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727" r:id="rId3"/>
    <p:sldId id="263" r:id="rId4"/>
    <p:sldId id="257" r:id="rId5"/>
    <p:sldId id="2720" r:id="rId6"/>
    <p:sldId id="265" r:id="rId7"/>
    <p:sldId id="287" r:id="rId8"/>
    <p:sldId id="292" r:id="rId9"/>
    <p:sldId id="2715" r:id="rId10"/>
    <p:sldId id="2726" r:id="rId11"/>
    <p:sldId id="293" r:id="rId12"/>
    <p:sldId id="2710" r:id="rId13"/>
    <p:sldId id="296" r:id="rId14"/>
    <p:sldId id="298" r:id="rId15"/>
    <p:sldId id="2712" r:id="rId16"/>
    <p:sldId id="2709" r:id="rId17"/>
    <p:sldId id="2721" r:id="rId18"/>
    <p:sldId id="2722" r:id="rId19"/>
    <p:sldId id="2723" r:id="rId20"/>
    <p:sldId id="2724" r:id="rId21"/>
    <p:sldId id="2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316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409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691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18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3300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4DB70A-EDCD-4BF3-9A28-FF66F625ED29}" type="slidenum">
              <a:rPr lang="zh-CN" altLang="en-US" smtClean="0">
                <a:solidFill>
                  <a:prstClr val="black"/>
                </a:solidFill>
                <a:ea typeface="字魂52号-阿开漫画体" panose="00000500000000000000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ea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806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701FA-A99B-4EA7-BD9A-49A04217BC0C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3215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9900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550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3568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6451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0015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45816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1930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450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7093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9327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11908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2023/12/7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3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3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0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5050" y="3483294"/>
            <a:ext cx="6991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509639" y="485314"/>
            <a:ext cx="1017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2" y="3559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2004607" y="1070089"/>
            <a:ext cx="665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a: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“</a:t>
            </a:r>
            <a:r>
              <a:rPr lang="en-US" sz="2800" i="0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”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639" y="1984248"/>
            <a:ext cx="8801445" cy="38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25890" y="320040"/>
            <a:ext cx="11591224" cy="137160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25386" y="533787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63160"/>
              </p:ext>
            </p:extLst>
          </p:nvPr>
        </p:nvGraphicFramePr>
        <p:xfrm>
          <a:off x="7060438" y="2140649"/>
          <a:ext cx="4515866" cy="1828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4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1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ĐỀ HỎI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Vì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sao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à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Mấy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044" y="2109800"/>
            <a:ext cx="6069990" cy="26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79832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vi-VN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040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a. Nam đi </a:t>
            </a:r>
            <a:r>
              <a:rPr lang="vi-VN" sz="32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32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200" b="0" i="0" dirty="0">
              <a:solidFill>
                <a:srgbClr val="7030A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Cô giáo vào </a:t>
            </a:r>
            <a:r>
              <a:rPr lang="vi-VN" sz="32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lớp</a:t>
            </a:r>
            <a:r>
              <a:rPr lang="en-US" sz="32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3200" b="0" i="0" dirty="0">
              <a:solidFill>
                <a:srgbClr val="7030A0"/>
              </a:solidFill>
              <a:effectLst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Trời mưa.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3758" y="2443137"/>
            <a:ext cx="2370518" cy="34434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16539" t="4966" r="40725" b="6900"/>
          <a:stretch/>
        </p:blipFill>
        <p:spPr>
          <a:xfrm rot="16200000">
            <a:off x="3784488" y="986980"/>
            <a:ext cx="2612109" cy="71871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22008" y="3054096"/>
            <a:ext cx="2028827" cy="12161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7C0A4E-CBEA-4FD7-859B-791B24F7BAD0}"/>
              </a:ext>
            </a:extLst>
          </p:cNvPr>
          <p:cNvSpPr/>
          <p:nvPr/>
        </p:nvSpPr>
        <p:spPr>
          <a:xfrm>
            <a:off x="595109" y="786385"/>
            <a:ext cx="5055883" cy="2450592"/>
          </a:xfrm>
          <a:custGeom>
            <a:avLst/>
            <a:gdLst>
              <a:gd name="connsiteX0" fmla="*/ 0 w 10424160"/>
              <a:gd name="connsiteY0" fmla="*/ 471663 h 2829922"/>
              <a:gd name="connsiteX1" fmla="*/ 471663 w 10424160"/>
              <a:gd name="connsiteY1" fmla="*/ 0 h 2829922"/>
              <a:gd name="connsiteX2" fmla="*/ 9952497 w 10424160"/>
              <a:gd name="connsiteY2" fmla="*/ 0 h 2829922"/>
              <a:gd name="connsiteX3" fmla="*/ 10424160 w 10424160"/>
              <a:gd name="connsiteY3" fmla="*/ 471663 h 2829922"/>
              <a:gd name="connsiteX4" fmla="*/ 10424160 w 10424160"/>
              <a:gd name="connsiteY4" fmla="*/ 2358259 h 2829922"/>
              <a:gd name="connsiteX5" fmla="*/ 9952497 w 10424160"/>
              <a:gd name="connsiteY5" fmla="*/ 2829922 h 2829922"/>
              <a:gd name="connsiteX6" fmla="*/ 471663 w 10424160"/>
              <a:gd name="connsiteY6" fmla="*/ 2829922 h 2829922"/>
              <a:gd name="connsiteX7" fmla="*/ 0 w 10424160"/>
              <a:gd name="connsiteY7" fmla="*/ 2358259 h 2829922"/>
              <a:gd name="connsiteX8" fmla="*/ 0 w 10424160"/>
              <a:gd name="connsiteY8" fmla="*/ 471663 h 282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4160" h="2829922" fill="none" extrusionOk="0">
                <a:moveTo>
                  <a:pt x="0" y="471663"/>
                </a:moveTo>
                <a:cubicBezTo>
                  <a:pt x="-11806" y="212571"/>
                  <a:pt x="238667" y="24599"/>
                  <a:pt x="471663" y="0"/>
                </a:cubicBezTo>
                <a:cubicBezTo>
                  <a:pt x="4172670" y="60018"/>
                  <a:pt x="6083246" y="-77971"/>
                  <a:pt x="9952497" y="0"/>
                </a:cubicBezTo>
                <a:cubicBezTo>
                  <a:pt x="10227072" y="-10053"/>
                  <a:pt x="10392343" y="176716"/>
                  <a:pt x="10424160" y="471663"/>
                </a:cubicBezTo>
                <a:cubicBezTo>
                  <a:pt x="10380846" y="1224686"/>
                  <a:pt x="10278910" y="1733430"/>
                  <a:pt x="10424160" y="2358259"/>
                </a:cubicBezTo>
                <a:cubicBezTo>
                  <a:pt x="10438302" y="2617306"/>
                  <a:pt x="10214743" y="2823415"/>
                  <a:pt x="9952497" y="2829922"/>
                </a:cubicBezTo>
                <a:cubicBezTo>
                  <a:pt x="7132943" y="2942789"/>
                  <a:pt x="2343751" y="2735549"/>
                  <a:pt x="471663" y="2829922"/>
                </a:cubicBezTo>
                <a:cubicBezTo>
                  <a:pt x="220046" y="2831908"/>
                  <a:pt x="28582" y="2619535"/>
                  <a:pt x="0" y="2358259"/>
                </a:cubicBezTo>
                <a:cubicBezTo>
                  <a:pt x="-23346" y="1592782"/>
                  <a:pt x="-13388" y="1297723"/>
                  <a:pt x="0" y="471663"/>
                </a:cubicBezTo>
                <a:close/>
              </a:path>
              <a:path w="10424160" h="2829922" stroke="0" extrusionOk="0">
                <a:moveTo>
                  <a:pt x="0" y="471663"/>
                </a:moveTo>
                <a:cubicBezTo>
                  <a:pt x="-47654" y="224623"/>
                  <a:pt x="189357" y="-134"/>
                  <a:pt x="471663" y="0"/>
                </a:cubicBezTo>
                <a:cubicBezTo>
                  <a:pt x="1866626" y="39249"/>
                  <a:pt x="8855447" y="1994"/>
                  <a:pt x="9952497" y="0"/>
                </a:cubicBezTo>
                <a:cubicBezTo>
                  <a:pt x="10209221" y="14046"/>
                  <a:pt x="10474167" y="222768"/>
                  <a:pt x="10424160" y="471663"/>
                </a:cubicBezTo>
                <a:cubicBezTo>
                  <a:pt x="10324189" y="1079463"/>
                  <a:pt x="10425151" y="1519959"/>
                  <a:pt x="10424160" y="2358259"/>
                </a:cubicBezTo>
                <a:cubicBezTo>
                  <a:pt x="10435913" y="2617153"/>
                  <a:pt x="10234337" y="2799983"/>
                  <a:pt x="9952497" y="2829922"/>
                </a:cubicBezTo>
                <a:cubicBezTo>
                  <a:pt x="7461205" y="2897918"/>
                  <a:pt x="2714373" y="2846097"/>
                  <a:pt x="471663" y="2829922"/>
                </a:cubicBezTo>
                <a:cubicBezTo>
                  <a:pt x="231628" y="2826488"/>
                  <a:pt x="8487" y="2616940"/>
                  <a:pt x="0" y="2358259"/>
                </a:cubicBezTo>
                <a:cubicBezTo>
                  <a:pt x="-45860" y="1426706"/>
                  <a:pt x="-11069" y="1111811"/>
                  <a:pt x="0" y="47166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mpd="thickThin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19213244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54575" y="871908"/>
            <a:ext cx="54559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b. Cô giáo vào lớp</a:t>
            </a:r>
          </a:p>
          <a:p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Cô giáo vào lớp chưa?</a:t>
            </a:r>
          </a:p>
          <a:p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Cô giáo vào lớp ạ?</a:t>
            </a:r>
          </a:p>
          <a:p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Cô giáo có vào lớp không?</a:t>
            </a:r>
          </a:p>
          <a:p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E60C80C-B5D4-4A02-8CF1-68611DE4BF0C}"/>
              </a:ext>
            </a:extLst>
          </p:cNvPr>
          <p:cNvSpPr/>
          <p:nvPr/>
        </p:nvSpPr>
        <p:spPr>
          <a:xfrm>
            <a:off x="6010872" y="786385"/>
            <a:ext cx="5701069" cy="2811956"/>
          </a:xfrm>
          <a:custGeom>
            <a:avLst/>
            <a:gdLst>
              <a:gd name="connsiteX0" fmla="*/ 0 w 10424160"/>
              <a:gd name="connsiteY0" fmla="*/ 471663 h 2829922"/>
              <a:gd name="connsiteX1" fmla="*/ 471663 w 10424160"/>
              <a:gd name="connsiteY1" fmla="*/ 0 h 2829922"/>
              <a:gd name="connsiteX2" fmla="*/ 9952497 w 10424160"/>
              <a:gd name="connsiteY2" fmla="*/ 0 h 2829922"/>
              <a:gd name="connsiteX3" fmla="*/ 10424160 w 10424160"/>
              <a:gd name="connsiteY3" fmla="*/ 471663 h 2829922"/>
              <a:gd name="connsiteX4" fmla="*/ 10424160 w 10424160"/>
              <a:gd name="connsiteY4" fmla="*/ 2358259 h 2829922"/>
              <a:gd name="connsiteX5" fmla="*/ 9952497 w 10424160"/>
              <a:gd name="connsiteY5" fmla="*/ 2829922 h 2829922"/>
              <a:gd name="connsiteX6" fmla="*/ 471663 w 10424160"/>
              <a:gd name="connsiteY6" fmla="*/ 2829922 h 2829922"/>
              <a:gd name="connsiteX7" fmla="*/ 0 w 10424160"/>
              <a:gd name="connsiteY7" fmla="*/ 2358259 h 2829922"/>
              <a:gd name="connsiteX8" fmla="*/ 0 w 10424160"/>
              <a:gd name="connsiteY8" fmla="*/ 471663 h 282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4160" h="2829922" fill="none" extrusionOk="0">
                <a:moveTo>
                  <a:pt x="0" y="471663"/>
                </a:moveTo>
                <a:cubicBezTo>
                  <a:pt x="-11806" y="212571"/>
                  <a:pt x="238667" y="24599"/>
                  <a:pt x="471663" y="0"/>
                </a:cubicBezTo>
                <a:cubicBezTo>
                  <a:pt x="4172670" y="60018"/>
                  <a:pt x="6083246" y="-77971"/>
                  <a:pt x="9952497" y="0"/>
                </a:cubicBezTo>
                <a:cubicBezTo>
                  <a:pt x="10227072" y="-10053"/>
                  <a:pt x="10392343" y="176716"/>
                  <a:pt x="10424160" y="471663"/>
                </a:cubicBezTo>
                <a:cubicBezTo>
                  <a:pt x="10380846" y="1224686"/>
                  <a:pt x="10278910" y="1733430"/>
                  <a:pt x="10424160" y="2358259"/>
                </a:cubicBezTo>
                <a:cubicBezTo>
                  <a:pt x="10438302" y="2617306"/>
                  <a:pt x="10214743" y="2823415"/>
                  <a:pt x="9952497" y="2829922"/>
                </a:cubicBezTo>
                <a:cubicBezTo>
                  <a:pt x="7132943" y="2942789"/>
                  <a:pt x="2343751" y="2735549"/>
                  <a:pt x="471663" y="2829922"/>
                </a:cubicBezTo>
                <a:cubicBezTo>
                  <a:pt x="220046" y="2831908"/>
                  <a:pt x="28582" y="2619535"/>
                  <a:pt x="0" y="2358259"/>
                </a:cubicBezTo>
                <a:cubicBezTo>
                  <a:pt x="-23346" y="1592782"/>
                  <a:pt x="-13388" y="1297723"/>
                  <a:pt x="0" y="471663"/>
                </a:cubicBezTo>
                <a:close/>
              </a:path>
              <a:path w="10424160" h="2829922" stroke="0" extrusionOk="0">
                <a:moveTo>
                  <a:pt x="0" y="471663"/>
                </a:moveTo>
                <a:cubicBezTo>
                  <a:pt x="-47654" y="224623"/>
                  <a:pt x="189357" y="-134"/>
                  <a:pt x="471663" y="0"/>
                </a:cubicBezTo>
                <a:cubicBezTo>
                  <a:pt x="1866626" y="39249"/>
                  <a:pt x="8855447" y="1994"/>
                  <a:pt x="9952497" y="0"/>
                </a:cubicBezTo>
                <a:cubicBezTo>
                  <a:pt x="10209221" y="14046"/>
                  <a:pt x="10474167" y="222768"/>
                  <a:pt x="10424160" y="471663"/>
                </a:cubicBezTo>
                <a:cubicBezTo>
                  <a:pt x="10324189" y="1079463"/>
                  <a:pt x="10425151" y="1519959"/>
                  <a:pt x="10424160" y="2358259"/>
                </a:cubicBezTo>
                <a:cubicBezTo>
                  <a:pt x="10435913" y="2617153"/>
                  <a:pt x="10234337" y="2799983"/>
                  <a:pt x="9952497" y="2829922"/>
                </a:cubicBezTo>
                <a:cubicBezTo>
                  <a:pt x="7461205" y="2897918"/>
                  <a:pt x="2714373" y="2846097"/>
                  <a:pt x="471663" y="2829922"/>
                </a:cubicBezTo>
                <a:cubicBezTo>
                  <a:pt x="231628" y="2826488"/>
                  <a:pt x="8487" y="2616940"/>
                  <a:pt x="0" y="2358259"/>
                </a:cubicBezTo>
                <a:cubicBezTo>
                  <a:pt x="-45860" y="1426706"/>
                  <a:pt x="-11069" y="1111811"/>
                  <a:pt x="0" y="47166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 cmpd="thickThin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19213244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226723" y="895975"/>
            <a:ext cx="56604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à?</a:t>
            </a: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61283AA-397E-4783-9A8A-3B3FCE7D950E}"/>
              </a:ext>
            </a:extLst>
          </p:cNvPr>
          <p:cNvSpPr/>
          <p:nvPr/>
        </p:nvSpPr>
        <p:spPr>
          <a:xfrm>
            <a:off x="3803904" y="4028586"/>
            <a:ext cx="4151376" cy="2246769"/>
          </a:xfrm>
          <a:custGeom>
            <a:avLst/>
            <a:gdLst>
              <a:gd name="connsiteX0" fmla="*/ 0 w 10424160"/>
              <a:gd name="connsiteY0" fmla="*/ 471663 h 2829922"/>
              <a:gd name="connsiteX1" fmla="*/ 471663 w 10424160"/>
              <a:gd name="connsiteY1" fmla="*/ 0 h 2829922"/>
              <a:gd name="connsiteX2" fmla="*/ 9952497 w 10424160"/>
              <a:gd name="connsiteY2" fmla="*/ 0 h 2829922"/>
              <a:gd name="connsiteX3" fmla="*/ 10424160 w 10424160"/>
              <a:gd name="connsiteY3" fmla="*/ 471663 h 2829922"/>
              <a:gd name="connsiteX4" fmla="*/ 10424160 w 10424160"/>
              <a:gd name="connsiteY4" fmla="*/ 2358259 h 2829922"/>
              <a:gd name="connsiteX5" fmla="*/ 9952497 w 10424160"/>
              <a:gd name="connsiteY5" fmla="*/ 2829922 h 2829922"/>
              <a:gd name="connsiteX6" fmla="*/ 471663 w 10424160"/>
              <a:gd name="connsiteY6" fmla="*/ 2829922 h 2829922"/>
              <a:gd name="connsiteX7" fmla="*/ 0 w 10424160"/>
              <a:gd name="connsiteY7" fmla="*/ 2358259 h 2829922"/>
              <a:gd name="connsiteX8" fmla="*/ 0 w 10424160"/>
              <a:gd name="connsiteY8" fmla="*/ 471663 h 282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24160" h="2829922" fill="none" extrusionOk="0">
                <a:moveTo>
                  <a:pt x="0" y="471663"/>
                </a:moveTo>
                <a:cubicBezTo>
                  <a:pt x="-11806" y="212571"/>
                  <a:pt x="238667" y="24599"/>
                  <a:pt x="471663" y="0"/>
                </a:cubicBezTo>
                <a:cubicBezTo>
                  <a:pt x="4172670" y="60018"/>
                  <a:pt x="6083246" y="-77971"/>
                  <a:pt x="9952497" y="0"/>
                </a:cubicBezTo>
                <a:cubicBezTo>
                  <a:pt x="10227072" y="-10053"/>
                  <a:pt x="10392343" y="176716"/>
                  <a:pt x="10424160" y="471663"/>
                </a:cubicBezTo>
                <a:cubicBezTo>
                  <a:pt x="10380846" y="1224686"/>
                  <a:pt x="10278910" y="1733430"/>
                  <a:pt x="10424160" y="2358259"/>
                </a:cubicBezTo>
                <a:cubicBezTo>
                  <a:pt x="10438302" y="2617306"/>
                  <a:pt x="10214743" y="2823415"/>
                  <a:pt x="9952497" y="2829922"/>
                </a:cubicBezTo>
                <a:cubicBezTo>
                  <a:pt x="7132943" y="2942789"/>
                  <a:pt x="2343751" y="2735549"/>
                  <a:pt x="471663" y="2829922"/>
                </a:cubicBezTo>
                <a:cubicBezTo>
                  <a:pt x="220046" y="2831908"/>
                  <a:pt x="28582" y="2619535"/>
                  <a:pt x="0" y="2358259"/>
                </a:cubicBezTo>
                <a:cubicBezTo>
                  <a:pt x="-23346" y="1592782"/>
                  <a:pt x="-13388" y="1297723"/>
                  <a:pt x="0" y="471663"/>
                </a:cubicBezTo>
                <a:close/>
              </a:path>
              <a:path w="10424160" h="2829922" stroke="0" extrusionOk="0">
                <a:moveTo>
                  <a:pt x="0" y="471663"/>
                </a:moveTo>
                <a:cubicBezTo>
                  <a:pt x="-47654" y="224623"/>
                  <a:pt x="189357" y="-134"/>
                  <a:pt x="471663" y="0"/>
                </a:cubicBezTo>
                <a:cubicBezTo>
                  <a:pt x="1866626" y="39249"/>
                  <a:pt x="8855447" y="1994"/>
                  <a:pt x="9952497" y="0"/>
                </a:cubicBezTo>
                <a:cubicBezTo>
                  <a:pt x="10209221" y="14046"/>
                  <a:pt x="10474167" y="222768"/>
                  <a:pt x="10424160" y="471663"/>
                </a:cubicBezTo>
                <a:cubicBezTo>
                  <a:pt x="10324189" y="1079463"/>
                  <a:pt x="10425151" y="1519959"/>
                  <a:pt x="10424160" y="2358259"/>
                </a:cubicBezTo>
                <a:cubicBezTo>
                  <a:pt x="10435913" y="2617153"/>
                  <a:pt x="10234337" y="2799983"/>
                  <a:pt x="9952497" y="2829922"/>
                </a:cubicBezTo>
                <a:cubicBezTo>
                  <a:pt x="7461205" y="2897918"/>
                  <a:pt x="2714373" y="2846097"/>
                  <a:pt x="471663" y="2829922"/>
                </a:cubicBezTo>
                <a:cubicBezTo>
                  <a:pt x="231628" y="2826488"/>
                  <a:pt x="8487" y="2616940"/>
                  <a:pt x="0" y="2358259"/>
                </a:cubicBezTo>
                <a:cubicBezTo>
                  <a:pt x="-45860" y="1426706"/>
                  <a:pt x="-11069" y="1111811"/>
                  <a:pt x="0" y="47166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mpd="thickThin">
            <a:solidFill>
              <a:srgbClr val="FFC00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19213244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d. Trời mưa</a:t>
            </a:r>
          </a:p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Trời mưa à?</a:t>
            </a:r>
          </a:p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Trời mưa chưa?</a:t>
            </a:r>
          </a:p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Trời mưa không?</a:t>
            </a:r>
          </a:p>
          <a:p>
            <a:r>
              <a:rPr lang="vi-VN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" y="81781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1699006" y="2073009"/>
            <a:ext cx="91010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DỤNG VÀ TRẢI NGHIỆM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127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6000" kern="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85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6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lang="en-US" sz="6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lang="en-US" sz="6000" kern="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98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US" sz="6000" kern="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kern="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lang="en-US" sz="6000" kern="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80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1"/>
          <p:cNvSpPr/>
          <p:nvPr/>
        </p:nvSpPr>
        <p:spPr>
          <a:xfrm>
            <a:off x="3397766" y="1668827"/>
            <a:ext cx="7242751" cy="114254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3" name="矩形 22"/>
          <p:cNvSpPr/>
          <p:nvPr/>
        </p:nvSpPr>
        <p:spPr>
          <a:xfrm>
            <a:off x="4249513" y="1485236"/>
            <a:ext cx="5302072" cy="449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六边形 23"/>
          <p:cNvSpPr/>
          <p:nvPr/>
        </p:nvSpPr>
        <p:spPr>
          <a:xfrm>
            <a:off x="375232" y="3547257"/>
            <a:ext cx="2166805" cy="1062684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>
              <a:defRPr/>
            </a:pPr>
            <a:r>
              <a:rPr lang="en-US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cxnSp>
        <p:nvCxnSpPr>
          <p:cNvPr id="5" name="直接箭头连接符 24"/>
          <p:cNvCxnSpPr>
            <a:stCxn id="4" idx="5"/>
            <a:endCxn id="2" idx="1"/>
          </p:cNvCxnSpPr>
          <p:nvPr/>
        </p:nvCxnSpPr>
        <p:spPr>
          <a:xfrm flipV="1">
            <a:off x="2276365" y="2316545"/>
            <a:ext cx="1121400" cy="1230713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25"/>
          <p:cNvCxnSpPr>
            <a:stCxn id="4" idx="0"/>
            <a:endCxn id="8" idx="1"/>
          </p:cNvCxnSpPr>
          <p:nvPr/>
        </p:nvCxnSpPr>
        <p:spPr>
          <a:xfrm flipV="1">
            <a:off x="2542038" y="3847889"/>
            <a:ext cx="823284" cy="230711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26"/>
          <p:cNvCxnSpPr>
            <a:stCxn id="4" idx="1"/>
            <a:endCxn id="11" idx="1"/>
          </p:cNvCxnSpPr>
          <p:nvPr/>
        </p:nvCxnSpPr>
        <p:spPr>
          <a:xfrm>
            <a:off x="2276365" y="4609941"/>
            <a:ext cx="1121400" cy="1061847"/>
          </a:xfrm>
          <a:prstGeom prst="straightConnector1">
            <a:avLst/>
          </a:prstGeom>
          <a:ln>
            <a:solidFill>
              <a:srgbClr val="41445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28"/>
          <p:cNvSpPr/>
          <p:nvPr/>
        </p:nvSpPr>
        <p:spPr>
          <a:xfrm>
            <a:off x="3365322" y="3345443"/>
            <a:ext cx="7242751" cy="10048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" name="矩形 29"/>
          <p:cNvSpPr/>
          <p:nvPr/>
        </p:nvSpPr>
        <p:spPr>
          <a:xfrm>
            <a:off x="4249513" y="3159117"/>
            <a:ext cx="5302072" cy="4494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54436" y="3575919"/>
            <a:ext cx="6950315" cy="831007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31"/>
          <p:cNvSpPr/>
          <p:nvPr/>
        </p:nvSpPr>
        <p:spPr>
          <a:xfrm>
            <a:off x="3397766" y="5034918"/>
            <a:ext cx="7242751" cy="114059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12" name="矩形 32"/>
          <p:cNvSpPr/>
          <p:nvPr/>
        </p:nvSpPr>
        <p:spPr>
          <a:xfrm>
            <a:off x="4249513" y="4851325"/>
            <a:ext cx="5302072" cy="4494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1" tIns="45725" rIns="91451" bIns="45725" rtlCol="0" anchor="ctr"/>
          <a:lstStyle/>
          <a:p>
            <a:pPr algn="ctr" defTabSz="1219170"/>
            <a:r>
              <a:rPr lang="en-US" altLang="zh-CN" sz="2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400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4812" y="5301196"/>
            <a:ext cx="6729409" cy="831007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DBD65091-FCAD-4DD0-AD5D-0CF1A26DD345}"/>
              </a:ext>
            </a:extLst>
          </p:cNvPr>
          <p:cNvSpPr txBox="1"/>
          <p:nvPr/>
        </p:nvSpPr>
        <p:spPr>
          <a:xfrm>
            <a:off x="3724812" y="2118278"/>
            <a:ext cx="6915705" cy="461675"/>
          </a:xfrm>
          <a:prstGeom prst="rect">
            <a:avLst/>
          </a:prstGeom>
          <a:noFill/>
        </p:spPr>
        <p:txBody>
          <a:bodyPr wrap="square" lIns="91451" tIns="45725" rIns="91451" bIns="45725" rtlCol="0">
            <a:spAutoFit/>
          </a:bodyPr>
          <a:lstStyle/>
          <a:p>
            <a:pPr algn="just" defTabSz="1219170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343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7950" y="3457657"/>
            <a:ext cx="6410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 VỐN TỪ VỀ NGHỀ NGHIỆP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7588" y="419710"/>
            <a:ext cx="12164412" cy="570738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vvvvvv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806926" y="482058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29" y="352709"/>
            <a:ext cx="740547" cy="714124"/>
          </a:xfrm>
          <a:prstGeom prst="rect">
            <a:avLst/>
          </a:prstGeom>
        </p:spPr>
      </p:pic>
      <p:pic>
        <p:nvPicPr>
          <p:cNvPr id="11" name="Picture 1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145" y="4096511"/>
            <a:ext cx="2432083" cy="175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6926" y="1233556"/>
            <a:ext cx="7644219" cy="4726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8827" y="3635389"/>
            <a:ext cx="2555534" cy="65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690" y="1371600"/>
            <a:ext cx="8258582" cy="51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496316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sĩ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Dược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sĩ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9964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trữ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cấp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thuốc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89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u học Úc ngành kỹ sư xây dựng với triển vọng nghề nghiệp rộng mở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4" y="120697"/>
            <a:ext cx="3450463" cy="2299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Picture 6" descr="Du học Anh ngành thiết kế thời tr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435" y="243907"/>
            <a:ext cx="3749042" cy="22994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Picture 8" descr="Họa sĩ Trần Thảo Hiền và tình yêu Việt - Nga dạt dào cảm xúc qua triển lãm  mớ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175" y="245264"/>
            <a:ext cx="3395600" cy="22980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833690" y="2543318"/>
            <a:ext cx="23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6610" y="6153912"/>
            <a:ext cx="23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5236" y="2543317"/>
            <a:ext cx="23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2075" y="2543318"/>
            <a:ext cx="293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0" descr="Bí quyết viết ca khúc hay về Đảng của nhạc sĩ Phạm Tuy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4" y="3608079"/>
            <a:ext cx="3450463" cy="2545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50" name="Picture 2" descr="Tìm hiểu về ngành Điêu khắc và cơ hội làm việc hiện na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 bwMode="auto">
          <a:xfrm>
            <a:off x="4225489" y="3608080"/>
            <a:ext cx="3880286" cy="2545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5485166" y="6159139"/>
            <a:ext cx="23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ọc nghề phi công ngay tại Việt Nam - VnExpre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625" y="3608080"/>
            <a:ext cx="3308149" cy="25458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9568126" y="6153911"/>
            <a:ext cx="231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6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343</Words>
  <Application>Microsoft Office PowerPoint</Application>
  <PresentationFormat>Widescreen</PresentationFormat>
  <Paragraphs>81</Paragraphs>
  <Slides>20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微软雅黑</vt:lpstr>
      <vt:lpstr>Arial</vt:lpstr>
      <vt:lpstr>Arial-Rounded</vt:lpstr>
      <vt:lpstr>Calibri</vt:lpstr>
      <vt:lpstr>等线</vt:lpstr>
      <vt:lpstr>等线 Light</vt:lpstr>
      <vt:lpstr>Pacifico</vt:lpstr>
      <vt:lpstr>Pattaya</vt:lpstr>
      <vt:lpstr>Times New Roman</vt:lpstr>
      <vt:lpstr>华康POP2体W9(P)</vt:lpstr>
      <vt:lpstr>字魂52号-阿开漫画体</vt:lpstr>
      <vt:lpstr>千图网拥有20W+精美PPT模板 更多PPT模板下载至：www.58pic.com/office/ppt​​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2022-08-31T03:16:51Z</dcterms:created>
  <dcterms:modified xsi:type="dcterms:W3CDTF">2023-12-07T05:18:11Z</dcterms:modified>
</cp:coreProperties>
</file>