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7.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9.xml" ContentType="application/vnd.openxmlformats-officedocument.presentationml.notesSlide+xml"/>
  <Override PartName="/ppt/theme/themeOverride17.xml" ContentType="application/vnd.openxmlformats-officedocument.themeOverride+xml"/>
  <Override PartName="/ppt/notesSlides/notesSlide10.xml" ContentType="application/vnd.openxmlformats-officedocument.presentationml.notesSlide+xml"/>
  <Override PartName="/ppt/theme/themeOverride18.xml" ContentType="application/vnd.openxmlformats-officedocument.themeOverride+xml"/>
  <Override PartName="/ppt/tags/tag1.xml" ContentType="application/vnd.openxmlformats-officedocument.presentationml.tags+xml"/>
  <Override PartName="/ppt/notesSlides/notesSlide11.xml" ContentType="application/vnd.openxmlformats-officedocument.presentationml.notesSlide+xml"/>
  <Override PartName="/ppt/theme/themeOverride19.xml" ContentType="application/vnd.openxmlformats-officedocument.themeOverride+xml"/>
  <Override PartName="/ppt/tags/tag2.xml" ContentType="application/vnd.openxmlformats-officedocument.presentationml.tags+xml"/>
  <Override PartName="/ppt/notesSlides/notesSlide12.xml" ContentType="application/vnd.openxmlformats-officedocument.presentationml.notesSlide+xml"/>
  <Override PartName="/ppt/theme/themeOverride20.xml" ContentType="application/vnd.openxmlformats-officedocument.themeOverride+xml"/>
  <Override PartName="/ppt/tags/tag3.xml" ContentType="application/vnd.openxmlformats-officedocument.presentationml.tags+xml"/>
  <Override PartName="/ppt/notesSlides/notesSlide13.xml" ContentType="application/vnd.openxmlformats-officedocument.presentationml.notesSlide+xml"/>
  <Override PartName="/ppt/media/audio2.wav" ContentType="audio/x-wav"/>
  <Override PartName="/ppt/media/audio3.wav" ContentType="audio/x-wav"/>
  <Override PartName="/ppt/media/audio4.wav" ContentType="audio/x-wav"/>
  <Override PartName="/ppt/theme/themeOverride21.xml" ContentType="application/vnd.openxmlformats-officedocument.themeOverride+xml"/>
  <Override PartName="/ppt/tags/tag4.xml" ContentType="application/vnd.openxmlformats-officedocument.presentationml.tags+xml"/>
  <Override PartName="/ppt/notesSlides/notesSlide14.xml" ContentType="application/vnd.openxmlformats-officedocument.presentationml.notesSlide+xml"/>
  <Override PartName="/ppt/theme/themeOverride22.xml" ContentType="application/vnd.openxmlformats-officedocument.themeOverr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media/audio5.wav" ContentType="audio/x-wav"/>
  <Override PartName="/ppt/media/audio6.wav" ContentType="audio/x-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38" r:id="rId3"/>
    <p:sldMasterId id="2147483748" r:id="rId4"/>
    <p:sldMasterId id="2147483760" r:id="rId5"/>
    <p:sldMasterId id="2147483788" r:id="rId6"/>
    <p:sldMasterId id="2147483800" r:id="rId7"/>
    <p:sldMasterId id="2147483828" r:id="rId8"/>
  </p:sldMasterIdLst>
  <p:notesMasterIdLst>
    <p:notesMasterId r:id="rId53"/>
  </p:notesMasterIdLst>
  <p:sldIdLst>
    <p:sldId id="2007577244" r:id="rId9"/>
    <p:sldId id="258" r:id="rId10"/>
    <p:sldId id="2007577226" r:id="rId11"/>
    <p:sldId id="2007577228" r:id="rId12"/>
    <p:sldId id="2007577225" r:id="rId13"/>
    <p:sldId id="2007577227" r:id="rId14"/>
    <p:sldId id="2658" r:id="rId15"/>
    <p:sldId id="2641" r:id="rId16"/>
    <p:sldId id="2007577231" r:id="rId17"/>
    <p:sldId id="273" r:id="rId18"/>
    <p:sldId id="306" r:id="rId19"/>
    <p:sldId id="2667" r:id="rId20"/>
    <p:sldId id="2668" r:id="rId21"/>
    <p:sldId id="2671" r:id="rId22"/>
    <p:sldId id="2672" r:id="rId23"/>
    <p:sldId id="2673" r:id="rId24"/>
    <p:sldId id="2674" r:id="rId25"/>
    <p:sldId id="265" r:id="rId26"/>
    <p:sldId id="2675" r:id="rId27"/>
    <p:sldId id="2676" r:id="rId28"/>
    <p:sldId id="303" r:id="rId29"/>
    <p:sldId id="2677" r:id="rId30"/>
    <p:sldId id="270" r:id="rId31"/>
    <p:sldId id="2678" r:id="rId32"/>
    <p:sldId id="2007577224" r:id="rId33"/>
    <p:sldId id="291" r:id="rId34"/>
    <p:sldId id="1540" r:id="rId35"/>
    <p:sldId id="1523" r:id="rId36"/>
    <p:sldId id="2007577230" r:id="rId37"/>
    <p:sldId id="1541" r:id="rId38"/>
    <p:sldId id="1542" r:id="rId39"/>
    <p:sldId id="1544" r:id="rId40"/>
    <p:sldId id="2007577217" r:id="rId41"/>
    <p:sldId id="2665" r:id="rId42"/>
    <p:sldId id="2007577234" r:id="rId43"/>
    <p:sldId id="2007577236" r:id="rId44"/>
    <p:sldId id="2007577237" r:id="rId45"/>
    <p:sldId id="2007577242" r:id="rId46"/>
    <p:sldId id="2007577238" r:id="rId47"/>
    <p:sldId id="2007577243" r:id="rId48"/>
    <p:sldId id="2007577240" r:id="rId49"/>
    <p:sldId id="2007577232" r:id="rId50"/>
    <p:sldId id="2007577233" r:id="rId51"/>
    <p:sldId id="2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5100A"/>
    <a:srgbClr val="FF6600"/>
    <a:srgbClr val="806E51"/>
    <a:srgbClr val="E6E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58" autoAdjust="0"/>
    <p:restoredTop sz="94660"/>
  </p:normalViewPr>
  <p:slideViewPr>
    <p:cSldViewPr snapToGrid="0">
      <p:cViewPr varScale="1">
        <p:scale>
          <a:sx n="60" d="100"/>
          <a:sy n="60" d="100"/>
        </p:scale>
        <p:origin x="14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654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6342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1374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030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4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F34A405-9C7F-4DE0-AD81-14AC81E24F11}" type="slidenum">
              <a:rPr lang="zh-CN" altLang="en-US" smtClean="0">
                <a:solidFill>
                  <a:prstClr val="black"/>
                </a:solidFill>
                <a:ea typeface="宋体" panose="02010600030101010101" pitchFamily="2" charset="-122"/>
              </a:rPr>
              <a:pPr>
                <a:defRPr/>
              </a:pPr>
              <a:t>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402597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04065">
              <a:defRPr/>
            </a:pPr>
            <a:fld id="{0FC6B7E2-0617-4AC1-993F-2E58B2FF18A7}" type="slidenum">
              <a:rPr lang="zh-CN" altLang="en-US" smtClean="0">
                <a:solidFill>
                  <a:prstClr val="black"/>
                </a:solidFill>
                <a:ea typeface="宋体" panose="02010600030101010101" pitchFamily="2" charset="-122"/>
              </a:rPr>
              <a:pPr defTabSz="904065">
                <a:defRPr/>
              </a:pPr>
              <a:t>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403253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494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454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325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8852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25</a:t>
            </a:fld>
            <a:endParaRPr lang="zh-CN" altLang="en-US">
              <a:solidFill>
                <a:prstClr val="black"/>
              </a:solidFill>
              <a:latin typeface="等线"/>
            </a:endParaRPr>
          </a:p>
        </p:txBody>
      </p:sp>
    </p:spTree>
    <p:extLst>
      <p:ext uri="{BB962C8B-B14F-4D97-AF65-F5344CB8AC3E}">
        <p14:creationId xmlns:p14="http://schemas.microsoft.com/office/powerpoint/2010/main" val="135461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256495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65804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675740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6867405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44667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399200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697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012598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7664863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2023/12/7</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4287037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2023/12/7</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22703772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25217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37400900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fld id="{00000000-1234-1234-1234-123412341234}"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1295983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750754"/>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896179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671755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5934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385817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59164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5200512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576026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8131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962145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17367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2664927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234614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906691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9545936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04408212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9288503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044442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043734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9546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4571136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0686384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5652858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0289447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951900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7866507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63424"/>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20525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defRPr/>
            </a:pPr>
            <a:fld id="{44E5CC29-D4C1-43AF-92DE-EAC9F1236EA8}" type="datetime1">
              <a:rPr lang="zh-CN" altLang="en-US" smtClean="0">
                <a:solidFill>
                  <a:prstClr val="black">
                    <a:tint val="75000"/>
                  </a:prstClr>
                </a:solidFill>
              </a:rPr>
              <a:pPr defTabSz="1219170">
                <a:defRPr/>
              </a:pPr>
              <a:t>2023/12/7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defRPr/>
            </a:pPr>
            <a:fld id="{87115745-2F8B-4195-AD23-8A2542AF7C2C}" type="slidenum">
              <a:rPr lang="zh-CN" altLang="en-US" smtClean="0">
                <a:solidFill>
                  <a:prstClr val="black">
                    <a:lumMod val="85000"/>
                    <a:lumOff val="15000"/>
                  </a:prstClr>
                </a:solidFill>
              </a:rPr>
              <a:pPr defTabSz="1219170">
                <a:def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9343729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080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10185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9354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53050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317499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55085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110730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5624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94762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07817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45569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548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spTree>
    <p:extLst>
      <p:ext uri="{BB962C8B-B14F-4D97-AF65-F5344CB8AC3E}">
        <p14:creationId xmlns:p14="http://schemas.microsoft.com/office/powerpoint/2010/main" val="20813314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8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7947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85936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9642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37785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56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3513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7123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4640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02492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09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2324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B4970F-71A1-34D8-AD6C-7676100F5E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aa-ET"/>
          </a:p>
        </p:txBody>
      </p:sp>
      <p:sp>
        <p:nvSpPr>
          <p:cNvPr id="3" name="Tiêu đề phụ 2">
            <a:extLst>
              <a:ext uri="{FF2B5EF4-FFF2-40B4-BE49-F238E27FC236}">
                <a16:creationId xmlns:a16="http://schemas.microsoft.com/office/drawing/2014/main" id="{5820C1E7-6877-5E3E-A8BD-821AD22B0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aa-ET"/>
          </a:p>
        </p:txBody>
      </p:sp>
      <p:sp>
        <p:nvSpPr>
          <p:cNvPr id="4" name="Chỗ dành sẵn cho Ngày tháng 3">
            <a:extLst>
              <a:ext uri="{FF2B5EF4-FFF2-40B4-BE49-F238E27FC236}">
                <a16:creationId xmlns:a16="http://schemas.microsoft.com/office/drawing/2014/main" id="{5A32FB2B-D7F8-DBFD-8E80-FE239B4B0D53}"/>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97483502-FC53-DF2B-65D7-F13DC77C7BBF}"/>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B3FAFE4-1D23-3A75-736C-59B5864EA453}"/>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384577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0F7FC1-9C58-BB98-5093-E63BD3761FDA}"/>
              </a:ext>
            </a:extLst>
          </p:cNvPr>
          <p:cNvSpPr>
            <a:spLocks noGrp="1"/>
          </p:cNvSpPr>
          <p:nvPr>
            <p:ph type="title"/>
          </p:nvPr>
        </p:nvSpPr>
        <p:spPr/>
        <p:txBody>
          <a:bodyPr/>
          <a:lstStyle/>
          <a:p>
            <a:r>
              <a:rPr lang="vi-VN"/>
              <a:t>Bấm để sửa kiểu tiêu đề Bản cái</a:t>
            </a:r>
            <a:endParaRPr lang="aa-ET"/>
          </a:p>
        </p:txBody>
      </p:sp>
      <p:sp>
        <p:nvSpPr>
          <p:cNvPr id="3" name="Chỗ dành sẵn cho Nội dung 2">
            <a:extLst>
              <a:ext uri="{FF2B5EF4-FFF2-40B4-BE49-F238E27FC236}">
                <a16:creationId xmlns:a16="http://schemas.microsoft.com/office/drawing/2014/main" id="{4BBB8CDE-F25E-EF7A-7E48-E420F6A8FC9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8689FFE6-43C0-F447-323F-747EBA08B4DE}"/>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B2C031EF-48DD-CE2C-913A-52372FBC0B91}"/>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5166D21-8CE2-9810-0D13-A9114EAB5151}"/>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289631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9A241-6DA8-6DC3-4344-3038DA17FFD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aa-ET"/>
          </a:p>
        </p:txBody>
      </p:sp>
      <p:sp>
        <p:nvSpPr>
          <p:cNvPr id="3" name="Chỗ dành sẵn cho Văn bản 2">
            <a:extLst>
              <a:ext uri="{FF2B5EF4-FFF2-40B4-BE49-F238E27FC236}">
                <a16:creationId xmlns:a16="http://schemas.microsoft.com/office/drawing/2014/main" id="{426F2ACE-1032-B158-E524-ACA187D9D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5B789F7-A453-5F34-D059-53E9DB1A7E08}"/>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9B5E4205-5DC8-5674-C1C6-2B49E34D2454}"/>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3497DA1-6B14-E005-540F-1CCAF2D38673}"/>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3479314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CF26E5-594C-2841-ABE4-DB15F08CCBFD}"/>
              </a:ext>
            </a:extLst>
          </p:cNvPr>
          <p:cNvSpPr>
            <a:spLocks noGrp="1"/>
          </p:cNvSpPr>
          <p:nvPr>
            <p:ph type="title"/>
          </p:nvPr>
        </p:nvSpPr>
        <p:spPr/>
        <p:txBody>
          <a:bodyPr/>
          <a:lstStyle/>
          <a:p>
            <a:r>
              <a:rPr lang="vi-VN"/>
              <a:t>Bấm để sửa kiểu tiêu đề Bản cái</a:t>
            </a:r>
            <a:endParaRPr lang="aa-ET"/>
          </a:p>
        </p:txBody>
      </p:sp>
      <p:sp>
        <p:nvSpPr>
          <p:cNvPr id="3" name="Chỗ dành sẵn cho Nội dung 2">
            <a:extLst>
              <a:ext uri="{FF2B5EF4-FFF2-40B4-BE49-F238E27FC236}">
                <a16:creationId xmlns:a16="http://schemas.microsoft.com/office/drawing/2014/main" id="{1543A91E-817C-0F28-3A5A-5C7B42E24F0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ội dung 3">
            <a:extLst>
              <a:ext uri="{FF2B5EF4-FFF2-40B4-BE49-F238E27FC236}">
                <a16:creationId xmlns:a16="http://schemas.microsoft.com/office/drawing/2014/main" id="{54A72EB0-854A-8728-E1B5-3DDD0CF2489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5" name="Chỗ dành sẵn cho Ngày tháng 4">
            <a:extLst>
              <a:ext uri="{FF2B5EF4-FFF2-40B4-BE49-F238E27FC236}">
                <a16:creationId xmlns:a16="http://schemas.microsoft.com/office/drawing/2014/main" id="{A6508207-D84F-204C-D97C-E4AA32BD48AB}"/>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6" name="Chỗ dành sẵn cho Chân trang 5">
            <a:extLst>
              <a:ext uri="{FF2B5EF4-FFF2-40B4-BE49-F238E27FC236}">
                <a16:creationId xmlns:a16="http://schemas.microsoft.com/office/drawing/2014/main" id="{39A67596-9EB5-78D5-7A75-AE6264C115E4}"/>
              </a:ext>
            </a:extLst>
          </p:cNvPr>
          <p:cNvSpPr>
            <a:spLocks noGrp="1"/>
          </p:cNvSpPr>
          <p:nvPr>
            <p:ph type="ftr" sz="quarter" idx="11"/>
          </p:nvPr>
        </p:nvSpPr>
        <p:spPr/>
        <p:txBody>
          <a:bodyPr/>
          <a:lstStyle/>
          <a:p>
            <a:endParaRPr lang="aa-ET">
              <a:solidFill>
                <a:prstClr val="black">
                  <a:tint val="75000"/>
                </a:prstClr>
              </a:solidFill>
            </a:endParaRPr>
          </a:p>
        </p:txBody>
      </p:sp>
      <p:sp>
        <p:nvSpPr>
          <p:cNvPr id="7" name="Chỗ dành sẵn cho Số hiệu Bản chiếu 6">
            <a:extLst>
              <a:ext uri="{FF2B5EF4-FFF2-40B4-BE49-F238E27FC236}">
                <a16:creationId xmlns:a16="http://schemas.microsoft.com/office/drawing/2014/main" id="{5E333F71-6A3E-B9CE-1B6B-E666155F5E3E}"/>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1506970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0B359A-2B73-5C1D-DA6D-E2EAC43D1DBE}"/>
              </a:ext>
            </a:extLst>
          </p:cNvPr>
          <p:cNvSpPr>
            <a:spLocks noGrp="1"/>
          </p:cNvSpPr>
          <p:nvPr>
            <p:ph type="title"/>
          </p:nvPr>
        </p:nvSpPr>
        <p:spPr>
          <a:xfrm>
            <a:off x="839788" y="365125"/>
            <a:ext cx="10515600" cy="1325563"/>
          </a:xfrm>
        </p:spPr>
        <p:txBody>
          <a:bodyPr/>
          <a:lstStyle/>
          <a:p>
            <a:r>
              <a:rPr lang="vi-VN"/>
              <a:t>Bấm để sửa kiểu tiêu đề Bản cái</a:t>
            </a:r>
            <a:endParaRPr lang="aa-ET"/>
          </a:p>
        </p:txBody>
      </p:sp>
      <p:sp>
        <p:nvSpPr>
          <p:cNvPr id="3" name="Chỗ dành sẵn cho Văn bản 2">
            <a:extLst>
              <a:ext uri="{FF2B5EF4-FFF2-40B4-BE49-F238E27FC236}">
                <a16:creationId xmlns:a16="http://schemas.microsoft.com/office/drawing/2014/main" id="{51D1A330-1355-7BA9-3D33-D9450CDA1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345C399-31A9-FCE5-F06F-01C4CF591C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5" name="Chỗ dành sẵn cho Văn bản 4">
            <a:extLst>
              <a:ext uri="{FF2B5EF4-FFF2-40B4-BE49-F238E27FC236}">
                <a16:creationId xmlns:a16="http://schemas.microsoft.com/office/drawing/2014/main" id="{E11377D8-9543-18B5-324D-130FE4831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C6B3DB-7AC9-1C29-90E5-E776E5E321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7" name="Chỗ dành sẵn cho Ngày tháng 6">
            <a:extLst>
              <a:ext uri="{FF2B5EF4-FFF2-40B4-BE49-F238E27FC236}">
                <a16:creationId xmlns:a16="http://schemas.microsoft.com/office/drawing/2014/main" id="{012A063B-0DBC-1F70-EA52-0FF1A45B57A1}"/>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8" name="Chỗ dành sẵn cho Chân trang 7">
            <a:extLst>
              <a:ext uri="{FF2B5EF4-FFF2-40B4-BE49-F238E27FC236}">
                <a16:creationId xmlns:a16="http://schemas.microsoft.com/office/drawing/2014/main" id="{0FEDAECC-AD36-4AD9-3A63-FD60A41117E0}"/>
              </a:ext>
            </a:extLst>
          </p:cNvPr>
          <p:cNvSpPr>
            <a:spLocks noGrp="1"/>
          </p:cNvSpPr>
          <p:nvPr>
            <p:ph type="ftr" sz="quarter" idx="11"/>
          </p:nvPr>
        </p:nvSpPr>
        <p:spPr/>
        <p:txBody>
          <a:bodyPr/>
          <a:lstStyle/>
          <a:p>
            <a:endParaRPr lang="aa-ET">
              <a:solidFill>
                <a:prstClr val="black">
                  <a:tint val="75000"/>
                </a:prstClr>
              </a:solidFill>
            </a:endParaRPr>
          </a:p>
        </p:txBody>
      </p:sp>
      <p:sp>
        <p:nvSpPr>
          <p:cNvPr id="9" name="Chỗ dành sẵn cho Số hiệu Bản chiếu 8">
            <a:extLst>
              <a:ext uri="{FF2B5EF4-FFF2-40B4-BE49-F238E27FC236}">
                <a16:creationId xmlns:a16="http://schemas.microsoft.com/office/drawing/2014/main" id="{24606E91-550C-42E1-EC18-2F0EB2903CDC}"/>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225321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43A26D-81F9-C086-8EC4-1790A6AC7215}"/>
              </a:ext>
            </a:extLst>
          </p:cNvPr>
          <p:cNvSpPr>
            <a:spLocks noGrp="1"/>
          </p:cNvSpPr>
          <p:nvPr>
            <p:ph type="title"/>
          </p:nvPr>
        </p:nvSpPr>
        <p:spPr/>
        <p:txBody>
          <a:bodyPr/>
          <a:lstStyle/>
          <a:p>
            <a:r>
              <a:rPr lang="vi-VN"/>
              <a:t>Bấm để sửa kiểu tiêu đề Bản cái</a:t>
            </a:r>
            <a:endParaRPr lang="aa-ET"/>
          </a:p>
        </p:txBody>
      </p:sp>
      <p:sp>
        <p:nvSpPr>
          <p:cNvPr id="3" name="Chỗ dành sẵn cho Ngày tháng 2">
            <a:extLst>
              <a:ext uri="{FF2B5EF4-FFF2-40B4-BE49-F238E27FC236}">
                <a16:creationId xmlns:a16="http://schemas.microsoft.com/office/drawing/2014/main" id="{B30BA0F1-0774-CB4D-2ABA-878F574D3E5F}"/>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4" name="Chỗ dành sẵn cho Chân trang 3">
            <a:extLst>
              <a:ext uri="{FF2B5EF4-FFF2-40B4-BE49-F238E27FC236}">
                <a16:creationId xmlns:a16="http://schemas.microsoft.com/office/drawing/2014/main" id="{60A4540B-1A68-2185-7310-F49DFEB4153C}"/>
              </a:ext>
            </a:extLst>
          </p:cNvPr>
          <p:cNvSpPr>
            <a:spLocks noGrp="1"/>
          </p:cNvSpPr>
          <p:nvPr>
            <p:ph type="ftr" sz="quarter" idx="11"/>
          </p:nvPr>
        </p:nvSpPr>
        <p:spPr/>
        <p:txBody>
          <a:bodyPr/>
          <a:lstStyle/>
          <a:p>
            <a:endParaRPr lang="aa-ET">
              <a:solidFill>
                <a:prstClr val="black">
                  <a:tint val="75000"/>
                </a:prstClr>
              </a:solidFill>
            </a:endParaRPr>
          </a:p>
        </p:txBody>
      </p:sp>
      <p:sp>
        <p:nvSpPr>
          <p:cNvPr id="5" name="Chỗ dành sẵn cho Số hiệu Bản chiếu 4">
            <a:extLst>
              <a:ext uri="{FF2B5EF4-FFF2-40B4-BE49-F238E27FC236}">
                <a16:creationId xmlns:a16="http://schemas.microsoft.com/office/drawing/2014/main" id="{B9A70528-0542-37FC-433E-47588DCCC92B}"/>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4159754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F16A60-F171-F122-08B2-A464275ED0A7}"/>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3" name="Chỗ dành sẵn cho Chân trang 2">
            <a:extLst>
              <a:ext uri="{FF2B5EF4-FFF2-40B4-BE49-F238E27FC236}">
                <a16:creationId xmlns:a16="http://schemas.microsoft.com/office/drawing/2014/main" id="{2D780476-0F0F-E05C-DB25-857F87A0F604}"/>
              </a:ext>
            </a:extLst>
          </p:cNvPr>
          <p:cNvSpPr>
            <a:spLocks noGrp="1"/>
          </p:cNvSpPr>
          <p:nvPr>
            <p:ph type="ftr" sz="quarter" idx="11"/>
          </p:nvPr>
        </p:nvSpPr>
        <p:spPr/>
        <p:txBody>
          <a:bodyPr/>
          <a:lstStyle/>
          <a:p>
            <a:endParaRPr lang="aa-ET">
              <a:solidFill>
                <a:prstClr val="black">
                  <a:tint val="75000"/>
                </a:prstClr>
              </a:solidFill>
            </a:endParaRPr>
          </a:p>
        </p:txBody>
      </p:sp>
      <p:sp>
        <p:nvSpPr>
          <p:cNvPr id="4" name="Chỗ dành sẵn cho Số hiệu Bản chiếu 3">
            <a:extLst>
              <a:ext uri="{FF2B5EF4-FFF2-40B4-BE49-F238E27FC236}">
                <a16:creationId xmlns:a16="http://schemas.microsoft.com/office/drawing/2014/main" id="{3FBDB413-7BA1-ED0E-9E0F-443B298F5E0D}"/>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541578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F516B5-E632-7C10-8ADD-81783748F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aa-ET"/>
          </a:p>
        </p:txBody>
      </p:sp>
      <p:sp>
        <p:nvSpPr>
          <p:cNvPr id="3" name="Chỗ dành sẵn cho Nội dung 2">
            <a:extLst>
              <a:ext uri="{FF2B5EF4-FFF2-40B4-BE49-F238E27FC236}">
                <a16:creationId xmlns:a16="http://schemas.microsoft.com/office/drawing/2014/main" id="{985DA6CF-4528-B804-905F-5C1F0760A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Văn bản 3">
            <a:extLst>
              <a:ext uri="{FF2B5EF4-FFF2-40B4-BE49-F238E27FC236}">
                <a16:creationId xmlns:a16="http://schemas.microsoft.com/office/drawing/2014/main" id="{046E79BC-E2DA-2EF9-AEF7-58BABBCB9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182C38-F873-DF2D-DBD8-03B41ECA5A90}"/>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6" name="Chỗ dành sẵn cho Chân trang 5">
            <a:extLst>
              <a:ext uri="{FF2B5EF4-FFF2-40B4-BE49-F238E27FC236}">
                <a16:creationId xmlns:a16="http://schemas.microsoft.com/office/drawing/2014/main" id="{345E74D9-6447-675B-2E3F-BA90EA519ECB}"/>
              </a:ext>
            </a:extLst>
          </p:cNvPr>
          <p:cNvSpPr>
            <a:spLocks noGrp="1"/>
          </p:cNvSpPr>
          <p:nvPr>
            <p:ph type="ftr" sz="quarter" idx="11"/>
          </p:nvPr>
        </p:nvSpPr>
        <p:spPr/>
        <p:txBody>
          <a:bodyPr/>
          <a:lstStyle/>
          <a:p>
            <a:endParaRPr lang="aa-ET">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3388606-EF34-55E6-0AEE-BAD43A0C26E8}"/>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1836607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FFDD6C-CF50-5F8E-B974-81CF9C4313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aa-ET"/>
          </a:p>
        </p:txBody>
      </p:sp>
      <p:sp>
        <p:nvSpPr>
          <p:cNvPr id="3" name="Chỗ dành sẵn cho Hình ảnh 2">
            <a:extLst>
              <a:ext uri="{FF2B5EF4-FFF2-40B4-BE49-F238E27FC236}">
                <a16:creationId xmlns:a16="http://schemas.microsoft.com/office/drawing/2014/main" id="{6D1EFA88-93C5-D946-AB78-9F3B38B3F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Chỗ dành sẵn cho Văn bản 3">
            <a:extLst>
              <a:ext uri="{FF2B5EF4-FFF2-40B4-BE49-F238E27FC236}">
                <a16:creationId xmlns:a16="http://schemas.microsoft.com/office/drawing/2014/main" id="{4E94F0B1-47DE-326A-82E2-194A8653D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0221265-FD36-41C7-3774-9CA9CA077347}"/>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6" name="Chỗ dành sẵn cho Chân trang 5">
            <a:extLst>
              <a:ext uri="{FF2B5EF4-FFF2-40B4-BE49-F238E27FC236}">
                <a16:creationId xmlns:a16="http://schemas.microsoft.com/office/drawing/2014/main" id="{AFF88C44-DAF1-09B4-FE1D-6857B46BAFC4}"/>
              </a:ext>
            </a:extLst>
          </p:cNvPr>
          <p:cNvSpPr>
            <a:spLocks noGrp="1"/>
          </p:cNvSpPr>
          <p:nvPr>
            <p:ph type="ftr" sz="quarter" idx="11"/>
          </p:nvPr>
        </p:nvSpPr>
        <p:spPr/>
        <p:txBody>
          <a:bodyPr/>
          <a:lstStyle/>
          <a:p>
            <a:endParaRPr lang="aa-ET">
              <a:solidFill>
                <a:prstClr val="black">
                  <a:tint val="75000"/>
                </a:prstClr>
              </a:solidFill>
            </a:endParaRPr>
          </a:p>
        </p:txBody>
      </p:sp>
      <p:sp>
        <p:nvSpPr>
          <p:cNvPr id="7" name="Chỗ dành sẵn cho Số hiệu Bản chiếu 6">
            <a:extLst>
              <a:ext uri="{FF2B5EF4-FFF2-40B4-BE49-F238E27FC236}">
                <a16:creationId xmlns:a16="http://schemas.microsoft.com/office/drawing/2014/main" id="{D27601F0-C5F2-0DC4-7F4D-35965CFBDD7B}"/>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379241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472366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71585D-3614-733D-C1BB-FF46AF98985F}"/>
              </a:ext>
            </a:extLst>
          </p:cNvPr>
          <p:cNvSpPr>
            <a:spLocks noGrp="1"/>
          </p:cNvSpPr>
          <p:nvPr>
            <p:ph type="title"/>
          </p:nvPr>
        </p:nvSpPr>
        <p:spPr/>
        <p:txBody>
          <a:bodyPr/>
          <a:lstStyle/>
          <a:p>
            <a:r>
              <a:rPr lang="vi-VN"/>
              <a:t>Bấm để sửa kiểu tiêu đề Bản cái</a:t>
            </a:r>
            <a:endParaRPr lang="aa-ET"/>
          </a:p>
        </p:txBody>
      </p:sp>
      <p:sp>
        <p:nvSpPr>
          <p:cNvPr id="3" name="Chỗ dành sẵn cho Văn bản Dọc 2">
            <a:extLst>
              <a:ext uri="{FF2B5EF4-FFF2-40B4-BE49-F238E27FC236}">
                <a16:creationId xmlns:a16="http://schemas.microsoft.com/office/drawing/2014/main" id="{82BB29D9-876A-D463-17C6-616CC30EE7C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14CE9EA3-F8D6-A8DB-183D-F45B3CA857E9}"/>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232BD150-D647-0097-41D5-35238F71A849}"/>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09FD576-1A21-F92C-F653-4C346123E9B2}"/>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32833505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DFBAF19-3A59-877F-ABCA-D2D1450488A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aa-ET"/>
          </a:p>
        </p:txBody>
      </p:sp>
      <p:sp>
        <p:nvSpPr>
          <p:cNvPr id="3" name="Chỗ dành sẵn cho Văn bản Dọc 2">
            <a:extLst>
              <a:ext uri="{FF2B5EF4-FFF2-40B4-BE49-F238E27FC236}">
                <a16:creationId xmlns:a16="http://schemas.microsoft.com/office/drawing/2014/main" id="{683D47B3-9BD1-BF7B-9FA1-40FA4EA526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77C24C5D-1BAA-358A-C2CE-6DC0167D8658}"/>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6C1CF569-A5AB-1835-D3A5-0ECA4D5C4A5F}"/>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E5CF51D9-11B9-9658-AF00-AB16F3DB13BD}"/>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888021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54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9.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8.jp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8.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B51C4234-26B0-4603-930A-BC83865C192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2314022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3"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46"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2023/12/7</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12"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35589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841" r:id="rId8"/>
    <p:sldLayoutId id="2147483842" r:id="rId9"/>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61716976-F37C-48C8-DB79-DB01B092DD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26314490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B9674BC-1767-3E3B-CE7E-C08DA59216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7685563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813" r:id="rId12"/>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280576"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976320" y="311283"/>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2" name="Picture 1" descr="Shape&#10;&#10;Description automatically generated with medium confidence">
            <a:extLst>
              <a:ext uri="{FF2B5EF4-FFF2-40B4-BE49-F238E27FC236}">
                <a16:creationId xmlns:a16="http://schemas.microsoft.com/office/drawing/2014/main" id="{AEED5671-0B7F-3CC1-6558-1C83E1BEEA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22901912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D39EC97E-014B-0CED-CB67-B3F2BF851B1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48134975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4"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D81A78-2CFA-2787-5DFE-CE268C9FA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aa-ET"/>
          </a:p>
        </p:txBody>
      </p:sp>
      <p:sp>
        <p:nvSpPr>
          <p:cNvPr id="3" name="Chỗ dành sẵn cho Văn bản 2">
            <a:extLst>
              <a:ext uri="{FF2B5EF4-FFF2-40B4-BE49-F238E27FC236}">
                <a16:creationId xmlns:a16="http://schemas.microsoft.com/office/drawing/2014/main" id="{1B2866BE-90B5-5D97-CAED-EB090AC65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CE28B636-F8EE-4D0F-4B45-3475ED23B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aa-ET" smtClean="0">
                <a:solidFill>
                  <a:prstClr val="black">
                    <a:tint val="75000"/>
                  </a:prstClr>
                </a:solidFill>
              </a:rPr>
              <a:pPr/>
              <a:t>12/07/2023</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64395B40-0D2A-0945-5325-21332D307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A39AC37-807E-9157-8AF1-2A5D797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189995344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3.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4.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slideLayout" Target="../slideLayouts/slideLayout69.xml"/><Relationship Id="rId1" Type="http://schemas.openxmlformats.org/officeDocument/2006/relationships/themeOverride" Target="../theme/themeOverride5.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slideLayout" Target="../slideLayouts/slideLayout69.xml"/><Relationship Id="rId1" Type="http://schemas.openxmlformats.org/officeDocument/2006/relationships/themeOverride" Target="../theme/themeOverride6.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19.png"/><Relationship Id="rId2" Type="http://schemas.openxmlformats.org/officeDocument/2006/relationships/slideLayout" Target="../slideLayouts/slideLayout69.xml"/><Relationship Id="rId1" Type="http://schemas.openxmlformats.org/officeDocument/2006/relationships/themeOverride" Target="../theme/themeOverride7.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slideLayout" Target="../slideLayouts/slideLayout69.xml"/><Relationship Id="rId1" Type="http://schemas.openxmlformats.org/officeDocument/2006/relationships/themeOverride" Target="../theme/themeOverride8.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3.xml"/><Relationship Id="rId1" Type="http://schemas.openxmlformats.org/officeDocument/2006/relationships/themeOverride" Target="../theme/themeOverride9.xml"/><Relationship Id="rId5" Type="http://schemas.openxmlformats.org/officeDocument/2006/relationships/image" Target="../media/image3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slideLayout" Target="../slideLayouts/slideLayout69.xml"/><Relationship Id="rId1" Type="http://schemas.openxmlformats.org/officeDocument/2006/relationships/themeOverride" Target="../theme/themeOverride10.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slideLayout" Target="../slideLayouts/slideLayout69.xml"/><Relationship Id="rId1" Type="http://schemas.openxmlformats.org/officeDocument/2006/relationships/themeOverride" Target="../theme/themeOverride11.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35.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13.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8.xml"/><Relationship Id="rId7" Type="http://schemas.openxmlformats.org/officeDocument/2006/relationships/image" Target="../media/image45.png"/><Relationship Id="rId2" Type="http://schemas.openxmlformats.org/officeDocument/2006/relationships/slideLayout" Target="../slideLayouts/slideLayout24.xml"/><Relationship Id="rId1" Type="http://schemas.openxmlformats.org/officeDocument/2006/relationships/themeOverride" Target="../theme/themeOverride14.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1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7.jpeg"/><Relationship Id="rId2" Type="http://schemas.openxmlformats.org/officeDocument/2006/relationships/slideLayout" Target="../slideLayouts/slideLayout24.xml"/><Relationship Id="rId1" Type="http://schemas.openxmlformats.org/officeDocument/2006/relationships/themeOverride" Target="../theme/themeOverride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0.xml"/><Relationship Id="rId7" Type="http://schemas.openxmlformats.org/officeDocument/2006/relationships/image" Target="../media/image50.png"/><Relationship Id="rId2" Type="http://schemas.openxmlformats.org/officeDocument/2006/relationships/slideLayout" Target="../slideLayouts/slideLayout13.xml"/><Relationship Id="rId1" Type="http://schemas.openxmlformats.org/officeDocument/2006/relationships/themeOverride" Target="../theme/themeOverride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1.xml"/><Relationship Id="rId7" Type="http://schemas.openxmlformats.org/officeDocument/2006/relationships/image" Target="../media/image19.png"/><Relationship Id="rId2" Type="http://schemas.openxmlformats.org/officeDocument/2006/relationships/tags" Target="../tags/tag1.xml"/><Relationship Id="rId1" Type="http://schemas.openxmlformats.org/officeDocument/2006/relationships/themeOverride" Target="../theme/themeOverride18.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2.xml"/><Relationship Id="rId1" Type="http://schemas.openxmlformats.org/officeDocument/2006/relationships/themeOverride" Target="../theme/themeOverride19.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87.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3.xml"/><Relationship Id="rId5" Type="http://schemas.openxmlformats.org/officeDocument/2006/relationships/image" Target="../media/image26.jp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1.xml"/><Relationship Id="rId7" Type="http://schemas.openxmlformats.org/officeDocument/2006/relationships/audio" Target="../media/audio4.wav"/><Relationship Id="rId2" Type="http://schemas.openxmlformats.org/officeDocument/2006/relationships/tags" Target="../tags/tag3.xml"/><Relationship Id="rId1" Type="http://schemas.openxmlformats.org/officeDocument/2006/relationships/themeOverride" Target="../theme/themeOverride20.xml"/><Relationship Id="rId6" Type="http://schemas.openxmlformats.org/officeDocument/2006/relationships/audio" Target="../media/audio3.wav"/><Relationship Id="rId11" Type="http://schemas.openxmlformats.org/officeDocument/2006/relationships/image" Target="../media/image54.png"/><Relationship Id="rId5" Type="http://schemas.openxmlformats.org/officeDocument/2006/relationships/audio" Target="../media/audio2.wav"/><Relationship Id="rId10" Type="http://schemas.openxmlformats.org/officeDocument/2006/relationships/image" Target="../media/image53.png"/><Relationship Id="rId4" Type="http://schemas.openxmlformats.org/officeDocument/2006/relationships/notesSlide" Target="../notesSlides/notesSlide13.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1.xml"/><Relationship Id="rId7" Type="http://schemas.openxmlformats.org/officeDocument/2006/relationships/audio" Target="../media/audio4.wav"/><Relationship Id="rId2" Type="http://schemas.openxmlformats.org/officeDocument/2006/relationships/tags" Target="../tags/tag4.xml"/><Relationship Id="rId1" Type="http://schemas.openxmlformats.org/officeDocument/2006/relationships/themeOverride" Target="../theme/themeOverride21.xml"/><Relationship Id="rId6" Type="http://schemas.openxmlformats.org/officeDocument/2006/relationships/audio" Target="../media/audio3.wav"/><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4.png"/><Relationship Id="rId4" Type="http://schemas.openxmlformats.org/officeDocument/2006/relationships/notesSlide" Target="../notesSlides/notesSlide14.xm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51.xml"/><Relationship Id="rId7" Type="http://schemas.openxmlformats.org/officeDocument/2006/relationships/image" Target="../media/image55.png"/><Relationship Id="rId2" Type="http://schemas.openxmlformats.org/officeDocument/2006/relationships/tags" Target="../tags/tag5.xml"/><Relationship Id="rId1" Type="http://schemas.openxmlformats.org/officeDocument/2006/relationships/themeOverride" Target="../theme/themeOverride22.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5.wav"/><Relationship Id="rId7" Type="http://schemas.openxmlformats.org/officeDocument/2006/relationships/image" Target="../media/image58.png"/><Relationship Id="rId2" Type="http://schemas.openxmlformats.org/officeDocument/2006/relationships/slideLayout" Target="../slideLayouts/slideLayout56.xml"/><Relationship Id="rId1" Type="http://schemas.openxmlformats.org/officeDocument/2006/relationships/tags" Target="../tags/tag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audio" Target="../media/audio6.wav"/><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6.wav"/><Relationship Id="rId7"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3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6.xml"/><Relationship Id="rId6" Type="http://schemas.openxmlformats.org/officeDocument/2006/relationships/image" Target="../media/image71.png"/><Relationship Id="rId11" Type="http://schemas.microsoft.com/office/2007/relationships/hdphoto" Target="../media/hdphoto9.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microsoft.com/office/2007/relationships/hdphoto" Target="../media/hdphoto8.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86.xml"/><Relationship Id="rId7" Type="http://schemas.openxmlformats.org/officeDocument/2006/relationships/slide" Target="slide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6.jp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25.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4.xml"/><Relationship Id="rId5" Type="http://schemas.openxmlformats.org/officeDocument/2006/relationships/image" Target="../media/image25.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80.xml"/><Relationship Id="rId5" Type="http://schemas.openxmlformats.org/officeDocument/2006/relationships/image" Target="../media/image44.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29.png"/><Relationship Id="rId7" Type="http://schemas.openxmlformats.org/officeDocument/2006/relationships/image" Target="../media/image80.em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87.xml"/><Relationship Id="rId6" Type="http://schemas.openxmlformats.org/officeDocument/2006/relationships/slide" Target="slide3.xml"/><Relationship Id="rId5" Type="http://schemas.openxmlformats.org/officeDocument/2006/relationships/image" Target="../media/image27.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3.xml"/><Relationship Id="rId7" Type="http://schemas.openxmlformats.org/officeDocument/2006/relationships/image" Target="../media/image27.png"/><Relationship Id="rId2" Type="http://schemas.openxmlformats.org/officeDocument/2006/relationships/slideLayout" Target="../slideLayouts/slideLayout82.xml"/><Relationship Id="rId1" Type="http://schemas.openxmlformats.org/officeDocument/2006/relationships/themeOverride" Target="../theme/themeOverride1.xml"/><Relationship Id="rId6" Type="http://schemas.openxmlformats.org/officeDocument/2006/relationships/slide" Target="slide2.xml"/><Relationship Id="rId5" Type="http://schemas.openxmlformats.org/officeDocument/2006/relationships/image" Target="../media/image26.jpg"/><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31391-795D-05F7-6D52-EE0DD5ABF76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FDDD375-C550-7737-B551-EA216FE12E99}"/>
              </a:ext>
            </a:extLst>
          </p:cNvPr>
          <p:cNvGrpSpPr/>
          <p:nvPr/>
        </p:nvGrpSpPr>
        <p:grpSpPr>
          <a:xfrm>
            <a:off x="1433117" y="445996"/>
            <a:ext cx="9302341" cy="6079128"/>
            <a:chOff x="1543790" y="224640"/>
            <a:chExt cx="9302341" cy="6079128"/>
          </a:xfrm>
        </p:grpSpPr>
        <p:pic>
          <p:nvPicPr>
            <p:cNvPr id="4" name="Picture 3">
              <a:extLst>
                <a:ext uri="{FF2B5EF4-FFF2-40B4-BE49-F238E27FC236}">
                  <a16:creationId xmlns:a16="http://schemas.microsoft.com/office/drawing/2014/main" id="{62609DCC-7087-6189-1C4B-192CCA46EAE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1458" t="43637" r="3457" b="2857"/>
            <a:stretch/>
          </p:blipFill>
          <p:spPr>
            <a:xfrm flipH="1">
              <a:off x="1543790" y="318499"/>
              <a:ext cx="3954484" cy="5985269"/>
            </a:xfrm>
            <a:prstGeom prst="rect">
              <a:avLst/>
            </a:prstGeom>
          </p:spPr>
        </p:pic>
        <p:pic>
          <p:nvPicPr>
            <p:cNvPr id="13" name="Picture 12">
              <a:extLst>
                <a:ext uri="{FF2B5EF4-FFF2-40B4-BE49-F238E27FC236}">
                  <a16:creationId xmlns:a16="http://schemas.microsoft.com/office/drawing/2014/main" id="{8281C98A-2186-415B-4185-25E7D8BB802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3703" r="3075" b="47879"/>
            <a:stretch/>
          </p:blipFill>
          <p:spPr>
            <a:xfrm>
              <a:off x="6274130" y="224640"/>
              <a:ext cx="4572001" cy="5957456"/>
            </a:xfrm>
            <a:prstGeom prst="rect">
              <a:avLst/>
            </a:prstGeom>
          </p:spPr>
        </p:pic>
        <p:sp>
          <p:nvSpPr>
            <p:cNvPr id="14" name="Rectangle 13">
              <a:extLst>
                <a:ext uri="{FF2B5EF4-FFF2-40B4-BE49-F238E27FC236}">
                  <a16:creationId xmlns:a16="http://schemas.microsoft.com/office/drawing/2014/main" id="{84F789E2-9AEB-0E86-F913-543DBFA7DF71}"/>
                </a:ext>
              </a:extLst>
            </p:cNvPr>
            <p:cNvSpPr/>
            <p:nvPr/>
          </p:nvSpPr>
          <p:spPr>
            <a:xfrm>
              <a:off x="5153891" y="2802577"/>
              <a:ext cx="2636322" cy="337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68139C-50FD-5B3A-537E-9AF8730ECB63}"/>
                </a:ext>
              </a:extLst>
            </p:cNvPr>
            <p:cNvSpPr/>
            <p:nvPr/>
          </p:nvSpPr>
          <p:spPr>
            <a:xfrm>
              <a:off x="6096000" y="1460665"/>
              <a:ext cx="364177" cy="46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B2E24AE-697F-49DD-1274-EB7FA021CC85}"/>
              </a:ext>
            </a:extLst>
          </p:cNvPr>
          <p:cNvSpPr txBox="1"/>
          <p:nvPr/>
        </p:nvSpPr>
        <p:spPr>
          <a:xfrm>
            <a:off x="4415642" y="3196401"/>
            <a:ext cx="3740727" cy="1323439"/>
          </a:xfrm>
          <a:prstGeom prst="rect">
            <a:avLst/>
          </a:prstGeom>
          <a:noFill/>
        </p:spPr>
        <p:txBody>
          <a:bodyPr wrap="square" rtlCol="0">
            <a:spAutoFit/>
          </a:bodyPr>
          <a:lstStyle/>
          <a:p>
            <a:pPr algn="ctr"/>
            <a:r>
              <a:rPr lang="en-US" sz="4000" b="1" dirty="0">
                <a:solidFill>
                  <a:srgbClr val="F5100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ĐƯỜNG CỦA BÉ</a:t>
            </a:r>
          </a:p>
        </p:txBody>
      </p:sp>
      <p:sp>
        <p:nvSpPr>
          <p:cNvPr id="18" name="TextBox 17">
            <a:extLst>
              <a:ext uri="{FF2B5EF4-FFF2-40B4-BE49-F238E27FC236}">
                <a16:creationId xmlns:a16="http://schemas.microsoft.com/office/drawing/2014/main" id="{C816D6F7-1BCF-93DD-D8C7-6AC1CADA4715}"/>
              </a:ext>
            </a:extLst>
          </p:cNvPr>
          <p:cNvSpPr txBox="1"/>
          <p:nvPr/>
        </p:nvSpPr>
        <p:spPr>
          <a:xfrm>
            <a:off x="4878780" y="2435230"/>
            <a:ext cx="2636323" cy="707886"/>
          </a:xfrm>
          <a:prstGeom prst="rect">
            <a:avLst/>
          </a:prstGeom>
          <a:noFill/>
        </p:spPr>
        <p:txBody>
          <a:bodyPr wrap="square" rtlCol="0">
            <a:spAutoFit/>
          </a:bodyPr>
          <a:lstStyle/>
          <a:p>
            <a:pPr algn="ctr"/>
            <a:r>
              <a:rPr lang="en-US" sz="4000" b="1" dirty="0" err="1">
                <a:solidFill>
                  <a:srgbClr val="806E5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4000" b="1" dirty="0">
                <a:solidFill>
                  <a:srgbClr val="806E5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28:</a:t>
            </a:r>
          </a:p>
        </p:txBody>
      </p:sp>
    </p:spTree>
    <p:extLst>
      <p:ext uri="{BB962C8B-B14F-4D97-AF65-F5344CB8AC3E}">
        <p14:creationId xmlns:p14="http://schemas.microsoft.com/office/powerpoint/2010/main" val="5944454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
        <p:nvSpPr>
          <p:cNvPr id="2" name="Rectangle 1">
            <a:extLst>
              <a:ext uri="{FF2B5EF4-FFF2-40B4-BE49-F238E27FC236}">
                <a16:creationId xmlns:a16="http://schemas.microsoft.com/office/drawing/2014/main" id="{1921A657-B4F3-58C0-AB34-50003186944F}"/>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2C622E1-7875-E9FD-7EE5-D8A8C61C58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698" r="82" b="58889"/>
          <a:stretch/>
        </p:blipFill>
        <p:spPr>
          <a:xfrm>
            <a:off x="8003357" y="3544296"/>
            <a:ext cx="4188642" cy="3313704"/>
          </a:xfrm>
          <a:prstGeom prst="rect">
            <a:avLst/>
          </a:prstGeom>
        </p:spPr>
      </p:pic>
      <p:grpSp>
        <p:nvGrpSpPr>
          <p:cNvPr id="9" name="Group 8">
            <a:extLst>
              <a:ext uri="{FF2B5EF4-FFF2-40B4-BE49-F238E27FC236}">
                <a16:creationId xmlns:a16="http://schemas.microsoft.com/office/drawing/2014/main" id="{BA1198AB-E379-1132-9521-F42B3EF3F0B1}"/>
              </a:ext>
            </a:extLst>
          </p:cNvPr>
          <p:cNvGrpSpPr/>
          <p:nvPr/>
        </p:nvGrpSpPr>
        <p:grpSpPr>
          <a:xfrm>
            <a:off x="9549767" y="170400"/>
            <a:ext cx="2642232" cy="629994"/>
            <a:chOff x="2834082" y="693066"/>
            <a:chExt cx="4780045" cy="629994"/>
          </a:xfrm>
        </p:grpSpPr>
        <p:sp>
          <p:nvSpPr>
            <p:cNvPr id="10" name="Rounded Rectangle 8">
              <a:extLst>
                <a:ext uri="{FF2B5EF4-FFF2-40B4-BE49-F238E27FC236}">
                  <a16:creationId xmlns:a16="http://schemas.microsoft.com/office/drawing/2014/main" id="{AE372DBB-ECEA-EF85-E937-DB7178BD9059}"/>
                </a:ext>
              </a:extLst>
            </p:cNvPr>
            <p:cNvSpPr/>
            <p:nvPr/>
          </p:nvSpPr>
          <p:spPr>
            <a:xfrm>
              <a:off x="3435633" y="693066"/>
              <a:ext cx="417849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1" name="Picture 10">
              <a:extLst>
                <a:ext uri="{FF2B5EF4-FFF2-40B4-BE49-F238E27FC236}">
                  <a16:creationId xmlns:a16="http://schemas.microsoft.com/office/drawing/2014/main" id="{EE82969B-691D-3A0D-7E67-606496AC9BFB}"/>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2" name="Rectangle 1">
            <a:extLst>
              <a:ext uri="{FF2B5EF4-FFF2-40B4-BE49-F238E27FC236}">
                <a16:creationId xmlns:a16="http://schemas.microsoft.com/office/drawing/2014/main" id="{3828D88A-0C6D-D92D-B29E-250A36E1CA46}"/>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F61627D-A399-83DA-0F8D-7F2D9CF00EB7}"/>
              </a:ext>
            </a:extLst>
          </p:cNvPr>
          <p:cNvGrpSpPr/>
          <p:nvPr/>
        </p:nvGrpSpPr>
        <p:grpSpPr>
          <a:xfrm>
            <a:off x="4665" y="686571"/>
            <a:ext cx="5897556" cy="5446566"/>
            <a:chOff x="309855" y="1043449"/>
            <a:chExt cx="5784622" cy="5201874"/>
          </a:xfrm>
        </p:grpSpPr>
        <p:pic>
          <p:nvPicPr>
            <p:cNvPr id="3" name="Picture 2">
              <a:extLst>
                <a:ext uri="{FF2B5EF4-FFF2-40B4-BE49-F238E27FC236}">
                  <a16:creationId xmlns:a16="http://schemas.microsoft.com/office/drawing/2014/main" id="{E7C48406-173C-B001-895F-0B3795849F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7243" t="39180" r="2750" b="3952"/>
            <a:stretch/>
          </p:blipFill>
          <p:spPr>
            <a:xfrm>
              <a:off x="309856" y="1043449"/>
              <a:ext cx="5784621" cy="4882893"/>
            </a:xfrm>
            <a:prstGeom prst="rect">
              <a:avLst/>
            </a:prstGeom>
          </p:spPr>
        </p:pic>
        <p:sp>
          <p:nvSpPr>
            <p:cNvPr id="6" name="Rectangle 5">
              <a:extLst>
                <a:ext uri="{FF2B5EF4-FFF2-40B4-BE49-F238E27FC236}">
                  <a16:creationId xmlns:a16="http://schemas.microsoft.com/office/drawing/2014/main" id="{6DF9CEA8-69FE-9605-B0F9-0FF48064FEDA}"/>
                </a:ext>
              </a:extLst>
            </p:cNvPr>
            <p:cNvSpPr/>
            <p:nvPr/>
          </p:nvSpPr>
          <p:spPr>
            <a:xfrm>
              <a:off x="309855" y="5607362"/>
              <a:ext cx="3400879" cy="63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B72FC02-8252-E3C4-83BD-20AF8E3164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11322" r="3781" b="48571"/>
          <a:stretch/>
        </p:blipFill>
        <p:spPr>
          <a:xfrm>
            <a:off x="5902221" y="1268227"/>
            <a:ext cx="6306352" cy="5015095"/>
          </a:xfrm>
          <a:prstGeom prst="rect">
            <a:avLst/>
          </a:prstGeom>
        </p:spPr>
      </p:pic>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17006" y="2568572"/>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17006" y="726814"/>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2300" kern="0" dirty="0" err="1">
                  <a:solidFill>
                    <a:srgbClr val="000099"/>
                  </a:solidFill>
                  <a:latin typeface="Arial" panose="020B0604020202020204" pitchFamily="34" charset="0"/>
                  <a:ea typeface="Arial-Rounded" panose="020B0500000000000000" pitchFamily="34" charset="0"/>
                  <a:cs typeface="Arial" panose="020B0604020202020204" pitchFamily="34" charset="0"/>
                </a:rPr>
                <a:t>n</a:t>
              </a:r>
              <a:r>
                <a:rPr kumimoji="0" lang="en-US" sz="2300" i="0" u="none" strike="noStrike" kern="0" cap="none" spc="0" normalizeH="0" baseline="0" noProof="0" dirty="0" err="1" smtClean="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ên</a:t>
              </a:r>
              <a:r>
                <a:rPr kumimoji="0" lang="en-US" sz="2300" i="0" u="none" strike="noStrike" kern="0" cap="none" spc="0" normalizeH="0" baseline="0" noProof="0" dirty="0" smtClean="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27368" y="335052"/>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161779" y="2658995"/>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267082" y="4715233"/>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482848" y="4578987"/>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454419" y="2450540"/>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23142" y="581767"/>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23302" y="604646"/>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12265" y="2583909"/>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274446" y="4589224"/>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569509" y="34859"/>
            <a:ext cx="2476827" cy="653170"/>
            <a:chOff x="2970998" y="721599"/>
            <a:chExt cx="3956739"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5" y="755850"/>
              <a:ext cx="3884992"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B9A49D76-CC34-2751-7005-B3C82F359BEB}"/>
              </a:ext>
            </a:extLst>
          </p:cNvPr>
          <p:cNvGrpSpPr/>
          <p:nvPr/>
        </p:nvGrpSpPr>
        <p:grpSpPr>
          <a:xfrm>
            <a:off x="741265" y="294563"/>
            <a:ext cx="3363508" cy="574408"/>
            <a:chOff x="1053394" y="206467"/>
            <a:chExt cx="2880723" cy="432581"/>
          </a:xfrm>
        </p:grpSpPr>
        <p:sp>
          <p:nvSpPr>
            <p:cNvPr id="38" name="Rectangle: Rounded Corners 43">
              <a:extLst>
                <a:ext uri="{FF2B5EF4-FFF2-40B4-BE49-F238E27FC236}">
                  <a16:creationId xmlns:a16="http://schemas.microsoft.com/office/drawing/2014/main" id="{AFBA4B35-E1DA-43CC-DDA9-8CC3C56AA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7AEA4867-BF98-9248-5BCB-FAD935C62FC0}"/>
                </a:ext>
              </a:extLst>
            </p:cNvPr>
            <p:cNvSpPr/>
            <p:nvPr/>
          </p:nvSpPr>
          <p:spPr>
            <a:xfrm>
              <a:off x="1053394" y="206467"/>
              <a:ext cx="2880723" cy="394032"/>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8115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23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n</a:t>
              </a:r>
              <a:r>
                <a:rPr kumimoji="0" lang="en-US" sz="2300" i="0" u="none" strike="noStrike" kern="0" cap="none" spc="0" normalizeH="0" baseline="0" noProof="0" dirty="0" err="1"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ên</a:t>
              </a:r>
              <a:r>
                <a:rPr kumimoji="0" lang="en-US" sz="2300" i="0" u="none" strike="noStrike" kern="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146337" y="279658"/>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18204" y="274802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353484" y="4822335"/>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02260" y="4671248"/>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475496" y="2428792"/>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09591" y="511933"/>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8422889" y="5015"/>
            <a:ext cx="3788523" cy="653170"/>
            <a:chOff x="2247161" y="712373"/>
            <a:chExt cx="6539516"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127531" y="729393"/>
              <a:ext cx="5659146"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nối</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tiếp</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2509659" y="449875"/>
              <a:ext cx="567210" cy="1092206"/>
            </a:xfrm>
            <a:prstGeom prst="rect">
              <a:avLst/>
            </a:prstGeom>
            <a:ln>
              <a:noFill/>
            </a:ln>
          </p:spPr>
        </p:pic>
      </p:grpSp>
      <p:grpSp>
        <p:nvGrpSpPr>
          <p:cNvPr id="37" name="Group 36">
            <a:extLst>
              <a:ext uri="{FF2B5EF4-FFF2-40B4-BE49-F238E27FC236}">
                <a16:creationId xmlns:a16="http://schemas.microsoft.com/office/drawing/2014/main" id="{420FD6A3-6242-3C90-8344-AB1BFFC21C7D}"/>
              </a:ext>
            </a:extLst>
          </p:cNvPr>
          <p:cNvGrpSpPr/>
          <p:nvPr/>
        </p:nvGrpSpPr>
        <p:grpSpPr>
          <a:xfrm>
            <a:off x="741265" y="294563"/>
            <a:ext cx="3363508" cy="574408"/>
            <a:chOff x="1053394" y="206467"/>
            <a:chExt cx="2880723" cy="432581"/>
          </a:xfrm>
        </p:grpSpPr>
        <p:sp>
          <p:nvSpPr>
            <p:cNvPr id="38" name="Rectangle: Rounded Corners 43">
              <a:extLst>
                <a:ext uri="{FF2B5EF4-FFF2-40B4-BE49-F238E27FC236}">
                  <a16:creationId xmlns:a16="http://schemas.microsoft.com/office/drawing/2014/main" id="{C7814669-B643-3360-EAAA-673AED6F5EE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272C6A12-88CF-9279-B305-C85099E471C7}"/>
                </a:ext>
              </a:extLst>
            </p:cNvPr>
            <p:cNvSpPr/>
            <p:nvPr/>
          </p:nvSpPr>
          <p:spPr>
            <a:xfrm>
              <a:off x="1053394" y="206467"/>
              <a:ext cx="2880723" cy="394032"/>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1801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cs typeface="Times New Roman" panose="02020603050405020304" pitchFamily="18"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Nova" panose="020B0504020202020204" pitchFamily="34" charset="0"/>
                  <a:cs typeface="Times New Roman" panose="02020603050405020304" pitchFamily="18" charset="0"/>
                </a:rPr>
                <a:t>1</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endParaRPr lang="en-US" sz="3600" dirty="0">
              <a:solidFill>
                <a:srgbClr val="0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645662" y="266920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8002786"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9214669" y="4321629"/>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8110500" y="5110268"/>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15" name="Picture 14">
            <a:extLst>
              <a:ext uri="{FF2B5EF4-FFF2-40B4-BE49-F238E27FC236}">
                <a16:creationId xmlns:a16="http://schemas.microsoft.com/office/drawing/2014/main" id="{3A53E5A1-3AFC-4C29-1ED0-25940E91550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49922" t="43571" r="19037" b="35110"/>
          <a:stretch/>
        </p:blipFill>
        <p:spPr>
          <a:xfrm flipH="1">
            <a:off x="8778325" y="593856"/>
            <a:ext cx="2937783" cy="2573093"/>
          </a:xfrm>
          <a:prstGeom prst="ellipse">
            <a:avLst/>
          </a:prstGeom>
          <a:ln>
            <a:noFill/>
          </a:ln>
          <a:effectLst>
            <a:softEdge rad="112500"/>
          </a:effectLst>
        </p:spPr>
      </p:pic>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933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cs typeface="Times New Roman" panose="02020603050405020304" pitchFamily="18"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Nova" panose="020B0504020202020204" pitchFamily="34" charset="0"/>
                  <a:cs typeface="Times New Roman" panose="02020603050405020304" pitchFamily="18" charset="0"/>
                </a:rPr>
                <a:t>2</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645662" y="266920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8586856"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426904" y="436272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7802276" y="5124433"/>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D8CBBA-0EB0-D82A-4D80-360DFCC2B52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7826" t="60500" r="3104" b="18412"/>
          <a:stretch/>
        </p:blipFill>
        <p:spPr>
          <a:xfrm flipH="1">
            <a:off x="9337068" y="0"/>
            <a:ext cx="2850056" cy="2636816"/>
          </a:xfrm>
          <a:prstGeom prst="ellipse">
            <a:avLst/>
          </a:prstGeom>
          <a:ln>
            <a:noFill/>
          </a:ln>
          <a:effectLst>
            <a:softEdge rad="112500"/>
          </a:effectLst>
        </p:spPr>
      </p:pic>
    </p:spTree>
    <p:extLst>
      <p:ext uri="{BB962C8B-B14F-4D97-AF65-F5344CB8AC3E}">
        <p14:creationId xmlns:p14="http://schemas.microsoft.com/office/powerpoint/2010/main" val="3125513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cs typeface="Times New Roman" panose="02020603050405020304" pitchFamily="18"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Nova" panose="020B0504020202020204" pitchFamily="34" charset="0"/>
                  <a:cs typeface="Times New Roman" panose="02020603050405020304" pitchFamily="18" charset="0"/>
                </a:rPr>
                <a:t>3</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lvl="0">
              <a:lnSpc>
                <a:spcPct val="150000"/>
              </a:lnSpc>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600" kern="0" dirty="0">
                <a:solidFill>
                  <a:schemeClr val="bg1"/>
                </a:solidFill>
                <a:latin typeface="Arial" panose="020B0604020202020204" pitchFamily="34" charset="0"/>
                <a:ea typeface="Arial-Rounded" panose="020B0500000000000000" pitchFamily="34" charset="0"/>
                <a:cs typeface="Arial" panose="020B0604020202020204" pitchFamily="34" charset="0"/>
              </a:rPr>
              <a:t>song </a:t>
            </a:r>
            <a:r>
              <a:rPr lang="en-US" sz="3600" kern="0" dirty="0" err="1">
                <a:solidFill>
                  <a:schemeClr val="bg1"/>
                </a:solidFill>
                <a:latin typeface="Arial" panose="020B0604020202020204" pitchFamily="34" charset="0"/>
                <a:ea typeface="Arial-Rounded" panose="020B0500000000000000" pitchFamily="34" charset="0"/>
                <a:cs typeface="Arial" panose="020B0604020202020204" pitchFamily="34" charset="0"/>
              </a:rPr>
              <a:t>hành</a:t>
            </a:r>
            <a:r>
              <a:rPr lang="en-US" sz="3600" kern="0"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3600" kern="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bên</a:t>
            </a:r>
            <a:r>
              <a:rPr lang="en-US" sz="3600" kern="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731082" y="2597079"/>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7220393"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480761" y="4259984"/>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8478852" y="5046904"/>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59CE7F-C072-F6D6-90DF-A47FC2D2A0E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5480" t="75846" r="14407" b="3146"/>
          <a:stretch/>
        </p:blipFill>
        <p:spPr>
          <a:xfrm flipH="1">
            <a:off x="8991974" y="408331"/>
            <a:ext cx="3172741" cy="2822825"/>
          </a:xfrm>
          <a:prstGeom prst="ellipse">
            <a:avLst/>
          </a:prstGeom>
          <a:ln>
            <a:noFill/>
          </a:ln>
          <a:effectLst>
            <a:softEdge rad="112500"/>
          </a:effectLst>
        </p:spPr>
      </p:pic>
      <p:sp>
        <p:nvSpPr>
          <p:cNvPr id="14" name="TextBox 3">
            <a:extLst>
              <a:ext uri="{FF2B5EF4-FFF2-40B4-BE49-F238E27FC236}">
                <a16:creationId xmlns:a16="http://schemas.microsoft.com/office/drawing/2014/main" id="{9D0714F0-688C-AD34-7590-CED7BB105AFD}"/>
              </a:ext>
            </a:extLst>
          </p:cNvPr>
          <p:cNvSpPr txBox="1"/>
          <p:nvPr/>
        </p:nvSpPr>
        <p:spPr>
          <a:xfrm>
            <a:off x="3448508" y="5923418"/>
            <a:ext cx="684076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Song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800"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800"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song</a:t>
            </a:r>
            <a:r>
              <a:rPr kumimoji="0" lang="en-US" sz="2800"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với</a:t>
            </a:r>
            <a:r>
              <a:rPr kumimoji="0" lang="en-US" sz="2800"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800"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7" name="Rectangle 6"/>
          <p:cNvSpPr/>
          <p:nvPr/>
        </p:nvSpPr>
        <p:spPr>
          <a:xfrm>
            <a:off x="4059336" y="5004271"/>
            <a:ext cx="2467342" cy="646331"/>
          </a:xfrm>
          <a:prstGeom prst="rect">
            <a:avLst/>
          </a:prstGeom>
        </p:spPr>
        <p:txBody>
          <a:bodyPr wrap="none">
            <a:spAutoFit/>
          </a:bodyPr>
          <a:lstStyle/>
          <a:p>
            <a:r>
              <a:rPr lang="en-US" sz="3600" kern="0" dirty="0">
                <a:solidFill>
                  <a:srgbClr val="002060"/>
                </a:solidFill>
                <a:latin typeface="Arial" panose="020B0604020202020204" pitchFamily="34" charset="0"/>
                <a:ea typeface="Arial-Rounded" panose="020B0500000000000000" pitchFamily="34" charset="0"/>
                <a:cs typeface="Arial" panose="020B0604020202020204" pitchFamily="34" charset="0"/>
              </a:rPr>
              <a:t>song </a:t>
            </a:r>
            <a:r>
              <a:rPr lang="en-US" sz="36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hành</a:t>
            </a:r>
            <a:r>
              <a:rPr lang="en-US" sz="3600" kern="0" dirty="0">
                <a:solidFill>
                  <a:srgbClr val="002060"/>
                </a:solidFill>
                <a:latin typeface="Arial" panose="020B0604020202020204" pitchFamily="34" charset="0"/>
                <a:ea typeface="Arial-Rounded" panose="020B0500000000000000" pitchFamily="34" charset="0"/>
                <a:cs typeface="Arial" panose="020B0604020202020204" pitchFamily="34" charset="0"/>
              </a:rPr>
              <a:t> </a:t>
            </a:r>
            <a:endParaRPr lang="en-US" sz="3600" dirty="0"/>
          </a:p>
        </p:txBody>
      </p:sp>
    </p:spTree>
    <p:extLst>
      <p:ext uri="{BB962C8B-B14F-4D97-AF65-F5344CB8AC3E}">
        <p14:creationId xmlns:p14="http://schemas.microsoft.com/office/powerpoint/2010/main" val="4028954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2000" fill="hold"/>
                                        <p:tgtEl>
                                          <p:spTgt spid="7"/>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cs typeface="Times New Roman" panose="02020603050405020304" pitchFamily="18"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Nova" panose="020B0504020202020204" pitchFamily="34" charset="0"/>
                  <a:cs typeface="Times New Roman" panose="02020603050405020304" pitchFamily="18" charset="0"/>
                </a:rPr>
                <a:t>4</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lvl="0">
              <a:lnSpc>
                <a:spcPct val="150000"/>
              </a:lnSpc>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6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giàn</a:t>
            </a:r>
            <a:r>
              <a:rPr lang="en-US" sz="3600" kern="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giáo</a:t>
            </a:r>
            <a:r>
              <a:rPr lang="en-US" sz="3600" kern="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cao</a:t>
            </a:r>
            <a:r>
              <a:rPr lang="en-US" sz="3600" kern="0" dirty="0">
                <a:solidFill>
                  <a:srgbClr val="002060"/>
                </a:solidFill>
                <a:latin typeface="Arial" panose="020B0604020202020204" pitchFamily="34" charset="0"/>
                <a:ea typeface="Arial-Rounded" panose="020B0500000000000000" pitchFamily="34" charset="0"/>
                <a:cs typeface="Arial" panose="020B0604020202020204" pitchFamily="34" charset="0"/>
              </a:rPr>
              <a:t> </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6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n</a:t>
            </a:r>
            <a:r>
              <a:rPr kumimoji="0" lang="en-US" sz="3600" i="0" u="none" strike="noStrike" kern="0" cap="none" spc="0" normalizeH="0" baseline="0" noProof="0" dirty="0" err="1"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ên</a:t>
            </a:r>
            <a:r>
              <a:rPr kumimoji="0" lang="en-US" sz="3600" i="0" u="none" strike="noStrike" kern="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346969" y="2678733"/>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7857391"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991974" y="430108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8299588" y="5046904"/>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6F7929-57FA-60BF-9341-66EF0DF1E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45656" t="-40" r="27647" b="80013"/>
          <a:stretch/>
        </p:blipFill>
        <p:spPr>
          <a:xfrm>
            <a:off x="9069602" y="511136"/>
            <a:ext cx="2715803" cy="2710706"/>
          </a:xfrm>
          <a:prstGeom prst="ellipse">
            <a:avLst/>
          </a:prstGeom>
          <a:ln>
            <a:noFill/>
          </a:ln>
          <a:effectLst>
            <a:softEdge rad="112500"/>
          </a:effectLst>
        </p:spPr>
      </p:pic>
    </p:spTree>
    <p:extLst>
      <p:ext uri="{BB962C8B-B14F-4D97-AF65-F5344CB8AC3E}">
        <p14:creationId xmlns:p14="http://schemas.microsoft.com/office/powerpoint/2010/main" val="3625916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63A3C-4511-E560-F589-38DA6A96D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655" y="401035"/>
            <a:ext cx="6726659" cy="5938463"/>
          </a:xfrm>
          <a:prstGeom prst="rect">
            <a:avLst/>
          </a:prstGeom>
        </p:spPr>
      </p:pic>
      <p:grpSp>
        <p:nvGrpSpPr>
          <p:cNvPr id="4" name="Group 3">
            <a:extLst>
              <a:ext uri="{FF2B5EF4-FFF2-40B4-BE49-F238E27FC236}">
                <a16:creationId xmlns:a16="http://schemas.microsoft.com/office/drawing/2014/main" id="{FED20AB9-51B5-199A-0FC6-A1186995B28E}"/>
              </a:ext>
            </a:extLst>
          </p:cNvPr>
          <p:cNvGrpSpPr/>
          <p:nvPr/>
        </p:nvGrpSpPr>
        <p:grpSpPr>
          <a:xfrm>
            <a:off x="-270117" y="0"/>
            <a:ext cx="4943717" cy="3881120"/>
            <a:chOff x="195206" y="223463"/>
            <a:chExt cx="5116531" cy="3205537"/>
          </a:xfrm>
        </p:grpSpPr>
        <p:sp>
          <p:nvSpPr>
            <p:cNvPr id="2" name="Thought Bubble: Cloud 1">
              <a:extLst>
                <a:ext uri="{FF2B5EF4-FFF2-40B4-BE49-F238E27FC236}">
                  <a16:creationId xmlns:a16="http://schemas.microsoft.com/office/drawing/2014/main" id="{8DACCABC-9656-3F3A-E2E9-25CA2FD9652E}"/>
                </a:ext>
              </a:extLst>
            </p:cNvPr>
            <p:cNvSpPr/>
            <p:nvPr/>
          </p:nvSpPr>
          <p:spPr>
            <a:xfrm>
              <a:off x="195206" y="223463"/>
              <a:ext cx="5116531" cy="3205537"/>
            </a:xfrm>
            <a:prstGeom prst="cloudCallout">
              <a:avLst>
                <a:gd name="adj1" fmla="val 47297"/>
                <a:gd name="adj2" fmla="val 5689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A1BAB7F9-95BB-CFD6-D267-F3BC820FC26A}"/>
                </a:ext>
              </a:extLst>
            </p:cNvPr>
            <p:cNvSpPr txBox="1"/>
            <p:nvPr/>
          </p:nvSpPr>
          <p:spPr>
            <a:xfrm>
              <a:off x="628586" y="795179"/>
              <a:ext cx="3996986" cy="20621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Giàn</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giáo</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giàn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bằng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sắt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hoặc</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bằng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gỗ</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cho</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thợ</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xây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dựng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công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công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trình</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p>
          </p:txBody>
        </p:sp>
      </p:grpSp>
    </p:spTree>
    <p:extLst>
      <p:ext uri="{BB962C8B-B14F-4D97-AF65-F5344CB8AC3E}">
        <p14:creationId xmlns:p14="http://schemas.microsoft.com/office/powerpoint/2010/main" val="2920167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cs typeface="Times New Roman" panose="02020603050405020304" pitchFamily="18"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Nova" panose="020B0504020202020204" pitchFamily="34" charset="0"/>
                  <a:cs typeface="Times New Roman" panose="02020603050405020304" pitchFamily="18" charset="0"/>
                </a:rPr>
                <a:t>5</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6201305"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346969" y="2678733"/>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7857391"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227899" y="424580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9255085" y="5110268"/>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E31982F-D36C-DC51-2B41-92BF55F5276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9230" t="10173" r="1258" b="67726"/>
          <a:stretch/>
        </p:blipFill>
        <p:spPr>
          <a:xfrm>
            <a:off x="9255085" y="268326"/>
            <a:ext cx="2712378" cy="2702697"/>
          </a:xfrm>
          <a:prstGeom prst="ellipse">
            <a:avLst/>
          </a:prstGeom>
          <a:ln>
            <a:noFill/>
          </a:ln>
          <a:effectLst>
            <a:softEdge rad="112500"/>
          </a:effectLst>
        </p:spPr>
      </p:pic>
    </p:spTree>
    <p:extLst>
      <p:ext uri="{BB962C8B-B14F-4D97-AF65-F5344CB8AC3E}">
        <p14:creationId xmlns:p14="http://schemas.microsoft.com/office/powerpoint/2010/main" val="3468256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80F4F4-A975-FC7E-108D-F10FBD7693B5}"/>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cs typeface="Times New Roman" panose="02020603050405020304" pitchFamily="18"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Nova" panose="020B0504020202020204" pitchFamily="34" charset="0"/>
                  <a:cs typeface="Times New Roman" panose="02020603050405020304" pitchFamily="18" charset="0"/>
                </a:rPr>
                <a:t>6</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6201305"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346969" y="2678733"/>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8120185"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7729150" y="430745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9255085" y="5110268"/>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95EBB6A-40DA-574E-40D5-002C5962B02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8482" t="29237" r="9453" b="48375"/>
          <a:stretch/>
        </p:blipFill>
        <p:spPr>
          <a:xfrm>
            <a:off x="8775929" y="765968"/>
            <a:ext cx="3352908" cy="3114888"/>
          </a:xfrm>
          <a:prstGeom prst="ellipse">
            <a:avLst/>
          </a:prstGeom>
          <a:ln>
            <a:noFill/>
          </a:ln>
          <a:effectLst>
            <a:softEdge rad="112500"/>
          </a:effectLst>
        </p:spPr>
      </p:pic>
    </p:spTree>
    <p:extLst>
      <p:ext uri="{BB962C8B-B14F-4D97-AF65-F5344CB8AC3E}">
        <p14:creationId xmlns:p14="http://schemas.microsoft.com/office/powerpoint/2010/main" val="567378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2707885" y="829114"/>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3485576" y="829114"/>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373">
            <a:off x="6717400" y="406714"/>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7"/>
          <a:stretch>
            <a:fillRect/>
          </a:stretch>
        </p:blipFill>
        <p:spPr>
          <a:xfrm>
            <a:off x="2170604" y="1515291"/>
            <a:ext cx="8638717" cy="3393107"/>
          </a:xfrm>
          <a:prstGeom prst="rect">
            <a:avLst/>
          </a:prstGeom>
        </p:spPr>
      </p:pic>
      <p:grpSp>
        <p:nvGrpSpPr>
          <p:cNvPr id="2" name="Group 1">
            <a:extLst>
              <a:ext uri="{FF2B5EF4-FFF2-40B4-BE49-F238E27FC236}">
                <a16:creationId xmlns:a16="http://schemas.microsoft.com/office/drawing/2014/main" id="{1D3682CE-6EFA-1C2A-94B6-50F9CF400001}"/>
              </a:ext>
            </a:extLst>
          </p:cNvPr>
          <p:cNvGrpSpPr/>
          <p:nvPr/>
        </p:nvGrpSpPr>
        <p:grpSpPr>
          <a:xfrm rot="260226">
            <a:off x="3264206" y="5166110"/>
            <a:ext cx="4609783" cy="1601411"/>
            <a:chOff x="561349" y="4544613"/>
            <a:chExt cx="4171068" cy="1648917"/>
          </a:xfrm>
        </p:grpSpPr>
        <p:pic>
          <p:nvPicPr>
            <p:cNvPr id="3" name="Picture 2">
              <a:extLst>
                <a:ext uri="{FF2B5EF4-FFF2-40B4-BE49-F238E27FC236}">
                  <a16:creationId xmlns:a16="http://schemas.microsoft.com/office/drawing/2014/main" id="{A4801D88-6C62-DA25-8C96-7A8C7993C3F4}"/>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 name="Picture 3">
              <a:extLst>
                <a:ext uri="{FF2B5EF4-FFF2-40B4-BE49-F238E27FC236}">
                  <a16:creationId xmlns:a16="http://schemas.microsoft.com/office/drawing/2014/main" id="{13AE1CAD-C6E8-3693-36D0-69485AD0A91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 name="Picture 4">
              <a:extLst>
                <a:ext uri="{FF2B5EF4-FFF2-40B4-BE49-F238E27FC236}">
                  <a16:creationId xmlns:a16="http://schemas.microsoft.com/office/drawing/2014/main" id="{63EF194A-7E2C-2C3B-9A3D-B3E61AA2F3D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6" name="Picture 5">
              <a:extLst>
                <a:ext uri="{FF2B5EF4-FFF2-40B4-BE49-F238E27FC236}">
                  <a16:creationId xmlns:a16="http://schemas.microsoft.com/office/drawing/2014/main" id="{F8B15B11-0B25-4D9E-455B-89B0AB73517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7" name="Rectangle 6">
            <a:extLst>
              <a:ext uri="{FF2B5EF4-FFF2-40B4-BE49-F238E27FC236}">
                <a16:creationId xmlns:a16="http://schemas.microsoft.com/office/drawing/2014/main" id="{5872BDA6-E02D-9F47-525D-3203CF26C40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863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4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1" y="318499"/>
            <a:ext cx="1752977"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5125810"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501277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2" y="1025656"/>
            <a:ext cx="5218541"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5060742"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5263427"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5316769"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23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n</a:t>
              </a:r>
              <a:r>
                <a:rPr kumimoji="0" lang="en-US" sz="2300" i="0" u="none" strike="noStrike" kern="0" cap="none" spc="0" normalizeH="0" baseline="0" noProof="0" dirty="0" err="1"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ên</a:t>
              </a:r>
              <a:r>
                <a:rPr kumimoji="0" lang="en-US" sz="2300" i="0" u="none" strike="noStrike" kern="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56337" y="318499"/>
            <a:ext cx="2172800"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81824" y="2626199"/>
            <a:ext cx="220493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443772" y="4532301"/>
            <a:ext cx="2138978"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20121" y="4455286"/>
            <a:ext cx="205363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537982" y="2442408"/>
            <a:ext cx="201071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60364" y="766779"/>
            <a:ext cx="201071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512289"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509374"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509374"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509374"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509374"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509374"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128511" y="18348"/>
            <a:ext cx="2894641" cy="653170"/>
            <a:chOff x="2970998" y="721599"/>
            <a:chExt cx="4158422"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nhóm</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911A7418-88A0-BE64-8DE6-AD7D6C9B34D6}"/>
              </a:ext>
            </a:extLst>
          </p:cNvPr>
          <p:cNvGrpSpPr/>
          <p:nvPr/>
        </p:nvGrpSpPr>
        <p:grpSpPr>
          <a:xfrm>
            <a:off x="781849" y="286889"/>
            <a:ext cx="3779991" cy="954108"/>
            <a:chOff x="1053394" y="206467"/>
            <a:chExt cx="2880723" cy="718529"/>
          </a:xfrm>
        </p:grpSpPr>
        <p:sp>
          <p:nvSpPr>
            <p:cNvPr id="38" name="Rectangle: Rounded Corners 43">
              <a:extLst>
                <a:ext uri="{FF2B5EF4-FFF2-40B4-BE49-F238E27FC236}">
                  <a16:creationId xmlns:a16="http://schemas.microsoft.com/office/drawing/2014/main" id="{246F02C8-6D1C-63DB-F8D4-76FFFC38E1A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BA4EAB5-2157-920E-D4A1-25A6CF15D088}"/>
                </a:ext>
              </a:extLst>
            </p:cNvPr>
            <p:cNvSpPr/>
            <p:nvPr/>
          </p:nvSpPr>
          <p:spPr>
            <a:xfrm>
              <a:off x="1053394" y="206467"/>
              <a:ext cx="2880723" cy="718529"/>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63569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4F54B-FA23-9742-41AA-F27A293A5D20}"/>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2300" kern="0" dirty="0" err="1">
                  <a:solidFill>
                    <a:srgbClr val="002060"/>
                  </a:solidFill>
                  <a:latin typeface="Arial" panose="020B0604020202020204" pitchFamily="34" charset="0"/>
                  <a:ea typeface="Arial-Rounded" panose="020B0500000000000000" pitchFamily="34" charset="0"/>
                  <a:cs typeface="Arial" panose="020B0604020202020204" pitchFamily="34" charset="0"/>
                </a:rPr>
                <a:t>n</a:t>
              </a:r>
              <a:r>
                <a:rPr kumimoji="0" lang="en-US" sz="2300" i="0" u="none" strike="noStrike" kern="0" cap="none" spc="0" normalizeH="0" baseline="0" noProof="0" dirty="0" err="1"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ên</a:t>
              </a:r>
              <a:r>
                <a:rPr kumimoji="0" lang="en-US" sz="2300" i="0" u="none" strike="noStrike" kern="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56338" y="318499"/>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81824" y="262619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443772" y="4532301"/>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20121" y="4455286"/>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537982" y="2442408"/>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60364" y="766779"/>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8968446" y="16053"/>
            <a:ext cx="3119319" cy="653170"/>
            <a:chOff x="2496640" y="735539"/>
            <a:chExt cx="4632780"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toàn</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bài</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2759138" y="473041"/>
              <a:ext cx="567210" cy="1092205"/>
            </a:xfrm>
            <a:prstGeom prst="rect">
              <a:avLst/>
            </a:prstGeom>
            <a:ln>
              <a:noFill/>
            </a:ln>
          </p:spPr>
        </p:pic>
      </p:grpSp>
      <p:grpSp>
        <p:nvGrpSpPr>
          <p:cNvPr id="37" name="Group 36">
            <a:extLst>
              <a:ext uri="{FF2B5EF4-FFF2-40B4-BE49-F238E27FC236}">
                <a16:creationId xmlns:a16="http://schemas.microsoft.com/office/drawing/2014/main" id="{911A7418-88A0-BE64-8DE6-AD7D6C9B34D6}"/>
              </a:ext>
            </a:extLst>
          </p:cNvPr>
          <p:cNvGrpSpPr/>
          <p:nvPr/>
        </p:nvGrpSpPr>
        <p:grpSpPr>
          <a:xfrm>
            <a:off x="781849" y="286889"/>
            <a:ext cx="3572127" cy="954108"/>
            <a:chOff x="1053394" y="206467"/>
            <a:chExt cx="2880723" cy="718529"/>
          </a:xfrm>
        </p:grpSpPr>
        <p:sp>
          <p:nvSpPr>
            <p:cNvPr id="38" name="Rectangle: Rounded Corners 43">
              <a:extLst>
                <a:ext uri="{FF2B5EF4-FFF2-40B4-BE49-F238E27FC236}">
                  <a16:creationId xmlns:a16="http://schemas.microsoft.com/office/drawing/2014/main" id="{246F02C8-6D1C-63DB-F8D4-76FFFC38E1A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BA4EAB5-2157-920E-D4A1-25A6CF15D088}"/>
                </a:ext>
              </a:extLst>
            </p:cNvPr>
            <p:cNvSpPr/>
            <p:nvPr/>
          </p:nvSpPr>
          <p:spPr>
            <a:xfrm>
              <a:off x="1053394" y="206467"/>
              <a:ext cx="2880723" cy="718529"/>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9428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2867452" cy="584775"/>
          </a:xfrm>
          <a:prstGeom prst="rect">
            <a:avLst/>
          </a:prstGeom>
        </p:spPr>
        <p:txBody>
          <a:bodyPr wrap="none">
            <a:spAutoFit/>
          </a:bodyPr>
          <a:lstStyle/>
          <a:p>
            <a:pPr>
              <a:buClr>
                <a:srgbClr val="000000"/>
              </a:buClr>
              <a:buFont typeface="Arial"/>
              <a:buNone/>
              <a:defRPr/>
            </a:pPr>
            <a:r>
              <a:rPr lang="en-US" altLang="zh-CN" sz="32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en-US" altLang="zh-CN" sz="3200" dirty="0"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to, </a:t>
            </a:r>
            <a:r>
              <a:rPr lang="en-US" altLang="zh-CN" sz="320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823486"/>
            <a:ext cx="3976022" cy="563049"/>
            <a:chOff x="1717199" y="4407610"/>
            <a:chExt cx="3645680" cy="563049"/>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3756824"/>
            <a:ext cx="5119273" cy="1352857"/>
            <a:chOff x="1717199" y="4438261"/>
            <a:chExt cx="5119273" cy="1352857"/>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256062" y="4438261"/>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104327" y="380801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4F54B-FA23-9742-41AA-F27A293A5D20}"/>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a:extLst>
              <a:ext uri="{FF2B5EF4-FFF2-40B4-BE49-F238E27FC236}">
                <a16:creationId xmlns:a16="http://schemas.microsoft.com/office/drawing/2014/main" id="{74B9C56A-F88C-4378-96F9-7111856F1546}"/>
              </a:ext>
            </a:extLst>
          </p:cNvPr>
          <p:cNvSpPr/>
          <p:nvPr/>
        </p:nvSpPr>
        <p:spPr>
          <a:xfrm>
            <a:off x="3815505" y="4488240"/>
            <a:ext cx="4530407" cy="643894"/>
          </a:xfrm>
          <a:prstGeom prst="rect">
            <a:avLst/>
          </a:prstGeom>
        </p:spPr>
        <p:txBody>
          <a:bodyPr wrap="none">
            <a:spAutoFit/>
          </a:bodyPr>
          <a:lstStyle/>
          <a:p>
            <a:pPr>
              <a:lnSpc>
                <a:spcPct val="112000"/>
              </a:lnSpc>
              <a:buFont typeface="Arial"/>
              <a:buNone/>
              <a:defRPr/>
            </a:pPr>
            <a:r>
              <a:rPr lang="en-US" altLang="zh-CN" sz="3200" kern="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en-US" altLang="zh-CN" sz="3200" kern="0" dirty="0"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với</a:t>
            </a:r>
            <a:r>
              <a:rPr lang="en-US" altLang="zh-CN" sz="3200" kern="0" dirty="0"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ngữ</a:t>
            </a:r>
            <a:r>
              <a:rPr lang="en-US" altLang="zh-CN" sz="3200" kern="0" dirty="0"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điệu</a:t>
            </a:r>
            <a:r>
              <a:rPr lang="en-US" altLang="zh-CN" sz="3200" kern="0" dirty="0"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en-US" altLang="zh-CN" sz="3200" kern="0" dirty="0"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smtClean="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3715458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图片 3" descr="66"/>
          <p:cNvPicPr>
            <a:picLocks noChangeAspect="1"/>
          </p:cNvPicPr>
          <p:nvPr/>
        </p:nvPicPr>
        <p:blipFill>
          <a:blip r:embed="rId5"/>
          <a:srcRect t="25626" r="64581" b="45628"/>
          <a:stretch>
            <a:fillRect/>
          </a:stretch>
        </p:blipFill>
        <p:spPr>
          <a:xfrm>
            <a:off x="0" y="600710"/>
            <a:ext cx="3562350" cy="1626235"/>
          </a:xfrm>
          <a:prstGeom prst="rect">
            <a:avLst/>
          </a:prstGeom>
        </p:spPr>
      </p:pic>
      <p:sp>
        <p:nvSpPr>
          <p:cNvPr id="5" name="TextBox 4">
            <a:extLst>
              <a:ext uri="{FF2B5EF4-FFF2-40B4-BE49-F238E27FC236}">
                <a16:creationId xmlns:a16="http://schemas.microsoft.com/office/drawing/2014/main" id="{7FFC9A5A-0751-768A-94EC-B7D60D5B2CF0}"/>
              </a:ext>
            </a:extLst>
          </p:cNvPr>
          <p:cNvSpPr txBox="1"/>
          <p:nvPr/>
        </p:nvSpPr>
        <p:spPr>
          <a:xfrm>
            <a:off x="2174449" y="1641771"/>
            <a:ext cx="7843101" cy="3888641"/>
          </a:xfrm>
          <a:prstGeom prst="cloudCallout">
            <a:avLst/>
          </a:prstGeom>
          <a:solidFill>
            <a:schemeClr val="accent2">
              <a:lumMod val="40000"/>
              <a:lumOff val="60000"/>
            </a:schemeClr>
          </a:solidFill>
          <a:ln>
            <a:solidFill>
              <a:srgbClr val="002060"/>
            </a:solidFill>
          </a:ln>
        </p:spPr>
        <p:txBody>
          <a:bodyPr wrap="square" rtlCol="0">
            <a:spAutoFit/>
          </a:bodyPr>
          <a:lstStyle/>
          <a:p>
            <a:pPr algn="ctr"/>
            <a:r>
              <a:rPr lang="en-US" sz="8000" b="1" dirty="0">
                <a:solidFill>
                  <a:srgbClr val="FF0000"/>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pic>
        <p:nvPicPr>
          <p:cNvPr id="3" name="Google Shape;228;p8">
            <a:extLst>
              <a:ext uri="{FF2B5EF4-FFF2-40B4-BE49-F238E27FC236}">
                <a16:creationId xmlns:a16="http://schemas.microsoft.com/office/drawing/2014/main" id="{5A758052-AE33-8870-A70B-A93E1626C3FA}"/>
              </a:ext>
            </a:extLst>
          </p:cNvPr>
          <p:cNvPicPr preferRelativeResize="0"/>
          <p:nvPr/>
        </p:nvPicPr>
        <p:blipFill rotWithShape="1">
          <a:blip r:embed="rId6">
            <a:alphaModFix/>
          </a:blip>
          <a:srcRect/>
          <a:stretch/>
        </p:blipFill>
        <p:spPr>
          <a:xfrm>
            <a:off x="5193713" y="0"/>
            <a:ext cx="1804572" cy="1999661"/>
          </a:xfrm>
          <a:prstGeom prst="rect">
            <a:avLst/>
          </a:prstGeom>
          <a:noFill/>
          <a:ln>
            <a:noFill/>
          </a:ln>
        </p:spPr>
      </p:pic>
      <p:pic>
        <p:nvPicPr>
          <p:cNvPr id="6" name="Google Shape;232;p8">
            <a:extLst>
              <a:ext uri="{FF2B5EF4-FFF2-40B4-BE49-F238E27FC236}">
                <a16:creationId xmlns:a16="http://schemas.microsoft.com/office/drawing/2014/main" id="{23BB380A-2BE6-AC2F-ECBF-10FD46845428}"/>
              </a:ext>
            </a:extLst>
          </p:cNvPr>
          <p:cNvPicPr preferRelativeResize="0"/>
          <p:nvPr/>
        </p:nvPicPr>
        <p:blipFill rotWithShape="1">
          <a:blip r:embed="rId7">
            <a:alphaModFix/>
          </a:blip>
          <a:srcRect/>
          <a:stretch/>
        </p:blipFill>
        <p:spPr>
          <a:xfrm>
            <a:off x="9046419" y="3586092"/>
            <a:ext cx="2164268" cy="2328875"/>
          </a:xfrm>
          <a:prstGeom prst="rect">
            <a:avLst/>
          </a:prstGeom>
          <a:noFill/>
          <a:ln>
            <a:noFill/>
          </a:ln>
        </p:spPr>
      </p:pic>
      <p:pic>
        <p:nvPicPr>
          <p:cNvPr id="7" name="Google Shape;235;p8">
            <a:extLst>
              <a:ext uri="{FF2B5EF4-FFF2-40B4-BE49-F238E27FC236}">
                <a16:creationId xmlns:a16="http://schemas.microsoft.com/office/drawing/2014/main" id="{49021A23-16E7-F0BC-5B0D-71E1B622C4D5}"/>
              </a:ext>
            </a:extLst>
          </p:cNvPr>
          <p:cNvPicPr preferRelativeResize="0"/>
          <p:nvPr/>
        </p:nvPicPr>
        <p:blipFill rotWithShape="1">
          <a:blip r:embed="rId8">
            <a:alphaModFix/>
          </a:blip>
          <a:srcRect/>
          <a:stretch/>
        </p:blipFill>
        <p:spPr>
          <a:xfrm>
            <a:off x="150135" y="4909039"/>
            <a:ext cx="1944793" cy="2011855"/>
          </a:xfrm>
          <a:prstGeom prst="rect">
            <a:avLst/>
          </a:prstGeom>
          <a:noFill/>
          <a:ln>
            <a:noFill/>
          </a:ln>
        </p:spPr>
      </p:pic>
      <p:sp>
        <p:nvSpPr>
          <p:cNvPr id="2" name="Rectangle 1">
            <a:extLst>
              <a:ext uri="{FF2B5EF4-FFF2-40B4-BE49-F238E27FC236}">
                <a16:creationId xmlns:a16="http://schemas.microsoft.com/office/drawing/2014/main" id="{4503C52B-74C4-2472-DE22-411C1559628D}"/>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p:tgtEl>
                                          <p:spTgt spid="6"/>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1048813" y="247790"/>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6"/>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386925" y="1043831"/>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1</a:t>
              </a:r>
            </a:p>
          </p:txBody>
        </p:sp>
      </p:grpSp>
      <p:sp>
        <p:nvSpPr>
          <p:cNvPr id="30" name="Rectangle 29"/>
          <p:cNvSpPr/>
          <p:nvPr/>
        </p:nvSpPr>
        <p:spPr>
          <a:xfrm>
            <a:off x="2005094" y="1049442"/>
            <a:ext cx="8977866" cy="1077218"/>
          </a:xfrm>
          <a:prstGeom prst="rect">
            <a:avLst/>
          </a:prstGeom>
        </p:spPr>
        <p:txBody>
          <a:bodyPr wrap="square">
            <a:spAutoFit/>
          </a:bodyPr>
          <a:lstStyle/>
          <a:p>
            <a:pPr algn="ju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Ba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khổ</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thơ</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nhắc</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ai?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Công</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họ</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gì</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2" name="Rectangle 1">
            <a:extLst>
              <a:ext uri="{FF2B5EF4-FFF2-40B4-BE49-F238E27FC236}">
                <a16:creationId xmlns:a16="http://schemas.microsoft.com/office/drawing/2014/main" id="{78DAC307-F2D9-BD9E-7327-576BE9C3B5AE}"/>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7C48406-173C-B001-895F-0B3795849F3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1984" t="44991" r="21191" b="37944"/>
          <a:stretch/>
        </p:blipFill>
        <p:spPr>
          <a:xfrm>
            <a:off x="929859" y="2422135"/>
            <a:ext cx="2597339" cy="2267042"/>
          </a:xfrm>
          <a:prstGeom prst="rect">
            <a:avLst/>
          </a:prstGeom>
        </p:spPr>
      </p:pic>
      <p:sp>
        <p:nvSpPr>
          <p:cNvPr id="3" name="Rectangle 2"/>
          <p:cNvSpPr/>
          <p:nvPr/>
        </p:nvSpPr>
        <p:spPr>
          <a:xfrm>
            <a:off x="1166376" y="5416947"/>
            <a:ext cx="2364750" cy="523220"/>
          </a:xfrm>
          <a:prstGeom prst="rect">
            <a:avLst/>
          </a:prstGeom>
        </p:spPr>
        <p:txBody>
          <a:bodyPr wrap="none">
            <a:spAutoFit/>
          </a:bodyPr>
          <a:lstStyle/>
          <a:p>
            <a:pPr lvl="0">
              <a:defRPr/>
            </a:pP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a:t>
            </a:r>
            <a:r>
              <a:rPr lang="en-US" sz="2800" i="1"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máy</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bay</a:t>
            </a: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pic>
        <p:nvPicPr>
          <p:cNvPr id="13" name="Picture 12">
            <a:extLst>
              <a:ext uri="{FF2B5EF4-FFF2-40B4-BE49-F238E27FC236}">
                <a16:creationId xmlns:a16="http://schemas.microsoft.com/office/drawing/2014/main" id="{E7C48406-173C-B001-895F-0B3795849F3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8420" t="61151" r="3669" b="19750"/>
          <a:stretch/>
        </p:blipFill>
        <p:spPr>
          <a:xfrm>
            <a:off x="4860390" y="2141063"/>
            <a:ext cx="2536310" cy="2381313"/>
          </a:xfrm>
          <a:prstGeom prst="rect">
            <a:avLst/>
          </a:prstGeom>
        </p:spPr>
      </p:pic>
      <p:sp>
        <p:nvSpPr>
          <p:cNvPr id="4" name="Rectangle 3"/>
          <p:cNvSpPr/>
          <p:nvPr/>
        </p:nvSpPr>
        <p:spPr>
          <a:xfrm>
            <a:off x="5015641" y="5392793"/>
            <a:ext cx="2284600" cy="523220"/>
          </a:xfrm>
          <a:prstGeom prst="rect">
            <a:avLst/>
          </a:prstGeom>
        </p:spPr>
        <p:txBody>
          <a:bodyPr wrap="none">
            <a:spAutoFit/>
          </a:bodyPr>
          <a:lstStyle/>
          <a:p>
            <a:pPr lvl="0">
              <a:defRPr/>
            </a:pP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a:t>
            </a:r>
            <a:r>
              <a:rPr lang="en-US" sz="2800" i="1"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tàu</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thủy</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sp>
        <p:nvSpPr>
          <p:cNvPr id="5" name="Rectangle 4"/>
          <p:cNvSpPr/>
          <p:nvPr/>
        </p:nvSpPr>
        <p:spPr>
          <a:xfrm>
            <a:off x="8715601" y="5392793"/>
            <a:ext cx="2206053" cy="523220"/>
          </a:xfrm>
          <a:prstGeom prst="rect">
            <a:avLst/>
          </a:prstGeom>
        </p:spPr>
        <p:txBody>
          <a:bodyPr wrap="none">
            <a:spAutoFit/>
          </a:bodyPr>
          <a:lstStyle/>
          <a:p>
            <a:pPr lvl="0">
              <a:defRPr/>
            </a:pP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a:t>
            </a:r>
            <a:r>
              <a:rPr lang="en-US" sz="2800" i="1"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tàu</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hỏa</a:t>
            </a:r>
            <a:r>
              <a:rPr lang="en-US" sz="2800" i="1"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a:t>
            </a:r>
            <a:endPar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609DCC-7087-6189-1C4B-192CCA46EAE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8103" t="78969" r="16066" b="4410"/>
          <a:stretch/>
        </p:blipFill>
        <p:spPr>
          <a:xfrm flipH="1">
            <a:off x="8447842" y="2281981"/>
            <a:ext cx="2558379" cy="2099478"/>
          </a:xfrm>
          <a:prstGeom prst="rect">
            <a:avLst/>
          </a:prstGeom>
        </p:spPr>
      </p:pic>
      <p:sp>
        <p:nvSpPr>
          <p:cNvPr id="17" name="Rectangle 16"/>
          <p:cNvSpPr/>
          <p:nvPr/>
        </p:nvSpPr>
        <p:spPr>
          <a:xfrm>
            <a:off x="1075807" y="4872570"/>
            <a:ext cx="2305439" cy="523220"/>
          </a:xfrm>
          <a:prstGeom prst="rect">
            <a:avLst/>
          </a:prstGeom>
        </p:spPr>
        <p:txBody>
          <a:bodyPr wrap="none">
            <a:spAutoFit/>
          </a:bodyPr>
          <a:lstStyle/>
          <a:p>
            <a:pPr lvl="0">
              <a:defRPr/>
            </a:pP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Chú</a:t>
            </a: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phi </a:t>
            </a: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công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Rectangle 17"/>
          <p:cNvSpPr/>
          <p:nvPr/>
        </p:nvSpPr>
        <p:spPr>
          <a:xfrm>
            <a:off x="4910933" y="4872570"/>
            <a:ext cx="2326278" cy="523220"/>
          </a:xfrm>
          <a:prstGeom prst="rect">
            <a:avLst/>
          </a:prstGeom>
        </p:spPr>
        <p:txBody>
          <a:bodyPr wrap="none">
            <a:spAutoFit/>
          </a:bodyPr>
          <a:lstStyle/>
          <a:p>
            <a:pPr lvl="0">
              <a:defRPr/>
            </a:pP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Chú</a:t>
            </a: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hải</a:t>
            </a: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quân</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Rectangle 18"/>
          <p:cNvSpPr/>
          <p:nvPr/>
        </p:nvSpPr>
        <p:spPr>
          <a:xfrm>
            <a:off x="8766898" y="4872570"/>
            <a:ext cx="1863011" cy="523220"/>
          </a:xfrm>
          <a:prstGeom prst="rect">
            <a:avLst/>
          </a:prstGeom>
        </p:spPr>
        <p:txBody>
          <a:bodyPr wrap="none">
            <a:spAutoFit/>
          </a:bodyPr>
          <a:lstStyle/>
          <a:p>
            <a:pPr lvl="0">
              <a:defRPr/>
            </a:pP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Bác</a:t>
            </a: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smtClean="0">
                <a:solidFill>
                  <a:srgbClr val="7030A0"/>
                </a:solidFill>
                <a:latin typeface="Arial" panose="020B0604020202020204" pitchFamily="34" charset="0"/>
                <a:ea typeface="Arial-Rounded" panose="020B0500000000000000" pitchFamily="34" charset="0"/>
                <a:cs typeface="Arial" panose="020B0604020202020204" pitchFamily="34" charset="0"/>
              </a:rPr>
              <a:t>tàu</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591468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6"/>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421790" y="894123"/>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2</a:t>
              </a:r>
            </a:p>
          </p:txBody>
        </p:sp>
      </p:grpSp>
      <p:sp>
        <p:nvSpPr>
          <p:cNvPr id="30" name="Rectangle 29"/>
          <p:cNvSpPr/>
          <p:nvPr/>
        </p:nvSpPr>
        <p:spPr>
          <a:xfrm>
            <a:off x="2322748" y="990851"/>
            <a:ext cx="9036467" cy="1077218"/>
          </a:xfrm>
          <a:prstGeom prst="rect">
            <a:avLst/>
          </a:prstGeom>
        </p:spPr>
        <p:txBody>
          <a:bodyPr wrap="square">
            <a:spAutoFit/>
          </a:bodyPr>
          <a:lstStyle/>
          <a:p>
            <a:pPr lvl="0" algn="just">
              <a:defRPr/>
            </a:pP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nhỏ</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kể</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những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gì</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việc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bố</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mẹ</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mình</a:t>
            </a:r>
            <a:r>
              <a:rPr lang="en-US" sz="3200" b="1" dirty="0">
                <a:solidFill>
                  <a:srgbClr val="0070C0"/>
                </a:solidFill>
                <a:latin typeface="Arial" panose="020B0604020202020204" pitchFamily="34" charset="0"/>
                <a:cs typeface="Arial" panose="020B0604020202020204" pitchFamily="34" charset="0"/>
              </a:rPr>
              <a:t>?</a:t>
            </a:r>
            <a:endParaRPr lang="en-US" altLang="zh-CN" sz="3200" b="1" dirty="0">
              <a:solidFill>
                <a:srgbClr val="0070C0"/>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3304938" y="4602333"/>
            <a:ext cx="5904396" cy="15236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defTabSz="457200">
              <a:defRPr/>
            </a:pP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Bố</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nghề</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xây</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dựng</a:t>
            </a:r>
            <a:endPar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lvl="0" defTabSz="457200">
              <a:defRPr/>
            </a:pP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Mẹ</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nông</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nghiệp</a:t>
            </a:r>
            <a:endPar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Rectangle 1">
            <a:extLst>
              <a:ext uri="{FF2B5EF4-FFF2-40B4-BE49-F238E27FC236}">
                <a16:creationId xmlns:a16="http://schemas.microsoft.com/office/drawing/2014/main" id="{537984B7-17BB-3875-9FA3-8A63EB25A938}"/>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2F3895A-4CDD-75F3-9657-7EA42E063598}"/>
              </a:ext>
            </a:extLst>
          </p:cNvPr>
          <p:cNvGrpSpPr/>
          <p:nvPr/>
        </p:nvGrpSpPr>
        <p:grpSpPr>
          <a:xfrm>
            <a:off x="6607652" y="2280745"/>
            <a:ext cx="5466844" cy="2111070"/>
            <a:chOff x="-20638" y="1825920"/>
            <a:chExt cx="4092421" cy="1764804"/>
          </a:xfrm>
        </p:grpSpPr>
        <p:sp>
          <p:nvSpPr>
            <p:cNvPr id="4" name="Rounded Rectangle 15">
              <a:extLst>
                <a:ext uri="{FF2B5EF4-FFF2-40B4-BE49-F238E27FC236}">
                  <a16:creationId xmlns:a16="http://schemas.microsoft.com/office/drawing/2014/main" id="{79AF7372-CC1B-3BFE-52AD-0AA6C7AB691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920D813-4464-1D8B-7FB8-DAD7C756BBF3}"/>
                </a:ext>
              </a:extLst>
            </p:cNvPr>
            <p:cNvSpPr txBox="1"/>
            <p:nvPr/>
          </p:nvSpPr>
          <p:spPr>
            <a:xfrm>
              <a:off x="174210" y="1933087"/>
              <a:ext cx="3897573" cy="1518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6" name="Group 5">
            <a:extLst>
              <a:ext uri="{FF2B5EF4-FFF2-40B4-BE49-F238E27FC236}">
                <a16:creationId xmlns:a16="http://schemas.microsoft.com/office/drawing/2014/main" id="{0819428B-010A-8A3A-5530-965578FFFF95}"/>
              </a:ext>
            </a:extLst>
          </p:cNvPr>
          <p:cNvGrpSpPr/>
          <p:nvPr/>
        </p:nvGrpSpPr>
        <p:grpSpPr>
          <a:xfrm>
            <a:off x="1078787" y="2310127"/>
            <a:ext cx="5397756" cy="2079530"/>
            <a:chOff x="1382366" y="303401"/>
            <a:chExt cx="3995062" cy="1764804"/>
          </a:xfrm>
        </p:grpSpPr>
        <p:sp>
          <p:nvSpPr>
            <p:cNvPr id="7" name="Rounded Rectangle 18">
              <a:extLst>
                <a:ext uri="{FF2B5EF4-FFF2-40B4-BE49-F238E27FC236}">
                  <a16:creationId xmlns:a16="http://schemas.microsoft.com/office/drawing/2014/main" id="{BB7CA8A2-C3B9-B0D1-3D77-A7FF45E59062}"/>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1B0C16-2D93-4676-27FD-1F8002C58478}"/>
                </a:ext>
              </a:extLst>
            </p:cNvPr>
            <p:cNvSpPr txBox="1"/>
            <p:nvPr/>
          </p:nvSpPr>
          <p:spPr>
            <a:xfrm>
              <a:off x="1511325" y="385984"/>
              <a:ext cx="3866103" cy="15410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cxnSp>
        <p:nvCxnSpPr>
          <p:cNvPr id="10" name="Straight Connector 9">
            <a:extLst>
              <a:ext uri="{FF2B5EF4-FFF2-40B4-BE49-F238E27FC236}">
                <a16:creationId xmlns:a16="http://schemas.microsoft.com/office/drawing/2014/main" id="{7664A0A4-B870-1CCC-8ADF-00F7F6D5DC47}"/>
              </a:ext>
            </a:extLst>
          </p:cNvPr>
          <p:cNvCxnSpPr>
            <a:cxnSpLocks/>
          </p:cNvCxnSpPr>
          <p:nvPr/>
        </p:nvCxnSpPr>
        <p:spPr>
          <a:xfrm>
            <a:off x="1384133" y="3287408"/>
            <a:ext cx="3208415"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1D66F2-59EC-B3F9-F51E-82B2E19618A2}"/>
              </a:ext>
            </a:extLst>
          </p:cNvPr>
          <p:cNvCxnSpPr>
            <a:cxnSpLocks/>
          </p:cNvCxnSpPr>
          <p:nvPr/>
        </p:nvCxnSpPr>
        <p:spPr>
          <a:xfrm>
            <a:off x="1284366" y="4140164"/>
            <a:ext cx="3667778"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C30E65-3E8E-64A8-2964-1070863DD283}"/>
              </a:ext>
            </a:extLst>
          </p:cNvPr>
          <p:cNvCxnSpPr>
            <a:cxnSpLocks/>
          </p:cNvCxnSpPr>
          <p:nvPr/>
        </p:nvCxnSpPr>
        <p:spPr>
          <a:xfrm>
            <a:off x="7054746" y="3293463"/>
            <a:ext cx="3006631"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D04EF8-6445-6D11-3AA8-4956E691BE9D}"/>
              </a:ext>
            </a:extLst>
          </p:cNvPr>
          <p:cNvCxnSpPr>
            <a:cxnSpLocks/>
          </p:cNvCxnSpPr>
          <p:nvPr/>
        </p:nvCxnSpPr>
        <p:spPr>
          <a:xfrm>
            <a:off x="7023545" y="4144766"/>
            <a:ext cx="4209086"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791E3F-FC45-CCFF-EBD0-E60FFB34594E}"/>
              </a:ext>
            </a:extLst>
          </p:cNvPr>
          <p:cNvCxnSpPr>
            <a:cxnSpLocks/>
          </p:cNvCxnSpPr>
          <p:nvPr/>
        </p:nvCxnSpPr>
        <p:spPr>
          <a:xfrm>
            <a:off x="7023545" y="3709545"/>
            <a:ext cx="3500169"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nong dan va cong nh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4850" y="0"/>
            <a:ext cx="9030878" cy="6773159"/>
          </a:xfrm>
          <a:prstGeom prst="rect">
            <a:avLst/>
          </a:prstGeom>
        </p:spPr>
      </p:pic>
    </p:spTree>
    <p:extLst>
      <p:ext uri="{BB962C8B-B14F-4D97-AF65-F5344CB8AC3E}">
        <p14:creationId xmlns:p14="http://schemas.microsoft.com/office/powerpoint/2010/main" val="2791988663"/>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164DB502-149E-1EDC-481E-E5A454F164CD}"/>
              </a:ext>
            </a:extLst>
          </p:cNvPr>
          <p:cNvSpPr/>
          <p:nvPr/>
        </p:nvSpPr>
        <p:spPr>
          <a:xfrm>
            <a:off x="1804289" y="803674"/>
            <a:ext cx="9379456" cy="114784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defRPr/>
            </a:pPr>
            <a:r>
              <a:rPr lang="en-US"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G</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iai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điệu</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hát</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nhắc</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tới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nghề</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nghiệp</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36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D6FB3D6-538E-F81B-F15F-304FA34D0AC1}"/>
              </a:ext>
            </a:extLst>
          </p:cNvPr>
          <p:cNvSpPr/>
          <p:nvPr/>
        </p:nvSpPr>
        <p:spPr>
          <a:xfrm>
            <a:off x="3852418" y="4371493"/>
            <a:ext cx="4407662" cy="101830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defRPr/>
            </a:pP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Đáp</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án</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Bộ</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đội</a:t>
            </a:r>
            <a:endParaRPr lang="en-US" sz="36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4" name="Chu bo d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6658" y="2958306"/>
            <a:ext cx="406400" cy="406400"/>
          </a:xfrm>
          <a:prstGeom prst="rect">
            <a:avLst/>
          </a:prstGeom>
        </p:spPr>
      </p:pic>
    </p:spTree>
    <p:extLst>
      <p:ext uri="{BB962C8B-B14F-4D97-AF65-F5344CB8AC3E}">
        <p14:creationId xmlns:p14="http://schemas.microsoft.com/office/powerpoint/2010/main" val="20357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22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070528" y="89412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3</a:t>
              </a:r>
            </a:p>
          </p:txBody>
        </p:sp>
      </p:grpSp>
      <p:sp>
        <p:nvSpPr>
          <p:cNvPr id="30" name="Rectangle 29"/>
          <p:cNvSpPr/>
          <p:nvPr/>
        </p:nvSpPr>
        <p:spPr>
          <a:xfrm>
            <a:off x="1783862" y="928865"/>
            <a:ext cx="9964190" cy="1077218"/>
          </a:xfrm>
          <a:prstGeom prst="rect">
            <a:avLst/>
          </a:prstGeom>
        </p:spPr>
        <p:txBody>
          <a:bodyPr wrap="square">
            <a:spAutoFit/>
          </a:bodyPr>
          <a:lstStyle/>
          <a:p>
            <a:pPr algn="just">
              <a:defRPr/>
            </a:pPr>
            <a:r>
              <a:rPr lang="en-US" sz="3200" b="1" dirty="0">
                <a:solidFill>
                  <a:srgbClr val="0070C0"/>
                </a:solidFill>
                <a:latin typeface="Arial" panose="020B0604020202020204" pitchFamily="34" charset="0"/>
                <a:cs typeface="Arial" panose="020B0604020202020204" pitchFamily="34" charset="0"/>
              </a:rPr>
              <a:t>Qua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ảnh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những</a:t>
            </a:r>
            <a:r>
              <a:rPr lang="en-US" sz="3200" b="1" dirty="0">
                <a:solidFill>
                  <a:srgbClr val="0070C0"/>
                </a:solidFill>
                <a:latin typeface="Arial" panose="020B0604020202020204" pitchFamily="34" charset="0"/>
                <a:cs typeface="Arial" panose="020B0604020202020204" pitchFamily="34" charset="0"/>
              </a:rPr>
              <a:t> con </a:t>
            </a:r>
            <a:r>
              <a:rPr lang="en-US" sz="3200" b="1" dirty="0" err="1">
                <a:solidFill>
                  <a:srgbClr val="0070C0"/>
                </a:solidFill>
                <a:latin typeface="Arial" panose="020B0604020202020204" pitchFamily="34" charset="0"/>
                <a:cs typeface="Arial" panose="020B0604020202020204" pitchFamily="34" charset="0"/>
              </a:rPr>
              <a:t>đường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muốn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nói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điều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gì</a:t>
            </a:r>
            <a:r>
              <a:rPr lang="en-US" sz="3200" b="1" dirty="0">
                <a:solidFill>
                  <a:srgbClr val="0070C0"/>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8C78F2C7-C414-4169-A561-6DF45A4CF503}"/>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8B0CB45-24B1-6CF4-43AC-328DF7DAA0C0}"/>
              </a:ext>
            </a:extLst>
          </p:cNvPr>
          <p:cNvSpPr/>
          <p:nvPr/>
        </p:nvSpPr>
        <p:spPr>
          <a:xfrm>
            <a:off x="2152577" y="2275013"/>
            <a:ext cx="6878407" cy="760280"/>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A.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Nói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nghề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nghiệp</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rPr>
              <a:t>.</a:t>
            </a:r>
            <a:endParaRPr kumimoji="0" lang="vi-VN"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92E59DB2-1C4A-1970-ED5E-0E250B2C37E8}"/>
              </a:ext>
            </a:extLst>
          </p:cNvPr>
          <p:cNvSpPr/>
          <p:nvPr/>
        </p:nvSpPr>
        <p:spPr>
          <a:xfrm>
            <a:off x="2182906" y="3249982"/>
            <a:ext cx="6848077" cy="779726"/>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B.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Nói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cảnh</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đẹp</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thiên</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nhiên</a:t>
            </a: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endParaRPr>
          </a:p>
        </p:txBody>
      </p:sp>
      <p:sp>
        <p:nvSpPr>
          <p:cNvPr id="5" name="Rectangle 4">
            <a:extLst>
              <a:ext uri="{FF2B5EF4-FFF2-40B4-BE49-F238E27FC236}">
                <a16:creationId xmlns:a16="http://schemas.microsoft.com/office/drawing/2014/main" id="{54E713D2-99C2-15E6-280A-B915C83E49CF}"/>
              </a:ext>
            </a:extLst>
          </p:cNvPr>
          <p:cNvSpPr/>
          <p:nvPr/>
        </p:nvSpPr>
        <p:spPr>
          <a:xfrm>
            <a:off x="2110898" y="4328741"/>
            <a:ext cx="7783115" cy="757862"/>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7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C.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Nói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các</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loại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phương</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tiện</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giao</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thông</a:t>
            </a: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pic>
        <p:nvPicPr>
          <p:cNvPr id="7" name="Picture 2">
            <a:extLst>
              <a:ext uri="{FF2B5EF4-FFF2-40B4-BE49-F238E27FC236}">
                <a16:creationId xmlns:a16="http://schemas.microsoft.com/office/drawing/2014/main" id="{52E0EA46-15B1-E326-4575-A7A566CC49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3050" y="4412012"/>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99B23797-6878-B584-0199-8C16C5670D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95072" y="3447427"/>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0C1D2BAA-421F-6F19-D4F8-96612A9ED3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6386" y="2426324"/>
            <a:ext cx="543203" cy="449428"/>
          </a:xfrm>
          <a:prstGeom prst="rect">
            <a:avLst/>
          </a:prstGeom>
        </p:spPr>
      </p:pic>
    </p:spTree>
    <p:extLst>
      <p:ext uri="{BB962C8B-B14F-4D97-AF65-F5344CB8AC3E}">
        <p14:creationId xmlns:p14="http://schemas.microsoft.com/office/powerpoint/2010/main" val="3894148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
                                        </p:tgtEl>
                                        <p:attrNameLst>
                                          <p:attrName>fillcolor</p:attrName>
                                        </p:attrNameLst>
                                      </p:cBhvr>
                                      <p:to>
                                        <a:schemeClr val="bg2"/>
                                      </p:to>
                                    </p:animClr>
                                    <p:set>
                                      <p:cBhvr>
                                        <p:cTn id="25" dur="250" fill="hold"/>
                                        <p:tgtEl>
                                          <p:spTgt spid="3"/>
                                        </p:tgtEl>
                                        <p:attrNameLst>
                                          <p:attrName>fill.type</p:attrName>
                                        </p:attrNameLst>
                                      </p:cBhvr>
                                      <p:to>
                                        <p:strVal val="solid"/>
                                      </p:to>
                                    </p:set>
                                    <p:set>
                                      <p:cBhvr>
                                        <p:cTn id="26" dur="250" fill="hold"/>
                                        <p:tgtEl>
                                          <p:spTgt spid="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1" presetClass="emph" presetSubtype="2" fill="hold" nodeType="withEffect">
                                  <p:stCondLst>
                                    <p:cond delay="500"/>
                                  </p:stCondLst>
                                  <p:childTnLst>
                                    <p:animClr clrSpc="rgb" dir="cw">
                                      <p:cBhvr>
                                        <p:cTn id="28" dur="250" fill="hold"/>
                                        <p:tgtEl>
                                          <p:spTgt spid="3"/>
                                        </p:tgtEl>
                                        <p:attrNameLst>
                                          <p:attrName>fillcolor</p:attrName>
                                        </p:attrNameLst>
                                      </p:cBhvr>
                                      <p:to>
                                        <a:srgbClr val="FFFF00"/>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4"/>
                                        </p:tgtEl>
                                        <p:attrNameLst>
                                          <p:attrName>fillcolor</p:attrName>
                                        </p:attrNameLst>
                                      </p:cBhvr>
                                      <p:to>
                                        <a:schemeClr val="accent1"/>
                                      </p:to>
                                    </p:animClr>
                                    <p:set>
                                      <p:cBhvr>
                                        <p:cTn id="39" dur="250" fill="hold"/>
                                        <p:tgtEl>
                                          <p:spTgt spid="4"/>
                                        </p:tgtEl>
                                        <p:attrNameLst>
                                          <p:attrName>fill.type</p:attrName>
                                        </p:attrNameLst>
                                      </p:cBhvr>
                                      <p:to>
                                        <p:strVal val="solid"/>
                                      </p:to>
                                    </p:set>
                                    <p:set>
                                      <p:cBhvr>
                                        <p:cTn id="40" dur="250" fill="hold"/>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1" presetClass="emph" presetSubtype="2" fill="hold" nodeType="withEffect">
                                  <p:stCondLst>
                                    <p:cond delay="50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1" presetClass="emph" presetSubtype="2" fill="hold" nodeType="withEffect">
                                  <p:stCondLst>
                                    <p:cond delay="500"/>
                                  </p:stCondLst>
                                  <p:childTnLst>
                                    <p:animClr clrSpc="rgb" dir="cw">
                                      <p:cBhvr>
                                        <p:cTn id="56" dur="250" fill="hold"/>
                                        <p:tgtEl>
                                          <p:spTgt spid="5"/>
                                        </p:tgtEl>
                                        <p:attrNameLst>
                                          <p:attrName>fillcolor</p:attrName>
                                        </p:attrNameLst>
                                      </p:cBhvr>
                                      <p:to>
                                        <a:schemeClr val="accent1"/>
                                      </p:to>
                                    </p:animClr>
                                    <p:set>
                                      <p:cBhvr>
                                        <p:cTn id="57" dur="250" fill="hold"/>
                                        <p:tgtEl>
                                          <p:spTgt spid="5"/>
                                        </p:tgtEl>
                                        <p:attrNameLst>
                                          <p:attrName>fill.type</p:attrName>
                                        </p:attrNameLst>
                                      </p:cBhvr>
                                      <p:to>
                                        <p:strVal val="solid"/>
                                      </p:to>
                                    </p:set>
                                    <p:set>
                                      <p:cBhvr>
                                        <p:cTn id="58" dur="250" fill="hold"/>
                                        <p:tgtEl>
                                          <p:spTgt spid="5"/>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subTnLst>
                                    <p:audio>
                                      <p:cMediaNode>
                                        <p:cTn display="0" masterRel="sameClick">
                                          <p:stCondLst>
                                            <p:cond evt="begin" delay="0">
                                              <p:tn val="59"/>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1009110" y="25756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253025" y="913664"/>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Em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hiểu</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 con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đường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trên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trang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sách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có</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nghĩa</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là</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gì</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a:t>
            </a:r>
          </a:p>
        </p:txBody>
      </p:sp>
      <p:sp>
        <p:nvSpPr>
          <p:cNvPr id="2" name="Rectangle 1">
            <a:extLst>
              <a:ext uri="{FF2B5EF4-FFF2-40B4-BE49-F238E27FC236}">
                <a16:creationId xmlns:a16="http://schemas.microsoft.com/office/drawing/2014/main" id="{88469DA2-A0BD-6BEC-C9B9-8ECFB904D6B8}"/>
              </a:ext>
            </a:extLst>
          </p:cNvPr>
          <p:cNvSpPr/>
          <p:nvPr/>
        </p:nvSpPr>
        <p:spPr>
          <a:xfrm>
            <a:off x="-1952089" y="247790"/>
            <a:ext cx="1787702"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25246FA3-7068-5C36-E5A0-496C28273A7B}"/>
              </a:ext>
            </a:extLst>
          </p:cNvPr>
          <p:cNvSpPr/>
          <p:nvPr/>
        </p:nvSpPr>
        <p:spPr>
          <a:xfrm>
            <a:off x="2795781" y="3292548"/>
            <a:ext cx="7757926" cy="760280"/>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B. </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Con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đường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khám</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phá</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kiến</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thức</a:t>
            </a:r>
            <a:endParaRPr kumimoji="0" lang="vi-VN"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D2F1EB39-4F96-C08B-2031-5A7F7D366A1D}"/>
              </a:ext>
            </a:extLst>
          </p:cNvPr>
          <p:cNvSpPr/>
          <p:nvPr/>
        </p:nvSpPr>
        <p:spPr>
          <a:xfrm>
            <a:off x="2779502" y="4376149"/>
            <a:ext cx="7757926" cy="779726"/>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C. </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Con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đường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ta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đi</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lại</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hằng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ngày</a:t>
            </a:r>
            <a:endPar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sp>
        <p:nvSpPr>
          <p:cNvPr id="5" name="Rectangle 4">
            <a:extLst>
              <a:ext uri="{FF2B5EF4-FFF2-40B4-BE49-F238E27FC236}">
                <a16:creationId xmlns:a16="http://schemas.microsoft.com/office/drawing/2014/main" id="{6A6838F4-5164-B5E6-2C64-9CFE04DBC1C5}"/>
              </a:ext>
            </a:extLst>
          </p:cNvPr>
          <p:cNvSpPr/>
          <p:nvPr/>
        </p:nvSpPr>
        <p:spPr>
          <a:xfrm>
            <a:off x="2779502" y="2211365"/>
            <a:ext cx="7757926" cy="757862"/>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A. </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Con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đường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được</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vẽ</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trong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trang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sách</a:t>
            </a:r>
            <a:endPar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0C1D2BAA-421F-6F19-D4F8-96612A9ED3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3834" y="3414333"/>
            <a:ext cx="543203" cy="449428"/>
          </a:xfrm>
          <a:prstGeom prst="rect">
            <a:avLst/>
          </a:prstGeom>
        </p:spPr>
      </p:pic>
      <p:pic>
        <p:nvPicPr>
          <p:cNvPr id="7" name="Picture 2">
            <a:extLst>
              <a:ext uri="{FF2B5EF4-FFF2-40B4-BE49-F238E27FC236}">
                <a16:creationId xmlns:a16="http://schemas.microsoft.com/office/drawing/2014/main" id="{533B8AC9-A089-4D8F-40FD-70F2F47935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27553" y="2369134"/>
            <a:ext cx="484959"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AC36633-7786-AAFC-7AFA-8A50C2B390F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27553" y="4546059"/>
            <a:ext cx="484959"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826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
                                        </p:tgtEl>
                                        <p:attrNameLst>
                                          <p:attrName>fillcolor</p:attrName>
                                        </p:attrNameLst>
                                      </p:cBhvr>
                                      <p:to>
                                        <a:schemeClr val="bg2"/>
                                      </p:to>
                                    </p:animClr>
                                    <p:set>
                                      <p:cBhvr>
                                        <p:cTn id="25" dur="250" fill="hold"/>
                                        <p:tgtEl>
                                          <p:spTgt spid="3"/>
                                        </p:tgtEl>
                                        <p:attrNameLst>
                                          <p:attrName>fill.type</p:attrName>
                                        </p:attrNameLst>
                                      </p:cBhvr>
                                      <p:to>
                                        <p:strVal val="solid"/>
                                      </p:to>
                                    </p:set>
                                    <p:set>
                                      <p:cBhvr>
                                        <p:cTn id="26" dur="250" fill="hold"/>
                                        <p:tgtEl>
                                          <p:spTgt spid="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1" presetClass="emph" presetSubtype="2" fill="hold" nodeType="withEffect">
                                  <p:stCondLst>
                                    <p:cond delay="500"/>
                                  </p:stCondLst>
                                  <p:childTnLst>
                                    <p:animClr clrSpc="rgb" dir="cw">
                                      <p:cBhvr>
                                        <p:cTn id="28" dur="250" fill="hold"/>
                                        <p:tgtEl>
                                          <p:spTgt spid="3"/>
                                        </p:tgtEl>
                                        <p:attrNameLst>
                                          <p:attrName>fillcolor</p:attrName>
                                        </p:attrNameLst>
                                      </p:cBhvr>
                                      <p:to>
                                        <a:srgbClr val="FFFF00"/>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4"/>
                                        </p:tgtEl>
                                        <p:attrNameLst>
                                          <p:attrName>fillcolor</p:attrName>
                                        </p:attrNameLst>
                                      </p:cBhvr>
                                      <p:to>
                                        <a:schemeClr val="accent1"/>
                                      </p:to>
                                    </p:animClr>
                                    <p:set>
                                      <p:cBhvr>
                                        <p:cTn id="39" dur="250" fill="hold"/>
                                        <p:tgtEl>
                                          <p:spTgt spid="4"/>
                                        </p:tgtEl>
                                        <p:attrNameLst>
                                          <p:attrName>fill.type</p:attrName>
                                        </p:attrNameLst>
                                      </p:cBhvr>
                                      <p:to>
                                        <p:strVal val="solid"/>
                                      </p:to>
                                    </p:set>
                                    <p:set>
                                      <p:cBhvr>
                                        <p:cTn id="40" dur="250" fill="hold"/>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1" presetClass="emph" presetSubtype="2" fill="hold" nodeType="withEffect">
                                  <p:stCondLst>
                                    <p:cond delay="50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1" presetClass="emph" presetSubtype="2" fill="hold" nodeType="withEffect">
                                  <p:stCondLst>
                                    <p:cond delay="500"/>
                                  </p:stCondLst>
                                  <p:childTnLst>
                                    <p:animClr clrSpc="rgb" dir="cw">
                                      <p:cBhvr>
                                        <p:cTn id="56" dur="250" fill="hold"/>
                                        <p:tgtEl>
                                          <p:spTgt spid="5"/>
                                        </p:tgtEl>
                                        <p:attrNameLst>
                                          <p:attrName>fillcolor</p:attrName>
                                        </p:attrNameLst>
                                      </p:cBhvr>
                                      <p:to>
                                        <a:schemeClr val="accent1"/>
                                      </p:to>
                                    </p:animClr>
                                    <p:set>
                                      <p:cBhvr>
                                        <p:cTn id="57" dur="250" fill="hold"/>
                                        <p:tgtEl>
                                          <p:spTgt spid="5"/>
                                        </p:tgtEl>
                                        <p:attrNameLst>
                                          <p:attrName>fill.type</p:attrName>
                                        </p:attrNameLst>
                                      </p:cBhvr>
                                      <p:to>
                                        <p:strVal val="solid"/>
                                      </p:to>
                                    </p:set>
                                    <p:set>
                                      <p:cBhvr>
                                        <p:cTn id="58" dur="250" fill="hold"/>
                                        <p:tgtEl>
                                          <p:spTgt spid="5"/>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subTnLst>
                                    <p:audio>
                                      <p:cMediaNode>
                                        <p:cTn display="0" masterRel="sameClick">
                                          <p:stCondLst>
                                            <p:cond evt="begin" delay="0">
                                              <p:tn val="59"/>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1253025" y="23712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6"/>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253025" y="1055097"/>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5</a:t>
              </a:r>
            </a:p>
          </p:txBody>
        </p:sp>
      </p:grpSp>
      <p:sp>
        <p:nvSpPr>
          <p:cNvPr id="30" name="Rectangle 29"/>
          <p:cNvSpPr/>
          <p:nvPr/>
        </p:nvSpPr>
        <p:spPr>
          <a:xfrm>
            <a:off x="1902353" y="1168111"/>
            <a:ext cx="9173189" cy="1077218"/>
          </a:xfrm>
          <a:prstGeom prst="rect">
            <a:avLst/>
          </a:prstGeom>
        </p:spPr>
        <p:txBody>
          <a:bodyPr wrap="square">
            <a:spAutoFit/>
          </a:bodyPr>
          <a:lstStyle/>
          <a:p>
            <a:pPr algn="just">
              <a:defRPr/>
            </a:pPr>
            <a:r>
              <a:rPr lang="en-US" sz="3200" b="1" dirty="0" err="1">
                <a:solidFill>
                  <a:srgbClr val="0070C0"/>
                </a:solidFill>
                <a:latin typeface="Arial" panose="020B0604020202020204" pitchFamily="34" charset="0"/>
                <a:cs typeface="Arial" panose="020B0604020202020204" pitchFamily="34" charset="0"/>
              </a:rPr>
              <a:t>Nói</a:t>
            </a:r>
            <a:r>
              <a:rPr lang="en-US" sz="3200" b="1" dirty="0">
                <a:solidFill>
                  <a:srgbClr val="0070C0"/>
                </a:solidFill>
                <a:latin typeface="Arial" panose="020B0604020202020204" pitchFamily="34" charset="0"/>
                <a:cs typeface="Arial" panose="020B0604020202020204" pitchFamily="34" charset="0"/>
              </a:rPr>
              <a:t> 2 – 3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con </a:t>
            </a:r>
            <a:r>
              <a:rPr lang="en-US" sz="3200" b="1" dirty="0" err="1">
                <a:solidFill>
                  <a:srgbClr val="0070C0"/>
                </a:solidFill>
                <a:latin typeface="Arial" panose="020B0604020202020204" pitchFamily="34" charset="0"/>
                <a:cs typeface="Arial" panose="020B0604020202020204" pitchFamily="34" charset="0"/>
              </a:rPr>
              <a:t>đường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được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bài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thơ</a:t>
            </a:r>
            <a:r>
              <a:rPr lang="vi-VN" altLang="zh-CN"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a:t>
            </a:r>
          </a:p>
        </p:txBody>
      </p:sp>
      <p:sp>
        <p:nvSpPr>
          <p:cNvPr id="2" name="Rectangle 1">
            <a:extLst>
              <a:ext uri="{FF2B5EF4-FFF2-40B4-BE49-F238E27FC236}">
                <a16:creationId xmlns:a16="http://schemas.microsoft.com/office/drawing/2014/main" id="{76BDBF7B-58AE-7E41-3620-16E857E75655}"/>
              </a:ext>
            </a:extLst>
          </p:cNvPr>
          <p:cNvSpPr/>
          <p:nvPr/>
        </p:nvSpPr>
        <p:spPr>
          <a:xfrm>
            <a:off x="-2095928" y="133564"/>
            <a:ext cx="1820894" cy="15731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 name="Picture 2" descr="18,818 BEST Kids Talking Cartoon IMAGES, STOCK PHOTOS &amp;amp; VECTORS | Adobe  Stock">
            <a:extLst>
              <a:ext uri="{FF2B5EF4-FFF2-40B4-BE49-F238E27FC236}">
                <a16:creationId xmlns:a16="http://schemas.microsoft.com/office/drawing/2014/main" id="{72FA8A5E-3493-BCDB-24A0-3589737073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200" r="98204">
                        <a14:foregroundMark x1="6387" y1="24444" x2="36926" y2="83611"/>
                        <a14:foregroundMark x1="33533" y1="21111" x2="17964" y2="36389"/>
                        <a14:foregroundMark x1="18762" y1="78056" x2="32735" y2="77500"/>
                      </a14:backgroundRemoval>
                    </a14:imgEffect>
                  </a14:imgLayer>
                </a14:imgProps>
              </a:ext>
              <a:ext uri="{28A0092B-C50C-407E-A947-70E740481C1C}">
                <a14:useLocalDpi xmlns:a14="http://schemas.microsoft.com/office/drawing/2010/main" val="0"/>
              </a:ext>
            </a:extLst>
          </a:blip>
          <a:srcRect/>
          <a:stretch>
            <a:fillRect/>
          </a:stretch>
        </p:blipFill>
        <p:spPr bwMode="auto">
          <a:xfrm>
            <a:off x="4484282" y="3579870"/>
            <a:ext cx="4454525" cy="32008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578783B-D7E7-6F8D-8E51-F7BED35F0ED0}"/>
              </a:ext>
            </a:extLst>
          </p:cNvPr>
          <p:cNvSpPr/>
          <p:nvPr/>
        </p:nvSpPr>
        <p:spPr>
          <a:xfrm>
            <a:off x="4716504" y="2619285"/>
            <a:ext cx="354488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Thảo</a:t>
            </a:r>
            <a:r>
              <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luận</a:t>
            </a:r>
            <a:r>
              <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nhóm</a:t>
            </a:r>
            <a:r>
              <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đôi</a:t>
            </a:r>
            <a:endPar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endParaRPr>
          </a:p>
        </p:txBody>
      </p:sp>
    </p:spTree>
    <p:extLst>
      <p:ext uri="{BB962C8B-B14F-4D97-AF65-F5344CB8AC3E}">
        <p14:creationId xmlns:p14="http://schemas.microsoft.com/office/powerpoint/2010/main" val="3656146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49425B37-2780-6A8A-B900-3B9CA15D42D9}"/>
              </a:ext>
            </a:extLst>
          </p:cNvPr>
          <p:cNvPicPr>
            <a:picLocks noChangeAspect="1"/>
          </p:cNvPicPr>
          <p:nvPr/>
        </p:nvPicPr>
        <p:blipFill>
          <a:blip r:embed="rId5"/>
          <a:stretch>
            <a:fillRect/>
          </a:stretch>
        </p:blipFill>
        <p:spPr>
          <a:xfrm>
            <a:off x="0" y="0"/>
            <a:ext cx="12192000" cy="6858000"/>
          </a:xfrm>
          <a:prstGeom prst="rect">
            <a:avLst/>
          </a:prstGeom>
        </p:spPr>
      </p:pic>
      <p:sp>
        <p:nvSpPr>
          <p:cNvPr id="3" name="矩形: 圆角 20">
            <a:extLst>
              <a:ext uri="{FF2B5EF4-FFF2-40B4-BE49-F238E27FC236}">
                <a16:creationId xmlns:a16="http://schemas.microsoft.com/office/drawing/2014/main" id="{959535E7-028B-6609-E789-5EC852391BBD}"/>
              </a:ext>
            </a:extLst>
          </p:cNvPr>
          <p:cNvSpPr/>
          <p:nvPr/>
        </p:nvSpPr>
        <p:spPr>
          <a:xfrm>
            <a:off x="749066" y="25569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组合 6">
            <a:extLst>
              <a:ext uri="{FF2B5EF4-FFF2-40B4-BE49-F238E27FC236}">
                <a16:creationId xmlns:a16="http://schemas.microsoft.com/office/drawing/2014/main" id="{F8757523-BE12-B228-BB72-191B42914856}"/>
              </a:ext>
            </a:extLst>
          </p:cNvPr>
          <p:cNvGrpSpPr/>
          <p:nvPr/>
        </p:nvGrpSpPr>
        <p:grpSpPr>
          <a:xfrm>
            <a:off x="-15832" y="5588405"/>
            <a:ext cx="12219799" cy="1269592"/>
            <a:chOff x="-15831" y="5749200"/>
            <a:chExt cx="10672175" cy="1108800"/>
          </a:xfrm>
        </p:grpSpPr>
        <p:grpSp>
          <p:nvGrpSpPr>
            <p:cNvPr id="5" name="组合 30">
              <a:extLst>
                <a:ext uri="{FF2B5EF4-FFF2-40B4-BE49-F238E27FC236}">
                  <a16:creationId xmlns:a16="http://schemas.microsoft.com/office/drawing/2014/main" id="{F1924978-5C87-45C5-0267-D089B7DBAE38}"/>
                </a:ext>
              </a:extLst>
            </p:cNvPr>
            <p:cNvGrpSpPr/>
            <p:nvPr/>
          </p:nvGrpSpPr>
          <p:grpSpPr>
            <a:xfrm>
              <a:off x="-15831" y="5749493"/>
              <a:ext cx="8004131" cy="1108507"/>
              <a:chOff x="-883527" y="6643441"/>
              <a:chExt cx="10169247" cy="1408358"/>
            </a:xfrm>
          </p:grpSpPr>
          <p:grpSp>
            <p:nvGrpSpPr>
              <p:cNvPr id="7" name="组合 26">
                <a:extLst>
                  <a:ext uri="{FF2B5EF4-FFF2-40B4-BE49-F238E27FC236}">
                    <a16:creationId xmlns:a16="http://schemas.microsoft.com/office/drawing/2014/main" id="{F0EFEDAE-4D95-E27C-F85D-551705AFD24D}"/>
                  </a:ext>
                </a:extLst>
              </p:cNvPr>
              <p:cNvGrpSpPr/>
              <p:nvPr/>
            </p:nvGrpSpPr>
            <p:grpSpPr>
              <a:xfrm>
                <a:off x="-883527" y="6643441"/>
                <a:ext cx="6779498" cy="1408358"/>
                <a:chOff x="-6117" y="4325260"/>
                <a:chExt cx="11112036" cy="2532739"/>
              </a:xfrm>
            </p:grpSpPr>
            <p:pic>
              <p:nvPicPr>
                <p:cNvPr id="9" name="图片 5">
                  <a:extLst>
                    <a:ext uri="{FF2B5EF4-FFF2-40B4-BE49-F238E27FC236}">
                      <a16:creationId xmlns:a16="http://schemas.microsoft.com/office/drawing/2014/main" id="{764368BE-ED4E-CB30-6635-1FAC4CE35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10" name="图片 25">
                  <a:extLst>
                    <a:ext uri="{FF2B5EF4-FFF2-40B4-BE49-F238E27FC236}">
                      <a16:creationId xmlns:a16="http://schemas.microsoft.com/office/drawing/2014/main" id="{589E11AC-56E4-362A-8F10-677191780F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8" name="图片 28">
                <a:extLst>
                  <a:ext uri="{FF2B5EF4-FFF2-40B4-BE49-F238E27FC236}">
                    <a16:creationId xmlns:a16="http://schemas.microsoft.com/office/drawing/2014/main" id="{D56BE365-02B6-2A1B-246F-CEDC182B8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6" name="图片 27">
              <a:extLst>
                <a:ext uri="{FF2B5EF4-FFF2-40B4-BE49-F238E27FC236}">
                  <a16:creationId xmlns:a16="http://schemas.microsoft.com/office/drawing/2014/main" id="{57360077-AEB5-7005-F232-D59A536889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3" name="图片 16">
            <a:extLst>
              <a:ext uri="{FF2B5EF4-FFF2-40B4-BE49-F238E27FC236}">
                <a16:creationId xmlns:a16="http://schemas.microsoft.com/office/drawing/2014/main" id="{A336BAFA-377C-2158-A7D2-40DEE69D8B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4" name="图片 15">
            <a:extLst>
              <a:ext uri="{FF2B5EF4-FFF2-40B4-BE49-F238E27FC236}">
                <a16:creationId xmlns:a16="http://schemas.microsoft.com/office/drawing/2014/main" id="{32466848-DF0C-AAD5-3E46-4961EEB84C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B9E76190-E4B1-75C0-12C8-F0716B9D0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2112" y="998376"/>
            <a:ext cx="8310828" cy="4937760"/>
          </a:xfrm>
          <a:prstGeom prst="rect">
            <a:avLst/>
          </a:prstGeom>
        </p:spPr>
      </p:pic>
      <p:sp>
        <p:nvSpPr>
          <p:cNvPr id="16" name="Speech Bubble: Oval 15">
            <a:extLst>
              <a:ext uri="{FF2B5EF4-FFF2-40B4-BE49-F238E27FC236}">
                <a16:creationId xmlns:a16="http://schemas.microsoft.com/office/drawing/2014/main" id="{3F4094E6-7EC5-ECE7-B23D-C2D69A459B6A}"/>
              </a:ext>
            </a:extLst>
          </p:cNvPr>
          <p:cNvSpPr/>
          <p:nvPr/>
        </p:nvSpPr>
        <p:spPr>
          <a:xfrm flipH="1">
            <a:off x="8775574" y="115517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1FB34AEB-E460-B81B-A973-5AFA17666E52}"/>
              </a:ext>
            </a:extLst>
          </p:cNvPr>
          <p:cNvSpPr/>
          <p:nvPr/>
        </p:nvSpPr>
        <p:spPr>
          <a:xfrm>
            <a:off x="3663244" y="1155174"/>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55D4485B-6A0E-A68E-59AB-CA0DDC0A72CB}"/>
              </a:ext>
            </a:extLst>
          </p:cNvPr>
          <p:cNvPicPr>
            <a:picLocks noChangeAspect="1"/>
          </p:cNvPicPr>
          <p:nvPr/>
        </p:nvPicPr>
        <p:blipFill>
          <a:blip r:embed="rId10"/>
          <a:stretch>
            <a:fillRect/>
          </a:stretch>
        </p:blipFill>
        <p:spPr>
          <a:xfrm>
            <a:off x="908667" y="849121"/>
            <a:ext cx="2322777" cy="4127350"/>
          </a:xfrm>
          <a:prstGeom prst="rect">
            <a:avLst/>
          </a:prstGeom>
        </p:spPr>
      </p:pic>
      <p:grpSp>
        <p:nvGrpSpPr>
          <p:cNvPr id="11" name="PA_库_组合 5">
            <a:extLst>
              <a:ext uri="{FF2B5EF4-FFF2-40B4-BE49-F238E27FC236}">
                <a16:creationId xmlns:a16="http://schemas.microsoft.com/office/drawing/2014/main" id="{B56F0A28-F241-5781-B70D-82BF8A156301}"/>
              </a:ext>
            </a:extLst>
          </p:cNvPr>
          <p:cNvGrpSpPr/>
          <p:nvPr>
            <p:custDataLst>
              <p:tags r:id="rId1"/>
            </p:custDataLst>
          </p:nvPr>
        </p:nvGrpSpPr>
        <p:grpSpPr>
          <a:xfrm>
            <a:off x="850659" y="299736"/>
            <a:ext cx="587835" cy="733599"/>
            <a:chOff x="1836100" y="2332000"/>
            <a:chExt cx="1572829" cy="895643"/>
          </a:xfrm>
        </p:grpSpPr>
        <p:sp>
          <p:nvSpPr>
            <p:cNvPr id="12" name="任意多边形 10">
              <a:extLst>
                <a:ext uri="{FF2B5EF4-FFF2-40B4-BE49-F238E27FC236}">
                  <a16:creationId xmlns:a16="http://schemas.microsoft.com/office/drawing/2014/main" id="{38DFB9AF-93F5-70E3-CC30-3B746596ACD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任意多边形 11">
              <a:extLst>
                <a:ext uri="{FF2B5EF4-FFF2-40B4-BE49-F238E27FC236}">
                  <a16:creationId xmlns:a16="http://schemas.microsoft.com/office/drawing/2014/main" id="{4183F9A2-8322-A659-473D-2086D8AAE9D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0" name="文本框 12">
              <a:extLst>
                <a:ext uri="{FF2B5EF4-FFF2-40B4-BE49-F238E27FC236}">
                  <a16:creationId xmlns:a16="http://schemas.microsoft.com/office/drawing/2014/main" id="{1A0B08D5-F999-6A8A-CA73-A402FA84B13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21" name="Rectangle 20">
            <a:extLst>
              <a:ext uri="{FF2B5EF4-FFF2-40B4-BE49-F238E27FC236}">
                <a16:creationId xmlns:a16="http://schemas.microsoft.com/office/drawing/2014/main" id="{7F872214-AFC0-2190-6C3A-077D5DB7F828}"/>
              </a:ext>
            </a:extLst>
          </p:cNvPr>
          <p:cNvSpPr/>
          <p:nvPr/>
        </p:nvSpPr>
        <p:spPr>
          <a:xfrm>
            <a:off x="1376850" y="407694"/>
            <a:ext cx="10773211" cy="584775"/>
          </a:xfrm>
          <a:prstGeom prst="rect">
            <a:avLst/>
          </a:prstGeom>
        </p:spPr>
        <p:txBody>
          <a:bodyPr wrap="square">
            <a:spAutoFit/>
          </a:bodyPr>
          <a:lstStyle/>
          <a:p>
            <a:pPr algn="just">
              <a:defRPr/>
            </a:pPr>
            <a:r>
              <a:rPr lang="en-US" sz="3200" b="1" dirty="0" err="1">
                <a:solidFill>
                  <a:srgbClr val="0070C0"/>
                </a:solidFill>
                <a:latin typeface="Arial-Rounded" panose="020B0500000000000000" pitchFamily="34" charset="0"/>
              </a:rPr>
              <a:t>Nói</a:t>
            </a:r>
            <a:r>
              <a:rPr lang="en-US" sz="3200" b="1" dirty="0">
                <a:solidFill>
                  <a:srgbClr val="0070C0"/>
                </a:solidFill>
                <a:latin typeface="Arial-Rounded" panose="020B0500000000000000" pitchFamily="34" charset="0"/>
              </a:rPr>
              <a:t> 2 – 3 </a:t>
            </a:r>
            <a:r>
              <a:rPr lang="en-US" sz="3200" b="1" dirty="0" err="1">
                <a:solidFill>
                  <a:srgbClr val="0070C0"/>
                </a:solidFill>
                <a:latin typeface="Arial-Rounded" panose="020B0500000000000000" pitchFamily="34" charset="0"/>
              </a:rPr>
              <a:t>câu</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về</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một</a:t>
            </a:r>
            <a:r>
              <a:rPr lang="en-US" sz="3200" b="1" dirty="0">
                <a:solidFill>
                  <a:srgbClr val="0070C0"/>
                </a:solidFill>
                <a:latin typeface="Arial-Rounded" panose="020B0500000000000000" pitchFamily="34" charset="0"/>
              </a:rPr>
              <a:t> con </a:t>
            </a:r>
            <a:r>
              <a:rPr lang="en-US" sz="3200" b="1" dirty="0" err="1">
                <a:solidFill>
                  <a:srgbClr val="0070C0"/>
                </a:solidFill>
                <a:latin typeface="Arial-Rounded" panose="020B0500000000000000" pitchFamily="34" charset="0"/>
              </a:rPr>
              <a:t>đường</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được</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tả</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trong</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bài</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thơ</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741775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22" presetClass="entr" presetSubtype="4"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25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uỷn.wav"/>
                                        </p:tgtEl>
                                      </p:cMediaNode>
                                    </p:audio>
                                  </p:subTnLst>
                                </p:cTn>
                              </p:par>
                            </p:childTnLst>
                          </p:cTn>
                        </p:par>
                        <p:par>
                          <p:cTn id="28" fill="hold">
                            <p:stCondLst>
                              <p:cond delay="275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4" name="Trò-chơi-chíu.wav"/>
                                        </p:tgtEl>
                                      </p:cMediaNode>
                                    </p:audio>
                                  </p:subTnLst>
                                </p:cTn>
                              </p:par>
                            </p:childTnLst>
                          </p:cTn>
                        </p:par>
                        <p:par>
                          <p:cTn id="32" fill="hold">
                            <p:stCondLst>
                              <p:cond delay="325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37053BB-D970-617D-DEFC-3E42D28B1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3080725" y="323250"/>
            <a:ext cx="4713152" cy="2764591"/>
          </a:xfrm>
          <a:prstGeom prst="rect">
            <a:avLst/>
          </a:prstGeom>
        </p:spPr>
      </p:pic>
      <p:pic>
        <p:nvPicPr>
          <p:cNvPr id="3" name="图片 5" descr="图片包含 玩偶, 玩具, 室内, 天空&#10;&#10;已生成极高可信度的说明">
            <a:extLst>
              <a:ext uri="{FF2B5EF4-FFF2-40B4-BE49-F238E27FC236}">
                <a16:creationId xmlns:a16="http://schemas.microsoft.com/office/drawing/2014/main" id="{60EA505C-0399-8CAE-2367-D439B3DF4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357" y="-176527"/>
            <a:ext cx="2265335" cy="2265335"/>
          </a:xfrm>
          <a:prstGeom prst="rect">
            <a:avLst/>
          </a:prstGeom>
        </p:spPr>
      </p:pic>
      <p:pic>
        <p:nvPicPr>
          <p:cNvPr id="4" name="图片 8">
            <a:extLst>
              <a:ext uri="{FF2B5EF4-FFF2-40B4-BE49-F238E27FC236}">
                <a16:creationId xmlns:a16="http://schemas.microsoft.com/office/drawing/2014/main" id="{D96F26EA-D66F-671D-5B77-937D02A33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993" y="1306682"/>
            <a:ext cx="645126" cy="645126"/>
          </a:xfrm>
          <a:prstGeom prst="rect">
            <a:avLst/>
          </a:prstGeom>
        </p:spPr>
      </p:pic>
      <p:pic>
        <p:nvPicPr>
          <p:cNvPr id="5" name="图片 11">
            <a:extLst>
              <a:ext uri="{FF2B5EF4-FFF2-40B4-BE49-F238E27FC236}">
                <a16:creationId xmlns:a16="http://schemas.microsoft.com/office/drawing/2014/main" id="{DAFC8F2B-B37A-F3FD-AB6F-27AEB7D12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7101755" y="1169786"/>
            <a:ext cx="1272762" cy="845921"/>
          </a:xfrm>
          <a:prstGeom prst="rect">
            <a:avLst/>
          </a:prstGeom>
        </p:spPr>
      </p:pic>
      <p:sp>
        <p:nvSpPr>
          <p:cNvPr id="6" name="TextBox 5">
            <a:extLst>
              <a:ext uri="{FF2B5EF4-FFF2-40B4-BE49-F238E27FC236}">
                <a16:creationId xmlns:a16="http://schemas.microsoft.com/office/drawing/2014/main" id="{ADA3427E-40D2-A6E8-1873-16643F438E5B}"/>
              </a:ext>
            </a:extLst>
          </p:cNvPr>
          <p:cNvSpPr txBox="1"/>
          <p:nvPr/>
        </p:nvSpPr>
        <p:spPr>
          <a:xfrm>
            <a:off x="3631136" y="1592746"/>
            <a:ext cx="4281012"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NỘI DUNG:</a:t>
            </a:r>
          </a:p>
        </p:txBody>
      </p:sp>
      <p:sp>
        <p:nvSpPr>
          <p:cNvPr id="7" name="Rounded Rectangle 1">
            <a:extLst>
              <a:ext uri="{FF2B5EF4-FFF2-40B4-BE49-F238E27FC236}">
                <a16:creationId xmlns:a16="http://schemas.microsoft.com/office/drawing/2014/main" id="{B9BD2AD0-BA0E-2560-D53D-1B4B6892B2E9}"/>
              </a:ext>
            </a:extLst>
          </p:cNvPr>
          <p:cNvSpPr/>
          <p:nvPr/>
        </p:nvSpPr>
        <p:spPr>
          <a:xfrm>
            <a:off x="1430571" y="2976956"/>
            <a:ext cx="9043638" cy="2288298"/>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002060"/>
                </a:solidFill>
                <a:latin typeface="Arial" panose="020B0604020202020204" pitchFamily="34" charset="0"/>
                <a:cs typeface="Arial" panose="020B0604020202020204" pitchFamily="34" charset="0"/>
              </a:rPr>
              <a:t>     </a:t>
            </a:r>
            <a:r>
              <a:rPr lang="nl-NL" sz="3200" b="1" dirty="0">
                <a:solidFill>
                  <a:srgbClr val="002060"/>
                </a:solidFill>
                <a:latin typeface="Arial" panose="020B0604020202020204" pitchFamily="34" charset="0"/>
                <a:cs typeface="Arial" panose="020B0604020202020204" pitchFamily="34" charset="0"/>
              </a:rPr>
              <a:t>Bài thơ nói về nghề nghiệp của chú phi công, chú hải quân, bác lái tàu hỏa, nghề của bố (nghề xây dựng), nghề của mẹ (làm nông) và việc hằng ngày của bé là đi học.</a:t>
            </a:r>
            <a:endParaRPr lang="en-US"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7428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49425B37-2780-6A8A-B900-3B9CA15D42D9}"/>
              </a:ext>
            </a:extLst>
          </p:cNvPr>
          <p:cNvPicPr>
            <a:picLocks noChangeAspect="1"/>
          </p:cNvPicPr>
          <p:nvPr/>
        </p:nvPicPr>
        <p:blipFill>
          <a:blip r:embed="rId4"/>
          <a:stretch>
            <a:fillRect/>
          </a:stretch>
        </p:blipFill>
        <p:spPr>
          <a:xfrm>
            <a:off x="0" y="0"/>
            <a:ext cx="12192000" cy="6858000"/>
          </a:xfrm>
          <a:prstGeom prst="rect">
            <a:avLst/>
          </a:prstGeom>
        </p:spPr>
      </p:pic>
      <p:sp>
        <p:nvSpPr>
          <p:cNvPr id="3" name="矩形: 圆角 20">
            <a:extLst>
              <a:ext uri="{FF2B5EF4-FFF2-40B4-BE49-F238E27FC236}">
                <a16:creationId xmlns:a16="http://schemas.microsoft.com/office/drawing/2014/main" id="{959535E7-028B-6609-E789-5EC852391BBD}"/>
              </a:ext>
            </a:extLst>
          </p:cNvPr>
          <p:cNvSpPr/>
          <p:nvPr/>
        </p:nvSpPr>
        <p:spPr>
          <a:xfrm>
            <a:off x="749066" y="25569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组合 6">
            <a:extLst>
              <a:ext uri="{FF2B5EF4-FFF2-40B4-BE49-F238E27FC236}">
                <a16:creationId xmlns:a16="http://schemas.microsoft.com/office/drawing/2014/main" id="{F8757523-BE12-B228-BB72-191B42914856}"/>
              </a:ext>
            </a:extLst>
          </p:cNvPr>
          <p:cNvGrpSpPr/>
          <p:nvPr/>
        </p:nvGrpSpPr>
        <p:grpSpPr>
          <a:xfrm>
            <a:off x="-15832" y="5588405"/>
            <a:ext cx="12219799" cy="1269592"/>
            <a:chOff x="-15831" y="5749200"/>
            <a:chExt cx="10672175" cy="1108800"/>
          </a:xfrm>
        </p:grpSpPr>
        <p:grpSp>
          <p:nvGrpSpPr>
            <p:cNvPr id="5" name="组合 30">
              <a:extLst>
                <a:ext uri="{FF2B5EF4-FFF2-40B4-BE49-F238E27FC236}">
                  <a16:creationId xmlns:a16="http://schemas.microsoft.com/office/drawing/2014/main" id="{F1924978-5C87-45C5-0267-D089B7DBAE38}"/>
                </a:ext>
              </a:extLst>
            </p:cNvPr>
            <p:cNvGrpSpPr/>
            <p:nvPr/>
          </p:nvGrpSpPr>
          <p:grpSpPr>
            <a:xfrm>
              <a:off x="-15831" y="5749493"/>
              <a:ext cx="8004131" cy="1108507"/>
              <a:chOff x="-883527" y="6643441"/>
              <a:chExt cx="10169247" cy="1408358"/>
            </a:xfrm>
          </p:grpSpPr>
          <p:grpSp>
            <p:nvGrpSpPr>
              <p:cNvPr id="7" name="组合 26">
                <a:extLst>
                  <a:ext uri="{FF2B5EF4-FFF2-40B4-BE49-F238E27FC236}">
                    <a16:creationId xmlns:a16="http://schemas.microsoft.com/office/drawing/2014/main" id="{F0EFEDAE-4D95-E27C-F85D-551705AFD24D}"/>
                  </a:ext>
                </a:extLst>
              </p:cNvPr>
              <p:cNvGrpSpPr/>
              <p:nvPr/>
            </p:nvGrpSpPr>
            <p:grpSpPr>
              <a:xfrm>
                <a:off x="-883527" y="6643441"/>
                <a:ext cx="6779498" cy="1408358"/>
                <a:chOff x="-6117" y="4325260"/>
                <a:chExt cx="11112036" cy="2532739"/>
              </a:xfrm>
            </p:grpSpPr>
            <p:pic>
              <p:nvPicPr>
                <p:cNvPr id="9" name="图片 5">
                  <a:extLst>
                    <a:ext uri="{FF2B5EF4-FFF2-40B4-BE49-F238E27FC236}">
                      <a16:creationId xmlns:a16="http://schemas.microsoft.com/office/drawing/2014/main" id="{764368BE-ED4E-CB30-6635-1FAC4CE35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10" name="图片 25">
                  <a:extLst>
                    <a:ext uri="{FF2B5EF4-FFF2-40B4-BE49-F238E27FC236}">
                      <a16:creationId xmlns:a16="http://schemas.microsoft.com/office/drawing/2014/main" id="{589E11AC-56E4-362A-8F10-677191780F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8" name="图片 28">
                <a:extLst>
                  <a:ext uri="{FF2B5EF4-FFF2-40B4-BE49-F238E27FC236}">
                    <a16:creationId xmlns:a16="http://schemas.microsoft.com/office/drawing/2014/main" id="{D56BE365-02B6-2A1B-246F-CEDC182B8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6" name="图片 27">
              <a:extLst>
                <a:ext uri="{FF2B5EF4-FFF2-40B4-BE49-F238E27FC236}">
                  <a16:creationId xmlns:a16="http://schemas.microsoft.com/office/drawing/2014/main" id="{57360077-AEB5-7005-F232-D59A536889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3" name="图片 16">
            <a:extLst>
              <a:ext uri="{FF2B5EF4-FFF2-40B4-BE49-F238E27FC236}">
                <a16:creationId xmlns:a16="http://schemas.microsoft.com/office/drawing/2014/main" id="{A336BAFA-377C-2158-A7D2-40DEE69D8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4" name="图片 15">
            <a:extLst>
              <a:ext uri="{FF2B5EF4-FFF2-40B4-BE49-F238E27FC236}">
                <a16:creationId xmlns:a16="http://schemas.microsoft.com/office/drawing/2014/main" id="{32466848-DF0C-AAD5-3E46-4961EEB84C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B9E76190-E4B1-75C0-12C8-F0716B9D0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7367" y="2211286"/>
            <a:ext cx="6715972" cy="3990199"/>
          </a:xfrm>
          <a:prstGeom prst="rect">
            <a:avLst/>
          </a:prstGeom>
        </p:spPr>
      </p:pic>
      <p:sp>
        <p:nvSpPr>
          <p:cNvPr id="16" name="Speech Bubble: Oval 15">
            <a:extLst>
              <a:ext uri="{FF2B5EF4-FFF2-40B4-BE49-F238E27FC236}">
                <a16:creationId xmlns:a16="http://schemas.microsoft.com/office/drawing/2014/main" id="{3F4094E6-7EC5-ECE7-B23D-C2D69A459B6A}"/>
              </a:ext>
            </a:extLst>
          </p:cNvPr>
          <p:cNvSpPr/>
          <p:nvPr/>
        </p:nvSpPr>
        <p:spPr>
          <a:xfrm flipH="1">
            <a:off x="9998443" y="2422499"/>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9900"/>
                </a:solidFill>
                <a:effectLst/>
                <a:uLnTx/>
                <a:uFillTx/>
                <a:latin typeface="Calibri" panose="020F0502020204030204" pitchFamily="34" charset="0"/>
                <a:ea typeface="+mn-ea"/>
                <a:cs typeface="Calibri" panose="020F0502020204030204" pitchFamily="34" charset="0"/>
              </a:rPr>
              <a:t>Nhận</a:t>
            </a:r>
            <a:r>
              <a:rPr kumimoji="0" lang="en-US" sz="3200" b="1" i="0" u="none" strike="noStrike" kern="1200" cap="none" spc="0" normalizeH="0" noProof="0" dirty="0" smtClean="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smtClean="0">
                <a:ln>
                  <a:noFill/>
                </a:ln>
                <a:solidFill>
                  <a:srgbClr val="009900"/>
                </a:solidFill>
                <a:effectLst/>
                <a:uLnTx/>
                <a:uFillTx/>
                <a:latin typeface="Calibri" panose="020F0502020204030204" pitchFamily="34" charset="0"/>
                <a:ea typeface="+mn-ea"/>
                <a:cs typeface="Calibri" panose="020F0502020204030204" pitchFamily="34" charset="0"/>
              </a:rPr>
              <a:t>xét</a:t>
            </a:r>
            <a:endPar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endParaRPr>
          </a:p>
        </p:txBody>
      </p:sp>
      <p:sp>
        <p:nvSpPr>
          <p:cNvPr id="17" name="Speech Bubble: Oval 16">
            <a:extLst>
              <a:ext uri="{FF2B5EF4-FFF2-40B4-BE49-F238E27FC236}">
                <a16:creationId xmlns:a16="http://schemas.microsoft.com/office/drawing/2014/main" id="{1FB34AEB-E460-B81B-A973-5AFA17666E52}"/>
              </a:ext>
            </a:extLst>
          </p:cNvPr>
          <p:cNvSpPr/>
          <p:nvPr/>
        </p:nvSpPr>
        <p:spPr>
          <a:xfrm>
            <a:off x="1376850" y="2550525"/>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B050"/>
                </a:solidFill>
                <a:latin typeface="Calibri" panose="020F0502020204030204" pitchFamily="34" charset="0"/>
                <a:cs typeface="Calibri" panose="020F0502020204030204" pitchFamily="34" charset="0"/>
              </a:rPr>
              <a:t>Đọc</a:t>
            </a:r>
            <a:r>
              <a:rPr lang="en-US" sz="3200" b="1" dirty="0" smtClean="0">
                <a:solidFill>
                  <a:srgbClr val="00B050"/>
                </a:solidFill>
                <a:latin typeface="Calibri" panose="020F0502020204030204" pitchFamily="34" charset="0"/>
                <a:cs typeface="Calibri" panose="020F0502020204030204" pitchFamily="34" charset="0"/>
              </a:rPr>
              <a:t> </a:t>
            </a:r>
            <a:r>
              <a:rPr lang="en-US" sz="3200" b="1" dirty="0" err="1" smtClean="0">
                <a:solidFill>
                  <a:srgbClr val="00B050"/>
                </a:solidFill>
                <a:latin typeface="Calibri" panose="020F0502020204030204" pitchFamily="34" charset="0"/>
                <a:cs typeface="Calibri" panose="020F0502020204030204" pitchFamily="34" charset="0"/>
              </a:rPr>
              <a:t>cá</a:t>
            </a:r>
            <a:r>
              <a:rPr lang="en-US" sz="3200" b="1" dirty="0" smtClean="0">
                <a:solidFill>
                  <a:srgbClr val="00B050"/>
                </a:solidFill>
                <a:latin typeface="Calibri" panose="020F0502020204030204" pitchFamily="34" charset="0"/>
                <a:cs typeface="Calibri" panose="020F0502020204030204" pitchFamily="34" charset="0"/>
              </a:rPr>
              <a:t> </a:t>
            </a:r>
            <a:r>
              <a:rPr lang="en-US" sz="3200" b="1" dirty="0" err="1" smtClean="0">
                <a:solidFill>
                  <a:srgbClr val="00B050"/>
                </a:solidFill>
                <a:latin typeface="Calibri" panose="020F0502020204030204" pitchFamily="34" charset="0"/>
                <a:cs typeface="Calibri" panose="020F0502020204030204" pitchFamily="34" charset="0"/>
              </a:rPr>
              <a:t>nhân</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7F872214-AFC0-2190-6C3A-077D5DB7F828}"/>
              </a:ext>
            </a:extLst>
          </p:cNvPr>
          <p:cNvSpPr/>
          <p:nvPr/>
        </p:nvSpPr>
        <p:spPr>
          <a:xfrm>
            <a:off x="1376850" y="407694"/>
            <a:ext cx="10773211" cy="1323439"/>
          </a:xfrm>
          <a:prstGeom prst="rect">
            <a:avLst/>
          </a:prstGeom>
        </p:spPr>
        <p:txBody>
          <a:bodyPr wrap="square">
            <a:spAutoFit/>
          </a:bodyPr>
          <a:lstStyle/>
          <a:p>
            <a:pPr algn="just">
              <a:defRPr/>
            </a:pPr>
            <a:r>
              <a:rPr lang="en-US" sz="3200" b="1" dirty="0" smtClean="0">
                <a:solidFill>
                  <a:srgbClr val="0070C0"/>
                </a:solidFill>
                <a:latin typeface="Arial-Rounded" panose="020B0500000000000000" pitchFamily="34" charset="0"/>
              </a:rPr>
              <a:t>                           </a:t>
            </a:r>
            <a:r>
              <a:rPr lang="en-US" sz="3200" b="1" dirty="0" smtClean="0">
                <a:solidFill>
                  <a:srgbClr val="FF0000"/>
                </a:solidFill>
                <a:latin typeface="Arial-Rounded" panose="020B0500000000000000" pitchFamily="34" charset="0"/>
              </a:rPr>
              <a:t>LUYỆN ĐỌC LẠI</a:t>
            </a:r>
          </a:p>
          <a:p>
            <a:pPr marL="457200" indent="-457200" algn="just">
              <a:buFontTx/>
              <a:buChar char="-"/>
              <a:defRPr/>
            </a:pPr>
            <a:r>
              <a:rPr lang="en-US" altLang="zh-CN" sz="24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HỌC SINH THI ĐỌC THEO NHÓM</a:t>
            </a:r>
          </a:p>
          <a:p>
            <a:pPr marL="457200" indent="-457200" algn="just">
              <a:buFontTx/>
              <a:buChar char="-"/>
              <a:defRPr/>
            </a:pPr>
            <a:r>
              <a:rPr lang="en-US" altLang="zh-CN" sz="24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HS THI ĐỌC THUỘC LÒNG ĐOẠN THƠ VÀ BÀI THƠ</a:t>
            </a:r>
            <a:endParaRPr lang="vi-VN" altLang="zh-CN" sz="2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138879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22" presetClass="entr" presetSubtype="4"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childTnLst>
                          </p:cTn>
                        </p:par>
                        <p:par>
                          <p:cTn id="24" fill="hold">
                            <p:stCondLst>
                              <p:cond delay="225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Trò-chơi-chíu.wav"/>
                                        </p:tgtEl>
                                      </p:cMediaNode>
                                    </p:audio>
                                  </p:subTnLst>
                                </p:cTn>
                              </p:par>
                            </p:childTnLst>
                          </p:cTn>
                        </p:par>
                        <p:par>
                          <p:cTn id="28" fill="hold">
                            <p:stCondLst>
                              <p:cond delay="275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80F4F4-A975-FC7E-108D-F10FBD7693B5}"/>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2E24AE-697F-49DD-1274-EB7FA021CC85}"/>
              </a:ext>
            </a:extLst>
          </p:cNvPr>
          <p:cNvSpPr txBox="1"/>
          <p:nvPr/>
        </p:nvSpPr>
        <p:spPr>
          <a:xfrm>
            <a:off x="569494" y="1777429"/>
            <a:ext cx="9224211" cy="1107996"/>
          </a:xfrm>
          <a:prstGeom prst="rect">
            <a:avLst/>
          </a:prstGeom>
          <a:noFill/>
        </p:spPr>
        <p:txBody>
          <a:bodyPr wrap="square" rtlCol="0">
            <a:spAutoFit/>
          </a:bodyPr>
          <a:lstStyle/>
          <a:p>
            <a:pPr algn="ctr"/>
            <a:r>
              <a:rPr lang="en-US" sz="6600" b="1" dirty="0" smtClean="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MỞ RỘNG</a:t>
            </a:r>
            <a:endParaRPr lang="en-US" sz="6600" b="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2902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Câu 1</a:t>
            </a:r>
            <a:endParaRPr kumimoji="0" lang="vi-VN" sz="2400" b="0" i="0" u="none" strike="noStrike" kern="1200" cap="none" spc="0" normalizeH="0" baseline="0" noProof="0" dirty="0">
              <a:ln>
                <a:noFill/>
              </a:ln>
              <a:solidFill>
                <a:srgbClr val="000000"/>
              </a:solidFill>
              <a:effectLst/>
              <a:uLnTx/>
              <a:uFillTx/>
              <a:latin typeface="Nunito Black" pitchFamily="2" charset="0"/>
              <a:ea typeface="+mn-ea"/>
              <a:cs typeface="+mn-cs"/>
            </a:endParaRPr>
          </a:p>
          <a:p>
            <a:pPr lvl="0" algn="just">
              <a:defRPr/>
            </a:pPr>
            <a:r>
              <a:rPr kumimoji="0" lang="vi-VN"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Tì</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đọc</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bài</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văn</a:t>
            </a:r>
            <a:r>
              <a:rPr lang="en-US" sz="2400" b="1" dirty="0" smtClean="0">
                <a:solidFill>
                  <a:srgbClr val="002060"/>
                </a:solidFill>
                <a:latin typeface="Nunito Black" pitchFamily="2" charset="0"/>
              </a:rPr>
              <a:t>, </a:t>
            </a:r>
            <a:r>
              <a:rPr lang="en-US" sz="2400" b="1" dirty="0" err="1" smtClean="0">
                <a:solidFill>
                  <a:srgbClr val="002060"/>
                </a:solidFill>
                <a:latin typeface="Nunito Black" pitchFamily="2" charset="0"/>
              </a:rPr>
              <a:t>bài</a:t>
            </a:r>
            <a:r>
              <a:rPr lang="en-US" sz="2400" b="1" dirty="0" smtClean="0">
                <a:solidFill>
                  <a:srgbClr val="002060"/>
                </a:solidFill>
                <a:latin typeface="Nunito Black" pitchFamily="2" charset="0"/>
              </a:rPr>
              <a:t> </a:t>
            </a:r>
            <a:r>
              <a:rPr lang="en-US" sz="2400" b="1" dirty="0" err="1" smtClean="0">
                <a:solidFill>
                  <a:srgbClr val="002060"/>
                </a:solidFill>
                <a:latin typeface="Nunito Black" pitchFamily="2" charset="0"/>
              </a:rPr>
              <a:t>thơ</a:t>
            </a:r>
            <a:r>
              <a:rPr lang="en-US" sz="2400" b="1" dirty="0" smtClean="0">
                <a:solidFill>
                  <a:srgbClr val="002060"/>
                </a:solidFill>
                <a:latin typeface="Nunito Black" pitchFamily="2" charset="0"/>
              </a:rPr>
              <a:t>, .... </a:t>
            </a:r>
            <a:r>
              <a:rPr lang="en-US" sz="2400" b="1" dirty="0" err="1">
                <a:solidFill>
                  <a:srgbClr val="002060"/>
                </a:solidFill>
                <a:latin typeface="Nunito Black" pitchFamily="2" charset="0"/>
              </a:rPr>
              <a:t>v</a:t>
            </a:r>
            <a:r>
              <a:rPr lang="en-US" sz="2400" b="1" dirty="0" err="1" smtClean="0">
                <a:solidFill>
                  <a:srgbClr val="002060"/>
                </a:solidFill>
                <a:latin typeface="Nunito Black" pitchFamily="2" charset="0"/>
              </a:rPr>
              <a:t>ề</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nghề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nghiệp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vi-VN" sz="2400" b="1" dirty="0">
                <a:solidFill>
                  <a:srgbClr val="002060"/>
                </a:solidFill>
                <a:latin typeface="Nunito Black" pitchFamily="2" charset="0"/>
              </a:rPr>
              <a:t>và viết phiếu đọc sách </a:t>
            </a:r>
            <a:r>
              <a:rPr lang="en-US" sz="2400" b="1" dirty="0" err="1" smtClean="0">
                <a:solidFill>
                  <a:srgbClr val="002060"/>
                </a:solidFill>
                <a:latin typeface="Nunito Black" pitchFamily="2" charset="0"/>
              </a:rPr>
              <a:t>theo</a:t>
            </a:r>
            <a:r>
              <a:rPr lang="en-US" sz="2400" b="1" dirty="0" smtClean="0">
                <a:solidFill>
                  <a:srgbClr val="002060"/>
                </a:solidFill>
                <a:latin typeface="Nunito Black" pitchFamily="2" charset="0"/>
              </a:rPr>
              <a:t> </a:t>
            </a:r>
            <a:r>
              <a:rPr kumimoji="0" lang="vi-VN"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mẫu</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5" name="Picture 4"/>
          <p:cNvPicPr>
            <a:picLocks noChangeAspect="1"/>
          </p:cNvPicPr>
          <p:nvPr/>
        </p:nvPicPr>
        <p:blipFill rotWithShape="1">
          <a:blip r:embed="rId2"/>
          <a:srcRect l="-1" r="1390"/>
          <a:stretch/>
        </p:blipFill>
        <p:spPr>
          <a:xfrm>
            <a:off x="2023222" y="2196976"/>
            <a:ext cx="7360640" cy="3676303"/>
          </a:xfrm>
          <a:prstGeom prst="rect">
            <a:avLst/>
          </a:prstGeom>
        </p:spPr>
      </p:pic>
      <p:sp>
        <p:nvSpPr>
          <p:cNvPr id="6" name="Rounded Rectangle 5"/>
          <p:cNvSpPr/>
          <p:nvPr/>
        </p:nvSpPr>
        <p:spPr>
          <a:xfrm>
            <a:off x="2295937" y="5908504"/>
            <a:ext cx="7360640" cy="783193"/>
          </a:xfrm>
          <a:prstGeom prst="round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Em tìm đọc ở sách báo, trên mạng hoặc hỏi người thân trong gia đình và điền thông tin vào phiếu đọc sách.</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2753558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5432" y="228014"/>
            <a:ext cx="6363276" cy="1752427"/>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948329" y="276713"/>
            <a:ext cx="3897482" cy="1626851"/>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5" y="488835"/>
            <a:ext cx="1042204" cy="1758462"/>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9206" y="488835"/>
            <a:ext cx="1167769" cy="1866343"/>
          </a:xfrm>
          <a:prstGeom prst="rect">
            <a:avLst/>
          </a:prstGeom>
        </p:spPr>
      </p:pic>
      <p:grpSp>
        <p:nvGrpSpPr>
          <p:cNvPr id="10" name="Group 9"/>
          <p:cNvGrpSpPr/>
          <p:nvPr/>
        </p:nvGrpSpPr>
        <p:grpSpPr>
          <a:xfrm>
            <a:off x="312410" y="4044559"/>
            <a:ext cx="3251857" cy="1846533"/>
            <a:chOff x="273950" y="4174854"/>
            <a:chExt cx="3562847" cy="2067213"/>
          </a:xfrm>
        </p:grpSpPr>
        <p:pic>
          <p:nvPicPr>
            <p:cNvPr id="11" name="Picture 10"/>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12" name="Rectangle 11"/>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A97FC090-9E81-4076-9213-0FA12FD4E0A5}"/>
              </a:ext>
            </a:extLst>
          </p:cNvPr>
          <p:cNvGrpSpPr/>
          <p:nvPr/>
        </p:nvGrpSpPr>
        <p:grpSpPr>
          <a:xfrm>
            <a:off x="3314921" y="3916526"/>
            <a:ext cx="4605056" cy="2401208"/>
            <a:chOff x="6546138" y="1401960"/>
            <a:chExt cx="4605056" cy="2401208"/>
          </a:xfrm>
        </p:grpSpPr>
        <p:pic>
          <p:nvPicPr>
            <p:cNvPr id="14" name="Picture 13">
              <a:extLst>
                <a:ext uri="{FF2B5EF4-FFF2-40B4-BE49-F238E27FC236}">
                  <a16:creationId xmlns:a16="http://schemas.microsoft.com/office/drawing/2014/main" id="{9F87DE27-7073-465A-AC9F-F9764DB703D2}"/>
                </a:ext>
              </a:extLst>
            </p:cNvPr>
            <p:cNvPicPr>
              <a:picLocks noChangeAspect="1"/>
            </p:cNvPicPr>
            <p:nvPr/>
          </p:nvPicPr>
          <p:blipFill>
            <a:blip r:embed="rId8">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5" name="Rectangle 14">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DC92CAB-38A3-476F-AB69-A4BE6ACBFB71}"/>
              </a:ext>
            </a:extLst>
          </p:cNvPr>
          <p:cNvGrpSpPr/>
          <p:nvPr/>
        </p:nvGrpSpPr>
        <p:grpSpPr>
          <a:xfrm>
            <a:off x="7442461" y="3916526"/>
            <a:ext cx="4605056" cy="2401208"/>
            <a:chOff x="6546138" y="1401960"/>
            <a:chExt cx="4605056" cy="2401208"/>
          </a:xfrm>
        </p:grpSpPr>
        <p:pic>
          <p:nvPicPr>
            <p:cNvPr id="17" name="Picture 16">
              <a:extLst>
                <a:ext uri="{FF2B5EF4-FFF2-40B4-BE49-F238E27FC236}">
                  <a16:creationId xmlns:a16="http://schemas.microsoft.com/office/drawing/2014/main" id="{79020D7F-FD9E-466A-B815-5FCE8DEC146C}"/>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8" name="Rectangle 17">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9" name="Group 18"/>
          <p:cNvGrpSpPr/>
          <p:nvPr/>
        </p:nvGrpSpPr>
        <p:grpSpPr>
          <a:xfrm>
            <a:off x="1371650" y="1768609"/>
            <a:ext cx="4605056" cy="2401208"/>
            <a:chOff x="6546138" y="1401960"/>
            <a:chExt cx="4605056" cy="2401208"/>
          </a:xfrm>
        </p:grpSpPr>
        <p:pic>
          <p:nvPicPr>
            <p:cNvPr id="20" name="Picture 19"/>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21" name="Rectangle 20"/>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22" name="Group 21"/>
          <p:cNvGrpSpPr/>
          <p:nvPr/>
        </p:nvGrpSpPr>
        <p:grpSpPr>
          <a:xfrm>
            <a:off x="6196781" y="1869302"/>
            <a:ext cx="3521655" cy="2270891"/>
            <a:chOff x="1478807" y="2285081"/>
            <a:chExt cx="3521655" cy="2270891"/>
          </a:xfrm>
        </p:grpSpPr>
        <p:pic>
          <p:nvPicPr>
            <p:cNvPr id="23" name="Picture 22"/>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4" name="Rectangle 23"/>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623498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8776" y="505315"/>
            <a:ext cx="9862456" cy="1328023"/>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Câu 1</a:t>
            </a:r>
            <a:endParaRPr kumimoji="0" lang="vi-VN" sz="2400" b="0" i="0" u="none" strike="noStrike" kern="1200" cap="none" spc="0" normalizeH="0" baseline="0" noProof="0" dirty="0">
              <a:ln>
                <a:noFill/>
              </a:ln>
              <a:solidFill>
                <a:srgbClr val="000000"/>
              </a:solidFill>
              <a:effectLst/>
              <a:uLnTx/>
              <a:uFillTx/>
              <a:latin typeface="Nunito Black" pitchFamily="2" charset="0"/>
              <a:ea typeface="+mn-ea"/>
              <a:cs typeface="+mn-cs"/>
            </a:endParaRPr>
          </a:p>
          <a:p>
            <a:pPr lvl="0" algn="just">
              <a:defRPr/>
            </a:pPr>
            <a:r>
              <a:rPr lang="vi-VN" sz="2400" b="1" dirty="0">
                <a:solidFill>
                  <a:srgbClr val="002060"/>
                </a:solidFill>
                <a:latin typeface="Nunito Black" pitchFamily="2" charset="0"/>
              </a:rPr>
              <a:t>Tì</a:t>
            </a:r>
            <a:r>
              <a:rPr lang="en-US" sz="2400" b="1" dirty="0">
                <a:solidFill>
                  <a:srgbClr val="002060"/>
                </a:solidFill>
                <a:latin typeface="Nunito Black" pitchFamily="2" charset="0"/>
              </a:rPr>
              <a:t>m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thơ</a:t>
            </a:r>
            <a:r>
              <a:rPr lang="en-US" sz="2400" b="1" dirty="0">
                <a:solidFill>
                  <a:srgbClr val="002060"/>
                </a:solidFill>
                <a:latin typeface="Nunito Black" pitchFamily="2" charset="0"/>
              </a:rPr>
              <a:t>, ....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nghiệp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vi-VN" sz="2400" b="1" dirty="0">
                <a:solidFill>
                  <a:srgbClr val="002060"/>
                </a:solidFill>
                <a:latin typeface="Nunito Black" pitchFamily="2" charset="0"/>
              </a:rPr>
              <a:t>và viết phiếu đọc sách </a:t>
            </a:r>
            <a:r>
              <a:rPr lang="en-US" sz="2400" b="1" dirty="0" err="1">
                <a:solidFill>
                  <a:srgbClr val="002060"/>
                </a:solidFill>
                <a:latin typeface="Nunito Black" pitchFamily="2" charset="0"/>
              </a:rPr>
              <a:t>theo</a:t>
            </a:r>
            <a:r>
              <a:rPr lang="en-US" sz="2400" b="1" dirty="0">
                <a:solidFill>
                  <a:srgbClr val="002060"/>
                </a:solidFill>
                <a:latin typeface="Nunito Black" pitchFamily="2" charset="0"/>
              </a:rPr>
              <a:t> </a:t>
            </a:r>
            <a:r>
              <a:rPr lang="vi-VN" sz="2400" b="1" dirty="0">
                <a:solidFill>
                  <a:srgbClr val="002060"/>
                </a:solidFill>
                <a:latin typeface="Nunito Black" pitchFamily="2" charset="0"/>
              </a:rPr>
              <a:t>mẫu.</a:t>
            </a:r>
            <a:endParaRPr lang="vi-VN" sz="2400" dirty="0">
              <a:solidFill>
                <a:srgbClr val="002060"/>
              </a:solidFill>
              <a:latin typeface="Nunito Black" pitchFamily="2" charset="0"/>
            </a:endParaRPr>
          </a:p>
        </p:txBody>
      </p:sp>
      <p:sp>
        <p:nvSpPr>
          <p:cNvPr id="7" name="TextBox 6">
            <a:extLst>
              <a:ext uri="{FF2B5EF4-FFF2-40B4-BE49-F238E27FC236}">
                <a16:creationId xmlns:a16="http://schemas.microsoft.com/office/drawing/2014/main" id="{0B2E24AE-697F-49DD-1274-EB7FA021CC85}"/>
              </a:ext>
            </a:extLst>
          </p:cNvPr>
          <p:cNvSpPr txBox="1"/>
          <p:nvPr/>
        </p:nvSpPr>
        <p:spPr>
          <a:xfrm>
            <a:off x="1438059" y="1985977"/>
            <a:ext cx="10753941" cy="5139869"/>
          </a:xfrm>
          <a:prstGeom prst="rect">
            <a:avLst/>
          </a:prstGeom>
          <a:noFill/>
        </p:spPr>
        <p:txBody>
          <a:bodyPr wrap="square" rtlCol="0">
            <a:spAutoFit/>
          </a:bodyPr>
          <a:lstStyle/>
          <a:p>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Ví</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p>
          <a:p>
            <a:r>
              <a:rPr lang="en-US" sz="28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phi </a:t>
            </a:r>
            <a:r>
              <a:rPr lang="en-US" sz="2800" b="1" dirty="0" err="1" smtClean="0">
                <a:latin typeface="Times New Roman" panose="02020603050405020304" pitchFamily="18" charset="0"/>
                <a:cs typeface="Times New Roman" panose="02020603050405020304" pitchFamily="18" charset="0"/>
              </a:rPr>
              <a:t>công</a:t>
            </a:r>
            <a:endParaRPr lang="en-US" sz="2800" b="1" dirty="0" smtClean="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Lẫn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tít</a:t>
            </a:r>
            <a:r>
              <a:rPr lang="en-US" sz="2800" b="1" dirty="0" smtClean="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Khắp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xanh</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sao</a:t>
            </a:r>
            <a:r>
              <a:rPr lang="en-US" sz="2800" b="1" dirty="0" smtClean="0">
                <a:latin typeface="Times New Roman" panose="02020603050405020304" pitchFamily="18" charset="0"/>
                <a:cs typeface="Times New Roman" panose="02020603050405020304" pitchFamily="18" charset="0"/>
              </a:rPr>
              <a:t> chi </a:t>
            </a:r>
            <a:r>
              <a:rPr lang="en-US" sz="2800" b="1" dirty="0" err="1" smtClean="0">
                <a:latin typeface="Times New Roman" panose="02020603050405020304" pitchFamily="18" charset="0"/>
                <a:cs typeface="Times New Roman" panose="02020603050405020304" pitchFamily="18" charset="0"/>
              </a:rPr>
              <a:t>chít</a:t>
            </a:r>
            <a:r>
              <a:rPr lang="en-US" sz="2800" b="1" dirty="0" smtClean="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quân</a:t>
            </a:r>
            <a:endParaRPr lang="en-US" sz="2800" b="1" dirty="0" smtClean="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Mênh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a:t>
            </a:r>
            <a:endParaRPr lang="en-US" sz="2800" b="1" dirty="0" smtClean="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đảo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xa</a:t>
            </a:r>
            <a:endParaRPr lang="en-US" sz="2800" b="1" dirty="0" smtClean="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bờ</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lạ</a:t>
            </a:r>
            <a:r>
              <a:rPr lang="en-US" sz="2800" b="1" dirty="0" smtClean="0">
                <a:latin typeface="Times New Roman" panose="02020603050405020304" pitchFamily="18" charset="0"/>
                <a:cs typeface="Times New Roman" panose="02020603050405020304" pitchFamily="18" charset="0"/>
              </a:rPr>
              <a:t>.</a:t>
            </a:r>
          </a:p>
          <a:p>
            <a:r>
              <a:rPr lang="en-US" sz="4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 name="Rectangle: Rounded Corners 1">
            <a:extLst>
              <a:ext uri="{FF2B5EF4-FFF2-40B4-BE49-F238E27FC236}">
                <a16:creationId xmlns:a16="http://schemas.microsoft.com/office/drawing/2014/main" id="{164DB502-149E-1EDC-481E-E5A454F164CD}"/>
              </a:ext>
            </a:extLst>
          </p:cNvPr>
          <p:cNvSpPr/>
          <p:nvPr/>
        </p:nvSpPr>
        <p:spPr>
          <a:xfrm>
            <a:off x="1804289" y="773194"/>
            <a:ext cx="9379456" cy="114784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defRPr/>
            </a:pP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Giai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điệu</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hát</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nhắc</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tới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nghề</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nghiệp</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36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5" name="Rectangle: Rounded Corners 2">
            <a:extLst>
              <a:ext uri="{FF2B5EF4-FFF2-40B4-BE49-F238E27FC236}">
                <a16:creationId xmlns:a16="http://schemas.microsoft.com/office/drawing/2014/main" id="{FB921941-8BE8-B540-2547-C5761FDB2DC8}"/>
              </a:ext>
            </a:extLst>
          </p:cNvPr>
          <p:cNvSpPr/>
          <p:nvPr/>
        </p:nvSpPr>
        <p:spPr>
          <a:xfrm>
            <a:off x="3490119" y="4532195"/>
            <a:ext cx="5410200" cy="88476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Đáp</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án</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Công</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nhân</a:t>
            </a:r>
            <a:endPar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3" name="KD chu cong nh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92019" y="2961640"/>
            <a:ext cx="406400" cy="406400"/>
          </a:xfrm>
          <a:prstGeom prst="rect">
            <a:avLst/>
          </a:prstGeom>
        </p:spPr>
      </p:pic>
    </p:spTree>
    <p:extLst>
      <p:ext uri="{BB962C8B-B14F-4D97-AF65-F5344CB8AC3E}">
        <p14:creationId xmlns:p14="http://schemas.microsoft.com/office/powerpoint/2010/main" val="400625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300"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80F4F4-A975-FC7E-108D-F10FBD7693B5}"/>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a:srcRect l="-1" r="1390"/>
          <a:stretch/>
        </p:blipFill>
        <p:spPr>
          <a:xfrm>
            <a:off x="0" y="318499"/>
            <a:ext cx="11839073" cy="5375974"/>
          </a:xfrm>
          <a:prstGeom prst="rect">
            <a:avLst/>
          </a:prstGeom>
        </p:spPr>
      </p:pic>
    </p:spTree>
    <p:extLst>
      <p:ext uri="{BB962C8B-B14F-4D97-AF65-F5344CB8AC3E}">
        <p14:creationId xmlns:p14="http://schemas.microsoft.com/office/powerpoint/2010/main" val="34787457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888E1"/>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2888E1"/>
                </a:solidFill>
                <a:effectLst/>
                <a:uLnTx/>
                <a:uFillTx/>
                <a:latin typeface="Nunito Black" pitchFamily="2" charset="0"/>
                <a:ea typeface="+mn-ea"/>
                <a:cs typeface="+mn-cs"/>
              </a:rPr>
              <a:t> 2: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lợi</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ích</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nghề</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nghiệp</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hoặc</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công</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việc</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đó</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mang</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lại</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cho</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cuộc</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smtClean="0">
                <a:ln>
                  <a:noFill/>
                </a:ln>
                <a:solidFill>
                  <a:srgbClr val="002060"/>
                </a:solidFill>
                <a:effectLst/>
                <a:uLnTx/>
                <a:uFillTx/>
                <a:latin typeface="Nunito Black" pitchFamily="2" charset="0"/>
                <a:ea typeface="+mn-ea"/>
                <a:cs typeface="+mn-cs"/>
              </a:rPr>
              <a:t>sống</a:t>
            </a:r>
            <a:r>
              <a:rPr kumimoji="0" lang="en-US" sz="2400" b="1" i="0" u="none" strike="noStrike" kern="1200" cap="none" spc="0" normalizeH="0" noProof="0" dirty="0" smtClean="0">
                <a:ln>
                  <a:noFill/>
                </a:ln>
                <a:solidFill>
                  <a:srgbClr val="002060"/>
                </a:solidFill>
                <a:effectLst/>
                <a:uLnTx/>
                <a:uFillTx/>
                <a:latin typeface="Nunito Black" pitchFamily="2" charset="0"/>
                <a:ea typeface="+mn-ea"/>
                <a:cs typeface="+mn-cs"/>
              </a:rPr>
              <a:t>.  </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Nunito Black" pitchFamily="2" charset="0"/>
                <a:ea typeface="+mn-ea"/>
                <a:cs typeface="+mn-cs"/>
              </a:rPr>
              <a:t>Em dựa vào bài đọc mà mình đã tìm đọc ở bài tập trước để chia sẻ.</a:t>
            </a:r>
            <a:endParaRPr kumimoji="0" lang="en-US" sz="24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7" name="Rounded Rectangle 6"/>
          <p:cNvSpPr/>
          <p:nvPr/>
        </p:nvSpPr>
        <p:spPr>
          <a:xfrm>
            <a:off x="2978331" y="3662638"/>
            <a:ext cx="6570618" cy="2962513"/>
          </a:xfrm>
          <a:prstGeom prst="roundRect">
            <a:avLst/>
          </a:prstGeom>
          <a:ln w="57150">
            <a:solidFill>
              <a:srgbClr val="0070C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rPr>
              <a:t>dụ</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rPr>
              <a:t>Trong bài thơ </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rPr>
              <a:t>Con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đường</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của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bé</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vi-VN" sz="2800" b="0" i="0" u="none" strike="noStrike" kern="1200" cap="none" spc="0" normalizeH="0" baseline="0" noProof="0" dirty="0" smtClean="0">
                <a:ln>
                  <a:noFill/>
                </a:ln>
                <a:solidFill>
                  <a:srgbClr val="FF0000"/>
                </a:solidFill>
                <a:effectLst/>
                <a:uLnTx/>
                <a:uFillTx/>
                <a:latin typeface="Nunito Black" pitchFamily="2" charset="0"/>
                <a:ea typeface="+mn-ea"/>
                <a:cs typeface="+mn-cs"/>
              </a:rPr>
              <a:t>mà </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rPr>
              <a:t>tớ tìm đọc được,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tớ</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thấy</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công</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việc</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của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chú</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hải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quân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thật</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là</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cao</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đẹp</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Chú</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đã</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quên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mình</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bảo</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vệ</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vùng</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biển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đảo</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của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Tổ</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quốc</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mang</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lại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bình</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an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cho</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mọi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rPr>
              <a:t>nhà</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995437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80F4F4-A975-FC7E-108D-F10FBD7693B5}"/>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2E24AE-697F-49DD-1274-EB7FA021CC85}"/>
              </a:ext>
            </a:extLst>
          </p:cNvPr>
          <p:cNvSpPr txBox="1"/>
          <p:nvPr/>
        </p:nvSpPr>
        <p:spPr>
          <a:xfrm>
            <a:off x="569494" y="1777429"/>
            <a:ext cx="9224211" cy="2123658"/>
          </a:xfrm>
          <a:prstGeom prst="rect">
            <a:avLst/>
          </a:prstGeom>
          <a:noFill/>
        </p:spPr>
        <p:txBody>
          <a:bodyPr wrap="square" rtlCol="0">
            <a:spAutoFit/>
          </a:bodyPr>
          <a:lstStyle/>
          <a:p>
            <a:pPr algn="ctr"/>
            <a:r>
              <a:rPr lang="en-US" sz="6600" b="1" dirty="0" smtClean="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VẬN DỤNG VÀ TRẢI NGHIỆM </a:t>
            </a:r>
            <a:endParaRPr lang="en-US" sz="6600" b="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7751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2" name="Rectangle 1">
            <a:extLst>
              <a:ext uri="{FF2B5EF4-FFF2-40B4-BE49-F238E27FC236}">
                <a16:creationId xmlns:a16="http://schemas.microsoft.com/office/drawing/2014/main" id="{740E99EE-4BD2-7400-C7FD-5D7599C1C749}"/>
              </a:ext>
            </a:extLst>
          </p:cNvPr>
          <p:cNvSpPr/>
          <p:nvPr/>
        </p:nvSpPr>
        <p:spPr>
          <a:xfrm>
            <a:off x="-2095928" y="133564"/>
            <a:ext cx="1820894" cy="15731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2E24AE-697F-49DD-1274-EB7FA021CC85}"/>
              </a:ext>
            </a:extLst>
          </p:cNvPr>
          <p:cNvSpPr txBox="1"/>
          <p:nvPr/>
        </p:nvSpPr>
        <p:spPr>
          <a:xfrm>
            <a:off x="569494" y="1777429"/>
            <a:ext cx="11622506" cy="3046988"/>
          </a:xfrm>
          <a:prstGeom prst="rect">
            <a:avLst/>
          </a:prstGeom>
          <a:noFill/>
        </p:spPr>
        <p:txBody>
          <a:bodyPr wrap="square" rtlCol="0">
            <a:spAutoFit/>
          </a:bodyPr>
          <a:lstStyle/>
          <a:p>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Qua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rút</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endParaRPr lang="en-US" sz="48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36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47E5112D-0858-4F7A-BF6E-035A371032EC}"/>
              </a:ext>
            </a:extLst>
          </p:cNvPr>
          <p:cNvSpPr/>
          <p:nvPr/>
        </p:nvSpPr>
        <p:spPr>
          <a:xfrm>
            <a:off x="2894025" y="4456101"/>
            <a:ext cx="6683928" cy="93369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Đáp</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án</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Y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tá</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Điều</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dưỡng</a:t>
            </a:r>
            <a:endPar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7" name="Picture 6">
            <a:hlinkClick r:id="rId6"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8" name="Group 7">
            <a:extLst>
              <a:ext uri="{FF2B5EF4-FFF2-40B4-BE49-F238E27FC236}">
                <a16:creationId xmlns:a16="http://schemas.microsoft.com/office/drawing/2014/main" id="{4BB2239B-22DD-4353-86B1-EA78FA3DFCC6}"/>
              </a:ext>
            </a:extLst>
          </p:cNvPr>
          <p:cNvGrpSpPr/>
          <p:nvPr/>
        </p:nvGrpSpPr>
        <p:grpSpPr>
          <a:xfrm>
            <a:off x="2894025" y="442924"/>
            <a:ext cx="6462508" cy="3250272"/>
            <a:chOff x="2171343" y="4618089"/>
            <a:chExt cx="7988119" cy="2187854"/>
          </a:xfrm>
        </p:grpSpPr>
        <p:sp>
          <p:nvSpPr>
            <p:cNvPr id="9"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0"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sp>
        <p:nvSpPr>
          <p:cNvPr id="12" name="TextBox 11"/>
          <p:cNvSpPr txBox="1"/>
          <p:nvPr/>
        </p:nvSpPr>
        <p:spPr>
          <a:xfrm>
            <a:off x="2087514" y="657842"/>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13" name="Picture 12">
            <a:extLst>
              <a:ext uri="{FF2B5EF4-FFF2-40B4-BE49-F238E27FC236}">
                <a16:creationId xmlns:a16="http://schemas.microsoft.com/office/drawing/2014/main" id="{26C4F77D-7204-23E0-9088-B7DD0B64C09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1286" t="19567" r="44987" b="61039"/>
          <a:stretch/>
        </p:blipFill>
        <p:spPr>
          <a:xfrm>
            <a:off x="3712198" y="442924"/>
            <a:ext cx="4692550" cy="2780768"/>
          </a:xfrm>
          <a:prstGeom prst="rect">
            <a:avLst/>
          </a:prstGeom>
        </p:spPr>
      </p:pic>
    </p:spTree>
    <p:extLst>
      <p:ext uri="{BB962C8B-B14F-4D97-AF65-F5344CB8AC3E}">
        <p14:creationId xmlns:p14="http://schemas.microsoft.com/office/powerpoint/2010/main" val="1990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4065">
              <a:defRPr/>
            </a:pPr>
            <a:endParaRPr lang="zh-CN" altLang="en-US" sz="1900">
              <a:solidFill>
                <a:prstClr val="black"/>
              </a:solidFill>
              <a:latin typeface="等线" panose="020F0502020204030204"/>
            </a:endParaRPr>
          </a:p>
        </p:txBody>
      </p:sp>
      <p:pic>
        <p:nvPicPr>
          <p:cNvPr id="39" name="Picture 3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B921941-8BE8-B540-2547-C5761FDB2DC8}"/>
              </a:ext>
            </a:extLst>
          </p:cNvPr>
          <p:cNvSpPr/>
          <p:nvPr/>
        </p:nvSpPr>
        <p:spPr>
          <a:xfrm>
            <a:off x="3490119" y="4532195"/>
            <a:ext cx="5410200" cy="88476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Đáp</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án:Thầy</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cô</a:t>
            </a:r>
            <a:r>
              <a:rPr lang="en-US" sz="36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giáo</a:t>
            </a:r>
            <a:endPar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41" name="Picture 40">
            <a:hlinkClick r:id="rId8"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1700" y="5415873"/>
            <a:ext cx="2400300" cy="1468203"/>
          </a:xfrm>
          <a:prstGeom prst="rect">
            <a:avLst/>
          </a:prstGeom>
        </p:spPr>
      </p:pic>
      <p:grpSp>
        <p:nvGrpSpPr>
          <p:cNvPr id="42" name="Group 41">
            <a:extLst>
              <a:ext uri="{FF2B5EF4-FFF2-40B4-BE49-F238E27FC236}">
                <a16:creationId xmlns:a16="http://schemas.microsoft.com/office/drawing/2014/main" id="{4BB2239B-22DD-4353-86B1-EA78FA3DFCC6}"/>
              </a:ext>
            </a:extLst>
          </p:cNvPr>
          <p:cNvGrpSpPr/>
          <p:nvPr/>
        </p:nvGrpSpPr>
        <p:grpSpPr>
          <a:xfrm>
            <a:off x="3015705" y="254582"/>
            <a:ext cx="5954031" cy="2983043"/>
            <a:chOff x="2171343" y="4618089"/>
            <a:chExt cx="7988119" cy="2187854"/>
          </a:xfrm>
        </p:grpSpPr>
        <p:sp>
          <p:nvSpPr>
            <p:cNvPr id="43"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44"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45"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46" name="Picture 45">
            <a:extLst>
              <a:ext uri="{FF2B5EF4-FFF2-40B4-BE49-F238E27FC236}">
                <a16:creationId xmlns:a16="http://schemas.microsoft.com/office/drawing/2014/main" id="{31EA0915-C61B-170A-A546-B4AAA9080FF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l="55433" t="19567" r="3080" b="61039"/>
          <a:stretch/>
        </p:blipFill>
        <p:spPr>
          <a:xfrm>
            <a:off x="3848468" y="444826"/>
            <a:ext cx="4087362" cy="2552876"/>
          </a:xfrm>
          <a:prstGeom prst="rect">
            <a:avLst/>
          </a:prstGeom>
        </p:spPr>
      </p:pic>
    </p:spTree>
    <p:extLst>
      <p:ext uri="{BB962C8B-B14F-4D97-AF65-F5344CB8AC3E}">
        <p14:creationId xmlns:p14="http://schemas.microsoft.com/office/powerpoint/2010/main" val="2165227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1000"/>
                                        <p:tgtEl>
                                          <p:spTgt spid="116"/>
                                        </p:tgtEl>
                                      </p:cBhvr>
                                    </p:animEffect>
                                    <p:anim calcmode="lin" valueType="num">
                                      <p:cBhvr>
                                        <p:cTn id="14" dur="1000" fill="hold"/>
                                        <p:tgtEl>
                                          <p:spTgt spid="116"/>
                                        </p:tgtEl>
                                        <p:attrNameLst>
                                          <p:attrName>ppt_x</p:attrName>
                                        </p:attrNameLst>
                                      </p:cBhvr>
                                      <p:tavLst>
                                        <p:tav tm="0">
                                          <p:val>
                                            <p:strVal val="#ppt_x"/>
                                          </p:val>
                                        </p:tav>
                                        <p:tav tm="100000">
                                          <p:val>
                                            <p:strVal val="#ppt_x"/>
                                          </p:val>
                                        </p:tav>
                                      </p:tavLst>
                                    </p:anim>
                                    <p:anim calcmode="lin" valueType="num">
                                      <p:cBhvr>
                                        <p:cTn id="15" dur="1000" fill="hold"/>
                                        <p:tgtEl>
                                          <p:spTgt spid="1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1000"/>
                                        <p:tgtEl>
                                          <p:spTgt spid="117"/>
                                        </p:tgtEl>
                                      </p:cBhvr>
                                    </p:animEffect>
                                    <p:anim calcmode="lin" valueType="num">
                                      <p:cBhvr>
                                        <p:cTn id="19" dur="1000" fill="hold"/>
                                        <p:tgtEl>
                                          <p:spTgt spid="117"/>
                                        </p:tgtEl>
                                        <p:attrNameLst>
                                          <p:attrName>ppt_x</p:attrName>
                                        </p:attrNameLst>
                                      </p:cBhvr>
                                      <p:tavLst>
                                        <p:tav tm="0">
                                          <p:val>
                                            <p:strVal val="#ppt_x"/>
                                          </p:val>
                                        </p:tav>
                                        <p:tav tm="100000">
                                          <p:val>
                                            <p:strVal val="#ppt_x"/>
                                          </p:val>
                                        </p:tav>
                                      </p:tavLst>
                                    </p:anim>
                                    <p:anim calcmode="lin" valueType="num">
                                      <p:cBhvr>
                                        <p:cTn id="20" dur="1000" fill="hold"/>
                                        <p:tgtEl>
                                          <p:spTgt spid="1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1000"/>
                                        <p:tgtEl>
                                          <p:spTgt spid="118"/>
                                        </p:tgtEl>
                                      </p:cBhvr>
                                    </p:animEffect>
                                    <p:anim calcmode="lin" valueType="num">
                                      <p:cBhvr>
                                        <p:cTn id="24" dur="1000" fill="hold"/>
                                        <p:tgtEl>
                                          <p:spTgt spid="118"/>
                                        </p:tgtEl>
                                        <p:attrNameLst>
                                          <p:attrName>ppt_x</p:attrName>
                                        </p:attrNameLst>
                                      </p:cBhvr>
                                      <p:tavLst>
                                        <p:tav tm="0">
                                          <p:val>
                                            <p:strVal val="#ppt_x"/>
                                          </p:val>
                                        </p:tav>
                                        <p:tav tm="100000">
                                          <p:val>
                                            <p:strVal val="#ppt_x"/>
                                          </p:val>
                                        </p:tav>
                                      </p:tavLst>
                                    </p:anim>
                                    <p:anim calcmode="lin" valueType="num">
                                      <p:cBhvr>
                                        <p:cTn id="25" dur="1000" fill="hold"/>
                                        <p:tgtEl>
                                          <p:spTgt spid="1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1000"/>
                                        <p:tgtEl>
                                          <p:spTgt spid="115"/>
                                        </p:tgtEl>
                                      </p:cBhvr>
                                    </p:animEffect>
                                    <p:anim calcmode="lin" valueType="num">
                                      <p:cBhvr>
                                        <p:cTn id="29" dur="1000" fill="hold"/>
                                        <p:tgtEl>
                                          <p:spTgt spid="115"/>
                                        </p:tgtEl>
                                        <p:attrNameLst>
                                          <p:attrName>ppt_x</p:attrName>
                                        </p:attrNameLst>
                                      </p:cBhvr>
                                      <p:tavLst>
                                        <p:tav tm="0">
                                          <p:val>
                                            <p:strVal val="#ppt_x"/>
                                          </p:val>
                                        </p:tav>
                                        <p:tav tm="100000">
                                          <p:val>
                                            <p:strVal val="#ppt_x"/>
                                          </p:val>
                                        </p:tav>
                                      </p:tavLst>
                                    </p:anim>
                                    <p:anim calcmode="lin" valueType="num">
                                      <p:cBhvr>
                                        <p:cTn id="30"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31391-795D-05F7-6D52-EE0DD5ABF76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FDDD375-C550-7737-B551-EA216FE12E99}"/>
              </a:ext>
            </a:extLst>
          </p:cNvPr>
          <p:cNvGrpSpPr/>
          <p:nvPr/>
        </p:nvGrpSpPr>
        <p:grpSpPr>
          <a:xfrm>
            <a:off x="1433117" y="445996"/>
            <a:ext cx="9302341" cy="6079128"/>
            <a:chOff x="1543790" y="224640"/>
            <a:chExt cx="9302341" cy="6079128"/>
          </a:xfrm>
        </p:grpSpPr>
        <p:pic>
          <p:nvPicPr>
            <p:cNvPr id="4" name="Picture 3">
              <a:extLst>
                <a:ext uri="{FF2B5EF4-FFF2-40B4-BE49-F238E27FC236}">
                  <a16:creationId xmlns:a16="http://schemas.microsoft.com/office/drawing/2014/main" id="{62609DCC-7087-6189-1C4B-192CCA46EAE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1458" t="43637" r="3457" b="2857"/>
            <a:stretch/>
          </p:blipFill>
          <p:spPr>
            <a:xfrm flipH="1">
              <a:off x="1543790" y="318499"/>
              <a:ext cx="3954484" cy="5985269"/>
            </a:xfrm>
            <a:prstGeom prst="rect">
              <a:avLst/>
            </a:prstGeom>
          </p:spPr>
        </p:pic>
        <p:pic>
          <p:nvPicPr>
            <p:cNvPr id="13" name="Picture 12">
              <a:extLst>
                <a:ext uri="{FF2B5EF4-FFF2-40B4-BE49-F238E27FC236}">
                  <a16:creationId xmlns:a16="http://schemas.microsoft.com/office/drawing/2014/main" id="{8281C98A-2186-415B-4185-25E7D8BB802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3703" r="3075" b="47879"/>
            <a:stretch/>
          </p:blipFill>
          <p:spPr>
            <a:xfrm>
              <a:off x="6274130" y="224640"/>
              <a:ext cx="4572001" cy="5957456"/>
            </a:xfrm>
            <a:prstGeom prst="rect">
              <a:avLst/>
            </a:prstGeom>
          </p:spPr>
        </p:pic>
        <p:sp>
          <p:nvSpPr>
            <p:cNvPr id="14" name="Rectangle 13">
              <a:extLst>
                <a:ext uri="{FF2B5EF4-FFF2-40B4-BE49-F238E27FC236}">
                  <a16:creationId xmlns:a16="http://schemas.microsoft.com/office/drawing/2014/main" id="{84F789E2-9AEB-0E86-F913-543DBFA7DF71}"/>
                </a:ext>
              </a:extLst>
            </p:cNvPr>
            <p:cNvSpPr/>
            <p:nvPr/>
          </p:nvSpPr>
          <p:spPr>
            <a:xfrm>
              <a:off x="5153891" y="2802577"/>
              <a:ext cx="2636322" cy="337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68139C-50FD-5B3A-537E-9AF8730ECB63}"/>
                </a:ext>
              </a:extLst>
            </p:cNvPr>
            <p:cNvSpPr/>
            <p:nvPr/>
          </p:nvSpPr>
          <p:spPr>
            <a:xfrm>
              <a:off x="6096000" y="1460665"/>
              <a:ext cx="364177" cy="46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B2E24AE-697F-49DD-1274-EB7FA021CC85}"/>
              </a:ext>
            </a:extLst>
          </p:cNvPr>
          <p:cNvSpPr txBox="1"/>
          <p:nvPr/>
        </p:nvSpPr>
        <p:spPr>
          <a:xfrm>
            <a:off x="4415642" y="3196401"/>
            <a:ext cx="3740727" cy="1323439"/>
          </a:xfrm>
          <a:prstGeom prst="rect">
            <a:avLst/>
          </a:prstGeom>
          <a:noFill/>
        </p:spPr>
        <p:txBody>
          <a:bodyPr wrap="square" rtlCol="0">
            <a:spAutoFit/>
          </a:bodyPr>
          <a:lstStyle/>
          <a:p>
            <a:pPr algn="ctr"/>
            <a:r>
              <a:rPr lang="en-US" sz="4000" b="1" dirty="0">
                <a:solidFill>
                  <a:srgbClr val="F5100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ĐƯỜNG CỦA BÉ</a:t>
            </a:r>
          </a:p>
        </p:txBody>
      </p:sp>
      <p:sp>
        <p:nvSpPr>
          <p:cNvPr id="18" name="TextBox 17">
            <a:extLst>
              <a:ext uri="{FF2B5EF4-FFF2-40B4-BE49-F238E27FC236}">
                <a16:creationId xmlns:a16="http://schemas.microsoft.com/office/drawing/2014/main" id="{C816D6F7-1BCF-93DD-D8C7-6AC1CADA4715}"/>
              </a:ext>
            </a:extLst>
          </p:cNvPr>
          <p:cNvSpPr txBox="1"/>
          <p:nvPr/>
        </p:nvSpPr>
        <p:spPr>
          <a:xfrm>
            <a:off x="4878780" y="2435230"/>
            <a:ext cx="2636323" cy="707886"/>
          </a:xfrm>
          <a:prstGeom prst="rect">
            <a:avLst/>
          </a:prstGeom>
          <a:noFill/>
        </p:spPr>
        <p:txBody>
          <a:bodyPr wrap="square" rtlCol="0">
            <a:spAutoFit/>
          </a:bodyPr>
          <a:lstStyle/>
          <a:p>
            <a:pPr algn="ctr"/>
            <a:r>
              <a:rPr lang="en-US" sz="4000" b="1" dirty="0" err="1">
                <a:solidFill>
                  <a:srgbClr val="806E5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4000" b="1" dirty="0">
                <a:solidFill>
                  <a:srgbClr val="806E5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28:</a:t>
            </a:r>
          </a:p>
        </p:txBody>
      </p:sp>
    </p:spTree>
    <p:extLst>
      <p:ext uri="{BB962C8B-B14F-4D97-AF65-F5344CB8AC3E}">
        <p14:creationId xmlns:p14="http://schemas.microsoft.com/office/powerpoint/2010/main" val="25513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3733639" y="4961845"/>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3576363" y="3741594"/>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5" y="2663475"/>
            <a:ext cx="5934456"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“Con </a:t>
            </a:r>
            <a:r>
              <a:rPr lang="en-US" sz="2000" dirty="0" err="1">
                <a:solidFill>
                  <a:srgbClr val="0000FF"/>
                </a:solidFill>
                <a:latin typeface="Arial" panose="020B0604020202020204" pitchFamily="34" charset="0"/>
                <a:cs typeface="Arial" panose="020B0604020202020204" pitchFamily="34" charset="0"/>
              </a:rPr>
              <a:t>đường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của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bé</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ở </a:t>
            </a:r>
            <a:r>
              <a:rPr lang="en-US" sz="2000" dirty="0" err="1">
                <a:solidFill>
                  <a:srgbClr val="0000FF"/>
                </a:solidFill>
                <a:latin typeface="Arial" panose="020B0604020202020204" pitchFamily="34" charset="0"/>
                <a:cs typeface="Arial" panose="020B0604020202020204" pitchFamily="34" charset="0"/>
              </a:rPr>
              <a:t>chỗ</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nhịp</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thơ</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giữa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dòng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thơ</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64509" y="3908273"/>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224158" y="5124606"/>
            <a:ext cx="6195492" cy="707886"/>
          </a:xfrm>
          <a:prstGeom prst="rect">
            <a:avLst/>
          </a:prstGeom>
        </p:spPr>
        <p:txBody>
          <a:bodyPr wrap="square">
            <a:spAutoFit/>
          </a:bodyPr>
          <a:lstStyle/>
          <a:p>
            <a:r>
              <a:rPr lang="en-US" sz="2000" dirty="0" err="1" smtClean="0">
                <a:solidFill>
                  <a:srgbClr val="0000FF"/>
                </a:solidFill>
                <a:latin typeface="Arial" panose="020B0604020202020204" pitchFamily="34" charset="0"/>
                <a:cs typeface="Arial" panose="020B0604020202020204" pitchFamily="34" charset="0"/>
              </a:rPr>
              <a:t>Bồi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dưỡng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tình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yêu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đối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với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các</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nghề</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nghiệp</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khác</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nhau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trong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cuộc</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sống</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406027" y="3868302"/>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406027" y="5041520"/>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
        <p:nvSpPr>
          <p:cNvPr id="13" name="Rectangle 12">
            <a:extLst>
              <a:ext uri="{FF2B5EF4-FFF2-40B4-BE49-F238E27FC236}">
                <a16:creationId xmlns:a16="http://schemas.microsoft.com/office/drawing/2014/main" id="{74D6621C-A23E-03DC-040E-5F9D24D42DE2}"/>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48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80F4F4-A975-FC7E-108D-F10FBD7693B5}"/>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2E24AE-697F-49DD-1274-EB7FA021CC85}"/>
              </a:ext>
            </a:extLst>
          </p:cNvPr>
          <p:cNvSpPr txBox="1"/>
          <p:nvPr/>
        </p:nvSpPr>
        <p:spPr>
          <a:xfrm>
            <a:off x="569494" y="1777429"/>
            <a:ext cx="9224211" cy="1107996"/>
          </a:xfrm>
          <a:prstGeom prst="rect">
            <a:avLst/>
          </a:prstGeom>
          <a:noFill/>
        </p:spPr>
        <p:txBody>
          <a:bodyPr wrap="square" rtlCol="0">
            <a:spAutoFit/>
          </a:bodyPr>
          <a:lstStyle/>
          <a:p>
            <a:pPr algn="ctr"/>
            <a:r>
              <a:rPr lang="en-US" sz="6600" b="1" dirty="0" smtClean="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KHÁM PHÁ</a:t>
            </a:r>
            <a:endParaRPr lang="en-US" sz="6600" b="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634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7.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8.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9.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0.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2411</TotalTime>
  <Words>1515</Words>
  <Application>Microsoft Office PowerPoint</Application>
  <PresentationFormat>Widescreen</PresentationFormat>
  <Paragraphs>315</Paragraphs>
  <Slides>44</Slides>
  <Notes>20</Notes>
  <HiddenSlides>0</HiddenSlides>
  <MMClips>3</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44</vt:i4>
      </vt:variant>
    </vt:vector>
  </HeadingPairs>
  <TitlesOfParts>
    <vt:vector size="71" baseType="lpstr">
      <vt:lpstr>微软雅黑</vt:lpstr>
      <vt:lpstr>宋体</vt:lpstr>
      <vt:lpstr>#9Slide03 Sofia Pro Soft Bold</vt:lpstr>
      <vt:lpstr>Arial</vt:lpstr>
      <vt:lpstr>Arial Nova</vt:lpstr>
      <vt:lpstr>Arial-Rounded</vt:lpstr>
      <vt:lpstr>Calibri</vt:lpstr>
      <vt:lpstr>Calibri Light</vt:lpstr>
      <vt:lpstr>Cambria</vt:lpstr>
      <vt:lpstr>等线</vt:lpstr>
      <vt:lpstr>等线 Light</vt:lpstr>
      <vt:lpstr>Impact</vt:lpstr>
      <vt:lpstr>inpin heiti</vt:lpstr>
      <vt:lpstr>Nunito Black</vt:lpstr>
      <vt:lpstr>SVN-Gretoon</vt:lpstr>
      <vt:lpstr>Times New Roman</vt:lpstr>
      <vt:lpstr>字魂52号-阿开漫画体</vt:lpstr>
      <vt:lpstr>方正静蕾简体</vt:lpstr>
      <vt:lpstr>杨任东竹石体-Semibold</vt:lpstr>
      <vt:lpstr>3_Office 主题​​</vt:lpstr>
      <vt:lpstr>Office 主题​​</vt:lpstr>
      <vt:lpstr>2_第一PPT，www.1ppt.com</vt:lpstr>
      <vt:lpstr>2_Office 主题​​</vt:lpstr>
      <vt:lpstr>4_Office 主题​​</vt:lpstr>
      <vt:lpstr>1_Office 主题​​</vt:lpstr>
      <vt:lpstr>2_Office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Thu</dc:creator>
  <cp:lastModifiedBy>Administrator</cp:lastModifiedBy>
  <cp:revision>40</cp:revision>
  <dcterms:modified xsi:type="dcterms:W3CDTF">2023-12-07T05:16:01Z</dcterms:modified>
</cp:coreProperties>
</file>