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91" r:id="rId3"/>
  </p:sldMasterIdLst>
  <p:notesMasterIdLst>
    <p:notesMasterId r:id="rId30"/>
  </p:notesMasterIdLst>
  <p:sldIdLst>
    <p:sldId id="444" r:id="rId4"/>
    <p:sldId id="258" r:id="rId5"/>
    <p:sldId id="265" r:id="rId6"/>
    <p:sldId id="437" r:id="rId7"/>
    <p:sldId id="438" r:id="rId8"/>
    <p:sldId id="266" r:id="rId9"/>
    <p:sldId id="267" r:id="rId10"/>
    <p:sldId id="257" r:id="rId11"/>
    <p:sldId id="293" r:id="rId12"/>
    <p:sldId id="441" r:id="rId13"/>
    <p:sldId id="260" r:id="rId14"/>
    <p:sldId id="261" r:id="rId15"/>
    <p:sldId id="440" r:id="rId16"/>
    <p:sldId id="262" r:id="rId17"/>
    <p:sldId id="263" r:id="rId18"/>
    <p:sldId id="435" r:id="rId19"/>
    <p:sldId id="264" r:id="rId20"/>
    <p:sldId id="274" r:id="rId21"/>
    <p:sldId id="430" r:id="rId22"/>
    <p:sldId id="431" r:id="rId23"/>
    <p:sldId id="436" r:id="rId24"/>
    <p:sldId id="439" r:id="rId25"/>
    <p:sldId id="433" r:id="rId26"/>
    <p:sldId id="432" r:id="rId27"/>
    <p:sldId id="442" r:id="rId28"/>
    <p:sldId id="44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DEEBF7"/>
    <a:srgbClr val="FFFF00"/>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8" autoAdjust="0"/>
    <p:restoredTop sz="94660"/>
  </p:normalViewPr>
  <p:slideViewPr>
    <p:cSldViewPr snapToGrid="0" showGuides="1">
      <p:cViewPr varScale="1">
        <p:scale>
          <a:sx n="62" d="100"/>
          <a:sy n="62" d="100"/>
        </p:scale>
        <p:origin x="78" y="3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B7C-2649-4837-8A8C-310E41721CA5}"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009E5-7A87-436A-98B6-D0D8723DFF90}" type="slidenum">
              <a:rPr lang="en-US" smtClean="0"/>
              <a:t>‹#›</a:t>
            </a:fld>
            <a:endParaRPr lang="en-US"/>
          </a:p>
        </p:txBody>
      </p:sp>
    </p:spTree>
    <p:extLst>
      <p:ext uri="{BB962C8B-B14F-4D97-AF65-F5344CB8AC3E}">
        <p14:creationId xmlns:p14="http://schemas.microsoft.com/office/powerpoint/2010/main" val="418653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3371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06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341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737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623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7524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0354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085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3763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48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05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235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12711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2189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430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542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9223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7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1CB011-0E9E-4BA4-B04F-C08E3862E949}"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8983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43423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846253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2B1D44-6855-4F1D-B7AB-5050D5ED059D}"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56906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4037114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2B1D44-6855-4F1D-B7AB-5050D5ED059D}"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796766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2B1D44-6855-4F1D-B7AB-5050D5ED059D}"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3539827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2B1D44-6855-4F1D-B7AB-5050D5ED059D}"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3758869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2B1D44-6855-4F1D-B7AB-5050D5ED059D}"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170358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B1D44-6855-4F1D-B7AB-5050D5ED059D}"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559863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267238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940032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62B1D44-6855-4F1D-B7AB-5050D5ED059D}"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962749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1762891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B1D44-6855-4F1D-B7AB-5050D5ED059D}"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11BE4-BE68-4549-B5EE-E1920BD5ABF0}" type="slidenum">
              <a:rPr lang="en-US" smtClean="0"/>
              <a:t>‹#›</a:t>
            </a:fld>
            <a:endParaRPr lang="en-US"/>
          </a:p>
        </p:txBody>
      </p:sp>
    </p:spTree>
    <p:extLst>
      <p:ext uri="{BB962C8B-B14F-4D97-AF65-F5344CB8AC3E}">
        <p14:creationId xmlns:p14="http://schemas.microsoft.com/office/powerpoint/2010/main" val="753186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6" y="260650"/>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9"/>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6"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8" y="7845491"/>
            <a:ext cx="1290418" cy="369332"/>
          </a:xfrm>
          <a:prstGeom prst="rect">
            <a:avLst/>
          </a:prstGeom>
          <a:noFill/>
        </p:spPr>
        <p:txBody>
          <a:bodyPr wrap="none" rtlCol="0">
            <a:spAutoFit/>
          </a:bodyPr>
          <a:lstStyle/>
          <a:p>
            <a:r>
              <a:rPr lang="en-US" altLang="zh-CN" sz="1800" dirty="0" err="1">
                <a:solidFill>
                  <a:schemeClr val="bg1"/>
                </a:solidFill>
              </a:rPr>
              <a:t>Contents_N</a:t>
            </a:r>
            <a:endParaRPr lang="zh-CN" altLang="en-US" sz="1800" dirty="0">
              <a:solidFill>
                <a:schemeClr val="bg1"/>
              </a:solidFill>
            </a:endParaRPr>
          </a:p>
        </p:txBody>
      </p:sp>
      <p:grpSp>
        <p:nvGrpSpPr>
          <p:cNvPr id="4" name="kite_group"/>
          <p:cNvGrpSpPr/>
          <p:nvPr userDrawn="1"/>
        </p:nvGrpSpPr>
        <p:grpSpPr>
          <a:xfrm>
            <a:off x="-240703"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206745448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5F5F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spTree>
    <p:extLst>
      <p:ext uri="{BB962C8B-B14F-4D97-AF65-F5344CB8AC3E}">
        <p14:creationId xmlns:p14="http://schemas.microsoft.com/office/powerpoint/2010/main" val="36490403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09600" y="39385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49A851F9-C410-4430-A939-F2495C3E2C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A4276D-BCBF-41B7-AD8B-F30FE6CB9F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9FFEF9-4038-4976-B730-82AE39731038}"/>
              </a:ext>
            </a:extLst>
          </p:cNvPr>
          <p:cNvSpPr>
            <a:spLocks noGrp="1" noChangeArrowheads="1"/>
          </p:cNvSpPr>
          <p:nvPr>
            <p:ph type="sldNum" sz="quarter" idx="12"/>
          </p:nvPr>
        </p:nvSpPr>
        <p:spPr>
          <a:ln/>
        </p:spPr>
        <p:txBody>
          <a:bodyPr/>
          <a:lstStyle>
            <a:lvl1pPr>
              <a:defRPr/>
            </a:lvl1pPr>
          </a:lstStyle>
          <a:p>
            <a:fld id="{0E74C9CB-C725-41B9-8C24-A19257DBBE8E}" type="slidenum">
              <a:rPr lang="en-US" altLang="en-US"/>
              <a:pPr/>
              <a:t>‹#›</a:t>
            </a:fld>
            <a:endParaRPr lang="en-US" altLang="en-US"/>
          </a:p>
        </p:txBody>
      </p:sp>
    </p:spTree>
    <p:extLst>
      <p:ext uri="{BB962C8B-B14F-4D97-AF65-F5344CB8AC3E}">
        <p14:creationId xmlns:p14="http://schemas.microsoft.com/office/powerpoint/2010/main" val="2505328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lipArt Placeholder 3"/>
          <p:cNvSpPr>
            <a:spLocks noGrp="1"/>
          </p:cNvSpPr>
          <p:nvPr>
            <p:ph type="clipArt" sz="half" idx="2"/>
          </p:nvPr>
        </p:nvSpPr>
        <p:spPr>
          <a:xfrm>
            <a:off x="6197600" y="1600201"/>
            <a:ext cx="5384800" cy="4525963"/>
          </a:xfrm>
        </p:spPr>
        <p:txBody>
          <a:bodyPr/>
          <a:lstStyle/>
          <a:p>
            <a:pPr lvl="0"/>
            <a:endParaRPr lang="vi-VN" noProof="0"/>
          </a:p>
        </p:txBody>
      </p:sp>
      <p:sp>
        <p:nvSpPr>
          <p:cNvPr id="5" name="Rectangle 4">
            <a:extLst>
              <a:ext uri="{FF2B5EF4-FFF2-40B4-BE49-F238E27FC236}">
                <a16:creationId xmlns:a16="http://schemas.microsoft.com/office/drawing/2014/main" id="{690EA710-8E72-43CE-B351-487515F44E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F452A7-695A-4894-8EA2-75475FA17A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36432C-95DA-44A9-978E-2C821B013190}"/>
              </a:ext>
            </a:extLst>
          </p:cNvPr>
          <p:cNvSpPr>
            <a:spLocks noGrp="1" noChangeArrowheads="1"/>
          </p:cNvSpPr>
          <p:nvPr>
            <p:ph type="sldNum" sz="quarter" idx="12"/>
          </p:nvPr>
        </p:nvSpPr>
        <p:spPr>
          <a:ln/>
        </p:spPr>
        <p:txBody>
          <a:bodyPr/>
          <a:lstStyle>
            <a:lvl1pPr>
              <a:defRPr/>
            </a:lvl1pPr>
          </a:lstStyle>
          <a:p>
            <a:fld id="{43A8F8ED-5631-4C92-88B2-F5D59A17F47E}" type="slidenum">
              <a:rPr lang="en-US" altLang="en-US"/>
              <a:pPr/>
              <a:t>‹#›</a:t>
            </a:fld>
            <a:endParaRPr lang="en-US" altLang="en-US"/>
          </a:p>
        </p:txBody>
      </p:sp>
    </p:spTree>
    <p:extLst>
      <p:ext uri="{BB962C8B-B14F-4D97-AF65-F5344CB8AC3E}">
        <p14:creationId xmlns:p14="http://schemas.microsoft.com/office/powerpoint/2010/main" val="4125384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CA2DB1-1BF1-4FD7-8920-8FEEFC1AC9F3}"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763342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790579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CA2DB1-1BF1-4FD7-8920-8FEEFC1AC9F3}"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892052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CB011-0E9E-4BA4-B04F-C08E3862E949}"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359655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CA2DB1-1BF1-4FD7-8920-8FEEFC1AC9F3}"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046340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CA2DB1-1BF1-4FD7-8920-8FEEFC1AC9F3}"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580788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CA2DB1-1BF1-4FD7-8920-8FEEFC1AC9F3}"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051262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A2DB1-1BF1-4FD7-8920-8FEEFC1AC9F3}"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2386670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CA2DB1-1BF1-4FD7-8920-8FEEFC1AC9F3}"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4113806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CA2DB1-1BF1-4FD7-8920-8FEEFC1AC9F3}"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984196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135530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A2DB1-1BF1-4FD7-8920-8FEEFC1AC9F3}"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DFA5B8-2277-4AA6-9479-48B9E75D8454}" type="slidenum">
              <a:rPr lang="en-US" smtClean="0"/>
              <a:t>‹#›</a:t>
            </a:fld>
            <a:endParaRPr lang="en-US"/>
          </a:p>
        </p:txBody>
      </p:sp>
    </p:spTree>
    <p:extLst>
      <p:ext uri="{BB962C8B-B14F-4D97-AF65-F5344CB8AC3E}">
        <p14:creationId xmlns:p14="http://schemas.microsoft.com/office/powerpoint/2010/main" val="64580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402948" cy="369332"/>
          </a:xfrm>
          <a:prstGeom prst="rect">
            <a:avLst/>
          </a:prstGeom>
          <a:noFill/>
        </p:spPr>
        <p:txBody>
          <a:bodyPr wrap="none" rtlCol="0">
            <a:spAutoFit/>
          </a:bodyPr>
          <a:lstStyle/>
          <a:p>
            <a:r>
              <a:rPr lang="en-US" altLang="zh-CN" dirty="0" err="1">
                <a:solidFill>
                  <a:schemeClr val="bg1"/>
                </a:solidFill>
              </a:rPr>
              <a:t>Contents_N</a:t>
            </a:r>
            <a:endParaRPr lang="zh-CN" altLang="en-US"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4995626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5F5F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spTree>
    <p:extLst>
      <p:ext uri="{BB962C8B-B14F-4D97-AF65-F5344CB8AC3E}">
        <p14:creationId xmlns:p14="http://schemas.microsoft.com/office/powerpoint/2010/main" val="21934116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1CB011-0E9E-4BA4-B04F-C08E3862E949}"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1392912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ED97A07A-F3AE-4372-A9B4-89F36D141089}" type="slidenum">
              <a:rPr lang="en-US" altLang="en-US"/>
              <a:pPr/>
              <a:t>‹#›</a:t>
            </a:fld>
            <a:endParaRPr lang="en-US" altLang="en-US"/>
          </a:p>
        </p:txBody>
      </p:sp>
    </p:spTree>
    <p:extLst>
      <p:ext uri="{BB962C8B-B14F-4D97-AF65-F5344CB8AC3E}">
        <p14:creationId xmlns:p14="http://schemas.microsoft.com/office/powerpoint/2010/main" val="387266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1CB011-0E9E-4BA4-B04F-C08E3862E949}"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4488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1CB011-0E9E-4BA4-B04F-C08E3862E949}"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385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CB011-0E9E-4BA4-B04F-C08E3862E949}"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10936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6857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20929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CB011-0E9E-4BA4-B04F-C08E3862E949}" type="datetimeFigureOut">
              <a:rPr lang="en-US" smtClean="0"/>
              <a:t>11/22/2023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937E-A971-4FB6-BA1A-D5263C3C9F07}" type="slidenum">
              <a:rPr lang="en-US" smtClean="0"/>
              <a:t>‹#›</a:t>
            </a:fld>
            <a:endParaRPr lang="en-US"/>
          </a:p>
        </p:txBody>
      </p:sp>
    </p:spTree>
    <p:extLst>
      <p:ext uri="{BB962C8B-B14F-4D97-AF65-F5344CB8AC3E}">
        <p14:creationId xmlns:p14="http://schemas.microsoft.com/office/powerpoint/2010/main" val="119164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62B1D44-6855-4F1D-B7AB-5050D5ED059D}" type="datetimeFigureOut">
              <a:rPr lang="en-US" smtClean="0"/>
              <a:t>11/22/2023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AE11BE4-BE68-4549-B5EE-E1920BD5ABF0}" type="slidenum">
              <a:rPr lang="en-US" smtClean="0"/>
              <a:t>‹#›</a:t>
            </a:fld>
            <a:endParaRPr lang="en-US"/>
          </a:p>
        </p:txBody>
      </p:sp>
    </p:spTree>
    <p:extLst>
      <p:ext uri="{BB962C8B-B14F-4D97-AF65-F5344CB8AC3E}">
        <p14:creationId xmlns:p14="http://schemas.microsoft.com/office/powerpoint/2010/main" val="329902737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A2DB1-1BF1-4FD7-8920-8FEEFC1AC9F3}" type="datetimeFigureOut">
              <a:rPr lang="en-US" smtClean="0"/>
              <a:t>11/22/2023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FA5B8-2277-4AA6-9479-48B9E75D8454}" type="slidenum">
              <a:rPr lang="en-US" smtClean="0"/>
              <a:t>‹#›</a:t>
            </a:fld>
            <a:endParaRPr lang="en-US"/>
          </a:p>
        </p:txBody>
      </p:sp>
    </p:spTree>
    <p:extLst>
      <p:ext uri="{BB962C8B-B14F-4D97-AF65-F5344CB8AC3E}">
        <p14:creationId xmlns:p14="http://schemas.microsoft.com/office/powerpoint/2010/main" val="423924593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864" r:id="rId8"/>
    <p:sldLayoutId id="2147483865" r:id="rId9"/>
    <p:sldLayoutId id="2147483866" r:id="rId10"/>
    <p:sldLayoutId id="2147483867" r:id="rId11"/>
    <p:sldLayoutId id="2147483868" r:id="rId12"/>
    <p:sldLayoutId id="2147483869" r:id="rId13"/>
    <p:sldLayoutId id="21474838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2.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audio" Target="../media/audio4.wav"/><Relationship Id="rId9" Type="http://schemas.openxmlformats.org/officeDocument/2006/relationships/audio" Target="../media/audio4.wav"/></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NULL"/><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6.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audio" Target="../media/audio4.wav"/><Relationship Id="rId9" Type="http://schemas.openxmlformats.org/officeDocument/2006/relationships/image" Target="../media/image28.png"/><Relationship Id="rId14" Type="http://schemas.openxmlformats.org/officeDocument/2006/relationships/audio"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23.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23.xml"/><Relationship Id="rId4" Type="http://schemas.openxmlformats.org/officeDocument/2006/relationships/slide" Target="slide2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6.png"/><Relationship Id="rId3" Type="http://schemas.openxmlformats.org/officeDocument/2006/relationships/slideLayout" Target="../slideLayouts/slideLayout33.xml"/><Relationship Id="rId7" Type="http://schemas.openxmlformats.org/officeDocument/2006/relationships/slide" Target="slide5.xml"/><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gif"/><Relationship Id="rId11" Type="http://schemas.openxmlformats.org/officeDocument/2006/relationships/slide" Target="slide7.xml"/><Relationship Id="rId5" Type="http://schemas.openxmlformats.org/officeDocument/2006/relationships/image" Target="../media/image34.jpg"/><Relationship Id="rId10"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slide" Target="slide6.xml"/><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jp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33.xml"/><Relationship Id="rId6" Type="http://schemas.openxmlformats.org/officeDocument/2006/relationships/slide" Target="slide4.xml"/><Relationship Id="rId5" Type="http://schemas.openxmlformats.org/officeDocument/2006/relationships/image" Target="../media/image35.gif"/><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image" Target="../media/image34.jp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slide" Target="slide4.xml"/><Relationship Id="rId4" Type="http://schemas.openxmlformats.org/officeDocument/2006/relationships/image" Target="../media/image35.gif"/></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image" Target="../media/image34.jp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slide" Target="slide4.xml"/><Relationship Id="rId4"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a16="http://schemas.microsoft.com/office/drawing/2014/main" id="{4FEDFE6C-FF18-4536-A271-2447A2FF09AB}"/>
              </a:ext>
            </a:extLst>
          </p:cNvPr>
          <p:cNvSpPr txBox="1"/>
          <p:nvPr/>
        </p:nvSpPr>
        <p:spPr>
          <a:xfrm>
            <a:off x="3483043" y="1374608"/>
            <a:ext cx="607101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24 –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3 – </a:t>
            </a:r>
            <a:r>
              <a:rPr lang="en-US" sz="3600" b="1" dirty="0" err="1" smtClean="0">
                <a:latin typeface="Arial" panose="020B0604020202020204" pitchFamily="34" charset="0"/>
                <a:cs typeface="Arial" panose="020B0604020202020204" pitchFamily="34" charset="0"/>
              </a:rPr>
              <a:t>Tuần</a:t>
            </a:r>
            <a:r>
              <a:rPr lang="en-US" sz="3600" b="1" dirty="0" smtClean="0">
                <a:latin typeface="Arial" panose="020B0604020202020204" pitchFamily="34" charset="0"/>
                <a:cs typeface="Arial" panose="020B0604020202020204" pitchFamily="34" charset="0"/>
              </a:rPr>
              <a:t> 13</a:t>
            </a:r>
            <a:endParaRPr lang="en-US" sz="3600" b="1" dirty="0">
              <a:latin typeface="Arial" panose="020B0604020202020204" pitchFamily="34" charset="0"/>
              <a:cs typeface="Arial" panose="020B0604020202020204" pitchFamily="34" charset="0"/>
            </a:endParaRPr>
          </a:p>
        </p:txBody>
      </p:sp>
      <p:sp>
        <p:nvSpPr>
          <p:cNvPr id="2" name="TextBox 1"/>
          <p:cNvSpPr txBox="1"/>
          <p:nvPr/>
        </p:nvSpPr>
        <p:spPr>
          <a:xfrm>
            <a:off x="2231378" y="2181260"/>
            <a:ext cx="7856113"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Luyện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tập</a:t>
            </a:r>
            <a:r>
              <a:rPr lang="en-US" sz="4000" b="1" dirty="0">
                <a:solidFill>
                  <a:srgbClr val="0070C0"/>
                </a:solidFill>
                <a:latin typeface="Times New Roman" panose="02020603050405020304" pitchFamily="18" charset="0"/>
                <a:cs typeface="Times New Roman" panose="02020603050405020304" pitchFamily="18" charset="0"/>
              </a:rPr>
              <a:t>:</a:t>
            </a:r>
          </a:p>
          <a:p>
            <a:pPr algn="ctr"/>
            <a:r>
              <a:rPr lang="en-US" sz="4000" b="1" dirty="0" err="1">
                <a:solidFill>
                  <a:srgbClr val="0070C0"/>
                </a:solidFill>
                <a:latin typeface="Times New Roman" panose="02020603050405020304" pitchFamily="18" charset="0"/>
                <a:cs typeface="Times New Roman" panose="02020603050405020304" pitchFamily="18" charset="0"/>
              </a:rPr>
              <a:t>Mở</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rộng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vốn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từ</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về</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bạn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Biện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pháp</a:t>
            </a:r>
            <a:r>
              <a:rPr lang="en-US" sz="4000" b="1" dirty="0">
                <a:solidFill>
                  <a:srgbClr val="0070C0"/>
                </a:solidFill>
                <a:latin typeface="Times New Roman" panose="02020603050405020304" pitchFamily="18" charset="0"/>
                <a:cs typeface="Times New Roman" panose="02020603050405020304" pitchFamily="18" charset="0"/>
              </a:rPr>
              <a:t> so </a:t>
            </a:r>
            <a:r>
              <a:rPr lang="en-US" sz="4000" b="1" dirty="0" err="1">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04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90388"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745927"/>
            <a:ext cx="8485651" cy="1323439"/>
          </a:xfrm>
          <a:prstGeom prst="rect">
            <a:avLst/>
          </a:prstGeom>
          <a:noFill/>
        </p:spPr>
        <p:txBody>
          <a:bodyPr wrap="square" rtlCol="0">
            <a:spAutoFit/>
          </a:bodyPr>
          <a:lstStyle/>
          <a:p>
            <a:pPr algn="ctr"/>
            <a:r>
              <a:rPr lang="en-US" sz="8000" dirty="0" err="1" smtClean="0">
                <a:solidFill>
                  <a:srgbClr val="0070C0"/>
                </a:solidFill>
                <a:latin typeface="Coiny" panose="02000903060500060000" pitchFamily="2" charset="0"/>
              </a:rPr>
              <a:t>Khám</a:t>
            </a:r>
            <a:r>
              <a:rPr lang="en-US" sz="8000" dirty="0" smtClean="0">
                <a:solidFill>
                  <a:srgbClr val="0070C0"/>
                </a:solidFill>
                <a:latin typeface="Coiny" panose="02000903060500060000" pitchFamily="2" charset="0"/>
              </a:rPr>
              <a:t> </a:t>
            </a:r>
            <a:r>
              <a:rPr lang="en-US" sz="8000" dirty="0" err="1" smtClean="0">
                <a:solidFill>
                  <a:srgbClr val="0070C0"/>
                </a:solidFill>
                <a:latin typeface="Coiny" panose="02000903060500060000" pitchFamily="2" charset="0"/>
              </a:rPr>
              <a:t>phá</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3144489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Tree>
    <p:extLst>
      <p:ext uri="{BB962C8B-B14F-4D97-AF65-F5344CB8AC3E}">
        <p14:creationId xmlns:p14="http://schemas.microsoft.com/office/powerpoint/2010/main" val="22571647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3731497491"/>
              </p:ext>
            </p:extLst>
          </p:nvPr>
        </p:nvGraphicFramePr>
        <p:xfrm>
          <a:off x="5573066" y="2231470"/>
          <a:ext cx="5554280" cy="3168250"/>
        </p:xfrm>
        <a:graphic>
          <a:graphicData uri="http://schemas.openxmlformats.org/drawingml/2006/table">
            <a:tbl>
              <a:tblPr firstRow="1" bandRow="1"/>
              <a:tblGrid>
                <a:gridCol w="2777140">
                  <a:extLst>
                    <a:ext uri="{9D8B030D-6E8A-4147-A177-3AD203B41FA5}">
                      <a16:colId xmlns:a16="http://schemas.microsoft.com/office/drawing/2014/main" val="2291636980"/>
                    </a:ext>
                  </a:extLst>
                </a:gridCol>
                <a:gridCol w="2777140">
                  <a:extLst>
                    <a:ext uri="{9D8B030D-6E8A-4147-A177-3AD203B41FA5}">
                      <a16:colId xmlns:a16="http://schemas.microsoft.com/office/drawing/2014/main" val="2495621826"/>
                    </a:ext>
                  </a:extLst>
                </a:gridCol>
              </a:tblGrid>
              <a:tr h="63365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a:solidFill>
                            <a:srgbClr val="FF0000"/>
                          </a:solidFill>
                          <a:latin typeface="Arial" panose="020B0604020202020204" pitchFamily="34" charset="0"/>
                          <a:cs typeface="Arial" panose="020B0604020202020204" pitchFamily="34" charset="0"/>
                        </a:rPr>
                        <a:t>Từ</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ngữ</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về</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bạn</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trong</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nhà</a:t>
                      </a:r>
                      <a:endParaRPr lang="en-US" sz="2400" dirty="0">
                        <a:solidFill>
                          <a:srgbClr val="FF0000"/>
                        </a:solidFill>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a:latin typeface="Arial" panose="020B0604020202020204" pitchFamily="34" charset="0"/>
                          <a:cs typeface="Arial" panose="020B0604020202020204" pitchFamily="34" charset="0"/>
                        </a:rPr>
                        <a:t>Vật</a:t>
                      </a:r>
                      <a:r>
                        <a:rPr lang="en-US" sz="2400" b="1" baseline="0" dirty="0">
                          <a:latin typeface="Arial" panose="020B0604020202020204" pitchFamily="34" charset="0"/>
                          <a:cs typeface="Arial" panose="020B0604020202020204" pitchFamily="34" charset="0"/>
                        </a:rPr>
                        <a:t> </a:t>
                      </a:r>
                      <a:r>
                        <a:rPr lang="en-US" sz="2400" b="1" baseline="0" dirty="0" err="1">
                          <a:latin typeface="Arial" panose="020B0604020202020204" pitchFamily="34" charset="0"/>
                          <a:cs typeface="Arial" panose="020B0604020202020204" pitchFamily="34" charset="0"/>
                        </a:rPr>
                        <a:t>nuôi</a:t>
                      </a:r>
                      <a:endParaRPr lang="en-US" sz="2400" b="1"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a:latin typeface="Arial" panose="020B0604020202020204" pitchFamily="34" charset="0"/>
                          <a:cs typeface="Arial" panose="020B0604020202020204" pitchFamily="34" charset="0"/>
                        </a:rPr>
                        <a:t>Đồ</a:t>
                      </a:r>
                      <a:r>
                        <a:rPr lang="en-US" sz="2400" b="1" baseline="0" dirty="0">
                          <a:latin typeface="Arial" panose="020B0604020202020204" pitchFamily="34" charset="0"/>
                          <a:cs typeface="Arial" panose="020B0604020202020204" pitchFamily="34" charset="0"/>
                        </a:rPr>
                        <a:t> </a:t>
                      </a:r>
                      <a:r>
                        <a:rPr lang="en-US" sz="2400" b="1" baseline="0" dirty="0" err="1">
                          <a:latin typeface="Arial" panose="020B0604020202020204" pitchFamily="34" charset="0"/>
                          <a:cs typeface="Arial" panose="020B0604020202020204" pitchFamily="34" charset="0"/>
                        </a:rPr>
                        <a:t>đạc</a:t>
                      </a:r>
                      <a:endParaRPr lang="en-US" sz="2400" b="1"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err="1">
                          <a:latin typeface="Arial" panose="020B0604020202020204" pitchFamily="34" charset="0"/>
                          <a:cs typeface="Arial" panose="020B0604020202020204" pitchFamily="34" charset="0"/>
                        </a:rPr>
                        <a:t>mèo</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0380126"/>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96512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8" name="Picture 47">
            <a:extLst>
              <a:ext uri="{FF2B5EF4-FFF2-40B4-BE49-F238E27FC236}">
                <a16:creationId xmlns:a16="http://schemas.microsoft.com/office/drawing/2014/main" id="{49594D16-5DFE-463D-ACC4-00F489D755D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p:blipFill>
        <p:spPr>
          <a:xfrm>
            <a:off x="481324" y="1875320"/>
            <a:ext cx="4924337" cy="3524401"/>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a16="http://schemas.microsoft.com/office/drawing/2014/main" id="{322DC504-5F3E-46B5-A808-A17E31020EDC}"/>
              </a:ext>
            </a:extLst>
          </p:cNvPr>
          <p:cNvSpPr/>
          <p:nvPr/>
        </p:nvSpPr>
        <p:spPr>
          <a:xfrm>
            <a:off x="1685925" y="2368537"/>
            <a:ext cx="3378881" cy="1569660"/>
          </a:xfrm>
          <a:prstGeom prst="rect">
            <a:avLst/>
          </a:prstGeom>
        </p:spPr>
        <p:txBody>
          <a:bodyPr wrap="square">
            <a:spAutoFit/>
          </a:bodyPr>
          <a:lstStyle/>
          <a:p>
            <a:pPr algn="ctr"/>
            <a:r>
              <a:rPr lang="en-US" sz="3200" b="1" dirty="0" err="1">
                <a:solidFill>
                  <a:srgbClr val="002060"/>
                </a:solidFill>
                <a:latin typeface="Arial" panose="020B0604020202020204" pitchFamily="34" charset="0"/>
                <a:cs typeface="Arial" panose="020B0604020202020204" pitchFamily="34" charset="0"/>
              </a:rPr>
              <a:t>Thảo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luận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nhóm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gian</a:t>
            </a:r>
            <a:r>
              <a:rPr lang="en-US" sz="3200" b="1" dirty="0">
                <a:solidFill>
                  <a:srgbClr val="002060"/>
                </a:solidFill>
                <a:latin typeface="Arial" panose="020B0604020202020204" pitchFamily="34" charset="0"/>
                <a:cs typeface="Arial" panose="020B0604020202020204" pitchFamily="34" charset="0"/>
              </a:rPr>
              <a:t> 2 </a:t>
            </a:r>
            <a:r>
              <a:rPr lang="en-US" sz="3200" b="1" dirty="0" err="1">
                <a:solidFill>
                  <a:srgbClr val="002060"/>
                </a:solidFill>
                <a:latin typeface="Arial" panose="020B0604020202020204" pitchFamily="34" charset="0"/>
                <a:cs typeface="Arial" panose="020B0604020202020204" pitchFamily="34" charset="0"/>
              </a:rPr>
              <a:t>phút</a:t>
            </a:r>
            <a:endParaRPr lang="en-US" sz="3200" b="1" dirty="0">
              <a:solidFill>
                <a:srgbClr val="002060"/>
              </a:solidFill>
              <a:latin typeface="Arial" panose="020B0604020202020204" pitchFamily="34" charset="0"/>
              <a:cs typeface="Arial" panose="020B0604020202020204" pitchFamily="34" charset="0"/>
            </a:endParaRPr>
          </a:p>
        </p:txBody>
      </p:sp>
      <p:pic>
        <p:nvPicPr>
          <p:cNvPr id="50" name="3698961055171704230">
            <a:hlinkClick r:id="" action="ppaction://media"/>
            <a:extLst>
              <a:ext uri="{FF2B5EF4-FFF2-40B4-BE49-F238E27FC236}">
                <a16:creationId xmlns:a16="http://schemas.microsoft.com/office/drawing/2014/main" id="{7D765845-4B55-42EE-A12E-1002E98AC1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418116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0"/>
                </p:tgtEl>
              </p:cMediaNode>
            </p:video>
          </p:childTnLst>
        </p:cTn>
      </p:par>
    </p:tnLst>
    <p:bldLst>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nvGraphicFramePr>
        <p:xfrm>
          <a:off x="5573066" y="2231470"/>
          <a:ext cx="5554280" cy="3168250"/>
        </p:xfrm>
        <a:graphic>
          <a:graphicData uri="http://schemas.openxmlformats.org/drawingml/2006/table">
            <a:tbl>
              <a:tblPr firstRow="1" bandRow="1"/>
              <a:tblGrid>
                <a:gridCol w="2777140">
                  <a:extLst>
                    <a:ext uri="{9D8B030D-6E8A-4147-A177-3AD203B41FA5}">
                      <a16:colId xmlns:a16="http://schemas.microsoft.com/office/drawing/2014/main" val="2291636980"/>
                    </a:ext>
                  </a:extLst>
                </a:gridCol>
                <a:gridCol w="2777140">
                  <a:extLst>
                    <a:ext uri="{9D8B030D-6E8A-4147-A177-3AD203B41FA5}">
                      <a16:colId xmlns:a16="http://schemas.microsoft.com/office/drawing/2014/main" val="2495621826"/>
                    </a:ext>
                  </a:extLst>
                </a:gridCol>
              </a:tblGrid>
              <a:tr h="63365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a:solidFill>
                            <a:srgbClr val="FF0000"/>
                          </a:solidFill>
                          <a:latin typeface="Arial" panose="020B0604020202020204" pitchFamily="34" charset="0"/>
                          <a:cs typeface="Arial" panose="020B0604020202020204" pitchFamily="34" charset="0"/>
                        </a:rPr>
                        <a:t>Từ</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ngữ</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về</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bạn</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trong</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nhà</a:t>
                      </a:r>
                      <a:endParaRPr lang="en-US" sz="2400" dirty="0">
                        <a:solidFill>
                          <a:srgbClr val="FF0000"/>
                        </a:solidFill>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a:latin typeface="Arial" panose="020B0604020202020204" pitchFamily="34" charset="0"/>
                          <a:cs typeface="Arial" panose="020B0604020202020204" pitchFamily="34" charset="0"/>
                        </a:rPr>
                        <a:t>Vật</a:t>
                      </a:r>
                      <a:r>
                        <a:rPr lang="en-US" sz="2400" b="1" baseline="0" dirty="0">
                          <a:latin typeface="Arial" panose="020B0604020202020204" pitchFamily="34" charset="0"/>
                          <a:cs typeface="Arial" panose="020B0604020202020204" pitchFamily="34" charset="0"/>
                        </a:rPr>
                        <a:t> </a:t>
                      </a:r>
                      <a:r>
                        <a:rPr lang="en-US" sz="2400" b="1" baseline="0" dirty="0" err="1">
                          <a:latin typeface="Arial" panose="020B0604020202020204" pitchFamily="34" charset="0"/>
                          <a:cs typeface="Arial" panose="020B0604020202020204" pitchFamily="34" charset="0"/>
                        </a:rPr>
                        <a:t>nuôi</a:t>
                      </a:r>
                      <a:endParaRPr lang="en-US" sz="2400" b="1"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b="1" dirty="0" err="1">
                          <a:latin typeface="Arial" panose="020B0604020202020204" pitchFamily="34" charset="0"/>
                          <a:cs typeface="Arial" panose="020B0604020202020204" pitchFamily="34" charset="0"/>
                        </a:rPr>
                        <a:t>Đồ</a:t>
                      </a:r>
                      <a:r>
                        <a:rPr lang="en-US" sz="2400" b="1" baseline="0" dirty="0">
                          <a:latin typeface="Arial" panose="020B0604020202020204" pitchFamily="34" charset="0"/>
                          <a:cs typeface="Arial" panose="020B0604020202020204" pitchFamily="34" charset="0"/>
                        </a:rPr>
                        <a:t> </a:t>
                      </a:r>
                      <a:r>
                        <a:rPr lang="en-US" sz="2400" b="1" baseline="0" dirty="0" err="1">
                          <a:latin typeface="Arial" panose="020B0604020202020204" pitchFamily="34" charset="0"/>
                          <a:cs typeface="Arial" panose="020B0604020202020204" pitchFamily="34" charset="0"/>
                        </a:rPr>
                        <a:t>đạc</a:t>
                      </a:r>
                      <a:endParaRPr lang="en-US" sz="2400" b="1"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err="1">
                          <a:latin typeface="Arial" panose="020B0604020202020204" pitchFamily="34" charset="0"/>
                          <a:cs typeface="Arial" panose="020B0604020202020204" pitchFamily="34" charset="0"/>
                        </a:rPr>
                        <a:t>mèo</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endParaRPr lang="en-US" sz="2400" dirty="0">
                        <a:latin typeface="Arial" panose="020B0604020202020204" pitchFamily="34" charset="0"/>
                        <a:cs typeface="Arial" panose="020B0604020202020204" pitchFamily="34"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0380126"/>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96512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libri" panose="020F0502020204030204"/>
                <a:ea typeface="+mn-ea"/>
                <a:cs typeface="+mn-cs"/>
              </a:rPr>
              <a:t>Bài 1. Tìm từ ngữ về bạn trong nhà theo hai nhóm:</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a:extLst>
              <a:ext uri="{FF2B5EF4-FFF2-40B4-BE49-F238E27FC236}">
                <a16:creationId xmlns:a16="http://schemas.microsoft.com/office/drawing/2014/main" id="{CC752639-F829-B504-FEF2-9C12374896B8}"/>
              </a:ext>
            </a:extLst>
          </p:cNvPr>
          <p:cNvPicPr>
            <a:picLocks noChangeAspect="1"/>
          </p:cNvPicPr>
          <p:nvPr/>
        </p:nvPicPr>
        <p:blipFill>
          <a:blip r:embed="rId6"/>
          <a:stretch>
            <a:fillRect/>
          </a:stretch>
        </p:blipFill>
        <p:spPr>
          <a:xfrm>
            <a:off x="1343892" y="2971699"/>
            <a:ext cx="1325548" cy="2197583"/>
          </a:xfrm>
          <a:prstGeom prst="rect">
            <a:avLst/>
          </a:prstGeom>
        </p:spPr>
      </p:pic>
      <p:pic>
        <p:nvPicPr>
          <p:cNvPr id="4" name="Picture 3" descr="A picture containing toy, doll, vector graphics, clipart&#10;&#10;Description automatically generated">
            <a:extLst>
              <a:ext uri="{FF2B5EF4-FFF2-40B4-BE49-F238E27FC236}">
                <a16:creationId xmlns:a16="http://schemas.microsoft.com/office/drawing/2014/main" id="{059AD18E-CD20-769F-1F6B-0C55BA69EA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199" y="4070491"/>
            <a:ext cx="3936688" cy="2338927"/>
          </a:xfrm>
          <a:prstGeom prst="rect">
            <a:avLst/>
          </a:prstGeom>
        </p:spPr>
      </p:pic>
      <p:sp>
        <p:nvSpPr>
          <p:cNvPr id="6" name="Speech Bubble: Oval 5">
            <a:extLst>
              <a:ext uri="{FF2B5EF4-FFF2-40B4-BE49-F238E27FC236}">
                <a16:creationId xmlns:a16="http://schemas.microsoft.com/office/drawing/2014/main" id="{F6D84229-EF07-207A-6E1B-E86EA241C7FD}"/>
              </a:ext>
            </a:extLst>
          </p:cNvPr>
          <p:cNvSpPr/>
          <p:nvPr/>
        </p:nvSpPr>
        <p:spPr>
          <a:xfrm>
            <a:off x="4156364" y="1662545"/>
            <a:ext cx="1964505" cy="1242883"/>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spTree>
    <p:extLst>
      <p:ext uri="{BB962C8B-B14F-4D97-AF65-F5344CB8AC3E}">
        <p14:creationId xmlns:p14="http://schemas.microsoft.com/office/powerpoint/2010/main" val="3272796527"/>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7877" y="151874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92558" y="1401093"/>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5685943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1441016798"/>
              </p:ext>
            </p:extLst>
          </p:nvPr>
        </p:nvGraphicFramePr>
        <p:xfrm>
          <a:off x="2163648" y="1471616"/>
          <a:ext cx="8358390" cy="3757206"/>
        </p:xfrm>
        <a:graphic>
          <a:graphicData uri="http://schemas.openxmlformats.org/drawingml/2006/table">
            <a:tbl>
              <a:tblPr firstRow="1" bandRow="1"/>
              <a:tblGrid>
                <a:gridCol w="4179195">
                  <a:extLst>
                    <a:ext uri="{9D8B030D-6E8A-4147-A177-3AD203B41FA5}">
                      <a16:colId xmlns:a16="http://schemas.microsoft.com/office/drawing/2014/main" val="2291636980"/>
                    </a:ext>
                  </a:extLst>
                </a:gridCol>
                <a:gridCol w="4179195">
                  <a:extLst>
                    <a:ext uri="{9D8B030D-6E8A-4147-A177-3AD203B41FA5}">
                      <a16:colId xmlns:a16="http://schemas.microsoft.com/office/drawing/2014/main" val="2495621826"/>
                    </a:ext>
                  </a:extLst>
                </a:gridCol>
              </a:tblGrid>
              <a:tr h="93370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ngữ</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về</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bạn</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trong</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933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Vật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nuôi</a:t>
                      </a:r>
                      <a:endParaRPr lang="en-US" sz="2800" b="1"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Đồ</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đạc</a:t>
                      </a:r>
                      <a:endParaRPr lang="en-US" sz="2800" b="1"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1889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lợn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các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loại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cá</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vàng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vịt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ngan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ngỗng</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ghế</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tủ</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lạnh</a:t>
                      </a:r>
                      <a:r>
                        <a:rPr lang="en-US" sz="2800" baseline="0" dirty="0">
                          <a:latin typeface="Times New Roman" panose="02020603050405020304" pitchFamily="18" charset="0"/>
                          <a:cs typeface="Times New Roman" panose="02020603050405020304" pitchFamily="18" charset="0"/>
                        </a:rPr>
                        <a:t>, ti vi, </a:t>
                      </a:r>
                      <a:r>
                        <a:rPr lang="en-US" sz="2800" baseline="0" dirty="0" err="1">
                          <a:latin typeface="Times New Roman" panose="02020603050405020304" pitchFamily="18" charset="0"/>
                          <a:cs typeface="Times New Roman" panose="02020603050405020304" pitchFamily="18" charset="0"/>
                        </a:rPr>
                        <a:t>điều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hòa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máy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tính</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nchor="ct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spTree>
    <p:extLst>
      <p:ext uri="{BB962C8B-B14F-4D97-AF65-F5344CB8AC3E}">
        <p14:creationId xmlns:p14="http://schemas.microsoft.com/office/powerpoint/2010/main" val="2884485325"/>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91909" y="369642"/>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6450" y="1679252"/>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F73A0614-A381-2B87-4EEF-5B87E34A60DC}"/>
              </a:ext>
            </a:extLst>
          </p:cNvPr>
          <p:cNvSpPr txBox="1"/>
          <p:nvPr/>
        </p:nvSpPr>
        <p:spPr>
          <a:xfrm>
            <a:off x="2259205" y="1869402"/>
            <a:ext cx="8074967" cy="1323439"/>
          </a:xfrm>
          <a:prstGeom prst="rect">
            <a:avLst/>
          </a:prstGeom>
          <a:noFill/>
        </p:spPr>
        <p:txBody>
          <a:bodyPr wrap="square" rtlCol="0">
            <a:spAutoFit/>
          </a:bodyPr>
          <a:lstStyle/>
          <a:p>
            <a:r>
              <a:rPr lang="nl-NL" sz="8000" b="1" dirty="0">
                <a:solidFill>
                  <a:srgbClr val="FF0000"/>
                </a:solidFill>
              </a:rPr>
              <a:t>Biện pháp so sánh</a:t>
            </a:r>
            <a:endParaRPr lang="en-US" sz="8000" dirty="0">
              <a:solidFill>
                <a:srgbClr val="FF0000"/>
              </a:solidFill>
            </a:endParaRPr>
          </a:p>
        </p:txBody>
      </p:sp>
    </p:spTree>
    <p:extLst>
      <p:ext uri="{BB962C8B-B14F-4D97-AF65-F5344CB8AC3E}">
        <p14:creationId xmlns:p14="http://schemas.microsoft.com/office/powerpoint/2010/main" val="18633370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id="{0B8DED3D-ABC6-47A7-8671-16ACF73AA9D2}"/>
              </a:ext>
            </a:extLst>
          </p:cNvPr>
          <p:cNvSpPr txBox="1"/>
          <p:nvPr/>
        </p:nvSpPr>
        <p:spPr>
          <a:xfrm>
            <a:off x="1449238" y="579924"/>
            <a:ext cx="9592573" cy="523220"/>
          </a:xfrm>
          <a:prstGeom prst="rect">
            <a:avLst/>
          </a:prstGeom>
          <a:noFill/>
        </p:spPr>
        <p:txBody>
          <a:bodyPr wrap="square">
            <a:spAutoFit/>
          </a:bodyPr>
          <a:lstStyle/>
          <a:p>
            <a:r>
              <a:rPr lang="nl-NL" sz="2800" b="1" dirty="0"/>
              <a:t>Bài 2: Đọc đoạn văn dưới đây và trả lời câu hỏi</a:t>
            </a:r>
            <a:r>
              <a:rPr lang="nl-NL" sz="2800" dirty="0"/>
              <a:t>. </a:t>
            </a:r>
            <a:endParaRPr lang="en-US" sz="2800" dirty="0"/>
          </a:p>
        </p:txBody>
      </p:sp>
      <p:sp>
        <p:nvSpPr>
          <p:cNvPr id="25" name="TextBox 24">
            <a:extLst>
              <a:ext uri="{FF2B5EF4-FFF2-40B4-BE49-F238E27FC236}">
                <a16:creationId xmlns:a16="http://schemas.microsoft.com/office/drawing/2014/main" id="{619AF07F-EACB-470C-B480-6AAC7E9B8ED3}"/>
              </a:ext>
            </a:extLst>
          </p:cNvPr>
          <p:cNvSpPr txBox="1"/>
          <p:nvPr/>
        </p:nvSpPr>
        <p:spPr>
          <a:xfrm>
            <a:off x="2904114" y="4645536"/>
            <a:ext cx="8585043" cy="574901"/>
          </a:xfrm>
          <a:prstGeom prst="rect">
            <a:avLst/>
          </a:prstGeom>
          <a:noFill/>
        </p:spPr>
        <p:txBody>
          <a:bodyPr wrap="square" rtlCol="0" anchor="ctr">
            <a:spAutoFit/>
          </a:bodyPr>
          <a:lstStyle/>
          <a:p>
            <a:pPr>
              <a:lnSpc>
                <a:spcPct val="120000"/>
              </a:lnSpc>
            </a:pPr>
            <a:r>
              <a:rPr lang="en-US" sz="2800" dirty="0">
                <a:solidFill>
                  <a:srgbClr val="0033CC"/>
                </a:solidFill>
                <a:effectLst/>
                <a:latin typeface="Calibri" panose="020F0502020204030204" pitchFamily="34" charset="0"/>
                <a:cs typeface="Calibri" panose="020F0502020204030204" pitchFamily="34" charset="0"/>
              </a:rPr>
              <a:t>1. </a:t>
            </a:r>
            <a:r>
              <a:rPr lang="en-US" sz="2800" dirty="0" err="1">
                <a:solidFill>
                  <a:srgbClr val="0033CC"/>
                </a:solidFill>
                <a:effectLst/>
                <a:latin typeface="Calibri" panose="020F0502020204030204" pitchFamily="34" charset="0"/>
                <a:cs typeface="Calibri" panose="020F0502020204030204" pitchFamily="34" charset="0"/>
              </a:rPr>
              <a:t>Cánh</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buồm</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trên</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sông</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được</a:t>
            </a:r>
            <a:r>
              <a:rPr lang="en-US" sz="2800" dirty="0">
                <a:solidFill>
                  <a:srgbClr val="0033CC"/>
                </a:solidFill>
                <a:effectLst/>
                <a:latin typeface="Calibri" panose="020F0502020204030204" pitchFamily="34" charset="0"/>
                <a:cs typeface="Calibri" panose="020F0502020204030204" pitchFamily="34" charset="0"/>
              </a:rPr>
              <a:t> so </a:t>
            </a:r>
            <a:r>
              <a:rPr lang="en-US" sz="2800" dirty="0" err="1">
                <a:solidFill>
                  <a:srgbClr val="0033CC"/>
                </a:solidFill>
                <a:effectLst/>
                <a:latin typeface="Calibri" panose="020F0502020204030204" pitchFamily="34" charset="0"/>
                <a:cs typeface="Calibri" panose="020F0502020204030204" pitchFamily="34" charset="0"/>
              </a:rPr>
              <a:t>sánh</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với</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sự</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vật</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nào</a:t>
            </a:r>
            <a:r>
              <a:rPr lang="en-US" sz="2800" dirty="0">
                <a:solidFill>
                  <a:srgbClr val="0033CC"/>
                </a:solidFill>
                <a:effectLst/>
                <a:latin typeface="Calibri" panose="020F0502020204030204" pitchFamily="34" charset="0"/>
                <a:cs typeface="Calibri" panose="020F0502020204030204" pitchFamily="34" charset="0"/>
              </a:rPr>
              <a:t>?</a:t>
            </a:r>
          </a:p>
        </p:txBody>
      </p:sp>
      <p:sp>
        <p:nvSpPr>
          <p:cNvPr id="34" name="TextBox 33">
            <a:extLst>
              <a:ext uri="{FF2B5EF4-FFF2-40B4-BE49-F238E27FC236}">
                <a16:creationId xmlns:a16="http://schemas.microsoft.com/office/drawing/2014/main" id="{8DB50DF4-90AA-4AEE-A52B-E68E83CDFDE4}"/>
              </a:ext>
            </a:extLst>
          </p:cNvPr>
          <p:cNvSpPr txBox="1"/>
          <p:nvPr/>
        </p:nvSpPr>
        <p:spPr>
          <a:xfrm>
            <a:off x="2240282" y="5343205"/>
            <a:ext cx="8362791" cy="574901"/>
          </a:xfrm>
          <a:prstGeom prst="rect">
            <a:avLst/>
          </a:prstGeom>
          <a:noFill/>
        </p:spPr>
        <p:txBody>
          <a:bodyPr wrap="square" rtlCol="0" anchor="ctr">
            <a:spAutoFit/>
          </a:bodyPr>
          <a:lstStyle/>
          <a:p>
            <a:pPr algn="ctr">
              <a:lnSpc>
                <a:spcPct val="120000"/>
              </a:lnSpc>
            </a:pPr>
            <a:r>
              <a:rPr lang="en-US" sz="2800" dirty="0">
                <a:solidFill>
                  <a:srgbClr val="0033CC"/>
                </a:solidFill>
                <a:latin typeface="Calibri" panose="020F0502020204030204" pitchFamily="34" charset="0"/>
                <a:cs typeface="Calibri" panose="020F0502020204030204" pitchFamily="34" charset="0"/>
              </a:rPr>
              <a:t>2</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Nước</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sông</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nhấp</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nháy</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được</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ví</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với</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sự</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vật</a:t>
            </a:r>
            <a:r>
              <a:rPr lang="en-US" sz="2800" dirty="0">
                <a:solidFill>
                  <a:srgbClr val="0033CC"/>
                </a:solidFill>
                <a:effectLst/>
                <a:latin typeface="Calibri" panose="020F0502020204030204" pitchFamily="34" charset="0"/>
                <a:cs typeface="Calibri" panose="020F0502020204030204" pitchFamily="34" charset="0"/>
              </a:rPr>
              <a:t> </a:t>
            </a:r>
            <a:r>
              <a:rPr lang="en-US" sz="2800" dirty="0" err="1">
                <a:solidFill>
                  <a:srgbClr val="0033CC"/>
                </a:solidFill>
                <a:effectLst/>
                <a:latin typeface="Calibri" panose="020F0502020204030204" pitchFamily="34" charset="0"/>
                <a:cs typeface="Calibri" panose="020F0502020204030204" pitchFamily="34" charset="0"/>
              </a:rPr>
              <a:t>nào</a:t>
            </a:r>
            <a:r>
              <a:rPr lang="en-US" sz="2800" dirty="0">
                <a:solidFill>
                  <a:srgbClr val="0033CC"/>
                </a:solidFill>
                <a:effectLst/>
                <a:latin typeface="Calibri" panose="020F0502020204030204" pitchFamily="34" charset="0"/>
                <a:cs typeface="Calibri" panose="020F0502020204030204" pitchFamily="34" charset="0"/>
              </a:rPr>
              <a:t>?</a:t>
            </a:r>
          </a:p>
        </p:txBody>
      </p:sp>
      <p:pic>
        <p:nvPicPr>
          <p:cNvPr id="18" name="Picture 17">
            <a:extLst>
              <a:ext uri="{FF2B5EF4-FFF2-40B4-BE49-F238E27FC236}">
                <a16:creationId xmlns:a16="http://schemas.microsoft.com/office/drawing/2014/main" id="{49594D16-5DFE-463D-ACC4-00F489D755D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Lst>
          </a:blip>
          <a:stretch>
            <a:fillRect/>
          </a:stretch>
        </p:blipFill>
        <p:spPr>
          <a:xfrm>
            <a:off x="11966" y="4938806"/>
            <a:ext cx="2608229" cy="2009505"/>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322DC504-5F3E-46B5-A808-A17E31020EDC}"/>
              </a:ext>
            </a:extLst>
          </p:cNvPr>
          <p:cNvSpPr/>
          <p:nvPr/>
        </p:nvSpPr>
        <p:spPr>
          <a:xfrm>
            <a:off x="430889" y="5246757"/>
            <a:ext cx="2038597" cy="830997"/>
          </a:xfrm>
          <a:prstGeom prst="rect">
            <a:avLst/>
          </a:prstGeom>
        </p:spPr>
        <p:txBody>
          <a:bodyPr wrap="square">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Thảo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luận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nhóm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đôi</a:t>
            </a:r>
            <a:endParaRPr lang="en-US" sz="2400" b="1" dirty="0">
              <a:solidFill>
                <a:srgbClr val="002060"/>
              </a:solidFill>
              <a:latin typeface="Times New Roman" panose="02020603050405020304" pitchFamily="18"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A0D26DDF-2416-46E4-0458-177DBFC37707}"/>
              </a:ext>
            </a:extLst>
          </p:cNvPr>
          <p:cNvCxnSpPr>
            <a:cxnSpLocks/>
          </p:cNvCxnSpPr>
          <p:nvPr/>
        </p:nvCxnSpPr>
        <p:spPr>
          <a:xfrm>
            <a:off x="6376403" y="995104"/>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 name="Straight Connector 3">
            <a:extLst>
              <a:ext uri="{FF2B5EF4-FFF2-40B4-BE49-F238E27FC236}">
                <a16:creationId xmlns:a16="http://schemas.microsoft.com/office/drawing/2014/main" id="{1670B6D5-7AEC-BC61-8746-A2D1947E9919}"/>
              </a:ext>
            </a:extLst>
          </p:cNvPr>
          <p:cNvCxnSpPr>
            <a:cxnSpLocks/>
          </p:cNvCxnSpPr>
          <p:nvPr/>
        </p:nvCxnSpPr>
        <p:spPr>
          <a:xfrm>
            <a:off x="2406198" y="995104"/>
            <a:ext cx="204111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9" name="TextBox 8">
            <a:extLst>
              <a:ext uri="{FF2B5EF4-FFF2-40B4-BE49-F238E27FC236}">
                <a16:creationId xmlns:a16="http://schemas.microsoft.com/office/drawing/2014/main" id="{35CB96FB-EF47-41D3-1638-BDA91DCF4CB6}"/>
              </a:ext>
            </a:extLst>
          </p:cNvPr>
          <p:cNvSpPr txBox="1"/>
          <p:nvPr/>
        </p:nvSpPr>
        <p:spPr>
          <a:xfrm>
            <a:off x="1801545" y="1672392"/>
            <a:ext cx="9240266" cy="2267544"/>
          </a:xfrm>
          <a:prstGeom prst="rect">
            <a:avLst/>
          </a:prstGeom>
          <a:noFill/>
        </p:spPr>
        <p:txBody>
          <a:bodyPr wrap="square" rtlCol="0" anchor="ctr">
            <a:spAutoFit/>
          </a:bodyPr>
          <a:lstStyle/>
          <a:p>
            <a:pPr algn="just">
              <a:lnSpc>
                <a:spcPct val="120000"/>
              </a:lnSpc>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Thuỷ</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ngay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thuyền</a:t>
            </a:r>
            <a:r>
              <a:rPr lang="en-US" sz="2400" dirty="0">
                <a:solidFill>
                  <a:srgbClr val="002060"/>
                </a:solidFill>
                <a:latin typeface="Arial" panose="020B0604020202020204" pitchFamily="34" charset="0"/>
                <a:cs typeface="Arial" panose="020B0604020202020204" pitchFamily="34" charset="0"/>
              </a:rPr>
              <a:t>. Con </a:t>
            </a:r>
            <a:r>
              <a:rPr lang="en-US" sz="2400" dirty="0" err="1">
                <a:solidFill>
                  <a:srgbClr val="002060"/>
                </a:solidFill>
                <a:latin typeface="Arial" panose="020B0604020202020204" pitchFamily="34" charset="0"/>
                <a:cs typeface="Arial" panose="020B0604020202020204" pitchFamily="34" charset="0"/>
              </a:rPr>
              <a:t>sông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yêu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Thuỷ</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ấy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Hồng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mở</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mênh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quãng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chảy</a:t>
            </a:r>
            <a:r>
              <a:rPr lang="en-US" sz="2400" dirty="0">
                <a:solidFill>
                  <a:srgbClr val="002060"/>
                </a:solidFill>
                <a:latin typeface="Arial" panose="020B0604020202020204" pitchFamily="34" charset="0"/>
                <a:cs typeface="Arial" panose="020B0604020202020204" pitchFamily="34" charset="0"/>
              </a:rPr>
              <a:t> qua </a:t>
            </a:r>
            <a:r>
              <a:rPr lang="en-US" sz="2400" dirty="0" err="1">
                <a:solidFill>
                  <a:srgbClr val="002060"/>
                </a:solidFill>
                <a:latin typeface="Arial" panose="020B0604020202020204" pitchFamily="34" charset="0"/>
                <a:cs typeface="Arial" panose="020B0604020202020204" pitchFamily="34" charset="0"/>
              </a:rPr>
              <a:t>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Nội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càng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mênh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Mỗi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buồm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nổi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sông</a:t>
            </a:r>
            <a:r>
              <a:rPr lang="en-US" sz="2400" dirty="0">
                <a:solidFill>
                  <a:srgbClr val="002060"/>
                </a:solidFill>
                <a:latin typeface="Arial" panose="020B0604020202020204" pitchFamily="34" charset="0"/>
                <a:cs typeface="Arial" panose="020B0604020202020204" pitchFamily="34" charset="0"/>
              </a:rPr>
              <a:t>, nom </a:t>
            </a:r>
            <a:r>
              <a:rPr lang="en-US" sz="2400" dirty="0" err="1">
                <a:solidFill>
                  <a:srgbClr val="002060"/>
                </a:solidFill>
                <a:latin typeface="Arial" panose="020B0604020202020204" pitchFamily="34" charset="0"/>
                <a:cs typeface="Arial" panose="020B0604020202020204" pitchFamily="34" charset="0"/>
              </a:rPr>
              <a:t>cứ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con </a:t>
            </a:r>
            <a:r>
              <a:rPr lang="en-US" sz="2400" dirty="0" err="1">
                <a:solidFill>
                  <a:srgbClr val="002060"/>
                </a:solidFill>
                <a:latin typeface="Arial" panose="020B0604020202020204" pitchFamily="34" charset="0"/>
                <a:cs typeface="Arial" panose="020B0604020202020204" pitchFamily="34" charset="0"/>
              </a:rPr>
              <a:t>bướm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nhỏ</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Lúc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ửng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mây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hồng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nước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nhấp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nháy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sao</a:t>
            </a:r>
            <a:r>
              <a:rPr lang="en-US" sz="2400" dirty="0">
                <a:solidFill>
                  <a:srgbClr val="002060"/>
                </a:solidFill>
                <a:latin typeface="Arial" panose="020B0604020202020204" pitchFamily="34" charset="0"/>
                <a:cs typeface="Arial" panose="020B0604020202020204" pitchFamily="34" charset="0"/>
              </a:rPr>
              <a:t> bay.</a:t>
            </a:r>
            <a:endParaRPr lang="en-US" sz="2400" dirty="0">
              <a:solidFill>
                <a:srgbClr val="002060"/>
              </a:solidFill>
              <a:effectLst/>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F6B70352-DD0C-3270-2602-63123E87F5A2}"/>
              </a:ext>
            </a:extLst>
          </p:cNvPr>
          <p:cNvCxnSpPr>
            <a:cxnSpLocks/>
          </p:cNvCxnSpPr>
          <p:nvPr/>
        </p:nvCxnSpPr>
        <p:spPr>
          <a:xfrm>
            <a:off x="8950040" y="2965410"/>
            <a:ext cx="1479133"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095FF01C-65A5-73DA-5991-C83FC8839E89}"/>
              </a:ext>
            </a:extLst>
          </p:cNvPr>
          <p:cNvCxnSpPr>
            <a:cxnSpLocks/>
          </p:cNvCxnSpPr>
          <p:nvPr/>
        </p:nvCxnSpPr>
        <p:spPr>
          <a:xfrm>
            <a:off x="6788728" y="3415145"/>
            <a:ext cx="2092037"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6" name="Straight Connector 15">
            <a:extLst>
              <a:ext uri="{FF2B5EF4-FFF2-40B4-BE49-F238E27FC236}">
                <a16:creationId xmlns:a16="http://schemas.microsoft.com/office/drawing/2014/main" id="{FC0A47BC-B4FA-441D-5718-9CC0BEFF1F6A}"/>
              </a:ext>
            </a:extLst>
          </p:cNvPr>
          <p:cNvCxnSpPr>
            <a:cxnSpLocks/>
          </p:cNvCxnSpPr>
          <p:nvPr/>
        </p:nvCxnSpPr>
        <p:spPr>
          <a:xfrm>
            <a:off x="3398326" y="3843524"/>
            <a:ext cx="1479133"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7" name="Straight Connector 16">
            <a:extLst>
              <a:ext uri="{FF2B5EF4-FFF2-40B4-BE49-F238E27FC236}">
                <a16:creationId xmlns:a16="http://schemas.microsoft.com/office/drawing/2014/main" id="{4F15E57B-130F-77A1-7A5F-2826FD5F3E86}"/>
              </a:ext>
            </a:extLst>
          </p:cNvPr>
          <p:cNvCxnSpPr>
            <a:cxnSpLocks/>
          </p:cNvCxnSpPr>
          <p:nvPr/>
        </p:nvCxnSpPr>
        <p:spPr>
          <a:xfrm>
            <a:off x="7126514" y="3843524"/>
            <a:ext cx="972457"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4336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id="{0B8DED3D-ABC6-47A7-8671-16ACF73AA9D2}"/>
              </a:ext>
            </a:extLst>
          </p:cNvPr>
          <p:cNvSpPr txBox="1"/>
          <p:nvPr/>
        </p:nvSpPr>
        <p:spPr>
          <a:xfrm>
            <a:off x="1449238" y="579924"/>
            <a:ext cx="95925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libri" panose="020F0502020204030204"/>
                <a:ea typeface="+mn-ea"/>
                <a:cs typeface="+mn-cs"/>
              </a:rPr>
              <a:t>Bài 2: Đọc đoạn văn dưới đây và trả lời câu hỏi</a:t>
            </a: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9AF07F-EACB-470C-B480-6AAC7E9B8ED3}"/>
              </a:ext>
            </a:extLst>
          </p:cNvPr>
          <p:cNvSpPr txBox="1"/>
          <p:nvPr/>
        </p:nvSpPr>
        <p:spPr>
          <a:xfrm>
            <a:off x="2765842" y="4020548"/>
            <a:ext cx="8585043" cy="574901"/>
          </a:xfrm>
          <a:prstGeom prst="rect">
            <a:avLst/>
          </a:prstGeom>
          <a:noFill/>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1.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Cánh</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buồm</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trên</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sông</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được</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so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sánh</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với</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sự</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vật</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nào</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a:t>
            </a:r>
          </a:p>
        </p:txBody>
      </p:sp>
      <p:sp>
        <p:nvSpPr>
          <p:cNvPr id="34" name="TextBox 33">
            <a:extLst>
              <a:ext uri="{FF2B5EF4-FFF2-40B4-BE49-F238E27FC236}">
                <a16:creationId xmlns:a16="http://schemas.microsoft.com/office/drawing/2014/main" id="{8DB50DF4-90AA-4AEE-A52B-E68E83CDFDE4}"/>
              </a:ext>
            </a:extLst>
          </p:cNvPr>
          <p:cNvSpPr txBox="1"/>
          <p:nvPr/>
        </p:nvSpPr>
        <p:spPr>
          <a:xfrm>
            <a:off x="2179378" y="4970718"/>
            <a:ext cx="8362791" cy="574901"/>
          </a:xfrm>
          <a:prstGeom prst="rect">
            <a:avLst/>
          </a:prstGeom>
          <a:noFill/>
        </p:spPr>
        <p:txBody>
          <a:bodyPr wrap="square"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2.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Nước</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sông</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nhấp</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nháy</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được</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ví</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với</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sự</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vật</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33CC"/>
                </a:solidFill>
                <a:effectLst/>
                <a:uLnTx/>
                <a:uFillTx/>
                <a:latin typeface="Calibri" panose="020F0502020204030204" pitchFamily="34" charset="0"/>
                <a:ea typeface="+mn-ea"/>
                <a:cs typeface="Calibri" panose="020F0502020204030204" pitchFamily="34" charset="0"/>
              </a:rPr>
              <a:t>nào</a:t>
            </a:r>
            <a:r>
              <a:rPr kumimoji="0" lang="en-US" sz="2800" b="0" i="0" u="none" strike="noStrike" kern="1200" cap="none" spc="0" normalizeH="0" baseline="0" noProof="0" dirty="0">
                <a:ln>
                  <a:noFill/>
                </a:ln>
                <a:solidFill>
                  <a:srgbClr val="0033CC"/>
                </a:solidFill>
                <a:effectLst/>
                <a:uLnTx/>
                <a:uFillTx/>
                <a:latin typeface="Calibri" panose="020F0502020204030204" pitchFamily="34" charset="0"/>
                <a:ea typeface="+mn-ea"/>
                <a:cs typeface="Calibri" panose="020F0502020204030204" pitchFamily="34" charset="0"/>
              </a:rPr>
              <a:t>?</a:t>
            </a:r>
          </a:p>
        </p:txBody>
      </p:sp>
      <p:cxnSp>
        <p:nvCxnSpPr>
          <p:cNvPr id="2" name="Straight Connector 1">
            <a:extLst>
              <a:ext uri="{FF2B5EF4-FFF2-40B4-BE49-F238E27FC236}">
                <a16:creationId xmlns:a16="http://schemas.microsoft.com/office/drawing/2014/main" id="{A0D26DDF-2416-46E4-0458-177DBFC37707}"/>
              </a:ext>
            </a:extLst>
          </p:cNvPr>
          <p:cNvCxnSpPr>
            <a:cxnSpLocks/>
          </p:cNvCxnSpPr>
          <p:nvPr/>
        </p:nvCxnSpPr>
        <p:spPr>
          <a:xfrm>
            <a:off x="6376403" y="995104"/>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 name="Straight Connector 3">
            <a:extLst>
              <a:ext uri="{FF2B5EF4-FFF2-40B4-BE49-F238E27FC236}">
                <a16:creationId xmlns:a16="http://schemas.microsoft.com/office/drawing/2014/main" id="{1670B6D5-7AEC-BC61-8746-A2D1947E9919}"/>
              </a:ext>
            </a:extLst>
          </p:cNvPr>
          <p:cNvCxnSpPr>
            <a:cxnSpLocks/>
          </p:cNvCxnSpPr>
          <p:nvPr/>
        </p:nvCxnSpPr>
        <p:spPr>
          <a:xfrm>
            <a:off x="2406198" y="995104"/>
            <a:ext cx="204111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9" name="TextBox 8">
            <a:extLst>
              <a:ext uri="{FF2B5EF4-FFF2-40B4-BE49-F238E27FC236}">
                <a16:creationId xmlns:a16="http://schemas.microsoft.com/office/drawing/2014/main" id="{35CB96FB-EF47-41D3-1638-BDA91DCF4CB6}"/>
              </a:ext>
            </a:extLst>
          </p:cNvPr>
          <p:cNvSpPr txBox="1"/>
          <p:nvPr/>
        </p:nvSpPr>
        <p:spPr>
          <a:xfrm>
            <a:off x="1801545" y="1672392"/>
            <a:ext cx="9240266" cy="2267544"/>
          </a:xfrm>
          <a:prstGeom prst="rect">
            <a:avLst/>
          </a:prstGeom>
          <a:noFill/>
        </p:spPr>
        <p:txBody>
          <a:bodyPr wrap="square" rtlCol="0" anchor="ctr">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Nhà</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Thuỷ</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ngay</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dưới</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thuyền</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yêu</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nơi</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nhà</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Thuỷ</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ấy</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Lòng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mở</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mênh</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mông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quãng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chảy</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qua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Hà</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Nội</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càng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mênh</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mông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hơn</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cánh</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buồm</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nổi</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trên</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dòng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nom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một</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con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bướm</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nhỏ</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nắng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ửng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mây</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nước</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nhấp</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nháy</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sao</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bay.</a:t>
            </a:r>
          </a:p>
        </p:txBody>
      </p:sp>
      <p:cxnSp>
        <p:nvCxnSpPr>
          <p:cNvPr id="10" name="Straight Connector 9">
            <a:extLst>
              <a:ext uri="{FF2B5EF4-FFF2-40B4-BE49-F238E27FC236}">
                <a16:creationId xmlns:a16="http://schemas.microsoft.com/office/drawing/2014/main" id="{F6B70352-DD0C-3270-2602-63123E87F5A2}"/>
              </a:ext>
            </a:extLst>
          </p:cNvPr>
          <p:cNvCxnSpPr>
            <a:cxnSpLocks/>
          </p:cNvCxnSpPr>
          <p:nvPr/>
        </p:nvCxnSpPr>
        <p:spPr>
          <a:xfrm>
            <a:off x="8950040" y="2965410"/>
            <a:ext cx="1479133"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095FF01C-65A5-73DA-5991-C83FC8839E89}"/>
              </a:ext>
            </a:extLst>
          </p:cNvPr>
          <p:cNvCxnSpPr>
            <a:cxnSpLocks/>
          </p:cNvCxnSpPr>
          <p:nvPr/>
        </p:nvCxnSpPr>
        <p:spPr>
          <a:xfrm>
            <a:off x="6788728" y="3415145"/>
            <a:ext cx="2092037"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6" name="Straight Connector 15">
            <a:extLst>
              <a:ext uri="{FF2B5EF4-FFF2-40B4-BE49-F238E27FC236}">
                <a16:creationId xmlns:a16="http://schemas.microsoft.com/office/drawing/2014/main" id="{FC0A47BC-B4FA-441D-5718-9CC0BEFF1F6A}"/>
              </a:ext>
            </a:extLst>
          </p:cNvPr>
          <p:cNvCxnSpPr>
            <a:cxnSpLocks/>
          </p:cNvCxnSpPr>
          <p:nvPr/>
        </p:nvCxnSpPr>
        <p:spPr>
          <a:xfrm>
            <a:off x="3398326" y="3843524"/>
            <a:ext cx="1479133"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7" name="Straight Connector 16">
            <a:extLst>
              <a:ext uri="{FF2B5EF4-FFF2-40B4-BE49-F238E27FC236}">
                <a16:creationId xmlns:a16="http://schemas.microsoft.com/office/drawing/2014/main" id="{4F15E57B-130F-77A1-7A5F-2826FD5F3E86}"/>
              </a:ext>
            </a:extLst>
          </p:cNvPr>
          <p:cNvCxnSpPr>
            <a:cxnSpLocks/>
          </p:cNvCxnSpPr>
          <p:nvPr/>
        </p:nvCxnSpPr>
        <p:spPr>
          <a:xfrm>
            <a:off x="7126514" y="3843524"/>
            <a:ext cx="972457"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11" name="Picture 10" descr="A picture containing metalware&#10;&#10;Description automatically generated">
            <a:extLst>
              <a:ext uri="{FF2B5EF4-FFF2-40B4-BE49-F238E27FC236}">
                <a16:creationId xmlns:a16="http://schemas.microsoft.com/office/drawing/2014/main" id="{A71916E1-6327-3E9A-BA24-D31FBB95CA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057" t="11398" r="29213" b="58280"/>
          <a:stretch/>
        </p:blipFill>
        <p:spPr>
          <a:xfrm>
            <a:off x="2319829" y="4604359"/>
            <a:ext cx="719289" cy="457200"/>
          </a:xfrm>
          <a:prstGeom prst="rect">
            <a:avLst/>
          </a:prstGeom>
        </p:spPr>
      </p:pic>
      <p:sp>
        <p:nvSpPr>
          <p:cNvPr id="13" name="TextBox 12">
            <a:extLst>
              <a:ext uri="{FF2B5EF4-FFF2-40B4-BE49-F238E27FC236}">
                <a16:creationId xmlns:a16="http://schemas.microsoft.com/office/drawing/2014/main" id="{7570A9F8-A0A9-A9DF-E09E-F76BD4809715}"/>
              </a:ext>
            </a:extLst>
          </p:cNvPr>
          <p:cNvSpPr txBox="1"/>
          <p:nvPr/>
        </p:nvSpPr>
        <p:spPr>
          <a:xfrm>
            <a:off x="2975303" y="4605648"/>
            <a:ext cx="8585043" cy="477054"/>
          </a:xfrm>
          <a:prstGeom prst="rect">
            <a:avLst/>
          </a:prstGeom>
          <a:noFill/>
        </p:spPr>
        <p:txBody>
          <a:bodyPr wrap="square">
            <a:spAutoFit/>
          </a:bodyPr>
          <a:lstStyle/>
          <a:p>
            <a:pPr lvl="0"/>
            <a:r>
              <a:rPr lang="nl-NL" sz="2500" dirty="0">
                <a:solidFill>
                  <a:srgbClr val="7030A0"/>
                </a:solidFill>
                <a:latin typeface="Arial" panose="020B0604020202020204" pitchFamily="34" charset="0"/>
                <a:cs typeface="Arial" panose="020B0604020202020204" pitchFamily="34" charset="0"/>
              </a:rPr>
              <a:t>Cánh buồm trên sông được so sánh với con bướm nhỏ</a:t>
            </a:r>
            <a:r>
              <a:rPr lang="nl-NL" sz="2500" dirty="0">
                <a:latin typeface="Arial" panose="020B0604020202020204" pitchFamily="34" charset="0"/>
                <a:cs typeface="Arial" panose="020B0604020202020204" pitchFamily="34" charset="0"/>
              </a:rPr>
              <a:t>.</a:t>
            </a:r>
            <a:endParaRPr lang="vi-VN" sz="2500" dirty="0">
              <a:solidFill>
                <a:srgbClr val="9900CC"/>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descr="A picture containing metalware&#10;&#10;Description automatically generated">
            <a:extLst>
              <a:ext uri="{FF2B5EF4-FFF2-40B4-BE49-F238E27FC236}">
                <a16:creationId xmlns:a16="http://schemas.microsoft.com/office/drawing/2014/main" id="{2B265423-840E-0DBB-BC6A-A44EBD6CF6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057" t="11398" r="29213" b="58280"/>
          <a:stretch/>
        </p:blipFill>
        <p:spPr>
          <a:xfrm>
            <a:off x="2179378" y="5526349"/>
            <a:ext cx="674451" cy="457200"/>
          </a:xfrm>
          <a:prstGeom prst="rect">
            <a:avLst/>
          </a:prstGeom>
        </p:spPr>
      </p:pic>
      <p:sp>
        <p:nvSpPr>
          <p:cNvPr id="15" name="TextBox 14">
            <a:extLst>
              <a:ext uri="{FF2B5EF4-FFF2-40B4-BE49-F238E27FC236}">
                <a16:creationId xmlns:a16="http://schemas.microsoft.com/office/drawing/2014/main" id="{9B0CC2E5-5F2B-BC33-9A3B-9363E0799773}"/>
              </a:ext>
            </a:extLst>
          </p:cNvPr>
          <p:cNvSpPr txBox="1"/>
          <p:nvPr/>
        </p:nvSpPr>
        <p:spPr>
          <a:xfrm>
            <a:off x="3016181" y="5545619"/>
            <a:ext cx="7749844" cy="477054"/>
          </a:xfrm>
          <a:prstGeom prst="rect">
            <a:avLst/>
          </a:prstGeom>
          <a:noFill/>
        </p:spPr>
        <p:txBody>
          <a:bodyPr wrap="square">
            <a:spAutoFit/>
          </a:bodyPr>
          <a:lstStyle/>
          <a:p>
            <a:pPr lvl="0"/>
            <a:r>
              <a:rPr lang="nl-NL" sz="2500" dirty="0">
                <a:solidFill>
                  <a:srgbClr val="7030A0"/>
                </a:solidFill>
                <a:latin typeface="Arial" panose="020B0604020202020204" pitchFamily="34" charset="0"/>
                <a:cs typeface="Arial" panose="020B0604020202020204" pitchFamily="34" charset="0"/>
              </a:rPr>
              <a:t>Nước sông nhấp nháy được ví với sao bay.</a:t>
            </a:r>
            <a:endParaRPr lang="vi-VN" sz="2500" dirty="0">
              <a:solidFill>
                <a:srgbClr val="7030A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4819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id="{0B8DED3D-ABC6-47A7-8671-16ACF73AA9D2}"/>
              </a:ext>
            </a:extLst>
          </p:cNvPr>
          <p:cNvSpPr txBox="1"/>
          <p:nvPr/>
        </p:nvSpPr>
        <p:spPr>
          <a:xfrm>
            <a:off x="1449238" y="579924"/>
            <a:ext cx="959257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libri" panose="020F0502020204030204"/>
                <a:ea typeface="+mn-ea"/>
                <a:cs typeface="+mn-cs"/>
              </a:rPr>
              <a:t>Bài 3: Tìm hình ảnh so sánh trong các đoạn thơ dưới đây và nêu tác dụng của nó</a:t>
            </a: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A0D26DDF-2416-46E4-0458-177DBFC37707}"/>
              </a:ext>
            </a:extLst>
          </p:cNvPr>
          <p:cNvCxnSpPr>
            <a:cxnSpLocks/>
          </p:cNvCxnSpPr>
          <p:nvPr/>
        </p:nvCxnSpPr>
        <p:spPr>
          <a:xfrm>
            <a:off x="1582732" y="1422671"/>
            <a:ext cx="1825488"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 name="Straight Connector 3">
            <a:extLst>
              <a:ext uri="{FF2B5EF4-FFF2-40B4-BE49-F238E27FC236}">
                <a16:creationId xmlns:a16="http://schemas.microsoft.com/office/drawing/2014/main" id="{1670B6D5-7AEC-BC61-8746-A2D1947E9919}"/>
              </a:ext>
            </a:extLst>
          </p:cNvPr>
          <p:cNvCxnSpPr>
            <a:cxnSpLocks/>
          </p:cNvCxnSpPr>
          <p:nvPr/>
        </p:nvCxnSpPr>
        <p:spPr>
          <a:xfrm>
            <a:off x="2406198" y="995104"/>
            <a:ext cx="3163329"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19" name="TextBox 18">
            <a:extLst>
              <a:ext uri="{FF2B5EF4-FFF2-40B4-BE49-F238E27FC236}">
                <a16:creationId xmlns:a16="http://schemas.microsoft.com/office/drawing/2014/main" id="{C6CA5F9B-C2B2-B1C2-0773-5399EA91A641}"/>
              </a:ext>
            </a:extLst>
          </p:cNvPr>
          <p:cNvSpPr txBox="1"/>
          <p:nvPr/>
        </p:nvSpPr>
        <p:spPr>
          <a:xfrm>
            <a:off x="1114068" y="1752234"/>
            <a:ext cx="3054950" cy="2145268"/>
          </a:xfrm>
          <a:prstGeom prst="roundRect">
            <a:avLst/>
          </a:prstGeom>
          <a:solidFill>
            <a:srgbClr val="FF99CC"/>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Cau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cao</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cao</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mãi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Tàu</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vươn</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giữa</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trời</a:t>
            </a:r>
            <a:endParaRPr lang="en-US" sz="24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ư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tay</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xoè</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rộng</a:t>
            </a:r>
            <a:endParaRPr lang="en-US" sz="24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Hứng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mưa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rơi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Ngô</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Viết</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Dinh</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0" name="Oval 19">
            <a:extLst>
              <a:ext uri="{FF2B5EF4-FFF2-40B4-BE49-F238E27FC236}">
                <a16:creationId xmlns:a16="http://schemas.microsoft.com/office/drawing/2014/main" id="{6680E8C4-349D-07A6-8180-F7BB4ED1E0C3}"/>
              </a:ext>
            </a:extLst>
          </p:cNvPr>
          <p:cNvSpPr/>
          <p:nvPr/>
        </p:nvSpPr>
        <p:spPr>
          <a:xfrm>
            <a:off x="919695" y="1594993"/>
            <a:ext cx="388745" cy="3651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1</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3" name="TextBox 22">
            <a:hlinkClick r:id="rId5" action="ppaction://hlinksldjump"/>
            <a:extLst>
              <a:ext uri="{FF2B5EF4-FFF2-40B4-BE49-F238E27FC236}">
                <a16:creationId xmlns:a16="http://schemas.microsoft.com/office/drawing/2014/main" id="{AC0F041C-74DD-AE38-D6D7-0F3BA5A8B4F7}"/>
              </a:ext>
            </a:extLst>
          </p:cNvPr>
          <p:cNvSpPr txBox="1"/>
          <p:nvPr/>
        </p:nvSpPr>
        <p:spPr>
          <a:xfrm>
            <a:off x="1151120" y="3992849"/>
            <a:ext cx="4189644" cy="2145268"/>
          </a:xfrm>
          <a:prstGeom prst="roundRect">
            <a:avLst/>
          </a:prstGeom>
          <a:solidFill>
            <a:schemeClr val="accent1">
              <a:lumMod val="20000"/>
              <a:lumOff val="80000"/>
            </a:schemeClr>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Sương</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trắng</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viền</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quanh</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núi</a:t>
            </a:r>
            <a:endPar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err="1">
                <a:solidFill>
                  <a:srgbClr val="000000"/>
                </a:solidFill>
                <a:latin typeface="Arial" panose="020B0604020202020204" pitchFamily="34" charset="0"/>
                <a:ea typeface="Cambria" panose="02040503050406030204" pitchFamily="18" charset="0"/>
                <a:cs typeface="Arial" panose="020B0604020202020204" pitchFamily="34" charset="0"/>
              </a:rPr>
              <a:t>Như</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một</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chiếc</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khan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bông</a:t>
            </a:r>
            <a:endParaRPr lang="en-US" sz="24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Ồ,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núi</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ngủ</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lười</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không</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Giờ</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mới</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đang</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rửa</a:t>
            </a:r>
            <a:r>
              <a:rPr kumimoji="0" lang="en-US" sz="24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Thanh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Hào</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4" name="Oval 23">
            <a:extLst>
              <a:ext uri="{FF2B5EF4-FFF2-40B4-BE49-F238E27FC236}">
                <a16:creationId xmlns:a16="http://schemas.microsoft.com/office/drawing/2014/main" id="{1B9AE149-00DD-3143-95AE-375BD3B003CD}"/>
              </a:ext>
            </a:extLst>
          </p:cNvPr>
          <p:cNvSpPr/>
          <p:nvPr/>
        </p:nvSpPr>
        <p:spPr>
          <a:xfrm>
            <a:off x="944780" y="3943671"/>
            <a:ext cx="388745" cy="3651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anose="020B0604020202020204" pitchFamily="34" charset="0"/>
              </a:rPr>
              <a:t>3</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0" name="TextBox 29">
            <a:hlinkClick r:id="rId6" action="ppaction://hlinksldjump"/>
            <a:extLst>
              <a:ext uri="{FF2B5EF4-FFF2-40B4-BE49-F238E27FC236}">
                <a16:creationId xmlns:a16="http://schemas.microsoft.com/office/drawing/2014/main" id="{31FD7DA4-5EBC-F3D6-833F-93CA3F98A944}"/>
              </a:ext>
            </a:extLst>
          </p:cNvPr>
          <p:cNvSpPr txBox="1"/>
          <p:nvPr/>
        </p:nvSpPr>
        <p:spPr>
          <a:xfrm>
            <a:off x="6861257" y="1605024"/>
            <a:ext cx="4728577" cy="2145268"/>
          </a:xfrm>
          <a:prstGeom prst="roundRect">
            <a:avLst/>
          </a:prstGeom>
          <a:solidFill>
            <a:srgbClr val="FFFF00"/>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Sân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sáng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quá</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Nhờ</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ánh</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trăng</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sáng</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ngời</a:t>
            </a:r>
            <a:endParaRPr lang="en-US" sz="24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Trăng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đĩa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Lơ</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lửng</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mà</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không</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rơi</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Nhược</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Thuỷ</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Phương</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Hoa</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2" name="Oval 31">
            <a:extLst>
              <a:ext uri="{FF2B5EF4-FFF2-40B4-BE49-F238E27FC236}">
                <a16:creationId xmlns:a16="http://schemas.microsoft.com/office/drawing/2014/main" id="{5596126A-3B55-9B50-16F7-A1537BD22EDD}"/>
              </a:ext>
            </a:extLst>
          </p:cNvPr>
          <p:cNvSpPr/>
          <p:nvPr/>
        </p:nvSpPr>
        <p:spPr>
          <a:xfrm>
            <a:off x="6861257" y="1361759"/>
            <a:ext cx="388745" cy="3651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2</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0E108343-2085-2659-BFD0-ACCA132E9B98}"/>
              </a:ext>
            </a:extLst>
          </p:cNvPr>
          <p:cNvSpPr txBox="1"/>
          <p:nvPr/>
        </p:nvSpPr>
        <p:spPr>
          <a:xfrm>
            <a:off x="6861258" y="3906168"/>
            <a:ext cx="3545486" cy="2145268"/>
          </a:xfrm>
          <a:prstGeom prst="roundRect">
            <a:avLst/>
          </a:prstGeom>
          <a:solidFill>
            <a:srgbClr val="92D050"/>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hôm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đất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Mọc</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lên</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cái</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cây</a:t>
            </a:r>
            <a:endParaRPr lang="en-US" sz="2400" dirty="0">
              <a:solidFill>
                <a:srgbClr val="000000"/>
              </a:solidFill>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bé</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nhỏ</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Lá</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mềm</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như</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mây</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Lâm</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Thị</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Mỹ</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Dạ</a:t>
            </a:r>
            <a:r>
              <a:rPr lang="en-US" sz="2400" dirty="0">
                <a:solidFill>
                  <a:srgbClr val="000000"/>
                </a:solidFill>
                <a:latin typeface="Arial" panose="020B0604020202020204" pitchFamily="34" charset="0"/>
                <a:ea typeface="Cambria" panose="02040503050406030204" pitchFamily="18" charset="0"/>
                <a:cs typeface="Arial" panose="020B0604020202020204" pitchFamily="34" charset="0"/>
              </a:rPr>
              <a:t>)</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5" name="Oval 34">
            <a:extLst>
              <a:ext uri="{FF2B5EF4-FFF2-40B4-BE49-F238E27FC236}">
                <a16:creationId xmlns:a16="http://schemas.microsoft.com/office/drawing/2014/main" id="{393000BC-1C35-03D1-2055-D662F41AB8B9}"/>
              </a:ext>
            </a:extLst>
          </p:cNvPr>
          <p:cNvSpPr/>
          <p:nvPr/>
        </p:nvSpPr>
        <p:spPr>
          <a:xfrm>
            <a:off x="6810457" y="3763876"/>
            <a:ext cx="388745" cy="3651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Arial" panose="020B0604020202020204" pitchFamily="34" charset="0"/>
              </a:rPr>
              <a:t>4</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5876C11E-A0DE-625C-1152-10281E90BD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0177" y="2196176"/>
            <a:ext cx="1979120" cy="1134527"/>
          </a:xfrm>
          <a:prstGeom prst="rect">
            <a:avLst/>
          </a:prstGeom>
        </p:spPr>
      </p:pic>
      <p:pic>
        <p:nvPicPr>
          <p:cNvPr id="37" name="Picture 36">
            <a:extLst>
              <a:ext uri="{FF2B5EF4-FFF2-40B4-BE49-F238E27FC236}">
                <a16:creationId xmlns:a16="http://schemas.microsoft.com/office/drawing/2014/main" id="{2A5CB608-8A0C-CED1-096D-E0CE59B3C69D}"/>
              </a:ext>
            </a:extLst>
          </p:cNvPr>
          <p:cNvPicPr>
            <a:picLocks noChangeAspect="1"/>
          </p:cNvPicPr>
          <p:nvPr/>
        </p:nvPicPr>
        <p:blipFill>
          <a:blip r:embed="rId8"/>
          <a:stretch>
            <a:fillRect/>
          </a:stretch>
        </p:blipFill>
        <p:spPr>
          <a:xfrm>
            <a:off x="4231937" y="2075581"/>
            <a:ext cx="2446077" cy="602077"/>
          </a:xfrm>
          <a:prstGeom prst="rect">
            <a:avLst/>
          </a:prstGeom>
        </p:spPr>
      </p:pic>
    </p:spTree>
    <p:extLst>
      <p:ext uri="{BB962C8B-B14F-4D97-AF65-F5344CB8AC3E}">
        <p14:creationId xmlns:p14="http://schemas.microsoft.com/office/powerpoint/2010/main" val="20580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par>
                                <p:cTn id="16" presetID="22" presetClass="entr" presetSubtype="4"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17619375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11967"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11967" y="0"/>
            <a:ext cx="12203967" cy="6858000"/>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TextBox 21">
            <a:extLst>
              <a:ext uri="{FF2B5EF4-FFF2-40B4-BE49-F238E27FC236}">
                <a16:creationId xmlns:a16="http://schemas.microsoft.com/office/drawing/2014/main" id="{0B8DED3D-ABC6-47A7-8671-16ACF73AA9D2}"/>
              </a:ext>
            </a:extLst>
          </p:cNvPr>
          <p:cNvSpPr txBox="1"/>
          <p:nvPr/>
        </p:nvSpPr>
        <p:spPr>
          <a:xfrm>
            <a:off x="203200" y="100958"/>
            <a:ext cx="1219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libri" panose="020F0502020204030204"/>
                <a:ea typeface="+mn-ea"/>
                <a:cs typeface="+mn-cs"/>
              </a:rPr>
              <a:t>Bài 3: Tìm hình ảnh so sánh trong các đoạn thơ dưới đây và nêu tác dụng của nó</a:t>
            </a: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A0D26DDF-2416-46E4-0458-177DBFC37707}"/>
              </a:ext>
            </a:extLst>
          </p:cNvPr>
          <p:cNvCxnSpPr>
            <a:cxnSpLocks/>
          </p:cNvCxnSpPr>
          <p:nvPr/>
        </p:nvCxnSpPr>
        <p:spPr>
          <a:xfrm>
            <a:off x="9160170" y="516138"/>
            <a:ext cx="1825488"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 name="Straight Connector 3">
            <a:extLst>
              <a:ext uri="{FF2B5EF4-FFF2-40B4-BE49-F238E27FC236}">
                <a16:creationId xmlns:a16="http://schemas.microsoft.com/office/drawing/2014/main" id="{1670B6D5-7AEC-BC61-8746-A2D1947E9919}"/>
              </a:ext>
            </a:extLst>
          </p:cNvPr>
          <p:cNvCxnSpPr>
            <a:cxnSpLocks/>
          </p:cNvCxnSpPr>
          <p:nvPr/>
        </p:nvCxnSpPr>
        <p:spPr>
          <a:xfrm>
            <a:off x="1765425" y="516138"/>
            <a:ext cx="260056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19" name="TextBox 18">
            <a:hlinkClick r:id="rId4" action="ppaction://hlinksldjump"/>
            <a:extLst>
              <a:ext uri="{FF2B5EF4-FFF2-40B4-BE49-F238E27FC236}">
                <a16:creationId xmlns:a16="http://schemas.microsoft.com/office/drawing/2014/main" id="{C6CA5F9B-C2B2-B1C2-0773-5399EA91A641}"/>
              </a:ext>
            </a:extLst>
          </p:cNvPr>
          <p:cNvSpPr txBox="1"/>
          <p:nvPr/>
        </p:nvSpPr>
        <p:spPr>
          <a:xfrm>
            <a:off x="1042980" y="676119"/>
            <a:ext cx="3394085" cy="2966557"/>
          </a:xfrm>
          <a:prstGeom prst="roundRect">
            <a:avLst/>
          </a:prstGeom>
          <a:solidFill>
            <a:srgbClr val="FF99CC"/>
          </a:solidFill>
          <a:ln>
            <a:solidFill>
              <a:schemeClr val="bg1">
                <a:lumMod val="5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Cau</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cao</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cao</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mãi</a:t>
            </a:r>
            <a:endPar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Tàu</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vươn</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giữa</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trời</a:t>
            </a:r>
            <a:endPar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Như</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tay</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xoè</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rộng</a:t>
            </a:r>
            <a:endPar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Hứng</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làn</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mưa</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rơi</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Ngô</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Viết</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Dinh</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0" name="Oval 19">
            <a:extLst>
              <a:ext uri="{FF2B5EF4-FFF2-40B4-BE49-F238E27FC236}">
                <a16:creationId xmlns:a16="http://schemas.microsoft.com/office/drawing/2014/main" id="{6680E8C4-349D-07A6-8180-F7BB4ED1E0C3}"/>
              </a:ext>
            </a:extLst>
          </p:cNvPr>
          <p:cNvSpPr/>
          <p:nvPr/>
        </p:nvSpPr>
        <p:spPr>
          <a:xfrm>
            <a:off x="830282" y="592827"/>
            <a:ext cx="388745" cy="3651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1</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23" name="TextBox 22">
            <a:hlinkClick r:id="rId5" action="ppaction://hlinksldjump"/>
            <a:extLst>
              <a:ext uri="{FF2B5EF4-FFF2-40B4-BE49-F238E27FC236}">
                <a16:creationId xmlns:a16="http://schemas.microsoft.com/office/drawing/2014/main" id="{AC0F041C-74DD-AE38-D6D7-0F3BA5A8B4F7}"/>
              </a:ext>
            </a:extLst>
          </p:cNvPr>
          <p:cNvSpPr txBox="1"/>
          <p:nvPr/>
        </p:nvSpPr>
        <p:spPr>
          <a:xfrm>
            <a:off x="880473" y="3828030"/>
            <a:ext cx="4422418" cy="2966557"/>
          </a:xfrm>
          <a:prstGeom prst="roundRect">
            <a:avLst/>
          </a:prstGeom>
          <a:solidFill>
            <a:schemeClr val="accent1">
              <a:lumMod val="20000"/>
              <a:lumOff val="80000"/>
            </a:schemeClr>
          </a:solidFill>
          <a:ln>
            <a:solidFill>
              <a:schemeClr val="bg1">
                <a:lumMod val="5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Sương</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trắng</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viền</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quanh</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núi</a:t>
            </a:r>
            <a:endPar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Như</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một</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chiếc</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khăn</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bông</a:t>
            </a:r>
            <a:endPar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Ồ,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núi</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ngủ</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lười</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không</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Giờ</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mới</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đang</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rửa</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mặt</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Thanh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Hào</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4" name="Oval 23">
            <a:extLst>
              <a:ext uri="{FF2B5EF4-FFF2-40B4-BE49-F238E27FC236}">
                <a16:creationId xmlns:a16="http://schemas.microsoft.com/office/drawing/2014/main" id="{1B9AE149-00DD-3143-95AE-375BD3B003CD}"/>
              </a:ext>
            </a:extLst>
          </p:cNvPr>
          <p:cNvSpPr/>
          <p:nvPr/>
        </p:nvSpPr>
        <p:spPr>
          <a:xfrm>
            <a:off x="848607" y="3697884"/>
            <a:ext cx="388745" cy="3651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3</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0" name="TextBox 29">
            <a:hlinkClick r:id="rId6" action="ppaction://hlinksldjump"/>
            <a:extLst>
              <a:ext uri="{FF2B5EF4-FFF2-40B4-BE49-F238E27FC236}">
                <a16:creationId xmlns:a16="http://schemas.microsoft.com/office/drawing/2014/main" id="{31FD7DA4-5EBC-F3D6-833F-93CA3F98A944}"/>
              </a:ext>
            </a:extLst>
          </p:cNvPr>
          <p:cNvSpPr txBox="1"/>
          <p:nvPr/>
        </p:nvSpPr>
        <p:spPr>
          <a:xfrm>
            <a:off x="6828856" y="619568"/>
            <a:ext cx="4282052" cy="2841984"/>
          </a:xfrm>
          <a:prstGeom prst="roundRect">
            <a:avLst/>
          </a:prstGeom>
          <a:solidFill>
            <a:srgbClr val="FFFF00"/>
          </a:solidFill>
          <a:ln>
            <a:solidFill>
              <a:schemeClr val="bg1">
                <a:lumMod val="5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Sân</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nhà</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sáng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quá</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Nhờ</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ánh</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trăng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sáng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ngời</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Trăng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tròn</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như</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cái</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đĩa</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Lơ</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lửng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mà</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không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rơi</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Nhược</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Thuỷ</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Phương</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Hoa</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22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2" name="Oval 31">
            <a:extLst>
              <a:ext uri="{FF2B5EF4-FFF2-40B4-BE49-F238E27FC236}">
                <a16:creationId xmlns:a16="http://schemas.microsoft.com/office/drawing/2014/main" id="{5596126A-3B55-9B50-16F7-A1537BD22EDD}"/>
              </a:ext>
            </a:extLst>
          </p:cNvPr>
          <p:cNvSpPr/>
          <p:nvPr/>
        </p:nvSpPr>
        <p:spPr>
          <a:xfrm>
            <a:off x="6832345" y="561476"/>
            <a:ext cx="388745" cy="3651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2</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0E108343-2085-2659-BFD0-ACCA132E9B98}"/>
              </a:ext>
            </a:extLst>
          </p:cNvPr>
          <p:cNvSpPr txBox="1"/>
          <p:nvPr/>
        </p:nvSpPr>
        <p:spPr>
          <a:xfrm>
            <a:off x="7149543" y="3676497"/>
            <a:ext cx="3886249" cy="2966557"/>
          </a:xfrm>
          <a:prstGeom prst="roundRect">
            <a:avLst/>
          </a:prstGeom>
          <a:solidFill>
            <a:srgbClr val="92D050"/>
          </a:solidFill>
          <a:ln>
            <a:solidFill>
              <a:schemeClr val="bg1">
                <a:lumMod val="5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Một</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hôm</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mặt</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đất</a:t>
            </a:r>
            <a:endPar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Mọc</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lên</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cái</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cây</a:t>
            </a:r>
            <a:endPar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Cái</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cây</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bé</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nhỏ</a:t>
            </a:r>
            <a:endPar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Lá</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mềm</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như</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mây</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Lâm</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Thị</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Mỹ</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Dạ</a:t>
            </a:r>
            <a:r>
              <a:rPr kumimoji="0" lang="en-US"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5" name="Oval 34">
            <a:extLst>
              <a:ext uri="{FF2B5EF4-FFF2-40B4-BE49-F238E27FC236}">
                <a16:creationId xmlns:a16="http://schemas.microsoft.com/office/drawing/2014/main" id="{393000BC-1C35-03D1-2055-D662F41AB8B9}"/>
              </a:ext>
            </a:extLst>
          </p:cNvPr>
          <p:cNvSpPr/>
          <p:nvPr/>
        </p:nvSpPr>
        <p:spPr>
          <a:xfrm>
            <a:off x="6959549" y="3597354"/>
            <a:ext cx="388745" cy="3651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4</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TextBox 5">
            <a:hlinkClick r:id="rId4" action="ppaction://hlinksldjump"/>
            <a:extLst>
              <a:ext uri="{FF2B5EF4-FFF2-40B4-BE49-F238E27FC236}">
                <a16:creationId xmlns:a16="http://schemas.microsoft.com/office/drawing/2014/main" id="{5144A4C5-ECDC-4E86-D87E-3B38E5F6C5AF}"/>
              </a:ext>
            </a:extLst>
          </p:cNvPr>
          <p:cNvSpPr txBox="1"/>
          <p:nvPr/>
        </p:nvSpPr>
        <p:spPr>
          <a:xfrm>
            <a:off x="1141448" y="1432416"/>
            <a:ext cx="812688" cy="510778"/>
          </a:xfrm>
          <a:prstGeom prst="roundRect">
            <a:avLst/>
          </a:prstGeom>
          <a:solidFill>
            <a:srgbClr val="FF99CC"/>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Tàu</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7" name="TextBox 6">
            <a:hlinkClick r:id="rId4" action="ppaction://hlinksldjump"/>
            <a:extLst>
              <a:ext uri="{FF2B5EF4-FFF2-40B4-BE49-F238E27FC236}">
                <a16:creationId xmlns:a16="http://schemas.microsoft.com/office/drawing/2014/main" id="{5FFC06C3-8231-F4D1-9AC7-281A3364F9BD}"/>
              </a:ext>
            </a:extLst>
          </p:cNvPr>
          <p:cNvSpPr txBox="1"/>
          <p:nvPr/>
        </p:nvSpPr>
        <p:spPr>
          <a:xfrm>
            <a:off x="1923955" y="1980820"/>
            <a:ext cx="642305" cy="510778"/>
          </a:xfrm>
          <a:prstGeom prst="roundRect">
            <a:avLst/>
          </a:prstGeom>
          <a:solidFill>
            <a:srgbClr val="FF99CC"/>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tay</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cxnSp>
        <p:nvCxnSpPr>
          <p:cNvPr id="9" name="Straight Connector 8">
            <a:extLst>
              <a:ext uri="{FF2B5EF4-FFF2-40B4-BE49-F238E27FC236}">
                <a16:creationId xmlns:a16="http://schemas.microsoft.com/office/drawing/2014/main" id="{FF6B9075-476F-3D87-2EB7-BD4145689C88}"/>
              </a:ext>
            </a:extLst>
          </p:cNvPr>
          <p:cNvCxnSpPr>
            <a:cxnSpLocks/>
          </p:cNvCxnSpPr>
          <p:nvPr/>
        </p:nvCxnSpPr>
        <p:spPr>
          <a:xfrm>
            <a:off x="1237352" y="2436861"/>
            <a:ext cx="2378189"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 name="Straight Connector 2">
            <a:extLst>
              <a:ext uri="{FF2B5EF4-FFF2-40B4-BE49-F238E27FC236}">
                <a16:creationId xmlns:a16="http://schemas.microsoft.com/office/drawing/2014/main" id="{D17BE8F0-559D-F5EA-5DBE-0E7F7A7EBDF7}"/>
              </a:ext>
            </a:extLst>
          </p:cNvPr>
          <p:cNvCxnSpPr>
            <a:cxnSpLocks/>
          </p:cNvCxnSpPr>
          <p:nvPr/>
        </p:nvCxnSpPr>
        <p:spPr>
          <a:xfrm>
            <a:off x="1337007" y="1863713"/>
            <a:ext cx="2454704"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8" name="TextBox 7">
            <a:hlinkClick r:id="rId4" action="ppaction://hlinksldjump"/>
            <a:extLst>
              <a:ext uri="{FF2B5EF4-FFF2-40B4-BE49-F238E27FC236}">
                <a16:creationId xmlns:a16="http://schemas.microsoft.com/office/drawing/2014/main" id="{EC88786C-115B-F8EA-E2C2-71067AA46AD4}"/>
              </a:ext>
            </a:extLst>
          </p:cNvPr>
          <p:cNvSpPr txBox="1"/>
          <p:nvPr/>
        </p:nvSpPr>
        <p:spPr>
          <a:xfrm>
            <a:off x="6951079" y="1822148"/>
            <a:ext cx="1035785" cy="510778"/>
          </a:xfrm>
          <a:prstGeom prst="roundRect">
            <a:avLst/>
          </a:prstGeom>
          <a:solidFill>
            <a:srgbClr val="FFFF00"/>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Trăng</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0" name="TextBox 9">
            <a:hlinkClick r:id="rId4" action="ppaction://hlinksldjump"/>
            <a:extLst>
              <a:ext uri="{FF2B5EF4-FFF2-40B4-BE49-F238E27FC236}">
                <a16:creationId xmlns:a16="http://schemas.microsoft.com/office/drawing/2014/main" id="{711813A3-119F-06C3-F609-8F181EFD8F40}"/>
              </a:ext>
            </a:extLst>
          </p:cNvPr>
          <p:cNvSpPr txBox="1"/>
          <p:nvPr/>
        </p:nvSpPr>
        <p:spPr>
          <a:xfrm>
            <a:off x="9583022" y="1822148"/>
            <a:ext cx="778797" cy="510778"/>
          </a:xfrm>
          <a:prstGeom prst="roundRect">
            <a:avLst/>
          </a:prstGeom>
          <a:solidFill>
            <a:srgbClr val="FFFF00"/>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Arial" panose="020B0604020202020204" pitchFamily="34" charset="0"/>
                <a:ea typeface="Cambria" panose="02040503050406030204" pitchFamily="18" charset="0"/>
                <a:cs typeface="Arial" panose="020B0604020202020204" pitchFamily="34" charset="0"/>
              </a:rPr>
              <a:t>đĩa</a:t>
            </a:r>
            <a:endPar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cxnSp>
        <p:nvCxnSpPr>
          <p:cNvPr id="15" name="Straight Connector 14">
            <a:extLst>
              <a:ext uri="{FF2B5EF4-FFF2-40B4-BE49-F238E27FC236}">
                <a16:creationId xmlns:a16="http://schemas.microsoft.com/office/drawing/2014/main" id="{B3B9225F-49A6-A624-0C55-827C173A6506}"/>
              </a:ext>
            </a:extLst>
          </p:cNvPr>
          <p:cNvCxnSpPr>
            <a:cxnSpLocks/>
          </p:cNvCxnSpPr>
          <p:nvPr/>
        </p:nvCxnSpPr>
        <p:spPr>
          <a:xfrm>
            <a:off x="7135855" y="2236209"/>
            <a:ext cx="3040825" cy="5913"/>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14" name="TextBox 13">
            <a:hlinkClick r:id="rId4" action="ppaction://hlinksldjump"/>
            <a:extLst>
              <a:ext uri="{FF2B5EF4-FFF2-40B4-BE49-F238E27FC236}">
                <a16:creationId xmlns:a16="http://schemas.microsoft.com/office/drawing/2014/main" id="{4F9F1247-7A50-7521-C5CA-D7610B975C9B}"/>
              </a:ext>
            </a:extLst>
          </p:cNvPr>
          <p:cNvSpPr txBox="1"/>
          <p:nvPr/>
        </p:nvSpPr>
        <p:spPr>
          <a:xfrm>
            <a:off x="984474" y="4021039"/>
            <a:ext cx="1209803" cy="493752"/>
          </a:xfrm>
          <a:prstGeom prst="roundRect">
            <a:avLst/>
          </a:prstGeom>
          <a:solidFill>
            <a:srgbClr val="DEEBF7"/>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Sương</a:t>
            </a:r>
            <a:endParaRPr kumimoji="0" lang="vi-VN"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7" name="TextBox 16">
            <a:hlinkClick r:id="rId4" action="ppaction://hlinksldjump"/>
            <a:extLst>
              <a:ext uri="{FF2B5EF4-FFF2-40B4-BE49-F238E27FC236}">
                <a16:creationId xmlns:a16="http://schemas.microsoft.com/office/drawing/2014/main" id="{6172F4A1-C7E9-D2FF-D0E2-D7A5DDC3E507}"/>
              </a:ext>
            </a:extLst>
          </p:cNvPr>
          <p:cNvSpPr txBox="1"/>
          <p:nvPr/>
        </p:nvSpPr>
        <p:spPr>
          <a:xfrm>
            <a:off x="3029629" y="4574881"/>
            <a:ext cx="1904900" cy="510778"/>
          </a:xfrm>
          <a:prstGeom prst="roundRect">
            <a:avLst/>
          </a:prstGeom>
          <a:solidFill>
            <a:srgbClr val="DEEBF7"/>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000000"/>
                </a:solidFill>
                <a:latin typeface="Arial" panose="020B0604020202020204" pitchFamily="34" charset="0"/>
                <a:ea typeface="Cambria" panose="02040503050406030204" pitchFamily="18" charset="0"/>
                <a:cs typeface="Arial" panose="020B0604020202020204" pitchFamily="34" charset="0"/>
              </a:rPr>
              <a:t>k</a:t>
            </a: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hăn</a:t>
            </a:r>
            <a:r>
              <a:rPr kumimoji="0" lang="en-US" sz="23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300" b="0" i="0" u="none" strike="noStrike" kern="1200" cap="none" spc="0" normalizeH="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bông</a:t>
            </a:r>
            <a:endParaRPr kumimoji="0" lang="vi-VN"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E4C4DE8-73A5-440C-3DF1-4389DA144D52}"/>
              </a:ext>
            </a:extLst>
          </p:cNvPr>
          <p:cNvCxnSpPr>
            <a:cxnSpLocks/>
          </p:cNvCxnSpPr>
          <p:nvPr/>
        </p:nvCxnSpPr>
        <p:spPr>
          <a:xfrm>
            <a:off x="1139152" y="5002345"/>
            <a:ext cx="349973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95CFCFB6-9CE2-1ADE-4DF0-16F017F606C4}"/>
              </a:ext>
            </a:extLst>
          </p:cNvPr>
          <p:cNvCxnSpPr>
            <a:cxnSpLocks/>
          </p:cNvCxnSpPr>
          <p:nvPr/>
        </p:nvCxnSpPr>
        <p:spPr>
          <a:xfrm>
            <a:off x="1139152" y="4472821"/>
            <a:ext cx="373358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25" name="TextBox 24">
            <a:hlinkClick r:id="rId4" action="ppaction://hlinksldjump"/>
            <a:extLst>
              <a:ext uri="{FF2B5EF4-FFF2-40B4-BE49-F238E27FC236}">
                <a16:creationId xmlns:a16="http://schemas.microsoft.com/office/drawing/2014/main" id="{FE71C221-8F79-7450-0AEF-0318E5F91107}"/>
              </a:ext>
            </a:extLst>
          </p:cNvPr>
          <p:cNvSpPr txBox="1"/>
          <p:nvPr/>
        </p:nvSpPr>
        <p:spPr>
          <a:xfrm>
            <a:off x="7221090" y="5476079"/>
            <a:ext cx="603519" cy="510778"/>
          </a:xfrm>
          <a:prstGeom prst="roundRect">
            <a:avLst/>
          </a:prstGeom>
          <a:solidFill>
            <a:srgbClr val="92D050"/>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Lá</a:t>
            </a:r>
            <a:r>
              <a:rPr kumimoji="0" lang="en-US" sz="23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endParaRPr kumimoji="0" lang="vi-VN"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6" name="TextBox 25">
            <a:hlinkClick r:id="rId4" action="ppaction://hlinksldjump"/>
            <a:extLst>
              <a:ext uri="{FF2B5EF4-FFF2-40B4-BE49-F238E27FC236}">
                <a16:creationId xmlns:a16="http://schemas.microsoft.com/office/drawing/2014/main" id="{C84D576D-2E88-8947-13D9-9515A03EF1E2}"/>
              </a:ext>
            </a:extLst>
          </p:cNvPr>
          <p:cNvSpPr txBox="1"/>
          <p:nvPr/>
        </p:nvSpPr>
        <p:spPr>
          <a:xfrm>
            <a:off x="9214417" y="5470434"/>
            <a:ext cx="913687" cy="493752"/>
          </a:xfrm>
          <a:prstGeom prst="roundRect">
            <a:avLst/>
          </a:prstGeom>
          <a:solidFill>
            <a:srgbClr val="92D050"/>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mây</a:t>
            </a:r>
            <a:r>
              <a:rPr kumimoji="0" lang="en-US" sz="2300" b="0" i="0" u="none" strike="noStrike" kern="1200" cap="none" spc="0" normalizeH="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rPr>
              <a:t> </a:t>
            </a:r>
            <a:endParaRPr kumimoji="0" lang="vi-VN" sz="2300" b="0" i="0" u="none" strike="noStrike" kern="1200" cap="none" spc="0" normalizeH="0" baseline="0" noProof="0" dirty="0">
              <a:ln>
                <a:noFill/>
              </a:ln>
              <a:solidFill>
                <a:srgbClr val="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cxnSp>
        <p:nvCxnSpPr>
          <p:cNvPr id="18" name="Straight Connector 17">
            <a:extLst>
              <a:ext uri="{FF2B5EF4-FFF2-40B4-BE49-F238E27FC236}">
                <a16:creationId xmlns:a16="http://schemas.microsoft.com/office/drawing/2014/main" id="{55D6B977-4C36-7269-488D-ECAA4EAAED6B}"/>
              </a:ext>
            </a:extLst>
          </p:cNvPr>
          <p:cNvCxnSpPr>
            <a:cxnSpLocks/>
          </p:cNvCxnSpPr>
          <p:nvPr/>
        </p:nvCxnSpPr>
        <p:spPr>
          <a:xfrm>
            <a:off x="7348294" y="5883868"/>
            <a:ext cx="251614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96278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0" nodeType="clickEffect">
                                  <p:stCondLst>
                                    <p:cond delay="0"/>
                                  </p:stCondLst>
                                  <p:childTnLst>
                                    <p:animClr clrSpc="rgb" dir="cw">
                                      <p:cBhvr override="childStyle">
                                        <p:cTn id="32" dur="2000" fill="hold"/>
                                        <p:tgtEl>
                                          <p:spTgt spid="6"/>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grpId="0" nodeType="clickEffect">
                                  <p:stCondLst>
                                    <p:cond delay="0"/>
                                  </p:stCondLst>
                                  <p:childTnLst>
                                    <p:animClr clrSpc="rgb" dir="cw">
                                      <p:cBhvr override="childStyle">
                                        <p:cTn id="36" dur="2000" fill="hold"/>
                                        <p:tgtEl>
                                          <p:spTgt spid="7"/>
                                        </p:tgtEl>
                                        <p:attrNameLst>
                                          <p:attrName>style.color</p:attrName>
                                        </p:attrNameLst>
                                      </p:cBhvr>
                                      <p:to>
                                        <a:srgbClr val="FF0000"/>
                                      </p:to>
                                    </p:animClr>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grpId="0" nodeType="clickEffect">
                                  <p:stCondLst>
                                    <p:cond delay="0"/>
                                  </p:stCondLst>
                                  <p:childTnLst>
                                    <p:animClr clrSpc="rgb" dir="cw">
                                      <p:cBhvr override="childStyle">
                                        <p:cTn id="40" dur="2000" fill="hold"/>
                                        <p:tgtEl>
                                          <p:spTgt spid="8"/>
                                        </p:tgtEl>
                                        <p:attrNameLst>
                                          <p:attrName>style.color</p:attrName>
                                        </p:attrNameLst>
                                      </p:cBhvr>
                                      <p:to>
                                        <a:srgbClr val="FF0000"/>
                                      </p:to>
                                    </p:animClr>
                                  </p:childTnLst>
                                </p:cTn>
                              </p:par>
                            </p:childTnLst>
                          </p:cTn>
                        </p:par>
                      </p:childTnLst>
                    </p:cTn>
                  </p:par>
                  <p:par>
                    <p:cTn id="41" fill="hold">
                      <p:stCondLst>
                        <p:cond delay="indefinite"/>
                      </p:stCondLst>
                      <p:childTnLst>
                        <p:par>
                          <p:cTn id="42" fill="hold">
                            <p:stCondLst>
                              <p:cond delay="0"/>
                            </p:stCondLst>
                            <p:childTnLst>
                              <p:par>
                                <p:cTn id="43" presetID="3" presetClass="emph" presetSubtype="2" fill="hold" grpId="0" nodeType="clickEffect">
                                  <p:stCondLst>
                                    <p:cond delay="0"/>
                                  </p:stCondLst>
                                  <p:childTnLst>
                                    <p:animClr clrSpc="rgb" dir="cw">
                                      <p:cBhvr override="childStyle">
                                        <p:cTn id="44" dur="2000" fill="hold"/>
                                        <p:tgtEl>
                                          <p:spTgt spid="10"/>
                                        </p:tgtEl>
                                        <p:attrNameLst>
                                          <p:attrName>style.color</p:attrName>
                                        </p:attrNameLst>
                                      </p:cBhvr>
                                      <p:to>
                                        <a:srgbClr val="FF0000"/>
                                      </p:to>
                                    </p:animClr>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grpId="0" nodeType="clickEffect">
                                  <p:stCondLst>
                                    <p:cond delay="0"/>
                                  </p:stCondLst>
                                  <p:childTnLst>
                                    <p:animClr clrSpc="rgb" dir="cw">
                                      <p:cBhvr override="childStyle">
                                        <p:cTn id="48" dur="2000" fill="hold"/>
                                        <p:tgtEl>
                                          <p:spTgt spid="14"/>
                                        </p:tgtEl>
                                        <p:attrNameLst>
                                          <p:attrName>style.color</p:attrName>
                                        </p:attrNameLst>
                                      </p:cBhvr>
                                      <p:to>
                                        <a:srgbClr val="FF0000"/>
                                      </p:to>
                                    </p:animClr>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0" nodeType="clickEffect">
                                  <p:stCondLst>
                                    <p:cond delay="0"/>
                                  </p:stCondLst>
                                  <p:childTnLst>
                                    <p:animClr clrSpc="rgb" dir="cw">
                                      <p:cBhvr override="childStyle">
                                        <p:cTn id="52" dur="2000" fill="hold"/>
                                        <p:tgtEl>
                                          <p:spTgt spid="17"/>
                                        </p:tgtEl>
                                        <p:attrNameLst>
                                          <p:attrName>style.color</p:attrName>
                                        </p:attrNameLst>
                                      </p:cBhvr>
                                      <p:to>
                                        <a:srgbClr val="FF0000"/>
                                      </p:to>
                                    </p:animClr>
                                  </p:childTnLst>
                                </p:cTn>
                              </p:par>
                            </p:childTnLst>
                          </p:cTn>
                        </p:par>
                      </p:childTnLst>
                    </p:cTn>
                  </p:par>
                  <p:par>
                    <p:cTn id="53" fill="hold">
                      <p:stCondLst>
                        <p:cond delay="indefinite"/>
                      </p:stCondLst>
                      <p:childTnLst>
                        <p:par>
                          <p:cTn id="54" fill="hold">
                            <p:stCondLst>
                              <p:cond delay="0"/>
                            </p:stCondLst>
                            <p:childTnLst>
                              <p:par>
                                <p:cTn id="55" presetID="3" presetClass="emph" presetSubtype="2" fill="hold" grpId="0" nodeType="clickEffect">
                                  <p:stCondLst>
                                    <p:cond delay="0"/>
                                  </p:stCondLst>
                                  <p:childTnLst>
                                    <p:animClr clrSpc="rgb" dir="cw">
                                      <p:cBhvr override="childStyle">
                                        <p:cTn id="56" dur="2000" fill="hold"/>
                                        <p:tgtEl>
                                          <p:spTgt spid="25"/>
                                        </p:tgtEl>
                                        <p:attrNameLst>
                                          <p:attrName>style.color</p:attrName>
                                        </p:attrNameLst>
                                      </p:cBhvr>
                                      <p:to>
                                        <a:srgbClr val="FF0000"/>
                                      </p:to>
                                    </p:animClr>
                                  </p:childTnLst>
                                </p:cTn>
                              </p:par>
                            </p:childTnLst>
                          </p:cTn>
                        </p:par>
                      </p:childTnLst>
                    </p:cTn>
                  </p:par>
                  <p:par>
                    <p:cTn id="57" fill="hold">
                      <p:stCondLst>
                        <p:cond delay="indefinite"/>
                      </p:stCondLst>
                      <p:childTnLst>
                        <p:par>
                          <p:cTn id="58" fill="hold">
                            <p:stCondLst>
                              <p:cond delay="0"/>
                            </p:stCondLst>
                            <p:childTnLst>
                              <p:par>
                                <p:cTn id="59" presetID="3" presetClass="emph" presetSubtype="2" fill="hold" grpId="0" nodeType="clickEffect">
                                  <p:stCondLst>
                                    <p:cond delay="0"/>
                                  </p:stCondLst>
                                  <p:childTnLst>
                                    <p:animClr clrSpc="rgb" dir="cw">
                                      <p:cBhvr override="childStyle">
                                        <p:cTn id="60" dur="2000" fill="hold"/>
                                        <p:tgtEl>
                                          <p:spTgt spid="26"/>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4" grpId="0" animBg="1"/>
      <p:bldP spid="17"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3" name="TextBox 2">
            <a:extLst>
              <a:ext uri="{FF2B5EF4-FFF2-40B4-BE49-F238E27FC236}">
                <a16:creationId xmlns:a16="http://schemas.microsoft.com/office/drawing/2014/main" id="{CC78B121-7535-5136-C0D1-D90CC23FE86E}"/>
              </a:ext>
            </a:extLst>
          </p:cNvPr>
          <p:cNvSpPr txBox="1"/>
          <p:nvPr/>
        </p:nvSpPr>
        <p:spPr>
          <a:xfrm>
            <a:off x="1868706" y="1799579"/>
            <a:ext cx="2552700" cy="523220"/>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Sự</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a:t>
            </a:r>
          </a:p>
        </p:txBody>
      </p:sp>
      <p:sp>
        <p:nvSpPr>
          <p:cNvPr id="8" name="TextBox 7">
            <a:extLst>
              <a:ext uri="{FF2B5EF4-FFF2-40B4-BE49-F238E27FC236}">
                <a16:creationId xmlns:a16="http://schemas.microsoft.com/office/drawing/2014/main" id="{6612F1CB-83E8-3906-D7C3-ED76614E5007}"/>
              </a:ext>
            </a:extLst>
          </p:cNvPr>
          <p:cNvSpPr txBox="1"/>
          <p:nvPr/>
        </p:nvSpPr>
        <p:spPr>
          <a:xfrm>
            <a:off x="4984174" y="1791780"/>
            <a:ext cx="2353974" cy="523220"/>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panose="020B0604020202020204" pitchFamily="34" charset="0"/>
                <a:cs typeface="Arial" panose="020B0604020202020204" pitchFamily="34" charset="0"/>
              </a:rPr>
              <a:t>S</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sánh</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4F7892E6-C9A0-DBA5-FF69-AF667EFEB541}"/>
              </a:ext>
            </a:extLst>
          </p:cNvPr>
          <p:cNvSpPr txBox="1"/>
          <p:nvPr/>
        </p:nvSpPr>
        <p:spPr>
          <a:xfrm>
            <a:off x="7887712" y="1812531"/>
            <a:ext cx="2552700" cy="523220"/>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Sự</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vật</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a:t>
            </a:r>
          </a:p>
        </p:txBody>
      </p:sp>
      <p:sp>
        <p:nvSpPr>
          <p:cNvPr id="19" name="Right Arrow 14">
            <a:extLst>
              <a:ext uri="{FF2B5EF4-FFF2-40B4-BE49-F238E27FC236}">
                <a16:creationId xmlns:a16="http://schemas.microsoft.com/office/drawing/2014/main" id="{DF37371F-692C-D632-38AE-193A7401185F}"/>
              </a:ext>
            </a:extLst>
          </p:cNvPr>
          <p:cNvSpPr/>
          <p:nvPr/>
        </p:nvSpPr>
        <p:spPr>
          <a:xfrm>
            <a:off x="4469824" y="1982296"/>
            <a:ext cx="514350" cy="18369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0" name="Right Arrow 15">
            <a:extLst>
              <a:ext uri="{FF2B5EF4-FFF2-40B4-BE49-F238E27FC236}">
                <a16:creationId xmlns:a16="http://schemas.microsoft.com/office/drawing/2014/main" id="{DF45B879-D022-AE57-C4A0-BA6C5A933B18}"/>
              </a:ext>
            </a:extLst>
          </p:cNvPr>
          <p:cNvSpPr/>
          <p:nvPr/>
        </p:nvSpPr>
        <p:spPr>
          <a:xfrm>
            <a:off x="7339953" y="1953295"/>
            <a:ext cx="514350" cy="18369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3" name="Left Brace 22">
            <a:extLst>
              <a:ext uri="{FF2B5EF4-FFF2-40B4-BE49-F238E27FC236}">
                <a16:creationId xmlns:a16="http://schemas.microsoft.com/office/drawing/2014/main" id="{CB1157A9-DAE3-03FD-620A-748BEA93A1E6}"/>
              </a:ext>
            </a:extLst>
          </p:cNvPr>
          <p:cNvSpPr/>
          <p:nvPr/>
        </p:nvSpPr>
        <p:spPr>
          <a:xfrm rot="16200000">
            <a:off x="5905147" y="-1437837"/>
            <a:ext cx="316766" cy="7847443"/>
          </a:xfrm>
          <a:prstGeom prst="leftBrace">
            <a:avLst>
              <a:gd name="adj1" fmla="val 105762"/>
              <a:gd name="adj2" fmla="val 5117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lowchart: Alternate Process 23">
            <a:extLst>
              <a:ext uri="{FF2B5EF4-FFF2-40B4-BE49-F238E27FC236}">
                <a16:creationId xmlns:a16="http://schemas.microsoft.com/office/drawing/2014/main" id="{D5491826-0693-1731-6B83-8C5EC753E605}"/>
              </a:ext>
            </a:extLst>
          </p:cNvPr>
          <p:cNvSpPr/>
          <p:nvPr/>
        </p:nvSpPr>
        <p:spPr>
          <a:xfrm>
            <a:off x="4239348" y="2649941"/>
            <a:ext cx="3648364" cy="628073"/>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Hình</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ảnh</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so </a:t>
            </a: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sánh</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11A7817-DD86-CDBB-A832-7816854EFBC7}"/>
              </a:ext>
            </a:extLst>
          </p:cNvPr>
          <p:cNvSpPr txBox="1"/>
          <p:nvPr/>
        </p:nvSpPr>
        <p:spPr>
          <a:xfrm>
            <a:off x="1511642" y="3833212"/>
            <a:ext cx="9502721" cy="1569660"/>
          </a:xfrm>
          <a:prstGeom prst="rect">
            <a:avLst/>
          </a:prstGeom>
          <a:noFill/>
        </p:spPr>
        <p:txBody>
          <a:bodyPr wrap="square">
            <a:spAutoFit/>
          </a:bodyPr>
          <a:lstStyle/>
          <a:p>
            <a:r>
              <a:rPr lang="nl-NL" sz="2400" i="1" dirty="0">
                <a:solidFill>
                  <a:srgbClr val="C00000"/>
                </a:solidFill>
                <a:latin typeface="Arial" panose="020B0604020202020204" pitchFamily="34" charset="0"/>
                <a:cs typeface="Arial" panose="020B0604020202020204" pitchFamily="34" charset="0"/>
              </a:rPr>
              <a:t>* </a:t>
            </a:r>
            <a:r>
              <a:rPr lang="nl-NL" sz="2400" dirty="0">
                <a:solidFill>
                  <a:srgbClr val="C00000"/>
                </a:solidFill>
                <a:latin typeface="Arial" panose="020B0604020202020204" pitchFamily="34" charset="0"/>
                <a:cs typeface="Arial" panose="020B0604020202020204" pitchFamily="34" charset="0"/>
              </a:rPr>
              <a:t>Tác dụng của các hình ảnh so sánh:</a:t>
            </a:r>
            <a:endParaRPr lang="en-US" sz="2400" dirty="0">
              <a:solidFill>
                <a:srgbClr val="C00000"/>
              </a:solidFill>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 + Làm cho sự vật sinh động, gần gũi, cụ thể hơn. Hình ảnh so sánh cũng giúp cho câu văn, câu thơ cụ thể hơn, sinh động và dễ cảm nhận.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14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out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out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out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out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8" grpId="0" animBg="1"/>
      <p:bldP spid="19" grpId="0" animBg="1"/>
      <p:bldP spid="20" grpId="0" animBg="1"/>
      <p:bldP spid="23" grpId="0" animBg="1"/>
      <p:bldP spid="24"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êm nay và mai, Việt Nam chiêm ngưỡng &quot;siêu trăng hồng&quot; kỳ ảo - Báo Người  lao động">
            <a:hlinkClick r:id="rId2" action="ppaction://hlinksldjump"/>
            <a:extLst>
              <a:ext uri="{FF2B5EF4-FFF2-40B4-BE49-F238E27FC236}">
                <a16:creationId xmlns:a16="http://schemas.microsoft.com/office/drawing/2014/main" id="{6CCAD009-4EF2-0FF6-70CB-7FE0C201A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400" y="394854"/>
            <a:ext cx="9091199" cy="606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o photo description available.">
            <a:hlinkClick r:id="rId2" action="ppaction://hlinksldjump"/>
            <a:extLst>
              <a:ext uri="{FF2B5EF4-FFF2-40B4-BE49-F238E27FC236}">
                <a16:creationId xmlns:a16="http://schemas.microsoft.com/office/drawing/2014/main" id="{191A2DAF-EA86-EC68-4A2E-5C81C1851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253" y="400150"/>
            <a:ext cx="7869383" cy="546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212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ây Cau Ta (Cau Ăn Trầu) Mua Bán Giá Rẻ - Giống Chất Lượng Cao">
            <a:hlinkClick r:id="rId2" action="ppaction://hlinksldjump"/>
            <a:extLst>
              <a:ext uri="{FF2B5EF4-FFF2-40B4-BE49-F238E27FC236}">
                <a16:creationId xmlns:a16="http://schemas.microsoft.com/office/drawing/2014/main" id="{F5609131-2C7B-B7A9-35AD-19C423FA2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299" y="391389"/>
            <a:ext cx="6279573" cy="627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6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90388"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745927"/>
            <a:ext cx="8485651" cy="2554545"/>
          </a:xfrm>
          <a:prstGeom prst="rect">
            <a:avLst/>
          </a:prstGeom>
          <a:noFill/>
        </p:spPr>
        <p:txBody>
          <a:bodyPr wrap="square" rtlCol="0">
            <a:spAutoFit/>
          </a:bodyPr>
          <a:lstStyle/>
          <a:p>
            <a:pPr algn="ctr"/>
            <a:r>
              <a:rPr lang="en-US" sz="8000" dirty="0" smtClean="0">
                <a:solidFill>
                  <a:srgbClr val="0070C0"/>
                </a:solidFill>
                <a:latin typeface="Times New Roman" panose="02020603050405020304" pitchFamily="18" charset="0"/>
                <a:cs typeface="Times New Roman" panose="02020603050405020304" pitchFamily="18" charset="0"/>
              </a:rPr>
              <a:t>VẬN DỤNG VÀ TRẢI NGHIỆM</a:t>
            </a:r>
            <a:endParaRPr lang="en-US" sz="8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155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09076" y="504558"/>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24367" y="772164"/>
            <a:ext cx="10182386" cy="5078313"/>
          </a:xfrm>
          <a:prstGeom prst="rect">
            <a:avLst/>
          </a:prstGeom>
          <a:noFill/>
        </p:spPr>
        <p:txBody>
          <a:bodyPr wrap="square" rtlCol="0">
            <a:spAutoFit/>
          </a:bodyPr>
          <a:lstStyle/>
          <a:p>
            <a:r>
              <a:rPr lang="en-US" sz="5400" dirty="0" smtClean="0">
                <a:solidFill>
                  <a:srgbClr val="0070C0"/>
                </a:solidFill>
                <a:latin typeface="Coiny" panose="02000903060500060000" pitchFamily="2" charset="0"/>
              </a:rPr>
              <a:t>1/ </a:t>
            </a:r>
            <a:r>
              <a:rPr lang="en-US" sz="5400" dirty="0" err="1" smtClean="0">
                <a:solidFill>
                  <a:srgbClr val="0070C0"/>
                </a:solidFill>
                <a:latin typeface="Times New Roman" panose="02020603050405020304" pitchFamily="18" charset="0"/>
                <a:cs typeface="Times New Roman" panose="02020603050405020304" pitchFamily="18" charset="0"/>
              </a:rPr>
              <a:t>Hôm</a:t>
            </a:r>
            <a:r>
              <a:rPr lang="en-US" sz="5400" dirty="0" smtClean="0">
                <a:solidFill>
                  <a:srgbClr val="0070C0"/>
                </a:solidFill>
                <a:latin typeface="Times New Roman" panose="02020603050405020304" pitchFamily="18" charset="0"/>
                <a:cs typeface="Times New Roman" panose="02020603050405020304" pitchFamily="18" charset="0"/>
              </a:rPr>
              <a:t> nay con </a:t>
            </a:r>
            <a:r>
              <a:rPr lang="en-US" sz="5400" dirty="0" err="1" smtClean="0">
                <a:solidFill>
                  <a:srgbClr val="0070C0"/>
                </a:solidFill>
                <a:latin typeface="Times New Roman" panose="02020603050405020304" pitchFamily="18" charset="0"/>
                <a:cs typeface="Times New Roman" panose="02020603050405020304" pitchFamily="18" charset="0"/>
              </a:rPr>
              <a:t>được</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học</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những</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nội</a:t>
            </a:r>
            <a:r>
              <a:rPr lang="en-US" sz="5400" dirty="0" smtClean="0">
                <a:solidFill>
                  <a:srgbClr val="0070C0"/>
                </a:solidFill>
                <a:latin typeface="Times New Roman" panose="02020603050405020304" pitchFamily="18" charset="0"/>
                <a:cs typeface="Times New Roman" panose="02020603050405020304" pitchFamily="18" charset="0"/>
              </a:rPr>
              <a:t> dung </a:t>
            </a:r>
            <a:r>
              <a:rPr lang="en-US" sz="5400" dirty="0" err="1" smtClean="0">
                <a:solidFill>
                  <a:srgbClr val="0070C0"/>
                </a:solidFill>
                <a:latin typeface="Times New Roman" panose="02020603050405020304" pitchFamily="18" charset="0"/>
                <a:cs typeface="Times New Roman" panose="02020603050405020304" pitchFamily="18" charset="0"/>
              </a:rPr>
              <a:t>nào</a:t>
            </a:r>
            <a:r>
              <a:rPr lang="en-US" sz="5400" dirty="0" smtClean="0">
                <a:solidFill>
                  <a:srgbClr val="0070C0"/>
                </a:solidFill>
                <a:latin typeface="Times New Roman" panose="02020603050405020304" pitchFamily="18" charset="0"/>
                <a:cs typeface="Times New Roman" panose="02020603050405020304" pitchFamily="18" charset="0"/>
              </a:rPr>
              <a:t>?</a:t>
            </a:r>
          </a:p>
          <a:p>
            <a:r>
              <a:rPr lang="en-US" sz="5400" dirty="0" smtClean="0">
                <a:solidFill>
                  <a:srgbClr val="0070C0"/>
                </a:solidFill>
                <a:latin typeface="Times New Roman" panose="02020603050405020304" pitchFamily="18" charset="0"/>
                <a:cs typeface="Times New Roman" panose="02020603050405020304" pitchFamily="18" charset="0"/>
              </a:rPr>
              <a:t>2/ </a:t>
            </a:r>
            <a:r>
              <a:rPr lang="en-US" sz="5400" dirty="0" err="1" smtClean="0">
                <a:solidFill>
                  <a:srgbClr val="0070C0"/>
                </a:solidFill>
                <a:latin typeface="Times New Roman" panose="02020603050405020304" pitchFamily="18" charset="0"/>
                <a:cs typeface="Times New Roman" panose="02020603050405020304" pitchFamily="18" charset="0"/>
              </a:rPr>
              <a:t>Một</a:t>
            </a:r>
            <a:r>
              <a:rPr lang="en-US" sz="5400" dirty="0" smtClean="0">
                <a:solidFill>
                  <a:srgbClr val="0070C0"/>
                </a:solidFill>
                <a:latin typeface="Times New Roman" panose="02020603050405020304" pitchFamily="18" charset="0"/>
                <a:cs typeface="Times New Roman" panose="02020603050405020304" pitchFamily="18" charset="0"/>
              </a:rPr>
              <a:t> Hs </a:t>
            </a:r>
            <a:r>
              <a:rPr lang="en-US" sz="5400" dirty="0" err="1" smtClean="0">
                <a:solidFill>
                  <a:srgbClr val="0070C0"/>
                </a:solidFill>
                <a:latin typeface="Times New Roman" panose="02020603050405020304" pitchFamily="18" charset="0"/>
                <a:cs typeface="Times New Roman" panose="02020603050405020304" pitchFamily="18" charset="0"/>
              </a:rPr>
              <a:t>lấy</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ví</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dụ</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có</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hình</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ảnh</a:t>
            </a:r>
            <a:r>
              <a:rPr lang="en-US" sz="5400" dirty="0" smtClean="0">
                <a:solidFill>
                  <a:srgbClr val="0070C0"/>
                </a:solidFill>
                <a:latin typeface="Times New Roman" panose="02020603050405020304" pitchFamily="18" charset="0"/>
                <a:cs typeface="Times New Roman" panose="02020603050405020304" pitchFamily="18" charset="0"/>
              </a:rPr>
              <a:t> so </a:t>
            </a:r>
            <a:r>
              <a:rPr lang="en-US" sz="5400" dirty="0" err="1" smtClean="0">
                <a:solidFill>
                  <a:srgbClr val="0070C0"/>
                </a:solidFill>
                <a:latin typeface="Times New Roman" panose="02020603050405020304" pitchFamily="18" charset="0"/>
                <a:cs typeface="Times New Roman" panose="02020603050405020304" pitchFamily="18" charset="0"/>
              </a:rPr>
              <a:t>sánh</a:t>
            </a:r>
            <a:r>
              <a:rPr lang="en-US" sz="5400" dirty="0" smtClean="0">
                <a:solidFill>
                  <a:srgbClr val="0070C0"/>
                </a:solidFill>
                <a:latin typeface="Times New Roman" panose="02020603050405020304" pitchFamily="18" charset="0"/>
                <a:cs typeface="Times New Roman" panose="02020603050405020304" pitchFamily="18" charset="0"/>
              </a:rPr>
              <a:t>.</a:t>
            </a:r>
          </a:p>
          <a:p>
            <a:r>
              <a:rPr lang="en-US" sz="5400" dirty="0" smtClean="0">
                <a:solidFill>
                  <a:srgbClr val="0070C0"/>
                </a:solidFill>
                <a:latin typeface="Times New Roman" panose="02020603050405020304" pitchFamily="18" charset="0"/>
                <a:cs typeface="Times New Roman" panose="02020603050405020304" pitchFamily="18" charset="0"/>
              </a:rPr>
              <a:t>3/ </a:t>
            </a:r>
            <a:r>
              <a:rPr lang="en-US" sz="5400" dirty="0" err="1" smtClean="0">
                <a:solidFill>
                  <a:srgbClr val="0070C0"/>
                </a:solidFill>
                <a:latin typeface="Times New Roman" panose="02020603050405020304" pitchFamily="18" charset="0"/>
                <a:cs typeface="Times New Roman" panose="02020603050405020304" pitchFamily="18" charset="0"/>
              </a:rPr>
              <a:t>Dặn</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học</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sinh</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chuẩn</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bị</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cho</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bài</a:t>
            </a:r>
            <a:r>
              <a:rPr lang="en-US" sz="5400" dirty="0" smtClean="0">
                <a:solidFill>
                  <a:srgbClr val="0070C0"/>
                </a:solidFill>
                <a:latin typeface="Times New Roman" panose="02020603050405020304" pitchFamily="18" charset="0"/>
                <a:cs typeface="Times New Roman" panose="02020603050405020304" pitchFamily="18" charset="0"/>
              </a:rPr>
              <a:t> </a:t>
            </a:r>
            <a:r>
              <a:rPr lang="en-US" sz="5400" dirty="0" err="1" smtClean="0">
                <a:solidFill>
                  <a:srgbClr val="0070C0"/>
                </a:solidFill>
                <a:latin typeface="Times New Roman" panose="02020603050405020304" pitchFamily="18" charset="0"/>
                <a:cs typeface="Times New Roman" panose="02020603050405020304" pitchFamily="18" charset="0"/>
              </a:rPr>
              <a:t>sau</a:t>
            </a:r>
            <a:r>
              <a:rPr lang="en-US" sz="5400" dirty="0" smtClean="0">
                <a:solidFill>
                  <a:srgbClr val="0070C0"/>
                </a:solidFill>
                <a:latin typeface="Times New Roman" panose="02020603050405020304" pitchFamily="18" charset="0"/>
                <a:cs typeface="Times New Roman" panose="02020603050405020304" pitchFamily="18" charset="0"/>
              </a:rPr>
              <a:t>.</a:t>
            </a:r>
            <a:endParaRPr lang="en-US" sz="5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0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additive="base">
                                        <p:cTn id="3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 calcmode="lin" valueType="num">
                                      <p:cBhvr additive="base">
                                        <p:cTn id="3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2000"/>
          </a:stretch>
        </a:blipFill>
        <a:effectLst/>
      </p:bgPr>
    </p:bg>
    <p:spTree>
      <p:nvGrpSpPr>
        <p:cNvPr id="1" name=""/>
        <p:cNvGrpSpPr/>
        <p:nvPr/>
      </p:nvGrpSpPr>
      <p:grpSpPr>
        <a:xfrm>
          <a:off x="0" y="0"/>
          <a:ext cx="0" cy="0"/>
          <a:chOff x="0" y="0"/>
          <a:chExt cx="0" cy="0"/>
        </a:xfrm>
      </p:grpSpPr>
      <p:sp>
        <p:nvSpPr>
          <p:cNvPr id="3" name="Rectangle 2"/>
          <p:cNvSpPr/>
          <p:nvPr/>
        </p:nvSpPr>
        <p:spPr>
          <a:xfrm>
            <a:off x="4407826" y="4672232"/>
            <a:ext cx="5383287" cy="1636540"/>
          </a:xfrm>
          <a:prstGeom prst="rect">
            <a:avLst/>
          </a:prstGeom>
          <a:noFill/>
        </p:spPr>
        <p:txBody>
          <a:bodyPr wrap="none" lIns="91440" tIns="45720" rIns="91440" bIns="45720">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Giải</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cứu</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thần</a:t>
            </a:r>
            <a:r>
              <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9600" b="1" i="1" u="none" strike="noStrike" kern="1200" cap="none" spc="0" normalizeH="0" baseline="0" noProof="0" dirty="0" err="1">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rPr>
              <a:t>đèn</a:t>
            </a:r>
            <a:endParaRPr kumimoji="0" lang="en-US" sz="9600" b="1" i="1" u="none" strike="noStrike" kern="1200" cap="none" spc="0" normalizeH="0" baseline="0" noProof="0" dirty="0">
              <a:ln w="22225">
                <a:solidFill>
                  <a:srgbClr val="ED7D31"/>
                </a:solidFill>
                <a:prstDash val="solid"/>
              </a:ln>
              <a:solidFill>
                <a:srgbClr val="ED7D31"/>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198" y="2486465"/>
            <a:ext cx="4371535" cy="4371535"/>
          </a:xfrm>
          <a:prstGeom prst="rect">
            <a:avLst/>
          </a:prstGeom>
        </p:spPr>
      </p:pic>
      <p:pic>
        <p:nvPicPr>
          <p:cNvPr id="2" name="MBB — Oce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50568" y="-790074"/>
            <a:ext cx="609600" cy="609600"/>
          </a:xfrm>
          <a:prstGeom prst="rect">
            <a:avLst/>
          </a:prstGeom>
        </p:spPr>
      </p:pic>
    </p:spTree>
    <p:extLst>
      <p:ext uri="{BB962C8B-B14F-4D97-AF65-F5344CB8AC3E}">
        <p14:creationId xmlns:p14="http://schemas.microsoft.com/office/powerpoint/2010/main" val="21990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7440" y="2546252"/>
            <a:ext cx="3573193" cy="3901185"/>
          </a:xfrm>
          <a:prstGeom prst="rect">
            <a:avLst/>
          </a:prstGeom>
        </p:spPr>
      </p:pic>
      <p:sp>
        <p:nvSpPr>
          <p:cNvPr id="8" name="giai cứu"/>
          <p:cNvSpPr/>
          <p:nvPr/>
        </p:nvSpPr>
        <p:spPr>
          <a:xfrm>
            <a:off x="341263" y="4383702"/>
            <a:ext cx="1123405" cy="958168"/>
          </a:xfrm>
          <a:prstGeom prst="star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Cứu</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c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0882" y="3023042"/>
            <a:ext cx="1567616" cy="1941342"/>
          </a:xfrm>
          <a:prstGeom prst="rect">
            <a:avLst/>
          </a:prstGeom>
        </p:spPr>
      </p:pic>
      <p:pic>
        <p:nvPicPr>
          <p:cNvPr id="10" name="c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79558" y="3023042"/>
            <a:ext cx="1567615" cy="1941342"/>
          </a:xfrm>
          <a:prstGeom prst="rect">
            <a:avLst/>
          </a:prstGeom>
        </p:spPr>
      </p:pic>
      <p:pic>
        <p:nvPicPr>
          <p:cNvPr id="23" name="c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83685" y="2921443"/>
            <a:ext cx="1514461" cy="1941343"/>
          </a:xfrm>
          <a:prstGeom prst="rect">
            <a:avLst/>
          </a:prstGeom>
        </p:spPr>
      </p:pic>
      <p:sp>
        <p:nvSpPr>
          <p:cNvPr id="2" name="1"/>
          <p:cNvSpPr/>
          <p:nvPr/>
        </p:nvSpPr>
        <p:spPr>
          <a:xfrm>
            <a:off x="7986810" y="5799347"/>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p>
        </p:txBody>
      </p:sp>
      <p:sp>
        <p:nvSpPr>
          <p:cNvPr id="11" name="2"/>
          <p:cNvSpPr/>
          <p:nvPr/>
        </p:nvSpPr>
        <p:spPr>
          <a:xfrm>
            <a:off x="9418747" y="5799347"/>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p>
        </p:txBody>
      </p:sp>
      <p:sp>
        <p:nvSpPr>
          <p:cNvPr id="12" name="3"/>
          <p:cNvSpPr/>
          <p:nvPr/>
        </p:nvSpPr>
        <p:spPr>
          <a:xfrm>
            <a:off x="10794541" y="5804510"/>
            <a:ext cx="692748" cy="626491"/>
          </a:xfrm>
          <a:prstGeom prst="ellipse">
            <a:avLst/>
          </a:prstGeom>
          <a:solidFill>
            <a:srgbClr val="FFC000"/>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p>
        </p:txBody>
      </p:sp>
      <p:pic>
        <p:nvPicPr>
          <p:cNvPr id="16" name="MBB — Oce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50568" y="-790074"/>
            <a:ext cx="609600" cy="609600"/>
          </a:xfrm>
          <a:prstGeom prst="rect">
            <a:avLst/>
          </a:prstGeom>
        </p:spPr>
      </p:pic>
      <p:sp>
        <p:nvSpPr>
          <p:cNvPr id="3" name="Action Button: Forward or Next 2">
            <a:hlinkClick r:id="rId14" action="ppaction://hlinksldjump" highlightClick="1"/>
          </p:cNvPr>
          <p:cNvSpPr/>
          <p:nvPr/>
        </p:nvSpPr>
        <p:spPr>
          <a:xfrm>
            <a:off x="55416" y="6146867"/>
            <a:ext cx="410299" cy="38234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rrow: Right 3">
            <a:hlinkClick r:id="rId14" action="ppaction://hlinksldjump"/>
            <a:extLst>
              <a:ext uri="{FF2B5EF4-FFF2-40B4-BE49-F238E27FC236}">
                <a16:creationId xmlns:a16="http://schemas.microsoft.com/office/drawing/2014/main" id="{DD67DC0F-BAC6-4F52-5B2B-F643AD6B1C5B}"/>
              </a:ext>
            </a:extLst>
          </p:cNvPr>
          <p:cNvSpPr/>
          <p:nvPr/>
        </p:nvSpPr>
        <p:spPr>
          <a:xfrm>
            <a:off x="10383685" y="187036"/>
            <a:ext cx="1103604" cy="727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133"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6"/>
                                        </p:tgtEl>
                                        <p:attrNameLst>
                                          <p:attrName>r</p:attrName>
                                        </p:attrNameLst>
                                      </p:cBhvr>
                                    </p:animRot>
                                  </p:childTnLst>
                                </p:cTn>
                              </p:par>
                            </p:childTnLst>
                          </p:cTn>
                        </p:par>
                        <p:par>
                          <p:cTn id="15" fill="hold">
                            <p:stCondLst>
                              <p:cond delay="2000"/>
                            </p:stCondLst>
                            <p:childTnLst>
                              <p:par>
                                <p:cTn id="16" presetID="50" presetClass="path" presetSubtype="0" accel="50000" decel="50000" fill="hold" nodeType="afterEffect">
                                  <p:stCondLst>
                                    <p:cond delay="0"/>
                                  </p:stCondLst>
                                  <p:childTnLst>
                                    <p:animMotion origin="layout" path="M -0.00065 -0.00047 L 0.12317 -0.00047 C 0.17955 -0.00047 0.16744 -0.31644 0.16744 -0.26088 C 0.1608 -0.3088 0.12018 -0.33311 0.09062 -0.34653 C 0.07643 -0.34746 0.0026 -0.30487 -0.00065 -0.27269 C 0.00117 -0.24676 0.05507 -0.15 0.07721 -0.13149 C 0.09922 -0.1132 0.11224 -0.11621 0.13099 -0.1625 C 0.13919 -0.17431 0.13099 -0.16366 0.14531 -0.21412 C 0.1595 -0.26505 3.54167E-6 -0.325 0.00547 -0.34121 " pathEditMode="relative" rAng="0" ptsTypes="AAAAAAAAA">
                                      <p:cBhvr>
                                        <p:cTn id="17" dur="2000" fill="hold"/>
                                        <p:tgtEl>
                                          <p:spTgt spid="6"/>
                                        </p:tgtEl>
                                        <p:attrNameLst>
                                          <p:attrName>ppt_x</p:attrName>
                                          <p:attrName>ppt_y</p:attrName>
                                        </p:attrNameLst>
                                      </p:cBhvr>
                                      <p:rCtr x="8464" y="-17315"/>
                                    </p:animMotion>
                                  </p:childTnLst>
                                  <p:subTnLst>
                                    <p:audio>
                                      <p:cMediaNode>
                                        <p:cTn display="0" masterRel="sameClick">
                                          <p:stCondLst>
                                            <p:cond evt="begin" delay="0">
                                              <p:tn val="16"/>
                                            </p:cond>
                                          </p:stCondLst>
                                          <p:endCondLst>
                                            <p:cond evt="onStopAudio" delay="0">
                                              <p:tgtEl>
                                                <p:sldTgt/>
                                              </p:tgtEl>
                                            </p:cond>
                                          </p:endCondLst>
                                        </p:cTn>
                                        <p:tgtEl>
                                          <p:sndTgt r:embed="rId4" name="yaaa (online-audio-converter.com).wav"/>
                                        </p:tgtEl>
                                      </p:cMediaNode>
                                    </p:audio>
                                  </p:subTnLst>
                                </p:cTn>
                              </p:par>
                            </p:childTnLst>
                          </p:cTn>
                        </p:par>
                        <p:par>
                          <p:cTn id="18" fill="hold">
                            <p:stCondLst>
                              <p:cond delay="4000"/>
                            </p:stCondLst>
                            <p:childTnLst>
                              <p:par>
                                <p:cTn id="19" presetID="53" presetClass="exit" presetSubtype="32" fill="hold" nodeType="afterEffect">
                                  <p:stCondLst>
                                    <p:cond delay="0"/>
                                  </p:stCondLst>
                                  <p:childTnLst>
                                    <p:anim calcmode="lin" valueType="num">
                                      <p:cBhvr>
                                        <p:cTn id="20" dur="500"/>
                                        <p:tgtEl>
                                          <p:spTgt spid="6"/>
                                        </p:tgtEl>
                                        <p:attrNameLst>
                                          <p:attrName>ppt_w</p:attrName>
                                        </p:attrNameLst>
                                      </p:cBhvr>
                                      <p:tavLst>
                                        <p:tav tm="0">
                                          <p:val>
                                            <p:strVal val="ppt_w"/>
                                          </p:val>
                                        </p:tav>
                                        <p:tav tm="100000">
                                          <p:val>
                                            <p:fltVal val="0"/>
                                          </p:val>
                                        </p:tav>
                                      </p:tavLst>
                                    </p:anim>
                                    <p:anim calcmode="lin" valueType="num">
                                      <p:cBhvr>
                                        <p:cTn id="21" dur="500"/>
                                        <p:tgtEl>
                                          <p:spTgt spid="6"/>
                                        </p:tgtEl>
                                        <p:attrNameLst>
                                          <p:attrName>ppt_h</p:attrName>
                                        </p:attrNameLst>
                                      </p:cBhvr>
                                      <p:tavLst>
                                        <p:tav tm="0">
                                          <p:val>
                                            <p:strVal val="ppt_h"/>
                                          </p:val>
                                        </p:tav>
                                        <p:tav tm="100000">
                                          <p:val>
                                            <p:fltVal val="0"/>
                                          </p:val>
                                        </p:tav>
                                      </p:tavLst>
                                    </p:anim>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35" presetClass="exit" presetSubtype="0" fill="hold" nodeType="clickEffect">
                                  <p:stCondLst>
                                    <p:cond delay="0"/>
                                  </p:stCondLst>
                                  <p:childTnLst>
                                    <p:animEffect transition="out" filter="fade">
                                      <p:cBhvr>
                                        <p:cTn id="28" dur="2000"/>
                                        <p:tgtEl>
                                          <p:spTgt spid="9"/>
                                        </p:tgtEl>
                                      </p:cBhvr>
                                    </p:animEffect>
                                    <p:anim calcmode="lin" valueType="num">
                                      <p:cBhvr>
                                        <p:cTn id="29" dur="2000"/>
                                        <p:tgtEl>
                                          <p:spTgt spid="9"/>
                                        </p:tgtEl>
                                        <p:attrNameLst>
                                          <p:attrName>style.rotation</p:attrName>
                                        </p:attrNameLst>
                                      </p:cBhvr>
                                      <p:tavLst>
                                        <p:tav tm="0">
                                          <p:val>
                                            <p:fltVal val="0"/>
                                          </p:val>
                                        </p:tav>
                                        <p:tav tm="100000">
                                          <p:val>
                                            <p:fltVal val="720"/>
                                          </p:val>
                                        </p:tav>
                                      </p:tavLst>
                                    </p:anim>
                                    <p:anim calcmode="lin" valueType="num">
                                      <p:cBhvr>
                                        <p:cTn id="30" dur="2000"/>
                                        <p:tgtEl>
                                          <p:spTgt spid="9"/>
                                        </p:tgtEl>
                                        <p:attrNameLst>
                                          <p:attrName>ppt_h</p:attrName>
                                        </p:attrNameLst>
                                      </p:cBhvr>
                                      <p:tavLst>
                                        <p:tav tm="0">
                                          <p:val>
                                            <p:strVal val="ppt_h"/>
                                          </p:val>
                                        </p:tav>
                                        <p:tav tm="100000">
                                          <p:val>
                                            <p:fltVal val="0"/>
                                          </p:val>
                                        </p:tav>
                                      </p:tavLst>
                                    </p:anim>
                                    <p:anim calcmode="lin" valueType="num">
                                      <p:cBhvr>
                                        <p:cTn id="31" dur="2000"/>
                                        <p:tgtEl>
                                          <p:spTgt spid="9"/>
                                        </p:tgtEl>
                                        <p:attrNameLst>
                                          <p:attrName>ppt_w</p:attrName>
                                        </p:attrNameLst>
                                      </p:cBhvr>
                                      <p:tavLst>
                                        <p:tav tm="0">
                                          <p:val>
                                            <p:strVal val="ppt_w"/>
                                          </p:val>
                                        </p:tav>
                                        <p:tav tm="100000">
                                          <p:val>
                                            <p:fltVal val="0"/>
                                          </p:val>
                                        </p:tav>
                                      </p:tavLst>
                                    </p:anim>
                                    <p:set>
                                      <p:cBhvr>
                                        <p:cTn id="32"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yaaa (online-audio-converter.com).wav"/>
                                        </p:tgtEl>
                                      </p:cMediaNode>
                                    </p:audio>
                                  </p:subTnLst>
                                </p:cTn>
                              </p:par>
                              <p:par>
                                <p:cTn id="33" presetID="41" presetClass="exit" presetSubtype="0" fill="hold" grpId="0" nodeType="withEffect">
                                  <p:stCondLst>
                                    <p:cond delay="0"/>
                                  </p:stCondLst>
                                  <p:iterate type="lt">
                                    <p:tmPct val="10000"/>
                                  </p:iterate>
                                  <p:childTnLst>
                                    <p:anim calcmode="lin" valueType="num">
                                      <p:cBhvr>
                                        <p:cTn id="34" dur="500"/>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p:tgtEl>
                                          <p:spTgt spid="2"/>
                                        </p:tgtEl>
                                        <p:attrNameLst>
                                          <p:attrName>ppt_y</p:attrName>
                                        </p:attrNameLst>
                                      </p:cBhvr>
                                      <p:tavLst>
                                        <p:tav tm="0">
                                          <p:val>
                                            <p:strVal val="ppt_y"/>
                                          </p:val>
                                        </p:tav>
                                        <p:tav tm="100000">
                                          <p:val>
                                            <p:strVal val="ppt_y"/>
                                          </p:val>
                                        </p:tav>
                                      </p:tavLst>
                                    </p:anim>
                                    <p:anim calcmode="lin" valueType="num">
                                      <p:cBhvr>
                                        <p:cTn id="36" dur="500"/>
                                        <p:tgtEl>
                                          <p:spTgt spid="2"/>
                                        </p:tgtEl>
                                        <p:attrNameLst>
                                          <p:attrName>ppt_h</p:attrName>
                                        </p:attrNameLst>
                                      </p:cBhvr>
                                      <p:tavLst>
                                        <p:tav tm="0">
                                          <p:val>
                                            <p:strVal val="ppt_h"/>
                                          </p:val>
                                        </p:tav>
                                        <p:tav tm="50000">
                                          <p:val>
                                            <p:strVal val="ppt_h+.01"/>
                                          </p:val>
                                        </p:tav>
                                        <p:tav tm="100000">
                                          <p:val>
                                            <p:strVal val="ppt_h/10"/>
                                          </p:val>
                                        </p:tav>
                                      </p:tavLst>
                                    </p:anim>
                                    <p:anim calcmode="lin" valueType="num">
                                      <p:cBhvr>
                                        <p:cTn id="37" dur="500"/>
                                        <p:tgtEl>
                                          <p:spTgt spid="2"/>
                                        </p:tgtEl>
                                        <p:attrNameLst>
                                          <p:attrName>ppt_w</p:attrName>
                                        </p:attrNameLst>
                                      </p:cBhvr>
                                      <p:tavLst>
                                        <p:tav tm="0">
                                          <p:val>
                                            <p:strVal val="ppt_w"/>
                                          </p:val>
                                        </p:tav>
                                        <p:tav tm="50000">
                                          <p:val>
                                            <p:strVal val="ppt_w+.01"/>
                                          </p:val>
                                        </p:tav>
                                        <p:tav tm="100000">
                                          <p:val>
                                            <p:strVal val="ppt_w/10"/>
                                          </p:val>
                                        </p:tav>
                                      </p:tavLst>
                                    </p:anim>
                                    <p:animEffect transition="out" filter="fade">
                                      <p:cBhvr>
                                        <p:cTn id="38" dur="500" tmFilter="0,0; .5, 0; 1, 1"/>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35" presetClass="exit" presetSubtype="0" fill="hold" nodeType="clickEffect">
                                  <p:stCondLst>
                                    <p:cond delay="0"/>
                                  </p:stCondLst>
                                  <p:childTnLst>
                                    <p:animEffect transition="out" filter="fade">
                                      <p:cBhvr>
                                        <p:cTn id="44" dur="2000"/>
                                        <p:tgtEl>
                                          <p:spTgt spid="10"/>
                                        </p:tgtEl>
                                      </p:cBhvr>
                                    </p:animEffect>
                                    <p:anim calcmode="lin" valueType="num">
                                      <p:cBhvr>
                                        <p:cTn id="45" dur="2000"/>
                                        <p:tgtEl>
                                          <p:spTgt spid="10"/>
                                        </p:tgtEl>
                                        <p:attrNameLst>
                                          <p:attrName>style.rotation</p:attrName>
                                        </p:attrNameLst>
                                      </p:cBhvr>
                                      <p:tavLst>
                                        <p:tav tm="0">
                                          <p:val>
                                            <p:fltVal val="0"/>
                                          </p:val>
                                        </p:tav>
                                        <p:tav tm="100000">
                                          <p:val>
                                            <p:fltVal val="720"/>
                                          </p:val>
                                        </p:tav>
                                      </p:tavLst>
                                    </p:anim>
                                    <p:anim calcmode="lin" valueType="num">
                                      <p:cBhvr>
                                        <p:cTn id="46" dur="2000"/>
                                        <p:tgtEl>
                                          <p:spTgt spid="10"/>
                                        </p:tgtEl>
                                        <p:attrNameLst>
                                          <p:attrName>ppt_h</p:attrName>
                                        </p:attrNameLst>
                                      </p:cBhvr>
                                      <p:tavLst>
                                        <p:tav tm="0">
                                          <p:val>
                                            <p:strVal val="ppt_h"/>
                                          </p:val>
                                        </p:tav>
                                        <p:tav tm="100000">
                                          <p:val>
                                            <p:fltVal val="0"/>
                                          </p:val>
                                        </p:tav>
                                      </p:tavLst>
                                    </p:anim>
                                    <p:anim calcmode="lin" valueType="num">
                                      <p:cBhvr>
                                        <p:cTn id="47" dur="2000"/>
                                        <p:tgtEl>
                                          <p:spTgt spid="10"/>
                                        </p:tgtEl>
                                        <p:attrNameLst>
                                          <p:attrName>ppt_w</p:attrName>
                                        </p:attrNameLst>
                                      </p:cBhvr>
                                      <p:tavLst>
                                        <p:tav tm="0">
                                          <p:val>
                                            <p:strVal val="ppt_w"/>
                                          </p:val>
                                        </p:tav>
                                        <p:tav tm="100000">
                                          <p:val>
                                            <p:fltVal val="0"/>
                                          </p:val>
                                        </p:tav>
                                      </p:tavLst>
                                    </p:anim>
                                    <p:set>
                                      <p:cBhvr>
                                        <p:cTn id="48"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yaaa (online-audio-converter.com).wav"/>
                                        </p:tgtEl>
                                      </p:cMediaNode>
                                    </p:audio>
                                  </p:subTnLst>
                                </p:cTn>
                              </p:par>
                              <p:par>
                                <p:cTn id="49" presetID="41" presetClass="exit" presetSubtype="0" fill="hold" grpId="0" nodeType="withEffect">
                                  <p:stCondLst>
                                    <p:cond delay="0"/>
                                  </p:stCondLst>
                                  <p:iterate type="lt">
                                    <p:tmPct val="10000"/>
                                  </p:iterate>
                                  <p:childTnLst>
                                    <p:anim calcmode="lin" valueType="num">
                                      <p:cBhvr>
                                        <p:cTn id="50" dur="500"/>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1" dur="500"/>
                                        <p:tgtEl>
                                          <p:spTgt spid="11"/>
                                        </p:tgtEl>
                                        <p:attrNameLst>
                                          <p:attrName>ppt_y</p:attrName>
                                        </p:attrNameLst>
                                      </p:cBhvr>
                                      <p:tavLst>
                                        <p:tav tm="0">
                                          <p:val>
                                            <p:strVal val="ppt_y"/>
                                          </p:val>
                                        </p:tav>
                                        <p:tav tm="100000">
                                          <p:val>
                                            <p:strVal val="ppt_y"/>
                                          </p:val>
                                        </p:tav>
                                      </p:tavLst>
                                    </p:anim>
                                    <p:anim calcmode="lin" valueType="num">
                                      <p:cBhvr>
                                        <p:cTn id="52" dur="500"/>
                                        <p:tgtEl>
                                          <p:spTgt spid="11"/>
                                        </p:tgtEl>
                                        <p:attrNameLst>
                                          <p:attrName>ppt_h</p:attrName>
                                        </p:attrNameLst>
                                      </p:cBhvr>
                                      <p:tavLst>
                                        <p:tav tm="0">
                                          <p:val>
                                            <p:strVal val="ppt_h"/>
                                          </p:val>
                                        </p:tav>
                                        <p:tav tm="50000">
                                          <p:val>
                                            <p:strVal val="ppt_h+.01"/>
                                          </p:val>
                                        </p:tav>
                                        <p:tav tm="100000">
                                          <p:val>
                                            <p:strVal val="ppt_h/10"/>
                                          </p:val>
                                        </p:tav>
                                      </p:tavLst>
                                    </p:anim>
                                    <p:anim calcmode="lin" valueType="num">
                                      <p:cBhvr>
                                        <p:cTn id="53" dur="500"/>
                                        <p:tgtEl>
                                          <p:spTgt spid="11"/>
                                        </p:tgtEl>
                                        <p:attrNameLst>
                                          <p:attrName>ppt_w</p:attrName>
                                        </p:attrNameLst>
                                      </p:cBhvr>
                                      <p:tavLst>
                                        <p:tav tm="0">
                                          <p:val>
                                            <p:strVal val="ppt_w"/>
                                          </p:val>
                                        </p:tav>
                                        <p:tav tm="50000">
                                          <p:val>
                                            <p:strVal val="ppt_w+.01"/>
                                          </p:val>
                                        </p:tav>
                                        <p:tav tm="100000">
                                          <p:val>
                                            <p:strVal val="ppt_w/10"/>
                                          </p:val>
                                        </p:tav>
                                      </p:tavLst>
                                    </p:anim>
                                    <p:animEffect transition="out" filter="fade">
                                      <p:cBhvr>
                                        <p:cTn id="54" dur="500" tmFilter="0,0; .5, 0; 1, 1"/>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35" presetClass="exit" presetSubtype="0" fill="hold" nodeType="clickEffect">
                                  <p:stCondLst>
                                    <p:cond delay="0"/>
                                  </p:stCondLst>
                                  <p:childTnLst>
                                    <p:animEffect transition="out" filter="fade">
                                      <p:cBhvr>
                                        <p:cTn id="60" dur="2000"/>
                                        <p:tgtEl>
                                          <p:spTgt spid="23"/>
                                        </p:tgtEl>
                                      </p:cBhvr>
                                    </p:animEffect>
                                    <p:anim calcmode="lin" valueType="num">
                                      <p:cBhvr>
                                        <p:cTn id="61" dur="2000"/>
                                        <p:tgtEl>
                                          <p:spTgt spid="23"/>
                                        </p:tgtEl>
                                        <p:attrNameLst>
                                          <p:attrName>style.rotation</p:attrName>
                                        </p:attrNameLst>
                                      </p:cBhvr>
                                      <p:tavLst>
                                        <p:tav tm="0">
                                          <p:val>
                                            <p:fltVal val="0"/>
                                          </p:val>
                                        </p:tav>
                                        <p:tav tm="100000">
                                          <p:val>
                                            <p:fltVal val="720"/>
                                          </p:val>
                                        </p:tav>
                                      </p:tavLst>
                                    </p:anim>
                                    <p:anim calcmode="lin" valueType="num">
                                      <p:cBhvr>
                                        <p:cTn id="62" dur="2000"/>
                                        <p:tgtEl>
                                          <p:spTgt spid="23"/>
                                        </p:tgtEl>
                                        <p:attrNameLst>
                                          <p:attrName>ppt_h</p:attrName>
                                        </p:attrNameLst>
                                      </p:cBhvr>
                                      <p:tavLst>
                                        <p:tav tm="0">
                                          <p:val>
                                            <p:strVal val="ppt_h"/>
                                          </p:val>
                                        </p:tav>
                                        <p:tav tm="100000">
                                          <p:val>
                                            <p:fltVal val="0"/>
                                          </p:val>
                                        </p:tav>
                                      </p:tavLst>
                                    </p:anim>
                                    <p:anim calcmode="lin" valueType="num">
                                      <p:cBhvr>
                                        <p:cTn id="63" dur="2000"/>
                                        <p:tgtEl>
                                          <p:spTgt spid="23"/>
                                        </p:tgtEl>
                                        <p:attrNameLst>
                                          <p:attrName>ppt_w</p:attrName>
                                        </p:attrNameLst>
                                      </p:cBhvr>
                                      <p:tavLst>
                                        <p:tav tm="0">
                                          <p:val>
                                            <p:strVal val="ppt_w"/>
                                          </p:val>
                                        </p:tav>
                                        <p:tav tm="100000">
                                          <p:val>
                                            <p:fltVal val="0"/>
                                          </p:val>
                                        </p:tav>
                                      </p:tavLst>
                                    </p:anim>
                                    <p:set>
                                      <p:cBhvr>
                                        <p:cTn id="64"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4" name="yaaa (online-audio-converter.com).wav"/>
                                        </p:tgtEl>
                                      </p:cMediaNode>
                                    </p:audio>
                                  </p:subTnLst>
                                </p:cTn>
                              </p:par>
                              <p:par>
                                <p:cTn id="65" presetID="41" presetClass="exit" presetSubtype="0" fill="hold" grpId="0" nodeType="withEffect">
                                  <p:stCondLst>
                                    <p:cond delay="0"/>
                                  </p:stCondLst>
                                  <p:iterate type="lt">
                                    <p:tmPct val="10000"/>
                                  </p:iterate>
                                  <p:childTnLst>
                                    <p:anim calcmode="lin" valueType="num">
                                      <p:cBhvr>
                                        <p:cTn id="66" dur="500"/>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7" dur="500"/>
                                        <p:tgtEl>
                                          <p:spTgt spid="12"/>
                                        </p:tgtEl>
                                        <p:attrNameLst>
                                          <p:attrName>ppt_y</p:attrName>
                                        </p:attrNameLst>
                                      </p:cBhvr>
                                      <p:tavLst>
                                        <p:tav tm="0">
                                          <p:val>
                                            <p:strVal val="ppt_y"/>
                                          </p:val>
                                        </p:tav>
                                        <p:tav tm="100000">
                                          <p:val>
                                            <p:strVal val="ppt_y"/>
                                          </p:val>
                                        </p:tav>
                                      </p:tavLst>
                                    </p:anim>
                                    <p:anim calcmode="lin" valueType="num">
                                      <p:cBhvr>
                                        <p:cTn id="68" dur="500"/>
                                        <p:tgtEl>
                                          <p:spTgt spid="12"/>
                                        </p:tgtEl>
                                        <p:attrNameLst>
                                          <p:attrName>ppt_h</p:attrName>
                                        </p:attrNameLst>
                                      </p:cBhvr>
                                      <p:tavLst>
                                        <p:tav tm="0">
                                          <p:val>
                                            <p:strVal val="ppt_h"/>
                                          </p:val>
                                        </p:tav>
                                        <p:tav tm="50000">
                                          <p:val>
                                            <p:strVal val="ppt_h+.01"/>
                                          </p:val>
                                        </p:tav>
                                        <p:tav tm="100000">
                                          <p:val>
                                            <p:strVal val="ppt_h/10"/>
                                          </p:val>
                                        </p:tav>
                                      </p:tavLst>
                                    </p:anim>
                                    <p:anim calcmode="lin" valueType="num">
                                      <p:cBhvr>
                                        <p:cTn id="69" dur="500"/>
                                        <p:tgtEl>
                                          <p:spTgt spid="12"/>
                                        </p:tgtEl>
                                        <p:attrNameLst>
                                          <p:attrName>ppt_w</p:attrName>
                                        </p:attrNameLst>
                                      </p:cBhvr>
                                      <p:tavLst>
                                        <p:tav tm="0">
                                          <p:val>
                                            <p:strVal val="ppt_w"/>
                                          </p:val>
                                        </p:tav>
                                        <p:tav tm="50000">
                                          <p:val>
                                            <p:strVal val="ppt_w+.01"/>
                                          </p:val>
                                        </p:tav>
                                        <p:tav tm="100000">
                                          <p:val>
                                            <p:strVal val="ppt_w/10"/>
                                          </p:val>
                                        </p:tav>
                                      </p:tavLst>
                                    </p:anim>
                                    <p:animEffect transition="out" filter="fade">
                                      <p:cBhvr>
                                        <p:cTn id="70" dur="500" tmFilter="0,0; .5, 0; 1, 1"/>
                                        <p:tgtEl>
                                          <p:spTgt spid="12"/>
                                        </p:tgtEl>
                                      </p:cBhvr>
                                    </p:animEffect>
                                    <p:set>
                                      <p:cBhvr>
                                        <p:cTn id="7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72" fill="hold" display="0">
                  <p:stCondLst>
                    <p:cond delay="indefinite"/>
                  </p:stCondLst>
                  <p:endCondLst>
                    <p:cond evt="onStopAudio" delay="0">
                      <p:tgtEl>
                        <p:sldTgt/>
                      </p:tgtEl>
                    </p:cond>
                  </p:endCondLst>
                </p:cTn>
                <p:tgtEl>
                  <p:spTgt spid="16"/>
                </p:tgtEl>
              </p:cMediaNode>
            </p:audio>
          </p:childTnLst>
        </p:cTn>
      </p:par>
    </p:tnLst>
    <p:bldLst>
      <p:bldP spid="8" grpId="0" animBg="1"/>
      <p:bldP spid="2"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743201" y="1438454"/>
            <a:ext cx="7103906" cy="213596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Tìm</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từ</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ngữ</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chỉ</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người</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trong</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câu</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thơ</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2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sau</a:t>
            </a:r>
            <a:r>
              <a:rPr kumimoji="0" lang="en-US" altLang="en-US" sz="32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Trung</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trăng</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sáng</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như</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gương</a:t>
            </a:r>
            <a:endPar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ngắm</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cảnh</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nhớ</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thương</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nhi</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28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r"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Thư</a:t>
            </a:r>
            <a:r>
              <a:rPr kumimoji="0" lang="en-US" sz="2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Trung</a:t>
            </a:r>
            <a:r>
              <a:rPr kumimoji="0" lang="en-US" sz="2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a:t>
            </a:r>
            <a:r>
              <a:rPr kumimoji="0" lang="en-US" sz="2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24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Bác</a:t>
            </a:r>
            <a:r>
              <a:rPr kumimoji="0" lang="en-US" sz="2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a:t>
            </a:r>
            <a:endParaRPr kumimoji="0" lang="en-US" sz="2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14" name="Rectangle 13"/>
          <p:cNvSpPr/>
          <p:nvPr/>
        </p:nvSpPr>
        <p:spPr>
          <a:xfrm>
            <a:off x="3629891" y="4118086"/>
            <a:ext cx="5883564" cy="1077218"/>
          </a:xfrm>
          <a:prstGeom prst="rect">
            <a:avLst/>
          </a:prstGeom>
          <a:solidFill>
            <a:srgbClr val="FFFF00"/>
          </a:solid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Đáp</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sz="3600" b="1" i="0" u="none" strike="noStrike" kern="1200" cap="none" spc="0" normalizeH="0" baseline="0" noProof="0" dirty="0" err="1">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án</a:t>
            </a:r>
            <a:r>
              <a:rPr kumimoji="0" lang="en-US" sz="3600" b="1" i="0" u="none" strike="noStrike" kern="1200" cap="none" spc="0" normalizeH="0" baseline="0" noProof="0" dirty="0">
                <a:ln w="10160">
                  <a:noFill/>
                  <a:prstDash val="solid"/>
                </a:ln>
                <a:solidFill>
                  <a:srgbClr val="FF0000"/>
                </a:solidFill>
                <a:effectLst>
                  <a:outerShdw blurRad="38100" dist="22860" dir="5400000" algn="tl" rotWithShape="0">
                    <a:srgbClr val="000000">
                      <a:alpha val="30000"/>
                    </a:srgbClr>
                  </a:outerShdw>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Bác</a:t>
            </a:r>
            <a:r>
              <a:rPr kumimoji="0" lang="en-US" sz="2800" b="0" i="1"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noProof="0" dirty="0" err="1">
                <a:ln>
                  <a:noFill/>
                </a:ln>
                <a:solidFill>
                  <a:srgbClr val="7030A0"/>
                </a:solidFill>
                <a:effectLst/>
                <a:uLnTx/>
                <a:uFillTx/>
                <a:latin typeface="Arial" panose="020B0604020202020204" pitchFamily="34" charset="0"/>
                <a:ea typeface="+mn-ea"/>
                <a:cs typeface="Arial" panose="020B0604020202020204" pitchFamily="34" charset="0"/>
              </a:rPr>
              <a:t>Hồ</a:t>
            </a:r>
            <a:r>
              <a:rPr kumimoji="0" lang="en-US" sz="2800" b="0" i="1"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noProof="0" dirty="0" err="1">
                <a:ln>
                  <a:noFill/>
                </a:ln>
                <a:solidFill>
                  <a:srgbClr val="7030A0"/>
                </a:solidFill>
                <a:effectLst/>
                <a:uLnTx/>
                <a:uFillTx/>
                <a:latin typeface="Arial" panose="020B0604020202020204" pitchFamily="34" charset="0"/>
                <a:ea typeface="+mn-ea"/>
                <a:cs typeface="Arial" panose="020B0604020202020204" pitchFamily="34" charset="0"/>
              </a:rPr>
              <a:t>nhi</a:t>
            </a:r>
            <a:r>
              <a:rPr kumimoji="0" lang="en-US" sz="2800" b="0" i="1"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2800" b="0" i="1" u="none" strike="noStrike" kern="1200" cap="none" spc="0" normalizeH="0" noProof="0" dirty="0" err="1">
                <a:ln>
                  <a:noFill/>
                </a:ln>
                <a:solidFill>
                  <a:srgbClr val="7030A0"/>
                </a:solidFill>
                <a:effectLst/>
                <a:uLnTx/>
                <a:uFillTx/>
                <a:latin typeface="Arial" panose="020B0604020202020204" pitchFamily="34" charset="0"/>
                <a:ea typeface="+mn-ea"/>
                <a:cs typeface="Arial" panose="020B0604020202020204" pitchFamily="34" charset="0"/>
              </a:rPr>
              <a:t>đồng</a:t>
            </a:r>
            <a:endParaRPr kumimoji="0" lang="en-US" sz="2800" b="1"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4028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sp>
        <p:nvSpPr>
          <p:cNvPr id="4" name="Rectangle 3"/>
          <p:cNvSpPr/>
          <p:nvPr/>
        </p:nvSpPr>
        <p:spPr>
          <a:xfrm>
            <a:off x="2886361" y="2066527"/>
            <a:ext cx="7103906"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Đặt</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1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câu</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giới</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thiệu</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để</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nói</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về</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một</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người</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trong</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gia</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đình</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em</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a:t>
            </a:r>
            <a:endParaRPr kumimoji="0" 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7" name="Picture 6">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Tree>
    <p:extLst>
      <p:ext uri="{BB962C8B-B14F-4D97-AF65-F5344CB8AC3E}">
        <p14:creationId xmlns:p14="http://schemas.microsoft.com/office/powerpoint/2010/main" val="2510614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0"/>
            <a:ext cx="10438228"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76" y="3192780"/>
            <a:ext cx="2216834" cy="2216834"/>
          </a:xfrm>
          <a:prstGeom prst="rect">
            <a:avLst/>
          </a:prstGeom>
        </p:spPr>
      </p:pic>
      <p:pic>
        <p:nvPicPr>
          <p:cNvPr id="7" name="Picture 6">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151" b="84505" l="21889" r="51977"/>
                    </a14:imgEffect>
                  </a14:imgLayer>
                </a14:imgProps>
              </a:ext>
            </a:extLst>
          </a:blip>
          <a:srcRect l="22249" t="37625" r="47657" b="14618"/>
          <a:stretch/>
        </p:blipFill>
        <p:spPr>
          <a:xfrm>
            <a:off x="10093849" y="4985997"/>
            <a:ext cx="2098151" cy="1872003"/>
          </a:xfrm>
          <a:prstGeom prst="rect">
            <a:avLst/>
          </a:prstGeom>
        </p:spPr>
      </p:pic>
      <p:sp>
        <p:nvSpPr>
          <p:cNvPr id="8" name="Rectangle 7"/>
          <p:cNvSpPr/>
          <p:nvPr/>
        </p:nvSpPr>
        <p:spPr>
          <a:xfrm>
            <a:off x="2886361" y="1992451"/>
            <a:ext cx="7103906"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Đặt</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câu</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khiến</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để</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các</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em</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nhỏ</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giữ</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trật</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tự</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ở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nơi</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công</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 </a:t>
            </a:r>
            <a:r>
              <a:rPr kumimoji="0" lang="en-US" altLang="en-US" sz="3600" b="1" i="0" u="none" strike="noStrike" kern="1200" cap="none" spc="0" normalizeH="0" baseline="0" noProof="0" dirty="0" err="1">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cộng</a:t>
            </a:r>
            <a:r>
              <a:rPr kumimoji="0" lang="en-US" alt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rPr>
              <a:t>.</a:t>
            </a:r>
            <a:endParaRPr kumimoji="0" lang="en-US" sz="3600" b="1" i="0" u="none" strike="noStrike" kern="1200" cap="none" spc="0" normalizeH="0" baseline="0" noProof="0" dirty="0">
              <a:ln w="10160">
                <a:solidFill>
                  <a:srgbClr val="4472C4"/>
                </a:solidFill>
                <a:prstDash val="solid"/>
              </a:ln>
              <a:solidFill>
                <a:prstClr val="white"/>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747455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a16="http://schemas.microsoft.com/office/drawing/2014/main" id="{4FEDFE6C-FF18-4536-A271-2447A2FF09AB}"/>
              </a:ext>
            </a:extLst>
          </p:cNvPr>
          <p:cNvSpPr txBox="1"/>
          <p:nvPr/>
        </p:nvSpPr>
        <p:spPr>
          <a:xfrm>
            <a:off x="4691074" y="1338363"/>
            <a:ext cx="337660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24 –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3</a:t>
            </a:r>
          </a:p>
        </p:txBody>
      </p:sp>
      <p:sp>
        <p:nvSpPr>
          <p:cNvPr id="2" name="TextBox 1"/>
          <p:cNvSpPr txBox="1"/>
          <p:nvPr/>
        </p:nvSpPr>
        <p:spPr>
          <a:xfrm>
            <a:off x="2231378" y="2181260"/>
            <a:ext cx="7856113"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Luyện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tập</a:t>
            </a:r>
            <a:r>
              <a:rPr lang="en-US" sz="4000" b="1" dirty="0">
                <a:solidFill>
                  <a:srgbClr val="0070C0"/>
                </a:solidFill>
                <a:latin typeface="Times New Roman" panose="02020603050405020304" pitchFamily="18" charset="0"/>
                <a:cs typeface="Times New Roman" panose="02020603050405020304" pitchFamily="18" charset="0"/>
              </a:rPr>
              <a:t>:</a:t>
            </a:r>
          </a:p>
          <a:p>
            <a:pPr algn="ctr"/>
            <a:r>
              <a:rPr lang="en-US" sz="4000" b="1" dirty="0" err="1">
                <a:solidFill>
                  <a:srgbClr val="0070C0"/>
                </a:solidFill>
                <a:latin typeface="Times New Roman" panose="02020603050405020304" pitchFamily="18" charset="0"/>
                <a:cs typeface="Times New Roman" panose="02020603050405020304" pitchFamily="18" charset="0"/>
              </a:rPr>
              <a:t>Mở</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rộng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vốn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từ</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về</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bạn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Biện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pháp</a:t>
            </a:r>
            <a:r>
              <a:rPr lang="en-US" sz="4000" b="1" dirty="0">
                <a:solidFill>
                  <a:srgbClr val="0070C0"/>
                </a:solidFill>
                <a:latin typeface="Times New Roman" panose="02020603050405020304" pitchFamily="18" charset="0"/>
                <a:cs typeface="Times New Roman" panose="02020603050405020304" pitchFamily="18" charset="0"/>
              </a:rPr>
              <a:t> so </a:t>
            </a:r>
            <a:r>
              <a:rPr lang="en-US" sz="4000" b="1" dirty="0" err="1">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91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矩形 21"/>
          <p:cNvSpPr/>
          <p:nvPr/>
        </p:nvSpPr>
        <p:spPr>
          <a:xfrm>
            <a:off x="3397766" y="1668827"/>
            <a:ext cx="7242751" cy="1142543"/>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endParaRPr lang="zh-CN" altLang="en-US" sz="1349">
              <a:solidFill>
                <a:prstClr val="white"/>
              </a:solidFill>
              <a:latin typeface="Calibri"/>
              <a:ea typeface="宋体" panose="02010600030101010101" pitchFamily="2" charset="-122"/>
            </a:endParaRPr>
          </a:p>
        </p:txBody>
      </p:sp>
      <p:sp>
        <p:nvSpPr>
          <p:cNvPr id="23" name="矩形 22"/>
          <p:cNvSpPr/>
          <p:nvPr/>
        </p:nvSpPr>
        <p:spPr>
          <a:xfrm>
            <a:off x="4249513" y="1485236"/>
            <a:ext cx="5302072"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r>
              <a:rPr lang="en-US" altLang="zh-CN" sz="2400" b="1" dirty="0">
                <a:solidFill>
                  <a:prstClr val="white"/>
                </a:solidFill>
                <a:latin typeface="微软雅黑" pitchFamily="34" charset="-122"/>
                <a:ea typeface="微软雅黑" pitchFamily="34" charset="-122"/>
              </a:rPr>
              <a:t>1</a:t>
            </a:r>
            <a:endParaRPr lang="zh-CN" altLang="en-US" sz="2400" b="1" dirty="0">
              <a:solidFill>
                <a:prstClr val="white"/>
              </a:solidFill>
              <a:latin typeface="微软雅黑" pitchFamily="34" charset="-122"/>
              <a:ea typeface="微软雅黑" pitchFamily="34" charset="-122"/>
            </a:endParaRPr>
          </a:p>
        </p:txBody>
      </p:sp>
      <p:sp>
        <p:nvSpPr>
          <p:cNvPr id="24" name="六边形 23"/>
          <p:cNvSpPr/>
          <p:nvPr/>
        </p:nvSpPr>
        <p:spPr>
          <a:xfrm>
            <a:off x="375232" y="3547257"/>
            <a:ext cx="2166805" cy="106268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defRPr/>
            </a:pPr>
            <a:r>
              <a:rPr lang="en-US" alt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YÊU CẦU CẦN ĐẠT</a:t>
            </a:r>
          </a:p>
        </p:txBody>
      </p:sp>
      <p:cxnSp>
        <p:nvCxnSpPr>
          <p:cNvPr id="25" name="直接箭头连接符 24"/>
          <p:cNvCxnSpPr>
            <a:stCxn id="24" idx="5"/>
            <a:endCxn id="22" idx="1"/>
          </p:cNvCxnSpPr>
          <p:nvPr/>
        </p:nvCxnSpPr>
        <p:spPr>
          <a:xfrm flipV="1">
            <a:off x="2276365" y="2316545"/>
            <a:ext cx="1121400" cy="123071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a:endCxn id="29" idx="1"/>
          </p:cNvCxnSpPr>
          <p:nvPr/>
        </p:nvCxnSpPr>
        <p:spPr>
          <a:xfrm flipV="1">
            <a:off x="2542038" y="3847889"/>
            <a:ext cx="823284" cy="230711"/>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2276365" y="4609941"/>
            <a:ext cx="1121400" cy="106184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3365322" y="3345443"/>
            <a:ext cx="7242751" cy="1004891"/>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endParaRPr lang="zh-CN" altLang="en-US" sz="1349">
              <a:solidFill>
                <a:prstClr val="white"/>
              </a:solidFill>
              <a:latin typeface="Calibri"/>
              <a:ea typeface="宋体" panose="02010600030101010101" pitchFamily="2" charset="-122"/>
            </a:endParaRPr>
          </a:p>
        </p:txBody>
      </p:sp>
      <p:sp>
        <p:nvSpPr>
          <p:cNvPr id="30" name="矩形 29"/>
          <p:cNvSpPr/>
          <p:nvPr/>
        </p:nvSpPr>
        <p:spPr>
          <a:xfrm>
            <a:off x="4249513" y="3159117"/>
            <a:ext cx="5302072"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r>
              <a:rPr lang="en-US" altLang="zh-CN" sz="2400" b="1" dirty="0">
                <a:solidFill>
                  <a:prstClr val="white"/>
                </a:solidFill>
                <a:latin typeface="微软雅黑" pitchFamily="34" charset="-122"/>
                <a:ea typeface="微软雅黑" pitchFamily="34" charset="-122"/>
              </a:rPr>
              <a:t>2</a:t>
            </a:r>
            <a:endParaRPr lang="zh-CN" altLang="en-US" sz="2400" b="1" dirty="0">
              <a:solidFill>
                <a:prstClr val="white"/>
              </a:solidFill>
              <a:latin typeface="微软雅黑" pitchFamily="34" charset="-122"/>
              <a:ea typeface="微软雅黑" pitchFamily="34" charset="-122"/>
            </a:endParaRPr>
          </a:p>
        </p:txBody>
      </p:sp>
      <p:sp>
        <p:nvSpPr>
          <p:cNvPr id="31" name="TextBox 30"/>
          <p:cNvSpPr txBox="1"/>
          <p:nvPr/>
        </p:nvSpPr>
        <p:spPr>
          <a:xfrm>
            <a:off x="3619849" y="3582540"/>
            <a:ext cx="6950315" cy="707896"/>
          </a:xfrm>
          <a:prstGeom prst="rect">
            <a:avLst/>
          </a:prstGeom>
          <a:noFill/>
        </p:spPr>
        <p:txBody>
          <a:bodyPr wrap="square" lIns="91451" tIns="45725" rIns="91451" bIns="45725" rtlCol="0">
            <a:spAutoFit/>
          </a:bodyPr>
          <a:lstStyle/>
          <a:p>
            <a:pPr algn="just" defTabSz="1219170"/>
            <a:r>
              <a:rPr lang="en-US" sz="2000" dirty="0" err="1">
                <a:solidFill>
                  <a:srgbClr val="002060"/>
                </a:solidFill>
                <a:latin typeface="Arial" panose="020B0604020202020204" pitchFamily="34" charset="0"/>
                <a:cs typeface="Arial" panose="020B0604020202020204" pitchFamily="34" charset="0"/>
              </a:rPr>
              <a:t>Nhận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biết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được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câu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văn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câu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sử</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dụng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biện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pháp</a:t>
            </a:r>
            <a:r>
              <a:rPr lang="en-US" sz="2000" dirty="0">
                <a:solidFill>
                  <a:srgbClr val="002060"/>
                </a:solidFill>
                <a:latin typeface="Arial" panose="020B0604020202020204" pitchFamily="34" charset="0"/>
                <a:cs typeface="Arial" panose="020B0604020202020204" pitchFamily="34" charset="0"/>
              </a:rPr>
              <a:t> so </a:t>
            </a:r>
            <a:r>
              <a:rPr lang="en-US" sz="2000" dirty="0" err="1">
                <a:solidFill>
                  <a:srgbClr val="002060"/>
                </a:solidFill>
                <a:latin typeface="Arial" panose="020B0604020202020204" pitchFamily="34" charset="0"/>
                <a:cs typeface="Arial" panose="020B0604020202020204" pitchFamily="34" charset="0"/>
              </a:rPr>
              <a:t>sánh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dụng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biện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pháp</a:t>
            </a:r>
            <a:r>
              <a:rPr lang="en-US" sz="2000" dirty="0">
                <a:solidFill>
                  <a:srgbClr val="002060"/>
                </a:solidFill>
                <a:latin typeface="Arial" panose="020B0604020202020204" pitchFamily="34" charset="0"/>
                <a:cs typeface="Arial" panose="020B0604020202020204" pitchFamily="34" charset="0"/>
              </a:rPr>
              <a:t> so </a:t>
            </a:r>
            <a:r>
              <a:rPr lang="en-US" sz="2000" dirty="0" err="1">
                <a:solidFill>
                  <a:srgbClr val="002060"/>
                </a:solidFill>
                <a:latin typeface="Arial" panose="020B0604020202020204" pitchFamily="34" charset="0"/>
                <a:cs typeface="Arial" panose="020B0604020202020204" pitchFamily="34" charset="0"/>
              </a:rPr>
              <a:t>sánh</a:t>
            </a:r>
            <a:endParaRPr lang="en-US" sz="2000" dirty="0">
              <a:solidFill>
                <a:srgbClr val="002060"/>
              </a:solidFill>
              <a:latin typeface="Arial" panose="020B0604020202020204" pitchFamily="34" charset="0"/>
              <a:cs typeface="Arial" panose="020B0604020202020204" pitchFamily="34" charset="0"/>
            </a:endParaRPr>
          </a:p>
        </p:txBody>
      </p:sp>
      <p:sp>
        <p:nvSpPr>
          <p:cNvPr id="32" name="矩形 31"/>
          <p:cNvSpPr/>
          <p:nvPr/>
        </p:nvSpPr>
        <p:spPr>
          <a:xfrm>
            <a:off x="3397766" y="5034918"/>
            <a:ext cx="7242751" cy="1140591"/>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endParaRPr lang="zh-CN" altLang="en-US" sz="1349">
              <a:solidFill>
                <a:prstClr val="white"/>
              </a:solidFill>
              <a:latin typeface="Calibri"/>
              <a:ea typeface="宋体" panose="02010600030101010101" pitchFamily="2" charset="-122"/>
            </a:endParaRPr>
          </a:p>
        </p:txBody>
      </p:sp>
      <p:sp>
        <p:nvSpPr>
          <p:cNvPr id="33" name="矩形 32"/>
          <p:cNvSpPr/>
          <p:nvPr/>
        </p:nvSpPr>
        <p:spPr>
          <a:xfrm>
            <a:off x="4249513" y="4851325"/>
            <a:ext cx="5302072" cy="4494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defTabSz="1219170"/>
            <a:r>
              <a:rPr lang="en-US" altLang="zh-CN" sz="2400" b="1" dirty="0">
                <a:solidFill>
                  <a:prstClr val="white"/>
                </a:solidFill>
                <a:latin typeface="微软雅黑" pitchFamily="34" charset="-122"/>
                <a:ea typeface="微软雅黑" pitchFamily="34" charset="-122"/>
              </a:rPr>
              <a:t>3</a:t>
            </a:r>
            <a:endParaRPr lang="zh-CN" altLang="en-US" sz="2400" b="1" dirty="0">
              <a:solidFill>
                <a:prstClr val="white"/>
              </a:solidFill>
              <a:latin typeface="微软雅黑" pitchFamily="34" charset="-122"/>
              <a:ea typeface="微软雅黑" pitchFamily="34" charset="-122"/>
            </a:endParaRPr>
          </a:p>
        </p:txBody>
      </p:sp>
      <p:sp>
        <p:nvSpPr>
          <p:cNvPr id="34" name="TextBox 33"/>
          <p:cNvSpPr txBox="1"/>
          <p:nvPr/>
        </p:nvSpPr>
        <p:spPr>
          <a:xfrm>
            <a:off x="3630969" y="5345328"/>
            <a:ext cx="6729409" cy="707896"/>
          </a:xfrm>
          <a:prstGeom prst="rect">
            <a:avLst/>
          </a:prstGeom>
          <a:noFill/>
        </p:spPr>
        <p:txBody>
          <a:bodyPr wrap="square" lIns="91451" tIns="45725" rIns="91451" bIns="45725" rtlCol="0">
            <a:spAutoFit/>
          </a:bodyPr>
          <a:lstStyle/>
          <a:p>
            <a:pPr algn="just" defTabSz="1219170"/>
            <a:r>
              <a:rPr lang="en-US" sz="2000" dirty="0" err="1">
                <a:solidFill>
                  <a:srgbClr val="002060"/>
                </a:solidFill>
                <a:latin typeface="Arial" panose="020B0604020202020204" pitchFamily="34" charset="0"/>
                <a:cs typeface="Arial" panose="020B0604020202020204" pitchFamily="34" charset="0"/>
              </a:rPr>
              <a:t>Cảm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nhận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được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vẻ</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đẹp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ảnh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thông</a:t>
            </a:r>
            <a:r>
              <a:rPr lang="en-US" sz="2000" dirty="0">
                <a:solidFill>
                  <a:srgbClr val="002060"/>
                </a:solidFill>
                <a:latin typeface="Arial" panose="020B0604020202020204" pitchFamily="34" charset="0"/>
                <a:cs typeface="Arial" panose="020B0604020202020204" pitchFamily="34" charset="0"/>
              </a:rPr>
              <a:t> qua </a:t>
            </a:r>
            <a:r>
              <a:rPr lang="en-US" sz="2000" dirty="0" err="1">
                <a:solidFill>
                  <a:srgbClr val="002060"/>
                </a:solidFill>
                <a:latin typeface="Arial" panose="020B0604020202020204" pitchFamily="34" charset="0"/>
                <a:cs typeface="Arial" panose="020B0604020202020204" pitchFamily="34" charset="0"/>
              </a:rPr>
              <a:t>biện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pháp</a:t>
            </a:r>
            <a:r>
              <a:rPr lang="en-US" sz="2000" dirty="0">
                <a:solidFill>
                  <a:srgbClr val="002060"/>
                </a:solidFill>
                <a:latin typeface="Arial" panose="020B0604020202020204" pitchFamily="34" charset="0"/>
                <a:cs typeface="Arial" panose="020B0604020202020204" pitchFamily="34" charset="0"/>
              </a:rPr>
              <a:t> so </a:t>
            </a:r>
            <a:r>
              <a:rPr lang="en-US" sz="2000" dirty="0" err="1">
                <a:solidFill>
                  <a:srgbClr val="002060"/>
                </a:solidFill>
                <a:latin typeface="Arial" panose="020B0604020202020204" pitchFamily="34" charset="0"/>
                <a:cs typeface="Arial" panose="020B0604020202020204" pitchFamily="34" charset="0"/>
              </a:rPr>
              <a:t>sánh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yêu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thích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thơ</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văn</a:t>
            </a:r>
            <a:r>
              <a:rPr lang="en-US" sz="2000" dirty="0">
                <a:solidFill>
                  <a:srgbClr val="002060"/>
                </a:solidFill>
                <a:latin typeface="Arial" panose="020B0604020202020204" pitchFamily="34" charset="0"/>
                <a:cs typeface="Arial" panose="020B0604020202020204" pitchFamily="34" charset="0"/>
              </a:rPr>
              <a:t>.</a:t>
            </a:r>
          </a:p>
        </p:txBody>
      </p:sp>
      <p:sp>
        <p:nvSpPr>
          <p:cNvPr id="15" name="TextBox 30">
            <a:extLst>
              <a:ext uri="{FF2B5EF4-FFF2-40B4-BE49-F238E27FC236}">
                <a16:creationId xmlns:a16="http://schemas.microsoft.com/office/drawing/2014/main" id="{DBD65091-FCAD-4DD0-AD5D-0CF1A26DD345}"/>
              </a:ext>
            </a:extLst>
          </p:cNvPr>
          <p:cNvSpPr txBox="1"/>
          <p:nvPr/>
        </p:nvSpPr>
        <p:spPr>
          <a:xfrm>
            <a:off x="3654459" y="2119620"/>
            <a:ext cx="6915705" cy="400120"/>
          </a:xfrm>
          <a:prstGeom prst="rect">
            <a:avLst/>
          </a:prstGeom>
          <a:noFill/>
        </p:spPr>
        <p:txBody>
          <a:bodyPr wrap="square" lIns="91451" tIns="45725" rIns="91451" bIns="45725" rtlCol="0">
            <a:spAutoFit/>
          </a:bodyPr>
          <a:lstStyle/>
          <a:p>
            <a:pPr algn="just" defTabSz="1219170"/>
            <a:r>
              <a:rPr lang="en-US" sz="2000" dirty="0" err="1">
                <a:solidFill>
                  <a:srgbClr val="002060"/>
                </a:solidFill>
                <a:latin typeface="Arial" panose="020B0604020202020204" pitchFamily="34" charset="0"/>
                <a:cs typeface="Arial" panose="020B0604020202020204" pitchFamily="34" charset="0"/>
              </a:rPr>
              <a:t>Mở</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rộng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vốn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từ</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về</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bạn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nhà</a:t>
            </a:r>
            <a:r>
              <a:rPr lang="en-US" sz="2000" dirty="0">
                <a:solidFill>
                  <a:srgbClr val="002060"/>
                </a:solidFill>
                <a:latin typeface="Arial" panose="020B0604020202020204" pitchFamily="34" charset="0"/>
                <a:cs typeface="Arial" panose="020B0604020202020204" pitchFamily="34" charset="0"/>
              </a:rPr>
              <a:t> ( </a:t>
            </a:r>
            <a:r>
              <a:rPr lang="en-US" sz="2000" dirty="0" err="1">
                <a:solidFill>
                  <a:srgbClr val="002060"/>
                </a:solidFill>
                <a:latin typeface="Arial" panose="020B0604020202020204" pitchFamily="34" charset="0"/>
                <a:cs typeface="Arial" panose="020B0604020202020204" pitchFamily="34" charset="0"/>
              </a:rPr>
              <a:t>đồ</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vật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nuôi</a:t>
            </a:r>
            <a:r>
              <a:rPr lang="en-US" sz="20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25139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351</TotalTime>
  <Words>819</Words>
  <Application>Microsoft Office PowerPoint</Application>
  <PresentationFormat>Widescreen</PresentationFormat>
  <Paragraphs>153</Paragraphs>
  <Slides>26</Slides>
  <Notes>18</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微软雅黑</vt:lpstr>
      <vt:lpstr>宋体</vt:lpstr>
      <vt:lpstr>Arial</vt:lpstr>
      <vt:lpstr>Calibri</vt:lpstr>
      <vt:lpstr>Calibri Light</vt:lpstr>
      <vt:lpstr>Cambria</vt:lpstr>
      <vt:lpstr>Coiny</vt:lpstr>
      <vt:lpstr>等线</vt:lpstr>
      <vt:lpstr>Times New Roman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Administrator</cp:lastModifiedBy>
  <cp:revision>35</cp:revision>
  <dcterms:created xsi:type="dcterms:W3CDTF">2022-08-14T03:29:48Z</dcterms:created>
  <dcterms:modified xsi:type="dcterms:W3CDTF">2023-11-22T05:18:35Z</dcterms:modified>
</cp:coreProperties>
</file>