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notesSlides/notesSlide19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0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4.xml" ContentType="application/vnd.openxmlformats-officedocument.themeOverride+xml"/>
  <Override PartName="/ppt/tags/tag8.xml" ContentType="application/vnd.openxmlformats-officedocument.presentationml.tags+xml"/>
  <Override PartName="/ppt/notesSlides/notesSlide22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2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755" r:id="rId3"/>
  </p:sldMasterIdLst>
  <p:notesMasterIdLst>
    <p:notesMasterId r:id="rId43"/>
  </p:notesMasterIdLst>
  <p:sldIdLst>
    <p:sldId id="523" r:id="rId4"/>
    <p:sldId id="524" r:id="rId5"/>
    <p:sldId id="321" r:id="rId6"/>
    <p:sldId id="322" r:id="rId7"/>
    <p:sldId id="323" r:id="rId8"/>
    <p:sldId id="324" r:id="rId9"/>
    <p:sldId id="470" r:id="rId10"/>
    <p:sldId id="514" r:id="rId11"/>
    <p:sldId id="525" r:id="rId12"/>
    <p:sldId id="353" r:id="rId13"/>
    <p:sldId id="478" r:id="rId14"/>
    <p:sldId id="509" r:id="rId15"/>
    <p:sldId id="471" r:id="rId16"/>
    <p:sldId id="516" r:id="rId17"/>
    <p:sldId id="517" r:id="rId18"/>
    <p:sldId id="519" r:id="rId19"/>
    <p:sldId id="518" r:id="rId20"/>
    <p:sldId id="520" r:id="rId21"/>
    <p:sldId id="476" r:id="rId22"/>
    <p:sldId id="510" r:id="rId23"/>
    <p:sldId id="477" r:id="rId24"/>
    <p:sldId id="511" r:id="rId25"/>
    <p:sldId id="389" r:id="rId26"/>
    <p:sldId id="530" r:id="rId27"/>
    <p:sldId id="486" r:id="rId28"/>
    <p:sldId id="499" r:id="rId29"/>
    <p:sldId id="528" r:id="rId30"/>
    <p:sldId id="500" r:id="rId31"/>
    <p:sldId id="529" r:id="rId32"/>
    <p:sldId id="501" r:id="rId33"/>
    <p:sldId id="512" r:id="rId34"/>
    <p:sldId id="506" r:id="rId35"/>
    <p:sldId id="521" r:id="rId36"/>
    <p:sldId id="522" r:id="rId37"/>
    <p:sldId id="513" r:id="rId38"/>
    <p:sldId id="507" r:id="rId39"/>
    <p:sldId id="526" r:id="rId40"/>
    <p:sldId id="527" r:id="rId41"/>
    <p:sldId id="297" r:id="rId42"/>
  </p:sldIdLst>
  <p:sldSz cx="12192000" cy="6858000"/>
  <p:notesSz cx="6858000" cy="9144000"/>
  <p:defaultTextStyle>
    <a:defPPr>
      <a:defRPr lang="en-A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E906"/>
    <a:srgbClr val="B9E8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I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4E8D7-5A27-456F-8CEB-861C187BFE49}" type="datetimeFigureOut">
              <a:rPr lang="en-AI" smtClean="0"/>
              <a:t>11/30/2023</a:t>
            </a:fld>
            <a:endParaRPr lang="en-AI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I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AI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I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DFE4F-7E01-4674-9DC2-51BFEA5A347F}" type="slidenum">
              <a:rPr lang="en-AI" smtClean="0"/>
              <a:t>‹#›</a:t>
            </a:fld>
            <a:endParaRPr lang="en-AI"/>
          </a:p>
        </p:txBody>
      </p:sp>
    </p:spTree>
    <p:extLst>
      <p:ext uri="{BB962C8B-B14F-4D97-AF65-F5344CB8AC3E}">
        <p14:creationId xmlns:p14="http://schemas.microsoft.com/office/powerpoint/2010/main" val="524814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74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9D3E0-124D-4DFF-AE99-4EA4CC201DB4}" type="slidenum">
              <a:rPr lang="zh-CN" altLang="en-US" smtClean="0">
                <a:solidFill>
                  <a:prstClr val="black"/>
                </a:solidFill>
                <a:latin typeface="等线"/>
              </a:rPr>
              <a:pPr>
                <a:defRPr/>
              </a:pPr>
              <a:t>12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508331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896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9D3E0-124D-4DFF-AE99-4EA4CC201DB4}" type="slidenum">
              <a:rPr lang="zh-CN" altLang="en-US" smtClean="0">
                <a:solidFill>
                  <a:prstClr val="black"/>
                </a:solidFill>
                <a:latin typeface="等线"/>
              </a:rPr>
              <a:pPr>
                <a:defRPr/>
              </a:pPr>
              <a:t>14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4273683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9D3E0-124D-4DFF-AE99-4EA4CC201DB4}" type="slidenum">
              <a:rPr lang="zh-CN" altLang="en-US" smtClean="0">
                <a:solidFill>
                  <a:prstClr val="black"/>
                </a:solidFill>
                <a:latin typeface="等线"/>
              </a:rPr>
              <a:pPr>
                <a:defRPr/>
              </a:pPr>
              <a:t>15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90019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9D3E0-124D-4DFF-AE99-4EA4CC201DB4}" type="slidenum">
              <a:rPr lang="zh-CN" altLang="en-US" smtClean="0">
                <a:solidFill>
                  <a:prstClr val="black"/>
                </a:solidFill>
                <a:latin typeface="等线"/>
              </a:rPr>
              <a:pPr>
                <a:defRPr/>
              </a:pPr>
              <a:t>17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658668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0354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9D3E0-124D-4DFF-AE99-4EA4CC201DB4}" type="slidenum">
              <a:rPr lang="zh-CN" altLang="en-US" smtClean="0">
                <a:solidFill>
                  <a:prstClr val="black"/>
                </a:solidFill>
                <a:latin typeface="等线"/>
              </a:rPr>
              <a:pPr>
                <a:defRPr/>
              </a:pPr>
              <a:t>20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3209362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3599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9D3E0-124D-4DFF-AE99-4EA4CC201DB4}" type="slidenum">
              <a:rPr lang="zh-CN" altLang="en-US" smtClean="0">
                <a:solidFill>
                  <a:prstClr val="black"/>
                </a:solidFill>
                <a:latin typeface="等线"/>
              </a:rPr>
              <a:pPr>
                <a:defRPr/>
              </a:pPr>
              <a:t>22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3500052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851-0E6E-495D-9FB9-BF636D70638D}" type="slidenum">
              <a:rPr lang="en-GB" smtClean="0">
                <a:solidFill>
                  <a:prstClr val="black"/>
                </a:solidFill>
              </a:rPr>
              <a:pPr/>
              <a:t>23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494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5428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75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9597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1884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2551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8245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9D3E0-124D-4DFF-AE99-4EA4CC201DB4}" type="slidenum">
              <a:rPr lang="zh-CN" altLang="en-US" smtClean="0">
                <a:solidFill>
                  <a:prstClr val="black"/>
                </a:solidFill>
                <a:latin typeface="等线"/>
              </a:rPr>
              <a:pPr>
                <a:defRPr/>
              </a:pPr>
              <a:t>31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7867841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0365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9D3E0-124D-4DFF-AE99-4EA4CC201DB4}" type="slidenum">
              <a:rPr lang="zh-CN" altLang="en-US" smtClean="0">
                <a:solidFill>
                  <a:prstClr val="black"/>
                </a:solidFill>
                <a:latin typeface="等线"/>
              </a:rPr>
              <a:pPr>
                <a:defRPr/>
              </a:pPr>
              <a:t>33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13337636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9D3E0-124D-4DFF-AE99-4EA4CC201DB4}" type="slidenum">
              <a:rPr lang="zh-CN" altLang="en-US" smtClean="0">
                <a:solidFill>
                  <a:prstClr val="black"/>
                </a:solidFill>
                <a:latin typeface="等线"/>
              </a:rPr>
              <a:pPr>
                <a:defRPr/>
              </a:pPr>
              <a:t>34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1796519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9D3E0-124D-4DFF-AE99-4EA4CC201DB4}" type="slidenum">
              <a:rPr lang="zh-CN" altLang="en-US" smtClean="0">
                <a:solidFill>
                  <a:prstClr val="black"/>
                </a:solidFill>
                <a:latin typeface="等线"/>
              </a:rPr>
              <a:pPr>
                <a:defRPr/>
              </a:pPr>
              <a:t>35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192930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04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7416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267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2139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4525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229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34A405-9C7F-4DE0-AD81-14AC81E24F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020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801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854822-9DCF-42FC-AF80-8D10D279BFDF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658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288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062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686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CB4970F-71A1-34D8-AD6C-7676100F5E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AI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5820C1E7-6877-5E3E-A8BD-821AD22B0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AI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A32FB2B-D7F8-DBFD-8E80-FE239B4B0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736E-1EBC-4280-A833-F782A516C86C}" type="datetimeFigureOut">
              <a:rPr lang="en-AI" smtClean="0"/>
              <a:t>11/30/2023</a:t>
            </a:fld>
            <a:endParaRPr lang="en-AI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7483502-FC53-DF2B-65D7-F13DC77C7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I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B3FAFE4-1D23-3A75-736C-59B5864EA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328E-4FCF-464D-BD06-43432A4AF2DB}" type="slidenum">
              <a:rPr lang="en-AI" smtClean="0"/>
              <a:t>‹#›</a:t>
            </a:fld>
            <a:endParaRPr lang="en-AI"/>
          </a:p>
        </p:txBody>
      </p:sp>
    </p:spTree>
    <p:extLst>
      <p:ext uri="{BB962C8B-B14F-4D97-AF65-F5344CB8AC3E}">
        <p14:creationId xmlns:p14="http://schemas.microsoft.com/office/powerpoint/2010/main" val="2672413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571585D-3614-733D-C1BB-FF46AF989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AI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2BB29D9-876A-D463-17C6-616CC30EE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AI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4CE9EA3-F8D6-A8DB-183D-F45B3CA8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736E-1EBC-4280-A833-F782A516C86C}" type="datetimeFigureOut">
              <a:rPr lang="en-AI" smtClean="0"/>
              <a:t>11/30/2023</a:t>
            </a:fld>
            <a:endParaRPr lang="en-AI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32BD150-D647-0097-41D5-35238F71A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I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09FD576-1A21-F92C-F653-4C346123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328E-4FCF-464D-BD06-43432A4AF2DB}" type="slidenum">
              <a:rPr lang="en-AI" smtClean="0"/>
              <a:t>‹#›</a:t>
            </a:fld>
            <a:endParaRPr lang="en-AI"/>
          </a:p>
        </p:txBody>
      </p:sp>
    </p:spTree>
    <p:extLst>
      <p:ext uri="{BB962C8B-B14F-4D97-AF65-F5344CB8AC3E}">
        <p14:creationId xmlns:p14="http://schemas.microsoft.com/office/powerpoint/2010/main" val="2052156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9DFBAF19-3A59-877F-ABCA-D2D1450488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AI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83D47B3-9BD1-BF7B-9FA1-40FA4EA526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AI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7C24C5D-1BAA-358A-C2CE-6DC0167D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736E-1EBC-4280-A833-F782A516C86C}" type="datetimeFigureOut">
              <a:rPr lang="en-AI" smtClean="0"/>
              <a:t>11/30/2023</a:t>
            </a:fld>
            <a:endParaRPr lang="en-AI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C1CF569-A5AB-1835-D3A5-0ECA4D5C4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I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5CF51D9-11B9-9658-AF00-AB16F3DB1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328E-4FCF-464D-BD06-43432A4AF2DB}" type="slidenum">
              <a:rPr lang="en-AI" smtClean="0"/>
              <a:t>‹#›</a:t>
            </a:fld>
            <a:endParaRPr lang="en-AI"/>
          </a:p>
        </p:txBody>
      </p:sp>
    </p:spTree>
    <p:extLst>
      <p:ext uri="{BB962C8B-B14F-4D97-AF65-F5344CB8AC3E}">
        <p14:creationId xmlns:p14="http://schemas.microsoft.com/office/powerpoint/2010/main" val="267008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5725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914C4-D188-45F8-BDED-EC81301ED2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61D23A-0526-4B67-B1D3-2AFB7E60F8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CCA23-487B-4992-B86D-4F3D8A33F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F23BE-1AE0-4895-AB2F-B0948853B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7387A-0262-4932-9A6D-1EB6C89E2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106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443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927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815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5742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271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E0F7FC1-9C58-BB98-5093-E63BD3761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AI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BBB8CDE-F25E-EF7A-7E48-E420F6A8F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AI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689FFE6-43C0-F447-323F-747EBA08B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736E-1EBC-4280-A833-F782A516C86C}" type="datetimeFigureOut">
              <a:rPr lang="en-AI" smtClean="0"/>
              <a:t>11/30/2023</a:t>
            </a:fld>
            <a:endParaRPr lang="en-AI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2C031EF-48DD-CE2C-913A-52372FBC0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I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5166D21-8CE2-9810-0D13-A9114EAB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328E-4FCF-464D-BD06-43432A4AF2DB}" type="slidenum">
              <a:rPr lang="en-AI" smtClean="0"/>
              <a:t>‹#›</a:t>
            </a:fld>
            <a:endParaRPr lang="en-AI"/>
          </a:p>
        </p:txBody>
      </p:sp>
    </p:spTree>
    <p:extLst>
      <p:ext uri="{BB962C8B-B14F-4D97-AF65-F5344CB8AC3E}">
        <p14:creationId xmlns:p14="http://schemas.microsoft.com/office/powerpoint/2010/main" val="1226934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047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586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94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3324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1719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089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8652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997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1DEDB-537E-47CF-AC61-132F004E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DBC9A-698E-49EB-BBF9-24774F72E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0C11E-9609-462F-A7F9-EF6D26B3C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2EFD3-0F6B-4D65-9CE6-F855440A0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472EA-AA01-4F9B-8B59-28909DC26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244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A53A9-559F-49BE-8CB7-962764284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1BA74-DCE4-4298-A6CA-7333EE89FC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C5F476-24EE-4D8F-90FB-9E436909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16B14-8048-4ACF-93B6-18F71B83B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2DE22-6444-4710-940C-3436A0C3B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2441E3-C47F-444A-8CE0-0A652D482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825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A19A241-6DA8-6DC3-4344-3038DA17F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AI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26F2ACE-1032-B158-E524-ACA187D9D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5B789F7-A453-5F34-D059-53E9DB1A7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736E-1EBC-4280-A833-F782A516C86C}" type="datetimeFigureOut">
              <a:rPr lang="en-AI" smtClean="0"/>
              <a:t>11/30/2023</a:t>
            </a:fld>
            <a:endParaRPr lang="en-AI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B5E4205-5DC8-5674-C1C6-2B49E34D2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I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3497DA1-6B14-E005-540F-1CCAF2D38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328E-4FCF-464D-BD06-43432A4AF2DB}" type="slidenum">
              <a:rPr lang="en-AI" smtClean="0"/>
              <a:t>‹#›</a:t>
            </a:fld>
            <a:endParaRPr lang="en-AI"/>
          </a:p>
        </p:txBody>
      </p:sp>
    </p:spTree>
    <p:extLst>
      <p:ext uri="{BB962C8B-B14F-4D97-AF65-F5344CB8AC3E}">
        <p14:creationId xmlns:p14="http://schemas.microsoft.com/office/powerpoint/2010/main" val="3762827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1862A-C3D5-4AFC-A84D-2A9F07049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2B89D-9DF4-4261-87F7-18034CE78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6EA1A7-5ED6-42E3-B32C-121573710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FE167E-F91E-49D6-8C35-2ED9DD8922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02689A-35A9-49E1-A550-D8C4E493D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E772ED-F7F2-416D-9508-AB672616A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588CAE-3E94-463F-81A0-CA88EA1F8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DA8B83-512E-4C5E-B2D1-849BDF226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8631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A9029-D04F-461A-8D7F-54E2E746D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2AD041-A9C9-4E13-9244-BBBFE8D6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562FB-4258-479E-94F9-DA2E7DCA3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D08642-C8FF-4BFE-9AF5-1B26B357B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7384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1791C-BE8B-49CE-808D-F5F711A7B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87361D-513D-46B6-93AA-42F252006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6BF8A-A0AE-4269-9481-5EC02F8A2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4099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1791C-BE8B-49CE-808D-F5F711A7B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87361D-513D-46B6-93AA-42F252006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6BF8A-A0AE-4269-9481-5EC02F8A2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956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1791C-BE8B-49CE-808D-F5F711A7B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87361D-513D-46B6-93AA-42F252006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6BF8A-A0AE-4269-9481-5EC02F8A2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1442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E38CB-D419-46FB-BF4C-9782298D6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9F95E-1402-41AF-A92A-E2683A79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E68055-7932-46E9-9773-CE6F59919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2F1B18-606C-4DA9-9E80-D4D9E06F6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C10F2-EEC1-49C5-B0DC-69B62E56E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FFE50-5F4B-4C6E-907C-22605AFFA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419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54F5B-A8F1-4C5C-828C-E00638FCE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79D1D3-4824-4A54-86FE-DBDBC60D96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67995F-E62A-4AFA-8267-BE2029351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443961-24B5-437B-8F58-158513B4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A0F414-A612-4244-9C03-42A41179A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FD41E-B162-4F29-BC7E-EE57C6E3E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763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5FACA-A84F-4293-AB9F-BEA7E398B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E5816-1A52-47F4-992C-6868957E0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1C857-FBC0-40F6-BF46-DBE59AC08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EB0FD-DD68-403C-A2AC-FABE0371F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305CF-9CB7-4774-BB15-9D524CDB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7458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C5DDCB-D775-4257-8B42-5D7EC7DB84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651262-C2CD-4F6F-B91E-8035DF90F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99CBB-0755-4D1F-909A-B0D560BD6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AE972-0B9C-458B-9A91-3217D50A0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C85CB-B323-4228-81EC-B48AC019C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142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804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CCF26E5-594C-2841-ABE4-DB15F08CC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AI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543A91E-817C-0F28-3A5A-5C7B42E24F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AI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4A72EB0-854A-8728-E1B5-3DDD0CF24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AI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6508207-D84F-204C-D97C-E4AA32BD4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736E-1EBC-4280-A833-F782A516C86C}" type="datetimeFigureOut">
              <a:rPr lang="en-AI" smtClean="0"/>
              <a:t>11/30/2023</a:t>
            </a:fld>
            <a:endParaRPr lang="en-AI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9A67596-9EB5-78D5-7A75-AE6264C11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I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E333F71-6A3E-B9CE-1B6B-E666155F5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328E-4FCF-464D-BD06-43432A4AF2DB}" type="slidenum">
              <a:rPr lang="en-AI" smtClean="0"/>
              <a:t>‹#›</a:t>
            </a:fld>
            <a:endParaRPr lang="en-AI"/>
          </a:p>
        </p:txBody>
      </p:sp>
    </p:spTree>
    <p:extLst>
      <p:ext uri="{BB962C8B-B14F-4D97-AF65-F5344CB8AC3E}">
        <p14:creationId xmlns:p14="http://schemas.microsoft.com/office/powerpoint/2010/main" val="38800087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736E-1EBC-4280-A833-F782A516C86C}" type="datetimeFigureOut">
              <a:rPr lang="en-AI" smtClean="0"/>
              <a:t>11/30/2023</a:t>
            </a:fld>
            <a:endParaRPr lang="en-A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328E-4FCF-464D-BD06-43432A4AF2DB}" type="slidenum">
              <a:rPr lang="en-AI" smtClean="0"/>
              <a:t>‹#›</a:t>
            </a:fld>
            <a:endParaRPr lang="en-AI"/>
          </a:p>
        </p:txBody>
      </p:sp>
    </p:spTree>
    <p:extLst>
      <p:ext uri="{BB962C8B-B14F-4D97-AF65-F5344CB8AC3E}">
        <p14:creationId xmlns:p14="http://schemas.microsoft.com/office/powerpoint/2010/main" val="2344299767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736E-1EBC-4280-A833-F782A516C86C}" type="datetimeFigureOut">
              <a:rPr lang="en-AI" smtClean="0"/>
              <a:t>11/30/2023</a:t>
            </a:fld>
            <a:endParaRPr lang="en-A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328E-4FCF-464D-BD06-43432A4AF2DB}" type="slidenum">
              <a:rPr lang="en-AI" smtClean="0"/>
              <a:t>‹#›</a:t>
            </a:fld>
            <a:endParaRPr lang="en-AI"/>
          </a:p>
        </p:txBody>
      </p:sp>
    </p:spTree>
    <p:extLst>
      <p:ext uri="{BB962C8B-B14F-4D97-AF65-F5344CB8AC3E}">
        <p14:creationId xmlns:p14="http://schemas.microsoft.com/office/powerpoint/2010/main" val="2144779348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736E-1EBC-4280-A833-F782A516C86C}" type="datetimeFigureOut">
              <a:rPr lang="en-AI" smtClean="0"/>
              <a:t>11/30/2023</a:t>
            </a:fld>
            <a:endParaRPr lang="en-A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328E-4FCF-464D-BD06-43432A4AF2DB}" type="slidenum">
              <a:rPr lang="en-AI" smtClean="0"/>
              <a:t>‹#›</a:t>
            </a:fld>
            <a:endParaRPr lang="en-AI"/>
          </a:p>
        </p:txBody>
      </p:sp>
    </p:spTree>
    <p:extLst>
      <p:ext uri="{BB962C8B-B14F-4D97-AF65-F5344CB8AC3E}">
        <p14:creationId xmlns:p14="http://schemas.microsoft.com/office/powerpoint/2010/main" val="1671866007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736E-1EBC-4280-A833-F782A516C86C}" type="datetimeFigureOut">
              <a:rPr lang="en-AI" smtClean="0"/>
              <a:t>11/30/2023</a:t>
            </a:fld>
            <a:endParaRPr lang="en-A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328E-4FCF-464D-BD06-43432A4AF2DB}" type="slidenum">
              <a:rPr lang="en-AI" smtClean="0"/>
              <a:t>‹#›</a:t>
            </a:fld>
            <a:endParaRPr lang="en-AI"/>
          </a:p>
        </p:txBody>
      </p:sp>
    </p:spTree>
    <p:extLst>
      <p:ext uri="{BB962C8B-B14F-4D97-AF65-F5344CB8AC3E}">
        <p14:creationId xmlns:p14="http://schemas.microsoft.com/office/powerpoint/2010/main" val="3073592688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736E-1EBC-4280-A833-F782A516C86C}" type="datetimeFigureOut">
              <a:rPr lang="en-AI" smtClean="0"/>
              <a:t>11/30/2023</a:t>
            </a:fld>
            <a:endParaRPr lang="en-A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328E-4FCF-464D-BD06-43432A4AF2DB}" type="slidenum">
              <a:rPr lang="en-AI" smtClean="0"/>
              <a:t>‹#›</a:t>
            </a:fld>
            <a:endParaRPr lang="en-AI"/>
          </a:p>
        </p:txBody>
      </p:sp>
    </p:spTree>
    <p:extLst>
      <p:ext uri="{BB962C8B-B14F-4D97-AF65-F5344CB8AC3E}">
        <p14:creationId xmlns:p14="http://schemas.microsoft.com/office/powerpoint/2010/main" val="2222310318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736E-1EBC-4280-A833-F782A516C86C}" type="datetimeFigureOut">
              <a:rPr lang="en-AI" smtClean="0"/>
              <a:t>11/30/2023</a:t>
            </a:fld>
            <a:endParaRPr lang="en-A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328E-4FCF-464D-BD06-43432A4AF2DB}" type="slidenum">
              <a:rPr lang="en-AI" smtClean="0"/>
              <a:t>‹#›</a:t>
            </a:fld>
            <a:endParaRPr lang="en-AI"/>
          </a:p>
        </p:txBody>
      </p:sp>
    </p:spTree>
    <p:extLst>
      <p:ext uri="{BB962C8B-B14F-4D97-AF65-F5344CB8AC3E}">
        <p14:creationId xmlns:p14="http://schemas.microsoft.com/office/powerpoint/2010/main" val="3753453555"/>
      </p:ext>
    </p:extLst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736E-1EBC-4280-A833-F782A516C86C}" type="datetimeFigureOut">
              <a:rPr lang="en-AI" smtClean="0"/>
              <a:t>11/30/2023</a:t>
            </a:fld>
            <a:endParaRPr lang="en-A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328E-4FCF-464D-BD06-43432A4AF2DB}" type="slidenum">
              <a:rPr lang="en-AI" smtClean="0"/>
              <a:t>‹#›</a:t>
            </a:fld>
            <a:endParaRPr lang="en-AI"/>
          </a:p>
        </p:txBody>
      </p:sp>
    </p:spTree>
    <p:extLst>
      <p:ext uri="{BB962C8B-B14F-4D97-AF65-F5344CB8AC3E}">
        <p14:creationId xmlns:p14="http://schemas.microsoft.com/office/powerpoint/2010/main" val="2490121411"/>
      </p:ext>
    </p:extLst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736E-1EBC-4280-A833-F782A516C86C}" type="datetimeFigureOut">
              <a:rPr lang="en-AI" smtClean="0"/>
              <a:t>11/30/2023</a:t>
            </a:fld>
            <a:endParaRPr lang="en-A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328E-4FCF-464D-BD06-43432A4AF2DB}" type="slidenum">
              <a:rPr lang="en-AI" smtClean="0"/>
              <a:t>‹#›</a:t>
            </a:fld>
            <a:endParaRPr lang="en-AI"/>
          </a:p>
        </p:txBody>
      </p:sp>
    </p:spTree>
    <p:extLst>
      <p:ext uri="{BB962C8B-B14F-4D97-AF65-F5344CB8AC3E}">
        <p14:creationId xmlns:p14="http://schemas.microsoft.com/office/powerpoint/2010/main" val="2774964210"/>
      </p:ext>
    </p:extLst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736E-1EBC-4280-A833-F782A516C86C}" type="datetimeFigureOut">
              <a:rPr lang="en-AI" smtClean="0"/>
              <a:t>11/30/2023</a:t>
            </a:fld>
            <a:endParaRPr lang="en-A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328E-4FCF-464D-BD06-43432A4AF2DB}" type="slidenum">
              <a:rPr lang="en-AI" smtClean="0"/>
              <a:t>‹#›</a:t>
            </a:fld>
            <a:endParaRPr lang="en-AI"/>
          </a:p>
        </p:txBody>
      </p:sp>
    </p:spTree>
    <p:extLst>
      <p:ext uri="{BB962C8B-B14F-4D97-AF65-F5344CB8AC3E}">
        <p14:creationId xmlns:p14="http://schemas.microsoft.com/office/powerpoint/2010/main" val="2615932628"/>
      </p:ext>
    </p:extLst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736E-1EBC-4280-A833-F782A516C86C}" type="datetimeFigureOut">
              <a:rPr lang="en-AI" smtClean="0"/>
              <a:t>11/30/2023</a:t>
            </a:fld>
            <a:endParaRPr lang="en-A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328E-4FCF-464D-BD06-43432A4AF2DB}" type="slidenum">
              <a:rPr lang="en-AI" smtClean="0"/>
              <a:t>‹#›</a:t>
            </a:fld>
            <a:endParaRPr lang="en-AI"/>
          </a:p>
        </p:txBody>
      </p:sp>
    </p:spTree>
    <p:extLst>
      <p:ext uri="{BB962C8B-B14F-4D97-AF65-F5344CB8AC3E}">
        <p14:creationId xmlns:p14="http://schemas.microsoft.com/office/powerpoint/2010/main" val="405327097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50B359A-2B73-5C1D-DA6D-E2EAC43D1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AI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1D1A330-1355-7BA9-3D33-D9450CDA1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345C399-31A9-FCE5-F06F-01C4CF591C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AI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E11377D8-9543-18B5-324D-130FE4831A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DBC6B3DB-7AC9-1C29-90E5-E776E5E321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AI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012A063B-0DBC-1F70-EA52-0FF1A45B5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736E-1EBC-4280-A833-F782A516C86C}" type="datetimeFigureOut">
              <a:rPr lang="en-AI" smtClean="0"/>
              <a:t>11/30/2023</a:t>
            </a:fld>
            <a:endParaRPr lang="en-AI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0FEDAECC-AD36-4AD9-3A63-FD60A4111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I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24606E91-550C-42E1-EC18-2F0EB2903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328E-4FCF-464D-BD06-43432A4AF2DB}" type="slidenum">
              <a:rPr lang="en-AI" smtClean="0"/>
              <a:t>‹#›</a:t>
            </a:fld>
            <a:endParaRPr lang="en-AI"/>
          </a:p>
        </p:txBody>
      </p:sp>
    </p:spTree>
    <p:extLst>
      <p:ext uri="{BB962C8B-B14F-4D97-AF65-F5344CB8AC3E}">
        <p14:creationId xmlns:p14="http://schemas.microsoft.com/office/powerpoint/2010/main" val="4255872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736E-1EBC-4280-A833-F782A516C86C}" type="datetimeFigureOut">
              <a:rPr lang="en-AI" smtClean="0"/>
              <a:t>11/30/2023</a:t>
            </a:fld>
            <a:endParaRPr lang="en-A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328E-4FCF-464D-BD06-43432A4AF2DB}" type="slidenum">
              <a:rPr lang="en-AI" smtClean="0"/>
              <a:t>‹#›</a:t>
            </a:fld>
            <a:endParaRPr lang="en-AI"/>
          </a:p>
        </p:txBody>
      </p:sp>
    </p:spTree>
    <p:extLst>
      <p:ext uri="{BB962C8B-B14F-4D97-AF65-F5344CB8AC3E}">
        <p14:creationId xmlns:p14="http://schemas.microsoft.com/office/powerpoint/2010/main" val="2924716127"/>
      </p:ext>
    </p:extLst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121" y="-26504"/>
            <a:ext cx="3365024" cy="130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4453"/>
      </p:ext>
    </p:extLst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4636659"/>
      </p:ext>
    </p:extLst>
  </p:cSld>
  <p:clrMapOvr>
    <a:masterClrMapping/>
  </p:clrMapOvr>
  <p:transition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244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043A26D-81F9-C086-8EC4-1790A6AC7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AI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B30BA0F1-0774-CB4D-2ABA-878F574D3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736E-1EBC-4280-A833-F782A516C86C}" type="datetimeFigureOut">
              <a:rPr lang="en-AI" smtClean="0"/>
              <a:t>11/30/2023</a:t>
            </a:fld>
            <a:endParaRPr lang="en-AI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0A4540B-1A68-2185-7310-F49DFEB41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I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B9A70528-0542-37FC-433E-47588DCCC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328E-4FCF-464D-BD06-43432A4AF2DB}" type="slidenum">
              <a:rPr lang="en-AI" smtClean="0"/>
              <a:t>‹#›</a:t>
            </a:fld>
            <a:endParaRPr lang="en-AI"/>
          </a:p>
        </p:txBody>
      </p:sp>
    </p:spTree>
    <p:extLst>
      <p:ext uri="{BB962C8B-B14F-4D97-AF65-F5344CB8AC3E}">
        <p14:creationId xmlns:p14="http://schemas.microsoft.com/office/powerpoint/2010/main" val="2825437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67F16A60-F171-F122-08B2-A464275ED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736E-1EBC-4280-A833-F782A516C86C}" type="datetimeFigureOut">
              <a:rPr lang="en-AI" smtClean="0"/>
              <a:t>11/30/2023</a:t>
            </a:fld>
            <a:endParaRPr lang="en-AI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2D780476-0F0F-E05C-DB25-857F87A0F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I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FBDB413-7BA1-ED0E-9E0F-443B298F5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328E-4FCF-464D-BD06-43432A4AF2DB}" type="slidenum">
              <a:rPr lang="en-AI" smtClean="0"/>
              <a:t>‹#›</a:t>
            </a:fld>
            <a:endParaRPr lang="en-AI"/>
          </a:p>
        </p:txBody>
      </p:sp>
    </p:spTree>
    <p:extLst>
      <p:ext uri="{BB962C8B-B14F-4D97-AF65-F5344CB8AC3E}">
        <p14:creationId xmlns:p14="http://schemas.microsoft.com/office/powerpoint/2010/main" val="3414071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DF516B5-E632-7C10-8ADD-81783748F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AI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85DA6CF-4528-B804-905F-5C1F0760A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AI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46E79BC-E2DA-2EF9-AEF7-58BABBCB9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E182C38-F873-DF2D-DBD8-03B41ECA5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736E-1EBC-4280-A833-F782A516C86C}" type="datetimeFigureOut">
              <a:rPr lang="en-AI" smtClean="0"/>
              <a:t>11/30/2023</a:t>
            </a:fld>
            <a:endParaRPr lang="en-AI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45E74D9-6447-675B-2E3F-BA90EA519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I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3388606-EF34-55E6-0AEE-BAD43A0C2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328E-4FCF-464D-BD06-43432A4AF2DB}" type="slidenum">
              <a:rPr lang="en-AI" smtClean="0"/>
              <a:t>‹#›</a:t>
            </a:fld>
            <a:endParaRPr lang="en-AI"/>
          </a:p>
        </p:txBody>
      </p:sp>
    </p:spTree>
    <p:extLst>
      <p:ext uri="{BB962C8B-B14F-4D97-AF65-F5344CB8AC3E}">
        <p14:creationId xmlns:p14="http://schemas.microsoft.com/office/powerpoint/2010/main" val="2492618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3FFDD6C-CF50-5F8E-B974-81CF9C431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AI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6D1EFA88-93C5-D946-AB78-9F3B38B3FB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I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E94F0B1-47DE-326A-82E2-194A8653DD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0221265-FD36-41C7-3774-9CA9CA077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736E-1EBC-4280-A833-F782A516C86C}" type="datetimeFigureOut">
              <a:rPr lang="en-AI" smtClean="0"/>
              <a:t>11/30/2023</a:t>
            </a:fld>
            <a:endParaRPr lang="en-AI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FF88C44-DAF1-09B4-FE1D-6857B46BA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I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27601F0-C5F2-0DC4-7F4D-35965CFBD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328E-4FCF-464D-BD06-43432A4AF2DB}" type="slidenum">
              <a:rPr lang="en-AI" smtClean="0"/>
              <a:t>‹#›</a:t>
            </a:fld>
            <a:endParaRPr lang="en-AI"/>
          </a:p>
        </p:txBody>
      </p:sp>
    </p:spTree>
    <p:extLst>
      <p:ext uri="{BB962C8B-B14F-4D97-AF65-F5344CB8AC3E}">
        <p14:creationId xmlns:p14="http://schemas.microsoft.com/office/powerpoint/2010/main" val="3807882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2AD81A78-2CFA-2787-5DFE-CE268C9FA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AI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B2866BE-90B5-5D97-CAED-EB090AC65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AI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E28B636-F8EE-4D0F-4B45-3475ED23B8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3736E-1EBC-4280-A833-F782A516C86C}" type="datetimeFigureOut">
              <a:rPr lang="en-AI" smtClean="0"/>
              <a:t>11/30/2023</a:t>
            </a:fld>
            <a:endParaRPr lang="en-AI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4395B40-0D2A-0945-5325-21332D3075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I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A39AC37-807E-9157-8AF1-2A5D797BF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D328E-4FCF-464D-BD06-43432A4AF2DB}" type="slidenum">
              <a:rPr lang="en-AI" smtClean="0"/>
              <a:t>‹#›</a:t>
            </a:fld>
            <a:endParaRPr lang="en-AI"/>
          </a:p>
        </p:txBody>
      </p:sp>
    </p:spTree>
    <p:extLst>
      <p:ext uri="{BB962C8B-B14F-4D97-AF65-F5344CB8AC3E}">
        <p14:creationId xmlns:p14="http://schemas.microsoft.com/office/powerpoint/2010/main" val="178111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16AC75-DA2D-477F-BAC3-B7F0DDC6C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0C7E4-40E9-4B30-84D3-BD3EC262E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6B35D-25F6-4BF4-A1A4-A59F0EE19D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7D681-BB80-436D-8B7C-CE21B62AE6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FC729-E068-49FC-8A34-531523107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5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770" r:id="rId2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l="-23000" t="-43000" r="-8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3736E-1EBC-4280-A833-F782A516C86C}" type="datetimeFigureOut">
              <a:rPr lang="en-AI" smtClean="0"/>
              <a:t>11/30/2023</a:t>
            </a:fld>
            <a:endParaRPr lang="en-A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D328E-4FCF-464D-BD06-43432A4AF2DB}" type="slidenum">
              <a:rPr lang="en-AI" smtClean="0"/>
              <a:t>‹#›</a:t>
            </a:fld>
            <a:endParaRPr lang="en-AI"/>
          </a:p>
        </p:txBody>
      </p:sp>
    </p:spTree>
    <p:extLst>
      <p:ext uri="{BB962C8B-B14F-4D97-AF65-F5344CB8AC3E}">
        <p14:creationId xmlns:p14="http://schemas.microsoft.com/office/powerpoint/2010/main" val="354812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2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23.gif"/><Relationship Id="rId2" Type="http://schemas.openxmlformats.org/officeDocument/2006/relationships/tags" Target="../tags/tag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jpe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5.xml"/><Relationship Id="rId7" Type="http://schemas.openxmlformats.org/officeDocument/2006/relationships/notesSlide" Target="../notesSlides/notesSlide20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53.xml"/><Relationship Id="rId5" Type="http://schemas.openxmlformats.org/officeDocument/2006/relationships/tags" Target="../tags/tag7.xml"/><Relationship Id="rId10" Type="http://schemas.openxmlformats.org/officeDocument/2006/relationships/image" Target="../media/image25.png"/><Relationship Id="rId4" Type="http://schemas.openxmlformats.org/officeDocument/2006/relationships/tags" Target="../tags/tag6.xml"/><Relationship Id="rId9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6.svg"/><Relationship Id="rId5" Type="http://schemas.openxmlformats.org/officeDocument/2006/relationships/image" Target="../media/image26.png"/><Relationship Id="rId4" Type="http://schemas.openxmlformats.org/officeDocument/2006/relationships/image" Target="../media/image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51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5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38.svg"/><Relationship Id="rId5" Type="http://schemas.openxmlformats.org/officeDocument/2006/relationships/image" Target="../media/image31.png"/><Relationship Id="rId4" Type="http://schemas.openxmlformats.org/officeDocument/2006/relationships/image" Target="../media/image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36.svg"/><Relationship Id="rId5" Type="http://schemas.openxmlformats.org/officeDocument/2006/relationships/image" Target="../media/image32.png"/><Relationship Id="rId4" Type="http://schemas.openxmlformats.org/officeDocument/2006/relationships/image" Target="../media/image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4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33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slide" Target="slide3.xml"/><Relationship Id="rId5" Type="http://schemas.openxmlformats.org/officeDocument/2006/relationships/image" Target="../media/image7.jp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548F1458-D29C-4555-AAA5-7BE0BCA069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2466972"/>
            <a:ext cx="4391028" cy="43910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35F50B-5B29-409F-B71D-CF9DA86177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420" y="841589"/>
            <a:ext cx="3231160" cy="9266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24946" y="2143305"/>
            <a:ext cx="54477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26 –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991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0DE7E3E-F857-441C-AC3A-A3564D1711E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2405143" y="1813449"/>
            <a:ext cx="5968501" cy="2786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4F8AC4B-50F5-4638-89D1-F4677BEC0713}"/>
              </a:ext>
            </a:extLst>
          </p:cNvPr>
          <p:cNvSpPr txBox="1"/>
          <p:nvPr/>
        </p:nvSpPr>
        <p:spPr>
          <a:xfrm>
            <a:off x="183222" y="1102462"/>
            <a:ext cx="11825555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muôn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già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nhiệm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múa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cãi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lim.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bồng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bềnh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nhấp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đậu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lạnh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rít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ù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ù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suýt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ngã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quắp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ngón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chặt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đấm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ngực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pPr marL="342900" indent="-342900" algn="just">
              <a:buFontTx/>
              <a:buChar char="-"/>
            </a:pP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…!</a:t>
            </a:r>
          </a:p>
          <a:p>
            <a:pPr algn="just"/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thay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sương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tan.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đằng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ửng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ra.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vươn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đính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cụm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lửa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Bay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gáy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2100" b="0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r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100" i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Nam)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77971" y="169393"/>
            <a:ext cx="5447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968E460-5165-D31C-1F16-6CC4A28C822C}"/>
              </a:ext>
            </a:extLst>
          </p:cNvPr>
          <p:cNvGrpSpPr/>
          <p:nvPr/>
        </p:nvGrpSpPr>
        <p:grpSpPr>
          <a:xfrm>
            <a:off x="423809" y="-185662"/>
            <a:ext cx="2874373" cy="1427538"/>
            <a:chOff x="-2279639" y="623610"/>
            <a:chExt cx="3193189" cy="175807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4238DDC-2E62-74AA-45E5-3D9C10CB8E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352" b="28953" l="53750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6" t="8695" r="-431" b="71981"/>
            <a:stretch/>
          </p:blipFill>
          <p:spPr>
            <a:xfrm>
              <a:off x="-2279639" y="623610"/>
              <a:ext cx="3023886" cy="175807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035B3D1-5818-A2DC-508B-61A99DEBCE90}"/>
                </a:ext>
              </a:extLst>
            </p:cNvPr>
            <p:cNvSpPr txBox="1"/>
            <p:nvPr/>
          </p:nvSpPr>
          <p:spPr>
            <a:xfrm>
              <a:off x="-1614015" y="1087148"/>
              <a:ext cx="2527565" cy="928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Lắng</a:t>
              </a:r>
              <a:r>
                <a:rPr lang="en-US" sz="24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endParaRPr lang="en-US" sz="2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r>
                <a:rPr lang="en-US" sz="24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24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mẫu</a:t>
              </a:r>
              <a:endParaRPr lang="en-US" sz="2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8" name="di tim mat troi">
            <a:hlinkClick r:id="" action="ppaction://media"/>
            <a:extLst>
              <a:ext uri="{FF2B5EF4-FFF2-40B4-BE49-F238E27FC236}">
                <a16:creationId xmlns:a16="http://schemas.microsoft.com/office/drawing/2014/main" id="{F56C5890-3ED2-59CC-F82D-114A70CEA6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47507" y="6393967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12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4F8AC4B-50F5-4638-89D1-F4677BEC0713}"/>
              </a:ext>
            </a:extLst>
          </p:cNvPr>
          <p:cNvSpPr txBox="1"/>
          <p:nvPr/>
        </p:nvSpPr>
        <p:spPr>
          <a:xfrm>
            <a:off x="167425" y="1168056"/>
            <a:ext cx="11784169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muôn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già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nhiệm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múa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lim.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bồng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bềnh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nhấp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đậu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rít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ù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ù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suýt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ngã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quắp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ngón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ngực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pPr marL="342900" indent="-342900" algn="just">
              <a:buFontTx/>
              <a:buChar char="-"/>
            </a:pP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…!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tan.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đằng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ửng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ra.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vươn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đính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gáy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100" i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Nam)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19141" y="151096"/>
            <a:ext cx="5447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2A7C5F89-6188-41E1-B0E0-616FCD6EC6D1}"/>
              </a:ext>
            </a:extLst>
          </p:cNvPr>
          <p:cNvSpPr/>
          <p:nvPr/>
        </p:nvSpPr>
        <p:spPr>
          <a:xfrm>
            <a:off x="167425" y="1168056"/>
            <a:ext cx="476756" cy="416802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</a:t>
            </a:r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F7852454-D44A-4E74-B2AD-C59A617B5B00}"/>
              </a:ext>
            </a:extLst>
          </p:cNvPr>
          <p:cNvSpPr/>
          <p:nvPr/>
        </p:nvSpPr>
        <p:spPr>
          <a:xfrm>
            <a:off x="186981" y="2457898"/>
            <a:ext cx="457437" cy="362120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4533DE77-9C01-4928-89C8-893A9DDFE3DB}"/>
              </a:ext>
            </a:extLst>
          </p:cNvPr>
          <p:cNvSpPr/>
          <p:nvPr/>
        </p:nvSpPr>
        <p:spPr>
          <a:xfrm>
            <a:off x="160729" y="4445074"/>
            <a:ext cx="490148" cy="33630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2F11B66-DF7A-4BF3-A4F2-514DBBDF3ABC}"/>
              </a:ext>
            </a:extLst>
          </p:cNvPr>
          <p:cNvSpPr/>
          <p:nvPr/>
        </p:nvSpPr>
        <p:spPr>
          <a:xfrm>
            <a:off x="258901" y="47297"/>
            <a:ext cx="2792525" cy="891537"/>
          </a:xfrm>
          <a:prstGeom prst="roundRect">
            <a:avLst/>
          </a:prstGeom>
          <a:solidFill>
            <a:srgbClr val="FF33C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05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3" descr="图片包含 室内, 物体&#10;&#10;描述已自动生成">
            <a:extLst>
              <a:ext uri="{FF2B5EF4-FFF2-40B4-BE49-F238E27FC236}">
                <a16:creationId xmlns:a16="http://schemas.microsoft.com/office/drawing/2014/main" id="{EFB04299-E6E5-47FE-9CAC-695675502C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95" y="-381582"/>
            <a:ext cx="11198831" cy="7144573"/>
          </a:xfrm>
          <a:prstGeom prst="rect">
            <a:avLst/>
          </a:prstGeom>
        </p:spPr>
      </p:pic>
      <p:pic>
        <p:nvPicPr>
          <p:cNvPr id="8" name="PA_图片 3">
            <a:extLst>
              <a:ext uri="{FF2B5EF4-FFF2-40B4-BE49-F238E27FC236}">
                <a16:creationId xmlns:a16="http://schemas.microsoft.com/office/drawing/2014/main" id="{1FBE2092-68F5-4DE8-B92A-154989D8F29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4547" y="2985969"/>
            <a:ext cx="4601708" cy="4601708"/>
          </a:xfrm>
          <a:prstGeom prst="rect">
            <a:avLst/>
          </a:prstGeom>
        </p:spPr>
      </p:pic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65B3AE67-3186-498A-84B9-D35074942550}"/>
              </a:ext>
            </a:extLst>
          </p:cNvPr>
          <p:cNvSpPr/>
          <p:nvPr/>
        </p:nvSpPr>
        <p:spPr>
          <a:xfrm>
            <a:off x="3963953" y="1148308"/>
            <a:ext cx="4600498" cy="6300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1FC88F-7123-4C8A-9C32-3A325FA76C2F}"/>
              </a:ext>
            </a:extLst>
          </p:cNvPr>
          <p:cNvSpPr txBox="1"/>
          <p:nvPr/>
        </p:nvSpPr>
        <p:spPr>
          <a:xfrm>
            <a:off x="2968378" y="1911515"/>
            <a:ext cx="2610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liếu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điếu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ED5BA8-C88D-4412-AE4E-35D826FCBCC2}"/>
              </a:ext>
            </a:extLst>
          </p:cNvPr>
          <p:cNvSpPr txBox="1"/>
          <p:nvPr/>
        </p:nvSpPr>
        <p:spPr>
          <a:xfrm>
            <a:off x="2968378" y="2749071"/>
            <a:ext cx="30420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nứa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A09563-1411-4FB8-8EE7-1B7D52509653}"/>
              </a:ext>
            </a:extLst>
          </p:cNvPr>
          <p:cNvSpPr txBox="1"/>
          <p:nvPr/>
        </p:nvSpPr>
        <p:spPr>
          <a:xfrm>
            <a:off x="6518990" y="1943666"/>
            <a:ext cx="2440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44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lim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A09563-1411-4FB8-8EE7-1B7D52509653}"/>
              </a:ext>
            </a:extLst>
          </p:cNvPr>
          <p:cNvSpPr txBox="1"/>
          <p:nvPr/>
        </p:nvSpPr>
        <p:spPr>
          <a:xfrm>
            <a:off x="6487610" y="2697633"/>
            <a:ext cx="17000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quắp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4F8AC4B-50F5-4638-89D1-F4677BEC0713}"/>
              </a:ext>
            </a:extLst>
          </p:cNvPr>
          <p:cNvSpPr txBox="1"/>
          <p:nvPr/>
        </p:nvSpPr>
        <p:spPr>
          <a:xfrm>
            <a:off x="811606" y="1397675"/>
            <a:ext cx="106440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muôn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già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nhiệm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múa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cãi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19141" y="151096"/>
            <a:ext cx="5447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2A7C5F89-6188-41E1-B0E0-616FCD6EC6D1}"/>
              </a:ext>
            </a:extLst>
          </p:cNvPr>
          <p:cNvSpPr/>
          <p:nvPr/>
        </p:nvSpPr>
        <p:spPr>
          <a:xfrm>
            <a:off x="1040729" y="1486490"/>
            <a:ext cx="476756" cy="416802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</a:t>
            </a:r>
          </a:p>
        </p:txBody>
      </p:sp>
      <p:sp>
        <p:nvSpPr>
          <p:cNvPr id="12" name="Rectangle: Rounded Corners 11">
            <a:hlinkClick r:id="" action="ppaction://noaction"/>
            <a:extLst>
              <a:ext uri="{FF2B5EF4-FFF2-40B4-BE49-F238E27FC236}">
                <a16:creationId xmlns:a16="http://schemas.microsoft.com/office/drawing/2014/main" id="{52F11B66-DF7A-4BF3-A4F2-514DBBDF3ABC}"/>
              </a:ext>
            </a:extLst>
          </p:cNvPr>
          <p:cNvSpPr/>
          <p:nvPr/>
        </p:nvSpPr>
        <p:spPr>
          <a:xfrm>
            <a:off x="258901" y="47297"/>
            <a:ext cx="2792525" cy="891537"/>
          </a:xfrm>
          <a:prstGeom prst="roundRect">
            <a:avLst/>
          </a:prstGeom>
          <a:solidFill>
            <a:srgbClr val="FF33C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2AEC7A-F238-250B-81CF-FFD5FFBE4FA6}"/>
              </a:ext>
            </a:extLst>
          </p:cNvPr>
          <p:cNvSpPr txBox="1"/>
          <p:nvPr/>
        </p:nvSpPr>
        <p:spPr>
          <a:xfrm>
            <a:off x="837266" y="3354738"/>
            <a:ext cx="1982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liếu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điếu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36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4F8AC4B-50F5-4638-89D1-F4677BEC0713}"/>
              </a:ext>
            </a:extLst>
          </p:cNvPr>
          <p:cNvSpPr txBox="1"/>
          <p:nvPr/>
        </p:nvSpPr>
        <p:spPr>
          <a:xfrm>
            <a:off x="644181" y="1584858"/>
            <a:ext cx="109039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lim.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bồng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bềnh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nhấp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nháy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đậu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lạnh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rít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ù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ù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suýt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ngã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quắp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ngón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chặt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pPr marL="342900" indent="-342900" algn="just">
              <a:buFontTx/>
              <a:buChar char="-"/>
            </a:pP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19141" y="151096"/>
            <a:ext cx="5447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2A7C5F89-6188-41E1-B0E0-616FCD6EC6D1}"/>
              </a:ext>
            </a:extLst>
          </p:cNvPr>
          <p:cNvSpPr/>
          <p:nvPr/>
        </p:nvSpPr>
        <p:spPr>
          <a:xfrm>
            <a:off x="643847" y="1661243"/>
            <a:ext cx="476756" cy="416802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" name="Rectangle: Rounded Corners 11">
            <a:hlinkClick r:id="" action="ppaction://noaction"/>
            <a:extLst>
              <a:ext uri="{FF2B5EF4-FFF2-40B4-BE49-F238E27FC236}">
                <a16:creationId xmlns:a16="http://schemas.microsoft.com/office/drawing/2014/main" id="{52F11B66-DF7A-4BF3-A4F2-514DBBDF3ABC}"/>
              </a:ext>
            </a:extLst>
          </p:cNvPr>
          <p:cNvSpPr/>
          <p:nvPr/>
        </p:nvSpPr>
        <p:spPr>
          <a:xfrm>
            <a:off x="258901" y="47297"/>
            <a:ext cx="2792525" cy="891537"/>
          </a:xfrm>
          <a:prstGeom prst="roundRect">
            <a:avLst/>
          </a:prstGeom>
          <a:solidFill>
            <a:srgbClr val="FF33C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CF7DF5-D736-B088-2DA0-00A48CDBAB32}"/>
              </a:ext>
            </a:extLst>
          </p:cNvPr>
          <p:cNvSpPr txBox="1"/>
          <p:nvPr/>
        </p:nvSpPr>
        <p:spPr>
          <a:xfrm>
            <a:off x="6431171" y="2078045"/>
            <a:ext cx="1171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chò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29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">
            <a:extLst>
              <a:ext uri="{FF2B5EF4-FFF2-40B4-BE49-F238E27FC236}">
                <a16:creationId xmlns:a16="http://schemas.microsoft.com/office/drawing/2014/main" id="{1FAD2C8F-0E8C-BF2B-3484-FC861EDF75C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图片 38">
              <a:extLst>
                <a:ext uri="{FF2B5EF4-FFF2-40B4-BE49-F238E27FC236}">
                  <a16:creationId xmlns:a16="http://schemas.microsoft.com/office/drawing/2014/main" id="{D304DA7F-8D16-6A0C-E17D-1CBAAC95F1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6" name="矩形 45">
              <a:extLst>
                <a:ext uri="{FF2B5EF4-FFF2-40B4-BE49-F238E27FC236}">
                  <a16:creationId xmlns:a16="http://schemas.microsoft.com/office/drawing/2014/main" id="{5FCB301A-4B64-2E21-866D-E8A52A54F9D0}"/>
                </a:ext>
              </a:extLst>
            </p:cNvPr>
            <p:cNvSpPr/>
            <p:nvPr/>
          </p:nvSpPr>
          <p:spPr>
            <a:xfrm>
              <a:off x="0" y="1417834"/>
              <a:ext cx="12192000" cy="43048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BFADD16-54D8-19BF-5C6E-BEB3331CB681}"/>
              </a:ext>
            </a:extLst>
          </p:cNvPr>
          <p:cNvSpPr txBox="1"/>
          <p:nvPr/>
        </p:nvSpPr>
        <p:spPr>
          <a:xfrm>
            <a:off x="1006868" y="1988521"/>
            <a:ext cx="10726220" cy="1664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bồng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bềnh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nhấp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nháy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6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BFDC66-5C8B-2FDD-E98E-6ED7D61CD653}"/>
              </a:ext>
            </a:extLst>
          </p:cNvPr>
          <p:cNvCxnSpPr>
            <a:cxnSpLocks/>
          </p:cNvCxnSpPr>
          <p:nvPr/>
        </p:nvCxnSpPr>
        <p:spPr>
          <a:xfrm flipH="1">
            <a:off x="10099497" y="2301411"/>
            <a:ext cx="71919" cy="4417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F3EEB51-D4F3-D0EE-FBC6-4E87C7F205ED}"/>
              </a:ext>
            </a:extLst>
          </p:cNvPr>
          <p:cNvGrpSpPr/>
          <p:nvPr/>
        </p:nvGrpSpPr>
        <p:grpSpPr>
          <a:xfrm>
            <a:off x="8085762" y="3048350"/>
            <a:ext cx="143838" cy="465786"/>
            <a:chOff x="8085762" y="3048350"/>
            <a:chExt cx="143838" cy="46578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201C0A-A343-685E-CB3F-5D89C405F1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85762" y="3048350"/>
              <a:ext cx="71919" cy="44178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1DC391B-2829-D279-7C17-335FD1682B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57681" y="3072347"/>
              <a:ext cx="71919" cy="44178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735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4F8AC4B-50F5-4638-89D1-F4677BEC0713}"/>
              </a:ext>
            </a:extLst>
          </p:cNvPr>
          <p:cNvSpPr txBox="1"/>
          <p:nvPr/>
        </p:nvSpPr>
        <p:spPr>
          <a:xfrm>
            <a:off x="821880" y="1279585"/>
            <a:ext cx="107019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thay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sương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tan.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đằng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ửng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ra.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vươn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đính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lửa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Bay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cất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gáy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chiếu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19141" y="151096"/>
            <a:ext cx="5447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2A7C5F89-6188-41E1-B0E0-616FCD6EC6D1}"/>
              </a:ext>
            </a:extLst>
          </p:cNvPr>
          <p:cNvSpPr/>
          <p:nvPr/>
        </p:nvSpPr>
        <p:spPr>
          <a:xfrm>
            <a:off x="821880" y="1376491"/>
            <a:ext cx="476756" cy="416802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" name="Rectangle: Rounded Corners 11">
            <a:hlinkClick r:id="" action="ppaction://noaction"/>
            <a:extLst>
              <a:ext uri="{FF2B5EF4-FFF2-40B4-BE49-F238E27FC236}">
                <a16:creationId xmlns:a16="http://schemas.microsoft.com/office/drawing/2014/main" id="{52F11B66-DF7A-4BF3-A4F2-514DBBDF3ABC}"/>
              </a:ext>
            </a:extLst>
          </p:cNvPr>
          <p:cNvSpPr/>
          <p:nvPr/>
        </p:nvSpPr>
        <p:spPr>
          <a:xfrm>
            <a:off x="258901" y="47297"/>
            <a:ext cx="2792525" cy="891537"/>
          </a:xfrm>
          <a:prstGeom prst="roundRect">
            <a:avLst/>
          </a:prstGeom>
          <a:solidFill>
            <a:srgbClr val="FF33C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584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">
            <a:extLst>
              <a:ext uri="{FF2B5EF4-FFF2-40B4-BE49-F238E27FC236}">
                <a16:creationId xmlns:a16="http://schemas.microsoft.com/office/drawing/2014/main" id="{1FAD2C8F-0E8C-BF2B-3484-FC861EDF75C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图片 38">
              <a:extLst>
                <a:ext uri="{FF2B5EF4-FFF2-40B4-BE49-F238E27FC236}">
                  <a16:creationId xmlns:a16="http://schemas.microsoft.com/office/drawing/2014/main" id="{D304DA7F-8D16-6A0C-E17D-1CBAAC95F1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6" name="矩形 45">
              <a:extLst>
                <a:ext uri="{FF2B5EF4-FFF2-40B4-BE49-F238E27FC236}">
                  <a16:creationId xmlns:a16="http://schemas.microsoft.com/office/drawing/2014/main" id="{5FCB301A-4B64-2E21-866D-E8A52A54F9D0}"/>
                </a:ext>
              </a:extLst>
            </p:cNvPr>
            <p:cNvSpPr/>
            <p:nvPr/>
          </p:nvSpPr>
          <p:spPr>
            <a:xfrm>
              <a:off x="0" y="1417834"/>
              <a:ext cx="12192000" cy="4839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BFADD16-54D8-19BF-5C6E-BEB3331CB681}"/>
              </a:ext>
            </a:extLst>
          </p:cNvPr>
          <p:cNvSpPr txBox="1"/>
          <p:nvPr/>
        </p:nvSpPr>
        <p:spPr>
          <a:xfrm>
            <a:off x="732890" y="1988521"/>
            <a:ext cx="10726220" cy="1664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vươn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đính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lửa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6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BFDC66-5C8B-2FDD-E98E-6ED7D61CD653}"/>
              </a:ext>
            </a:extLst>
          </p:cNvPr>
          <p:cNvCxnSpPr>
            <a:cxnSpLocks/>
          </p:cNvCxnSpPr>
          <p:nvPr/>
        </p:nvCxnSpPr>
        <p:spPr>
          <a:xfrm flipH="1">
            <a:off x="2941832" y="2291137"/>
            <a:ext cx="71919" cy="4417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F3EEB51-D4F3-D0EE-FBC6-4E87C7F205ED}"/>
              </a:ext>
            </a:extLst>
          </p:cNvPr>
          <p:cNvGrpSpPr/>
          <p:nvPr/>
        </p:nvGrpSpPr>
        <p:grpSpPr>
          <a:xfrm>
            <a:off x="7318623" y="3083936"/>
            <a:ext cx="143838" cy="465786"/>
            <a:chOff x="8085762" y="3048350"/>
            <a:chExt cx="143838" cy="46578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201C0A-A343-685E-CB3F-5D89C405F1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85762" y="3048350"/>
              <a:ext cx="71919" cy="44178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1DC391B-2829-D279-7C17-335FD1682B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57681" y="3072347"/>
              <a:ext cx="71919" cy="44178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061B550-A41D-A7CF-D40F-3C73BF48EC81}"/>
              </a:ext>
            </a:extLst>
          </p:cNvPr>
          <p:cNvCxnSpPr>
            <a:cxnSpLocks/>
          </p:cNvCxnSpPr>
          <p:nvPr/>
        </p:nvCxnSpPr>
        <p:spPr>
          <a:xfrm flipH="1">
            <a:off x="9455647" y="2291137"/>
            <a:ext cx="71919" cy="4417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56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0" name="矩形 39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984D30A-9180-415F-8816-D2CC8F353234}"/>
              </a:ext>
            </a:extLst>
          </p:cNvPr>
          <p:cNvGrpSpPr/>
          <p:nvPr/>
        </p:nvGrpSpPr>
        <p:grpSpPr>
          <a:xfrm>
            <a:off x="3441721" y="354824"/>
            <a:ext cx="3540234" cy="625703"/>
            <a:chOff x="1053394" y="206467"/>
            <a:chExt cx="2880723" cy="432581"/>
          </a:xfrm>
        </p:grpSpPr>
        <p:sp>
          <p:nvSpPr>
            <p:cNvPr id="42" name="Rectangle: Rounded Corners 43">
              <a:extLst>
                <a:ext uri="{FF2B5EF4-FFF2-40B4-BE49-F238E27FC236}">
                  <a16:creationId xmlns:a16="http://schemas.microsoft.com/office/drawing/2014/main" id="{55050A3A-4280-4E66-8CE2-8F8F0F883960}"/>
                </a:ext>
              </a:extLst>
            </p:cNvPr>
            <p:cNvSpPr/>
            <p:nvPr/>
          </p:nvSpPr>
          <p:spPr>
            <a:xfrm>
              <a:off x="1106327" y="206467"/>
              <a:ext cx="2827790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D2DA55B-5395-4C8E-B51E-6C5EB8E9A0CE}"/>
                </a:ext>
              </a:extLst>
            </p:cNvPr>
            <p:cNvSpPr/>
            <p:nvPr/>
          </p:nvSpPr>
          <p:spPr>
            <a:xfrm>
              <a:off x="1053394" y="206467"/>
              <a:ext cx="2880723" cy="404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Luyện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nhóm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32D6B521-0506-4F8A-8EAB-81B72E836BD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39756" y="309524"/>
            <a:ext cx="667016" cy="744576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3C983495-DCED-4384-8318-64DA32C0C831}"/>
              </a:ext>
            </a:extLst>
          </p:cNvPr>
          <p:cNvSpPr/>
          <p:nvPr/>
        </p:nvSpPr>
        <p:spPr>
          <a:xfrm>
            <a:off x="4027516" y="1872931"/>
            <a:ext cx="4908699" cy="2062103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9050">
            <a:solidFill>
              <a:srgbClr val="70AD47">
                <a:lumMod val="75000"/>
              </a:srgb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C291B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Yêu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C291B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C291B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cầu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C291B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Phân</a:t>
            </a: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công</a:t>
            </a: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theo</a:t>
            </a: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đoạn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Tất</a:t>
            </a: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cả</a:t>
            </a: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thành</a:t>
            </a: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viên</a:t>
            </a: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đều</a:t>
            </a: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Giải</a:t>
            </a: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nghĩa</a:t>
            </a: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từ</a:t>
            </a: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cùng</a:t>
            </a: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nhau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D5DE04F-691C-4762-9DA1-B84D7BE284C5}"/>
              </a:ext>
            </a:extLst>
          </p:cNvPr>
          <p:cNvGrpSpPr/>
          <p:nvPr/>
        </p:nvGrpSpPr>
        <p:grpSpPr>
          <a:xfrm rot="260226">
            <a:off x="3534842" y="4405154"/>
            <a:ext cx="5283322" cy="2099654"/>
            <a:chOff x="561349" y="4544613"/>
            <a:chExt cx="4171068" cy="1648917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0BE78E3-0C5C-4D3D-81F7-34C9F09878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099" r="73673" b="9264"/>
            <a:stretch/>
          </p:blipFill>
          <p:spPr>
            <a:xfrm rot="20862508">
              <a:off x="561349" y="4820325"/>
              <a:ext cx="1168923" cy="1373205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8ECA61D3-3572-4232-BCDF-084E063A2D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9" t="62452" r="48984" b="8911"/>
            <a:stretch/>
          </p:blipFill>
          <p:spPr>
            <a:xfrm rot="21392206">
              <a:off x="3563494" y="4544613"/>
              <a:ext cx="1168923" cy="1373205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8F0E7F47-8DB1-43A4-9DB6-894EB813A6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31" t="63022" r="25216" b="8341"/>
            <a:stretch/>
          </p:blipFill>
          <p:spPr>
            <a:xfrm rot="21372641">
              <a:off x="2652857" y="4605800"/>
              <a:ext cx="1094593" cy="1373205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1AD437DC-ABA8-4A8C-A279-514E6B7510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88" t="62865" r="1059" b="8498"/>
            <a:stretch/>
          </p:blipFill>
          <p:spPr>
            <a:xfrm>
              <a:off x="1739819" y="4657649"/>
              <a:ext cx="1094593" cy="137320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548F1458-D29C-4555-AAA5-7BE0BCA069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2466972"/>
            <a:ext cx="4391028" cy="43910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24946" y="2143305"/>
            <a:ext cx="5447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975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4F8AC4B-50F5-4638-89D1-F4677BEC0713}"/>
              </a:ext>
            </a:extLst>
          </p:cNvPr>
          <p:cNvSpPr txBox="1"/>
          <p:nvPr/>
        </p:nvSpPr>
        <p:spPr>
          <a:xfrm>
            <a:off x="167425" y="1168056"/>
            <a:ext cx="11784169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muôn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già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nhiệm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múa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lim.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bồng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bềnh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nhấp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đậu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rít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ù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ù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suýt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ngã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quắp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ngón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ngực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pPr marL="342900" indent="-342900" algn="just">
              <a:buFontTx/>
              <a:buChar char="-"/>
            </a:pP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…!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tan.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đằng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ửng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ra.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vươn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đính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gáy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100" i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Nam)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28402" y="180860"/>
            <a:ext cx="5447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2A7C5F89-6188-41E1-B0E0-616FCD6EC6D1}"/>
              </a:ext>
            </a:extLst>
          </p:cNvPr>
          <p:cNvSpPr/>
          <p:nvPr/>
        </p:nvSpPr>
        <p:spPr>
          <a:xfrm>
            <a:off x="167425" y="1168056"/>
            <a:ext cx="476756" cy="416802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</a:t>
            </a:r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F7852454-D44A-4E74-B2AD-C59A617B5B00}"/>
              </a:ext>
            </a:extLst>
          </p:cNvPr>
          <p:cNvSpPr/>
          <p:nvPr/>
        </p:nvSpPr>
        <p:spPr>
          <a:xfrm>
            <a:off x="186981" y="2457898"/>
            <a:ext cx="457437" cy="362120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</a:t>
            </a:r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4533DE77-9C01-4928-89C8-893A9DDFE3DB}"/>
              </a:ext>
            </a:extLst>
          </p:cNvPr>
          <p:cNvSpPr/>
          <p:nvPr/>
        </p:nvSpPr>
        <p:spPr>
          <a:xfrm>
            <a:off x="170532" y="4403978"/>
            <a:ext cx="490148" cy="33630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6367BF3-482B-49BD-3756-D66808920517}"/>
              </a:ext>
            </a:extLst>
          </p:cNvPr>
          <p:cNvGrpSpPr/>
          <p:nvPr/>
        </p:nvGrpSpPr>
        <p:grpSpPr>
          <a:xfrm>
            <a:off x="0" y="248235"/>
            <a:ext cx="3540234" cy="625703"/>
            <a:chOff x="1053394" y="206467"/>
            <a:chExt cx="2880723" cy="432581"/>
          </a:xfrm>
        </p:grpSpPr>
        <p:sp>
          <p:nvSpPr>
            <p:cNvPr id="4" name="Rectangle: Rounded Corners 43">
              <a:extLst>
                <a:ext uri="{FF2B5EF4-FFF2-40B4-BE49-F238E27FC236}">
                  <a16:creationId xmlns:a16="http://schemas.microsoft.com/office/drawing/2014/main" id="{33A772ED-59A0-05FA-774D-11B452D335FC}"/>
                </a:ext>
              </a:extLst>
            </p:cNvPr>
            <p:cNvSpPr/>
            <p:nvPr/>
          </p:nvSpPr>
          <p:spPr>
            <a:xfrm>
              <a:off x="1106327" y="206467"/>
              <a:ext cx="2827790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B9DDDE8-E7C3-6F18-655D-47D84F0FF5AA}"/>
                </a:ext>
              </a:extLst>
            </p:cNvPr>
            <p:cNvSpPr/>
            <p:nvPr/>
          </p:nvSpPr>
          <p:spPr>
            <a:xfrm>
              <a:off x="1053394" y="206467"/>
              <a:ext cx="2880723" cy="404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Luyện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nhóm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799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7" name="矩形 36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A50C1DBC-2CD6-4E3F-AB6D-DBEB6238BDB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5751" y="393344"/>
            <a:ext cx="667016" cy="744576"/>
          </a:xfrm>
          <a:prstGeom prst="rect">
            <a:avLst/>
          </a:prstGeom>
        </p:spPr>
      </p:pic>
      <p:sp>
        <p:nvSpPr>
          <p:cNvPr id="45" name="Rounded Rectangle 31">
            <a:extLst>
              <a:ext uri="{FF2B5EF4-FFF2-40B4-BE49-F238E27FC236}">
                <a16:creationId xmlns:a16="http://schemas.microsoft.com/office/drawing/2014/main" id="{18EDAB9E-94DC-42A0-AEE6-ACE40757E87C}"/>
              </a:ext>
            </a:extLst>
          </p:cNvPr>
          <p:cNvSpPr/>
          <p:nvPr/>
        </p:nvSpPr>
        <p:spPr>
          <a:xfrm>
            <a:off x="1261405" y="3234922"/>
            <a:ext cx="3645680" cy="523585"/>
          </a:xfrm>
          <a:prstGeom prst="roundRect">
            <a:avLst>
              <a:gd name="adj" fmla="val 50000"/>
            </a:avLst>
          </a:prstGeom>
          <a:solidFill>
            <a:srgbClr val="C1E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US" sz="1867" ker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28FD4C2-D8FB-494B-B90C-BE383CCD1DC1}"/>
              </a:ext>
            </a:extLst>
          </p:cNvPr>
          <p:cNvSpPr/>
          <p:nvPr/>
        </p:nvSpPr>
        <p:spPr>
          <a:xfrm>
            <a:off x="4328809" y="2089681"/>
            <a:ext cx="34406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Tiêu</a:t>
            </a:r>
            <a:r>
              <a:rPr lang="zh-CN" altLang="en-US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chí</a:t>
            </a:r>
            <a:r>
              <a:rPr lang="zh-CN" altLang="en-US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nhận</a:t>
            </a:r>
            <a:r>
              <a:rPr lang="en-US" altLang="zh-CN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xét</a:t>
            </a:r>
            <a:endParaRPr lang="zh-CN" altLang="en-US" sz="3600" b="1" dirty="0">
              <a:solidFill>
                <a:srgbClr val="FF1531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B0380B9-3F75-4964-B92F-D6F17CC15815}"/>
              </a:ext>
            </a:extLst>
          </p:cNvPr>
          <p:cNvSpPr/>
          <p:nvPr/>
        </p:nvSpPr>
        <p:spPr>
          <a:xfrm>
            <a:off x="1995471" y="3166530"/>
            <a:ext cx="1776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r>
              <a:rPr lang="zh-CN" altLang="en-US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đúng</a:t>
            </a:r>
            <a:endParaRPr lang="zh-CN" altLang="en-US" sz="3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E7FE365-EEBB-4E9C-87F3-F003E670E68D}"/>
              </a:ext>
            </a:extLst>
          </p:cNvPr>
          <p:cNvSpPr/>
          <p:nvPr/>
        </p:nvSpPr>
        <p:spPr>
          <a:xfrm>
            <a:off x="1353718" y="3280714"/>
            <a:ext cx="432000" cy="432000"/>
          </a:xfrm>
          <a:prstGeom prst="ellipse">
            <a:avLst/>
          </a:prstGeom>
          <a:solidFill>
            <a:srgbClr val="93E3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>
                <a:solidFill>
                  <a:srgbClr val="0070C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1</a:t>
            </a:r>
            <a:endParaRPr lang="en-US" sz="2800" kern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5AE1D75-82F9-4C95-9E37-DEDD2C6E9259}"/>
              </a:ext>
            </a:extLst>
          </p:cNvPr>
          <p:cNvGrpSpPr/>
          <p:nvPr/>
        </p:nvGrpSpPr>
        <p:grpSpPr>
          <a:xfrm>
            <a:off x="1261405" y="3855714"/>
            <a:ext cx="3645680" cy="643894"/>
            <a:chOff x="1717199" y="4363552"/>
            <a:chExt cx="3645680" cy="643894"/>
          </a:xfrm>
        </p:grpSpPr>
        <p:sp>
          <p:nvSpPr>
            <p:cNvPr id="50" name="Rounded Rectangle 36">
              <a:extLst>
                <a:ext uri="{FF2B5EF4-FFF2-40B4-BE49-F238E27FC236}">
                  <a16:creationId xmlns:a16="http://schemas.microsoft.com/office/drawing/2014/main" id="{40A1355C-A63A-410C-B78D-94591B273DA9}"/>
                </a:ext>
              </a:extLst>
            </p:cNvPr>
            <p:cNvSpPr/>
            <p:nvPr/>
          </p:nvSpPr>
          <p:spPr>
            <a:xfrm>
              <a:off x="1717199" y="4407610"/>
              <a:ext cx="3645680" cy="563049"/>
            </a:xfrm>
            <a:prstGeom prst="roundRect">
              <a:avLst>
                <a:gd name="adj" fmla="val 50000"/>
              </a:avLst>
            </a:prstGeom>
            <a:solidFill>
              <a:srgbClr val="FFF09D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50AD4F8-AC6F-42B9-B837-4FD3908F6221}"/>
                </a:ext>
              </a:extLst>
            </p:cNvPr>
            <p:cNvSpPr/>
            <p:nvPr/>
          </p:nvSpPr>
          <p:spPr>
            <a:xfrm>
              <a:off x="2451265" y="4363552"/>
              <a:ext cx="1832553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to,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rõ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7C66C13-A42D-4799-BC6D-8038813C52BE}"/>
                </a:ext>
              </a:extLst>
            </p:cNvPr>
            <p:cNvSpPr/>
            <p:nvPr/>
          </p:nvSpPr>
          <p:spPr>
            <a:xfrm>
              <a:off x="1824062" y="4469499"/>
              <a:ext cx="432000" cy="432000"/>
            </a:xfrm>
            <a:prstGeom prst="ellipse">
              <a:avLst/>
            </a:prstGeom>
            <a:solidFill>
              <a:srgbClr val="FFE443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2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635C10E-2D17-4988-9D42-D7DB68B59BDF}"/>
              </a:ext>
            </a:extLst>
          </p:cNvPr>
          <p:cNvGrpSpPr/>
          <p:nvPr/>
        </p:nvGrpSpPr>
        <p:grpSpPr>
          <a:xfrm>
            <a:off x="1225306" y="4601273"/>
            <a:ext cx="5119273" cy="643894"/>
            <a:chOff x="1717199" y="5199333"/>
            <a:chExt cx="5119273" cy="643894"/>
          </a:xfrm>
        </p:grpSpPr>
        <p:sp>
          <p:nvSpPr>
            <p:cNvPr id="54" name="Rounded Rectangle 40">
              <a:extLst>
                <a:ext uri="{FF2B5EF4-FFF2-40B4-BE49-F238E27FC236}">
                  <a16:creationId xmlns:a16="http://schemas.microsoft.com/office/drawing/2014/main" id="{22BCBBE7-14E6-4319-8EA9-1394A0D93D4D}"/>
                </a:ext>
              </a:extLst>
            </p:cNvPr>
            <p:cNvSpPr/>
            <p:nvPr/>
          </p:nvSpPr>
          <p:spPr>
            <a:xfrm>
              <a:off x="1717199" y="5206535"/>
              <a:ext cx="5119273" cy="584583"/>
            </a:xfrm>
            <a:prstGeom prst="roundRect">
              <a:avLst>
                <a:gd name="adj" fmla="val 50000"/>
              </a:avLst>
            </a:prstGeom>
            <a:solidFill>
              <a:srgbClr val="FFD1C5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4EDDE5D-5E6D-4AD3-9143-1C18C7DDA68C}"/>
                </a:ext>
              </a:extLst>
            </p:cNvPr>
            <p:cNvSpPr/>
            <p:nvPr/>
          </p:nvSpPr>
          <p:spPr>
            <a:xfrm>
              <a:off x="2451265" y="5199333"/>
              <a:ext cx="3437159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Ngắt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nghỉ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đúng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chỗ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01C097A-83FD-4CCC-91A3-CC56AAB2AC24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FFB7A3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3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57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C8C65053-6D1B-4B78-93C4-215F29896E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4999398" y="3234922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A2BD4A7F-C93C-49D0-B6D6-2195365FCC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5052659" y="3883803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CE1A645C-0113-4A40-9F7E-95B64EAFB2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6380678" y="4631174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5FDC0F35-A38D-46B0-A3B6-B34014EB7144}"/>
              </a:ext>
            </a:extLst>
          </p:cNvPr>
          <p:cNvGrpSpPr/>
          <p:nvPr/>
        </p:nvGrpSpPr>
        <p:grpSpPr>
          <a:xfrm>
            <a:off x="1261405" y="5281954"/>
            <a:ext cx="8097635" cy="643894"/>
            <a:chOff x="1717199" y="5199333"/>
            <a:chExt cx="8097635" cy="643894"/>
          </a:xfrm>
        </p:grpSpPr>
        <p:sp>
          <p:nvSpPr>
            <p:cNvPr id="61" name="Rounded Rectangle 47">
              <a:extLst>
                <a:ext uri="{FF2B5EF4-FFF2-40B4-BE49-F238E27FC236}">
                  <a16:creationId xmlns:a16="http://schemas.microsoft.com/office/drawing/2014/main" id="{35DB7073-F97E-4A80-95D1-573E10368A99}"/>
                </a:ext>
              </a:extLst>
            </p:cNvPr>
            <p:cNvSpPr/>
            <p:nvPr/>
          </p:nvSpPr>
          <p:spPr>
            <a:xfrm>
              <a:off x="1717199" y="5206535"/>
              <a:ext cx="8097635" cy="584583"/>
            </a:xfrm>
            <a:prstGeom prst="roundRect">
              <a:avLst>
                <a:gd name="adj" fmla="val 50000"/>
              </a:avLst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BB00523-6108-458F-8D54-1434B916C30A}"/>
                </a:ext>
              </a:extLst>
            </p:cNvPr>
            <p:cNvSpPr/>
            <p:nvPr/>
          </p:nvSpPr>
          <p:spPr>
            <a:xfrm>
              <a:off x="2414689" y="5199333"/>
              <a:ext cx="5803192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và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nhấn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phù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hợp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AF4BA9B3-2DFD-4E02-B5DF-63B297338A00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4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64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9CBD2EE5-8F99-41B7-A100-70412B4DED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9501805" y="5318946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4F8AC4B-50F5-4638-89D1-F4677BEC0713}"/>
              </a:ext>
            </a:extLst>
          </p:cNvPr>
          <p:cNvSpPr txBox="1"/>
          <p:nvPr/>
        </p:nvSpPr>
        <p:spPr>
          <a:xfrm>
            <a:off x="167425" y="1168056"/>
            <a:ext cx="11784169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muôn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già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nhiệm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múa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lim.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bồng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bềnh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nhấp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đậu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rít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ù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ù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suýt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ngã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quắp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ngón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ngực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pPr marL="342900" indent="-342900" algn="just">
              <a:buFontTx/>
              <a:buChar char="-"/>
            </a:pP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…!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tan.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đằng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ửng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ra.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vươn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đính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gáy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100" i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Nam)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02646" y="116323"/>
            <a:ext cx="5447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B494912-9558-F94E-6B38-02170DEF7288}"/>
              </a:ext>
            </a:extLst>
          </p:cNvPr>
          <p:cNvGrpSpPr/>
          <p:nvPr/>
        </p:nvGrpSpPr>
        <p:grpSpPr>
          <a:xfrm>
            <a:off x="94972" y="259004"/>
            <a:ext cx="3540234" cy="625703"/>
            <a:chOff x="1053394" y="206467"/>
            <a:chExt cx="2880723" cy="432581"/>
          </a:xfrm>
        </p:grpSpPr>
        <p:sp>
          <p:nvSpPr>
            <p:cNvPr id="4" name="Rectangle: Rounded Corners 43">
              <a:extLst>
                <a:ext uri="{FF2B5EF4-FFF2-40B4-BE49-F238E27FC236}">
                  <a16:creationId xmlns:a16="http://schemas.microsoft.com/office/drawing/2014/main" id="{1F392546-B7A3-B56D-470E-2EA077BED628}"/>
                </a:ext>
              </a:extLst>
            </p:cNvPr>
            <p:cNvSpPr/>
            <p:nvPr/>
          </p:nvSpPr>
          <p:spPr>
            <a:xfrm>
              <a:off x="1106327" y="206467"/>
              <a:ext cx="2827790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A65C4CF-7EBD-85D2-88DE-21FDFA016564}"/>
                </a:ext>
              </a:extLst>
            </p:cNvPr>
            <p:cNvSpPr/>
            <p:nvPr/>
          </p:nvSpPr>
          <p:spPr>
            <a:xfrm>
              <a:off x="1053394" y="206467"/>
              <a:ext cx="2880723" cy="404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Luyện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toàn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bài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883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23000" t="-43000" r="-8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66AD280-F157-34DF-FF21-DBCC850D51E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38">
              <a:extLst>
                <a:ext uri="{FF2B5EF4-FFF2-40B4-BE49-F238E27FC236}">
                  <a16:creationId xmlns:a16="http://schemas.microsoft.com/office/drawing/2014/main" id="{78CE95DA-5BE0-8B0D-EADA-CA10E06336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矩形 45">
              <a:extLst>
                <a:ext uri="{FF2B5EF4-FFF2-40B4-BE49-F238E27FC236}">
                  <a16:creationId xmlns:a16="http://schemas.microsoft.com/office/drawing/2014/main" id="{526ABB52-68B8-0408-786B-A872F05CA509}"/>
                </a:ext>
              </a:extLst>
            </p:cNvPr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191871" y="3810000"/>
            <a:ext cx="8458200" cy="1754326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5400" b="1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GB" sz="5400" b="1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42640" y="3315557"/>
            <a:ext cx="6584877" cy="1754326"/>
          </a:xfrm>
          <a:prstGeom prst="rect">
            <a:avLst/>
          </a:prstGeom>
        </p:spPr>
        <p:txBody>
          <a:bodyPr wrap="none">
            <a:prstTxWarp prst="textCircle">
              <a:avLst>
                <a:gd name="adj" fmla="val 10938067"/>
              </a:avLst>
            </a:prstTxWarp>
            <a:spAutoFit/>
          </a:bodyPr>
          <a:lstStyle/>
          <a:p>
            <a:r>
              <a:rPr lang="en-US" sz="8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unito Black" pitchFamily="2" charset="0"/>
              </a:rPr>
              <a:t>Tìm</a:t>
            </a:r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unito Black" pitchFamily="2" charset="0"/>
              </a:rPr>
              <a:t> </a:t>
            </a:r>
            <a:r>
              <a:rPr lang="en-US" sz="8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unito Black" pitchFamily="2" charset="0"/>
              </a:rPr>
              <a:t>hiểu</a:t>
            </a:r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unito Black" pitchFamily="2" charset="0"/>
              </a:rPr>
              <a:t> </a:t>
            </a:r>
            <a:r>
              <a:rPr lang="en-US" sz="8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unito Black" pitchFamily="2" charset="0"/>
              </a:rPr>
              <a:t>bài</a:t>
            </a:r>
            <a:endParaRPr lang="en-GB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unito Black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7084">
            <a:off x="9376993" y="2421656"/>
            <a:ext cx="2546156" cy="2546156"/>
          </a:xfrm>
          <a:prstGeom prst="rect">
            <a:avLst/>
          </a:prstGeom>
        </p:spPr>
      </p:pic>
      <p:sp>
        <p:nvSpPr>
          <p:cNvPr id="12" name="Cloud 11"/>
          <p:cNvSpPr/>
          <p:nvPr/>
        </p:nvSpPr>
        <p:spPr>
          <a:xfrm>
            <a:off x="2711670" y="685800"/>
            <a:ext cx="6889531" cy="15240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</a:rPr>
              <a:t>Hoạt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động</a:t>
            </a:r>
            <a:r>
              <a:rPr lang="en-US" sz="6000" b="1" dirty="0">
                <a:solidFill>
                  <a:srgbClr val="FF0000"/>
                </a:solidFill>
              </a:rPr>
              <a:t> 2:</a:t>
            </a:r>
            <a:endParaRPr lang="en-GB" sz="6000" b="1" dirty="0">
              <a:solidFill>
                <a:srgbClr val="FF0000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64860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20EFF06-DAD4-4ED1-B6B0-5F52054FFF36}"/>
              </a:ext>
            </a:extLst>
          </p:cNvPr>
          <p:cNvSpPr/>
          <p:nvPr/>
        </p:nvSpPr>
        <p:spPr>
          <a:xfrm>
            <a:off x="862354" y="247791"/>
            <a:ext cx="3366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endParaRPr lang="zh-CN" altLang="en-US" sz="3600" b="1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59F93D3-FDBA-4E16-A75D-B38EB1167C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606694" y="247791"/>
            <a:ext cx="646331" cy="646331"/>
          </a:xfrm>
          <a:prstGeom prst="rect">
            <a:avLst/>
          </a:prstGeom>
        </p:spPr>
      </p:pic>
      <p:grpSp>
        <p:nvGrpSpPr>
          <p:cNvPr id="18" name="PA_库_组合 5">
            <a:extLst>
              <a:ext uri="{FF2B5EF4-FFF2-40B4-BE49-F238E27FC236}">
                <a16:creationId xmlns:a16="http://schemas.microsoft.com/office/drawing/2014/main" id="{AF955D67-9B62-4940-B8F4-48EEBD93AD7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32528" y="1398396"/>
            <a:ext cx="587835" cy="671691"/>
            <a:chOff x="1836100" y="2332000"/>
            <a:chExt cx="1572829" cy="820060"/>
          </a:xfrm>
        </p:grpSpPr>
        <p:sp>
          <p:nvSpPr>
            <p:cNvPr id="20" name="任意多边形 10">
              <a:extLst>
                <a:ext uri="{FF2B5EF4-FFF2-40B4-BE49-F238E27FC236}">
                  <a16:creationId xmlns:a16="http://schemas.microsoft.com/office/drawing/2014/main" id="{8A917BB2-2EFD-4897-9ACB-1959781303AD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rgbClr val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1" name="任意多边形 11">
              <a:extLst>
                <a:ext uri="{FF2B5EF4-FFF2-40B4-BE49-F238E27FC236}">
                  <a16:creationId xmlns:a16="http://schemas.microsoft.com/office/drawing/2014/main" id="{D963268E-F046-420F-9143-1CC88E8DA1BE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rgbClr val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3" name="文本框 12">
              <a:extLst>
                <a:ext uri="{FF2B5EF4-FFF2-40B4-BE49-F238E27FC236}">
                  <a16:creationId xmlns:a16="http://schemas.microsoft.com/office/drawing/2014/main" id="{3807F0BA-7B52-4C1F-BD4D-91C5B4B25EE8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695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206BA273-B07E-4533-B948-24D1C5B73953}"/>
              </a:ext>
            </a:extLst>
          </p:cNvPr>
          <p:cNvSpPr/>
          <p:nvPr/>
        </p:nvSpPr>
        <p:spPr>
          <a:xfrm>
            <a:off x="1378524" y="1194118"/>
            <a:ext cx="80862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gõ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zh-CN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5" name="PA_库_组合 5">
            <a:extLst>
              <a:ext uri="{FF2B5EF4-FFF2-40B4-BE49-F238E27FC236}">
                <a16:creationId xmlns:a16="http://schemas.microsoft.com/office/drawing/2014/main" id="{4138C35B-3DFC-4261-9E48-0DF6427B2EBA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64149" y="2423255"/>
            <a:ext cx="587835" cy="671691"/>
            <a:chOff x="1836100" y="2332000"/>
            <a:chExt cx="1572829" cy="820060"/>
          </a:xfrm>
        </p:grpSpPr>
        <p:sp>
          <p:nvSpPr>
            <p:cNvPr id="26" name="任意多边形 10">
              <a:extLst>
                <a:ext uri="{FF2B5EF4-FFF2-40B4-BE49-F238E27FC236}">
                  <a16:creationId xmlns:a16="http://schemas.microsoft.com/office/drawing/2014/main" id="{C816C71D-5565-47CD-95DD-52C5541860B3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rgbClr val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7" name="任意多边形 11">
              <a:extLst>
                <a:ext uri="{FF2B5EF4-FFF2-40B4-BE49-F238E27FC236}">
                  <a16:creationId xmlns:a16="http://schemas.microsoft.com/office/drawing/2014/main" id="{4283F3D7-B157-4344-8A18-CBDC2F26A902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rgbClr val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8" name="文本框 12">
              <a:extLst>
                <a:ext uri="{FF2B5EF4-FFF2-40B4-BE49-F238E27FC236}">
                  <a16:creationId xmlns:a16="http://schemas.microsoft.com/office/drawing/2014/main" id="{173C7EBF-EE59-4E00-BD2F-012139CDA592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695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7F332A78-68DF-4A6E-A353-2987DDFA0B49}"/>
              </a:ext>
            </a:extLst>
          </p:cNvPr>
          <p:cNvSpPr/>
          <p:nvPr/>
        </p:nvSpPr>
        <p:spPr>
          <a:xfrm>
            <a:off x="1196342" y="2484563"/>
            <a:ext cx="10267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Gõ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zh-CN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0" name="PA_库_组合 5">
            <a:extLst>
              <a:ext uri="{FF2B5EF4-FFF2-40B4-BE49-F238E27FC236}">
                <a16:creationId xmlns:a16="http://schemas.microsoft.com/office/drawing/2014/main" id="{DDD162D4-F836-4635-84ED-55677FBC3E52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535685" y="3369878"/>
            <a:ext cx="587835" cy="671691"/>
            <a:chOff x="1836100" y="2332000"/>
            <a:chExt cx="1572829" cy="820060"/>
          </a:xfrm>
        </p:grpSpPr>
        <p:sp>
          <p:nvSpPr>
            <p:cNvPr id="31" name="任意多边形 10">
              <a:extLst>
                <a:ext uri="{FF2B5EF4-FFF2-40B4-BE49-F238E27FC236}">
                  <a16:creationId xmlns:a16="http://schemas.microsoft.com/office/drawing/2014/main" id="{8439F104-1BB9-4CC7-B9F6-06F5F43ABCA1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rgbClr val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2" name="任意多边形 11">
              <a:extLst>
                <a:ext uri="{FF2B5EF4-FFF2-40B4-BE49-F238E27FC236}">
                  <a16:creationId xmlns:a16="http://schemas.microsoft.com/office/drawing/2014/main" id="{D02151E4-019B-441F-856B-DE4B535F4D98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rgbClr val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3" name="文本框 12">
              <a:extLst>
                <a:ext uri="{FF2B5EF4-FFF2-40B4-BE49-F238E27FC236}">
                  <a16:creationId xmlns:a16="http://schemas.microsoft.com/office/drawing/2014/main" id="{AE8FA472-D004-415A-AD43-D92D8F031519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695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38AB3E8-5777-42C4-91E5-A83AD5EDC0FC}"/>
              </a:ext>
            </a:extLst>
          </p:cNvPr>
          <p:cNvSpPr/>
          <p:nvPr/>
        </p:nvSpPr>
        <p:spPr>
          <a:xfrm>
            <a:off x="1313254" y="3439545"/>
            <a:ext cx="102073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zh-CN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5" name="PA_库_组合 5">
            <a:extLst>
              <a:ext uri="{FF2B5EF4-FFF2-40B4-BE49-F238E27FC236}">
                <a16:creationId xmlns:a16="http://schemas.microsoft.com/office/drawing/2014/main" id="{B4D84E1D-27A5-4683-954F-31096D0669B8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544597" y="4265325"/>
            <a:ext cx="587835" cy="671691"/>
            <a:chOff x="1836100" y="2332000"/>
            <a:chExt cx="1572829" cy="820060"/>
          </a:xfrm>
        </p:grpSpPr>
        <p:sp>
          <p:nvSpPr>
            <p:cNvPr id="36" name="任意多边形 10">
              <a:extLst>
                <a:ext uri="{FF2B5EF4-FFF2-40B4-BE49-F238E27FC236}">
                  <a16:creationId xmlns:a16="http://schemas.microsoft.com/office/drawing/2014/main" id="{E01CE7C2-3D91-41CE-8C17-7C0495945B62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rgbClr val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7" name="任意多边形 11">
              <a:extLst>
                <a:ext uri="{FF2B5EF4-FFF2-40B4-BE49-F238E27FC236}">
                  <a16:creationId xmlns:a16="http://schemas.microsoft.com/office/drawing/2014/main" id="{FDE2F991-9201-433D-978B-80A549FA6C04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rgbClr val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" name="文本框 12">
              <a:extLst>
                <a:ext uri="{FF2B5EF4-FFF2-40B4-BE49-F238E27FC236}">
                  <a16:creationId xmlns:a16="http://schemas.microsoft.com/office/drawing/2014/main" id="{A94E5C43-3526-4D66-BB5B-51EB87935DB5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695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F6BAC05F-1476-4C07-B5B3-68F57210B71F}"/>
              </a:ext>
            </a:extLst>
          </p:cNvPr>
          <p:cNvSpPr/>
          <p:nvPr/>
        </p:nvSpPr>
        <p:spPr>
          <a:xfrm>
            <a:off x="1276790" y="4372478"/>
            <a:ext cx="103278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altLang="zh-CN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D6A1643-D6A7-4A02-A5D3-5B3A7410D7AB}"/>
              </a:ext>
            </a:extLst>
          </p:cNvPr>
          <p:cNvGrpSpPr/>
          <p:nvPr/>
        </p:nvGrpSpPr>
        <p:grpSpPr>
          <a:xfrm>
            <a:off x="9240409" y="-448419"/>
            <a:ext cx="2844126" cy="2557500"/>
            <a:chOff x="7656473" y="831396"/>
            <a:chExt cx="3689350" cy="3269584"/>
          </a:xfrm>
        </p:grpSpPr>
        <p:pic>
          <p:nvPicPr>
            <p:cNvPr id="41" name="图片 2" descr="2">
              <a:extLst>
                <a:ext uri="{FF2B5EF4-FFF2-40B4-BE49-F238E27FC236}">
                  <a16:creationId xmlns:a16="http://schemas.microsoft.com/office/drawing/2014/main" id="{E8A9DD5C-9874-4A1E-8316-2D01897C5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656473" y="831396"/>
              <a:ext cx="3689350" cy="3127375"/>
            </a:xfrm>
            <a:prstGeom prst="rect">
              <a:avLst/>
            </a:prstGeom>
          </p:spPr>
        </p:pic>
        <p:sp>
          <p:nvSpPr>
            <p:cNvPr id="42" name="Rounded Rectangle 53">
              <a:extLst>
                <a:ext uri="{FF2B5EF4-FFF2-40B4-BE49-F238E27FC236}">
                  <a16:creationId xmlns:a16="http://schemas.microsoft.com/office/drawing/2014/main" id="{EEB3D26B-CDCC-41ED-A232-337597F5117C}"/>
                </a:ext>
              </a:extLst>
            </p:cNvPr>
            <p:cNvSpPr/>
            <p:nvPr/>
          </p:nvSpPr>
          <p:spPr>
            <a:xfrm>
              <a:off x="8086969" y="3013280"/>
              <a:ext cx="2912297" cy="1087700"/>
            </a:xfrm>
            <a:prstGeom prst="roundRect">
              <a:avLst/>
            </a:prstGeom>
            <a:solidFill>
              <a:srgbClr val="FFFFFF"/>
            </a:solidFill>
            <a:ln w="12700" cap="flat" cmpd="sng" algn="ctr">
              <a:solidFill>
                <a:srgbClr val="5FE0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Thảo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luận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nhóm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đôi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3" name="PA_库_组合 5">
            <a:extLst>
              <a:ext uri="{FF2B5EF4-FFF2-40B4-BE49-F238E27FC236}">
                <a16:creationId xmlns:a16="http://schemas.microsoft.com/office/drawing/2014/main" id="{B4D84E1D-27A5-4683-954F-31096D0669B8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544597" y="5261947"/>
            <a:ext cx="587835" cy="671691"/>
            <a:chOff x="1836100" y="2332000"/>
            <a:chExt cx="1572829" cy="820060"/>
          </a:xfrm>
        </p:grpSpPr>
        <p:sp>
          <p:nvSpPr>
            <p:cNvPr id="44" name="任意多边形 10">
              <a:extLst>
                <a:ext uri="{FF2B5EF4-FFF2-40B4-BE49-F238E27FC236}">
                  <a16:creationId xmlns:a16="http://schemas.microsoft.com/office/drawing/2014/main" id="{E01CE7C2-3D91-41CE-8C17-7C0495945B62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rgbClr val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5" name="任意多边形 11">
              <a:extLst>
                <a:ext uri="{FF2B5EF4-FFF2-40B4-BE49-F238E27FC236}">
                  <a16:creationId xmlns:a16="http://schemas.microsoft.com/office/drawing/2014/main" id="{FDE2F991-9201-433D-978B-80A549FA6C04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rgbClr val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" name="文本框 12">
              <a:extLst>
                <a:ext uri="{FF2B5EF4-FFF2-40B4-BE49-F238E27FC236}">
                  <a16:creationId xmlns:a16="http://schemas.microsoft.com/office/drawing/2014/main" id="{A94E5C43-3526-4D66-BB5B-51EB87935DB5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7703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</a:t>
              </a: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F6BAC05F-1476-4C07-B5B3-68F57210B71F}"/>
              </a:ext>
            </a:extLst>
          </p:cNvPr>
          <p:cNvSpPr/>
          <p:nvPr/>
        </p:nvSpPr>
        <p:spPr>
          <a:xfrm>
            <a:off x="1313254" y="5362487"/>
            <a:ext cx="103278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altLang="zh-CN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23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  <p:bldP spid="34" grpId="0"/>
      <p:bldP spid="39" grpId="0"/>
      <p:bldP spid="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3000" t="-43000" r="-8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D142200F-DBBA-482E-AA3A-51FE95558391}"/>
              </a:ext>
            </a:extLst>
          </p:cNvPr>
          <p:cNvSpPr txBox="1"/>
          <p:nvPr/>
        </p:nvSpPr>
        <p:spPr>
          <a:xfrm>
            <a:off x="762221" y="624390"/>
            <a:ext cx="10191202" cy="151477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gõ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zh-CN" sz="32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6B6360D-F09D-4AB1-B914-320977F8CEF8}"/>
              </a:ext>
            </a:extLst>
          </p:cNvPr>
          <p:cNvGrpSpPr/>
          <p:nvPr/>
        </p:nvGrpSpPr>
        <p:grpSpPr>
          <a:xfrm>
            <a:off x="1290173" y="2480745"/>
            <a:ext cx="10191202" cy="3228884"/>
            <a:chOff x="1086578" y="4041370"/>
            <a:chExt cx="9010213" cy="2179158"/>
          </a:xfrm>
        </p:grpSpPr>
        <p:pic>
          <p:nvPicPr>
            <p:cNvPr id="71" name="Picture 12">
              <a:extLst>
                <a:ext uri="{FF2B5EF4-FFF2-40B4-BE49-F238E27FC236}">
                  <a16:creationId xmlns:a16="http://schemas.microsoft.com/office/drawing/2014/main" id="{FC357EF7-0C4A-48C1-9475-41697AB8E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086578" y="4041370"/>
              <a:ext cx="9010213" cy="2179158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7D8FAF1-9F47-46C0-865F-523864072904}"/>
                </a:ext>
              </a:extLst>
            </p:cNvPr>
            <p:cNvSpPr txBox="1"/>
            <p:nvPr/>
          </p:nvSpPr>
          <p:spPr>
            <a:xfrm>
              <a:off x="1389544" y="4552004"/>
              <a:ext cx="754340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Muôn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loài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rừng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lâu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nay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phải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sống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cảnh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tối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tăm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ẩm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ướt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Cuộc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sống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vô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cùng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khổ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sở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ánh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nhau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23000" t="-43000" r="-8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D142200F-DBBA-482E-AA3A-51FE95558391}"/>
              </a:ext>
            </a:extLst>
          </p:cNvPr>
          <p:cNvSpPr txBox="1"/>
          <p:nvPr/>
        </p:nvSpPr>
        <p:spPr>
          <a:xfrm>
            <a:off x="1264784" y="870089"/>
            <a:ext cx="9835073" cy="11918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Gõ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lvl="0" algn="ctr">
              <a:defRPr/>
            </a:pP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35AB93-CCF1-431F-BE46-F0313F97947F}"/>
              </a:ext>
            </a:extLst>
          </p:cNvPr>
          <p:cNvGrpSpPr/>
          <p:nvPr/>
        </p:nvGrpSpPr>
        <p:grpSpPr>
          <a:xfrm>
            <a:off x="339214" y="2772697"/>
            <a:ext cx="10456606" cy="3510116"/>
            <a:chOff x="1156809" y="2036591"/>
            <a:chExt cx="5524766" cy="281645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53731F6-CB87-4B4C-8CF4-07911A8A9877}"/>
                </a:ext>
              </a:extLst>
            </p:cNvPr>
            <p:cNvGrpSpPr/>
            <p:nvPr/>
          </p:nvGrpSpPr>
          <p:grpSpPr>
            <a:xfrm>
              <a:off x="1156809" y="2036591"/>
              <a:ext cx="5524766" cy="2816456"/>
              <a:chOff x="722959" y="913453"/>
              <a:chExt cx="5056500" cy="2816456"/>
            </a:xfrm>
          </p:grpSpPr>
          <p:sp>
            <p:nvSpPr>
              <p:cNvPr id="11" name="Rounded Rectangle 18">
                <a:extLst>
                  <a:ext uri="{FF2B5EF4-FFF2-40B4-BE49-F238E27FC236}">
                    <a16:creationId xmlns:a16="http://schemas.microsoft.com/office/drawing/2014/main" id="{7F77A27D-59C1-4F87-A3C2-6C2A7CC1698C}"/>
                  </a:ext>
                </a:extLst>
              </p:cNvPr>
              <p:cNvSpPr/>
              <p:nvPr/>
            </p:nvSpPr>
            <p:spPr>
              <a:xfrm>
                <a:off x="1001578" y="1120261"/>
                <a:ext cx="4777881" cy="2609648"/>
              </a:xfrm>
              <a:prstGeom prst="roundRect">
                <a:avLst>
                  <a:gd name="adj" fmla="val 10868"/>
                </a:avLst>
              </a:prstGeom>
              <a:noFill/>
              <a:ln w="57150">
                <a:solidFill>
                  <a:srgbClr val="00D7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ADA3F100-4D59-4F2C-ACC8-1C0E3C87AD3D}"/>
                  </a:ext>
                </a:extLst>
              </p:cNvPr>
              <p:cNvGrpSpPr/>
              <p:nvPr/>
            </p:nvGrpSpPr>
            <p:grpSpPr>
              <a:xfrm>
                <a:off x="722959" y="913453"/>
                <a:ext cx="557239" cy="461665"/>
                <a:chOff x="818495" y="763325"/>
                <a:chExt cx="557239" cy="461665"/>
              </a:xfrm>
            </p:grpSpPr>
            <p:sp>
              <p:nvSpPr>
                <p:cNvPr id="13" name="MH_SubTitle_1">
                  <a:extLst>
                    <a:ext uri="{FF2B5EF4-FFF2-40B4-BE49-F238E27FC236}">
                      <a16:creationId xmlns:a16="http://schemas.microsoft.com/office/drawing/2014/main" id="{1D5BE9E1-A60D-4578-9216-5128130B1B89}"/>
                    </a:ext>
                  </a:extLst>
                </p:cNvPr>
                <p:cNvSpPr>
                  <a:spLocks/>
                </p:cNvSpPr>
                <p:nvPr>
                  <p:custDataLst>
                    <p:tags r:id="rId2"/>
                  </p:custDataLst>
                </p:nvPr>
              </p:nvSpPr>
              <p:spPr bwMode="auto">
                <a:xfrm>
                  <a:off x="818495" y="763325"/>
                  <a:ext cx="557239" cy="461665"/>
                </a:xfrm>
                <a:custGeom>
                  <a:avLst/>
                  <a:gdLst>
                    <a:gd name="T0" fmla="*/ 1859239 w 5162"/>
                    <a:gd name="T1" fmla="*/ 620001 h 4955"/>
                    <a:gd name="T2" fmla="*/ 1781002 w 5162"/>
                    <a:gd name="T3" fmla="*/ 565046 h 4955"/>
                    <a:gd name="T4" fmla="*/ 1678777 w 5162"/>
                    <a:gd name="T5" fmla="*/ 539227 h 4955"/>
                    <a:gd name="T6" fmla="*/ 1565480 w 5162"/>
                    <a:gd name="T7" fmla="*/ 535170 h 4955"/>
                    <a:gd name="T8" fmla="*/ 1354388 w 5162"/>
                    <a:gd name="T9" fmla="*/ 562464 h 4955"/>
                    <a:gd name="T10" fmla="*/ 1243675 w 5162"/>
                    <a:gd name="T11" fmla="*/ 583487 h 4955"/>
                    <a:gd name="T12" fmla="*/ 1226330 w 5162"/>
                    <a:gd name="T13" fmla="*/ 403130 h 4955"/>
                    <a:gd name="T14" fmla="*/ 1184259 w 5162"/>
                    <a:gd name="T15" fmla="*/ 226461 h 4955"/>
                    <a:gd name="T16" fmla="*/ 1138867 w 5162"/>
                    <a:gd name="T17" fmla="*/ 125402 h 4955"/>
                    <a:gd name="T18" fmla="*/ 1075760 w 5162"/>
                    <a:gd name="T19" fmla="*/ 46104 h 4955"/>
                    <a:gd name="T20" fmla="*/ 990511 w 5162"/>
                    <a:gd name="T21" fmla="*/ 4057 h 4955"/>
                    <a:gd name="T22" fmla="*/ 902679 w 5162"/>
                    <a:gd name="T23" fmla="*/ 6639 h 4955"/>
                    <a:gd name="T24" fmla="*/ 820383 w 5162"/>
                    <a:gd name="T25" fmla="*/ 54218 h 4955"/>
                    <a:gd name="T26" fmla="*/ 759491 w 5162"/>
                    <a:gd name="T27" fmla="*/ 136835 h 4955"/>
                    <a:gd name="T28" fmla="*/ 716312 w 5162"/>
                    <a:gd name="T29" fmla="*/ 240107 h 4955"/>
                    <a:gd name="T30" fmla="*/ 674611 w 5162"/>
                    <a:gd name="T31" fmla="*/ 428948 h 4955"/>
                    <a:gd name="T32" fmla="*/ 660956 w 5162"/>
                    <a:gd name="T33" fmla="*/ 590126 h 4955"/>
                    <a:gd name="T34" fmla="*/ 527362 w 5162"/>
                    <a:gd name="T35" fmla="*/ 558038 h 4955"/>
                    <a:gd name="T36" fmla="*/ 325127 w 5162"/>
                    <a:gd name="T37" fmla="*/ 534433 h 4955"/>
                    <a:gd name="T38" fmla="*/ 212938 w 5162"/>
                    <a:gd name="T39" fmla="*/ 541072 h 4955"/>
                    <a:gd name="T40" fmla="*/ 112927 w 5162"/>
                    <a:gd name="T41" fmla="*/ 570209 h 4955"/>
                    <a:gd name="T42" fmla="*/ 38011 w 5162"/>
                    <a:gd name="T43" fmla="*/ 629222 h 4955"/>
                    <a:gd name="T44" fmla="*/ 2952 w 5162"/>
                    <a:gd name="T45" fmla="*/ 709258 h 4955"/>
                    <a:gd name="T46" fmla="*/ 11071 w 5162"/>
                    <a:gd name="T47" fmla="*/ 804784 h 4955"/>
                    <a:gd name="T48" fmla="*/ 61999 w 5162"/>
                    <a:gd name="T49" fmla="*/ 890352 h 4955"/>
                    <a:gd name="T50" fmla="*/ 141713 w 5162"/>
                    <a:gd name="T51" fmla="*/ 965962 h 4955"/>
                    <a:gd name="T52" fmla="*/ 284901 w 5162"/>
                    <a:gd name="T53" fmla="*/ 1057063 h 4955"/>
                    <a:gd name="T54" fmla="*/ 457244 w 5162"/>
                    <a:gd name="T55" fmla="*/ 1135623 h 4955"/>
                    <a:gd name="T56" fmla="*/ 439161 w 5162"/>
                    <a:gd name="T57" fmla="*/ 1204594 h 4955"/>
                    <a:gd name="T58" fmla="*/ 348746 w 5162"/>
                    <a:gd name="T59" fmla="*/ 1379788 h 4955"/>
                    <a:gd name="T60" fmla="*/ 302984 w 5162"/>
                    <a:gd name="T61" fmla="*/ 1514410 h 4955"/>
                    <a:gd name="T62" fmla="*/ 289699 w 5162"/>
                    <a:gd name="T63" fmla="*/ 1621740 h 4955"/>
                    <a:gd name="T64" fmla="*/ 308151 w 5162"/>
                    <a:gd name="T65" fmla="*/ 1717266 h 4955"/>
                    <a:gd name="T66" fmla="*/ 369412 w 5162"/>
                    <a:gd name="T67" fmla="*/ 1792507 h 4955"/>
                    <a:gd name="T68" fmla="*/ 448756 w 5162"/>
                    <a:gd name="T69" fmla="*/ 1825333 h 4955"/>
                    <a:gd name="T70" fmla="*/ 545446 w 5162"/>
                    <a:gd name="T71" fmla="*/ 1817588 h 4955"/>
                    <a:gd name="T72" fmla="*/ 642504 w 5162"/>
                    <a:gd name="T73" fmla="*/ 1774804 h 4955"/>
                    <a:gd name="T74" fmla="*/ 746574 w 5162"/>
                    <a:gd name="T75" fmla="*/ 1700300 h 4955"/>
                    <a:gd name="T76" fmla="*/ 892346 w 5162"/>
                    <a:gd name="T77" fmla="*/ 1555350 h 4955"/>
                    <a:gd name="T78" fmla="*/ 958036 w 5162"/>
                    <a:gd name="T79" fmla="*/ 1488961 h 4955"/>
                    <a:gd name="T80" fmla="*/ 1077237 w 5162"/>
                    <a:gd name="T81" fmla="*/ 1625059 h 4955"/>
                    <a:gd name="T82" fmla="*/ 1214890 w 5162"/>
                    <a:gd name="T83" fmla="*/ 1744191 h 4955"/>
                    <a:gd name="T84" fmla="*/ 1310841 w 5162"/>
                    <a:gd name="T85" fmla="*/ 1799884 h 4955"/>
                    <a:gd name="T86" fmla="*/ 1408268 w 5162"/>
                    <a:gd name="T87" fmla="*/ 1827177 h 4955"/>
                    <a:gd name="T88" fmla="*/ 1502374 w 5162"/>
                    <a:gd name="T89" fmla="*/ 1812055 h 4955"/>
                    <a:gd name="T90" fmla="*/ 1572123 w 5162"/>
                    <a:gd name="T91" fmla="*/ 1758206 h 4955"/>
                    <a:gd name="T92" fmla="*/ 1610504 w 5162"/>
                    <a:gd name="T93" fmla="*/ 1671163 h 4955"/>
                    <a:gd name="T94" fmla="*/ 1611980 w 5162"/>
                    <a:gd name="T95" fmla="*/ 1568997 h 4955"/>
                    <a:gd name="T96" fmla="*/ 1586516 w 5162"/>
                    <a:gd name="T97" fmla="*/ 1459824 h 4955"/>
                    <a:gd name="T98" fmla="*/ 1510124 w 5162"/>
                    <a:gd name="T99" fmla="*/ 1282417 h 4955"/>
                    <a:gd name="T100" fmla="*/ 1426720 w 5162"/>
                    <a:gd name="T101" fmla="*/ 1143738 h 4955"/>
                    <a:gd name="T102" fmla="*/ 1530052 w 5162"/>
                    <a:gd name="T103" fmla="*/ 1101322 h 4955"/>
                    <a:gd name="T104" fmla="*/ 1716788 w 5162"/>
                    <a:gd name="T105" fmla="*/ 999894 h 4955"/>
                    <a:gd name="T106" fmla="*/ 1805727 w 5162"/>
                    <a:gd name="T107" fmla="*/ 929448 h 4955"/>
                    <a:gd name="T108" fmla="*/ 1872893 w 5162"/>
                    <a:gd name="T109" fmla="*/ 849044 h 4955"/>
                    <a:gd name="T110" fmla="*/ 1904262 w 5162"/>
                    <a:gd name="T111" fmla="*/ 758312 h 495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5162" h="4955">
                      <a:moveTo>
                        <a:pt x="5137" y="1856"/>
                      </a:moveTo>
                      <a:lnTo>
                        <a:pt x="5137" y="1856"/>
                      </a:lnTo>
                      <a:lnTo>
                        <a:pt x="5125" y="1823"/>
                      </a:lnTo>
                      <a:lnTo>
                        <a:pt x="5111" y="1791"/>
                      </a:lnTo>
                      <a:lnTo>
                        <a:pt x="5096" y="1762"/>
                      </a:lnTo>
                      <a:lnTo>
                        <a:pt x="5078" y="1733"/>
                      </a:lnTo>
                      <a:lnTo>
                        <a:pt x="5059" y="1706"/>
                      </a:lnTo>
                      <a:lnTo>
                        <a:pt x="5038" y="1681"/>
                      </a:lnTo>
                      <a:lnTo>
                        <a:pt x="5016" y="1658"/>
                      </a:lnTo>
                      <a:lnTo>
                        <a:pt x="4993" y="1635"/>
                      </a:lnTo>
                      <a:lnTo>
                        <a:pt x="4968" y="1614"/>
                      </a:lnTo>
                      <a:lnTo>
                        <a:pt x="4941" y="1596"/>
                      </a:lnTo>
                      <a:lnTo>
                        <a:pt x="4914" y="1578"/>
                      </a:lnTo>
                      <a:lnTo>
                        <a:pt x="4886" y="1562"/>
                      </a:lnTo>
                      <a:lnTo>
                        <a:pt x="4856" y="1546"/>
                      </a:lnTo>
                      <a:lnTo>
                        <a:pt x="4826" y="1532"/>
                      </a:lnTo>
                      <a:lnTo>
                        <a:pt x="4793" y="1520"/>
                      </a:lnTo>
                      <a:lnTo>
                        <a:pt x="4760" y="1508"/>
                      </a:lnTo>
                      <a:lnTo>
                        <a:pt x="4727" y="1498"/>
                      </a:lnTo>
                      <a:lnTo>
                        <a:pt x="4693" y="1488"/>
                      </a:lnTo>
                      <a:lnTo>
                        <a:pt x="4657" y="1480"/>
                      </a:lnTo>
                      <a:lnTo>
                        <a:pt x="4622" y="1474"/>
                      </a:lnTo>
                      <a:lnTo>
                        <a:pt x="4586" y="1467"/>
                      </a:lnTo>
                      <a:lnTo>
                        <a:pt x="4549" y="1462"/>
                      </a:lnTo>
                      <a:lnTo>
                        <a:pt x="4511" y="1458"/>
                      </a:lnTo>
                      <a:lnTo>
                        <a:pt x="4473" y="1455"/>
                      </a:lnTo>
                      <a:lnTo>
                        <a:pt x="4436" y="1452"/>
                      </a:lnTo>
                      <a:lnTo>
                        <a:pt x="4397" y="1451"/>
                      </a:lnTo>
                      <a:lnTo>
                        <a:pt x="4359" y="1449"/>
                      </a:lnTo>
                      <a:lnTo>
                        <a:pt x="4320" y="1448"/>
                      </a:lnTo>
                      <a:lnTo>
                        <a:pt x="4281" y="1449"/>
                      </a:lnTo>
                      <a:lnTo>
                        <a:pt x="4242" y="1451"/>
                      </a:lnTo>
                      <a:lnTo>
                        <a:pt x="4164" y="1455"/>
                      </a:lnTo>
                      <a:lnTo>
                        <a:pt x="4088" y="1460"/>
                      </a:lnTo>
                      <a:lnTo>
                        <a:pt x="4012" y="1468"/>
                      </a:lnTo>
                      <a:lnTo>
                        <a:pt x="3938" y="1478"/>
                      </a:lnTo>
                      <a:lnTo>
                        <a:pt x="3867" y="1488"/>
                      </a:lnTo>
                      <a:lnTo>
                        <a:pt x="3798" y="1500"/>
                      </a:lnTo>
                      <a:lnTo>
                        <a:pt x="3732" y="1513"/>
                      </a:lnTo>
                      <a:lnTo>
                        <a:pt x="3670" y="1525"/>
                      </a:lnTo>
                      <a:lnTo>
                        <a:pt x="3614" y="1538"/>
                      </a:lnTo>
                      <a:lnTo>
                        <a:pt x="3560" y="1549"/>
                      </a:lnTo>
                      <a:lnTo>
                        <a:pt x="3514" y="1561"/>
                      </a:lnTo>
                      <a:lnTo>
                        <a:pt x="3437" y="1581"/>
                      </a:lnTo>
                      <a:lnTo>
                        <a:pt x="3388" y="1595"/>
                      </a:lnTo>
                      <a:lnTo>
                        <a:pt x="3371" y="1600"/>
                      </a:lnTo>
                      <a:lnTo>
                        <a:pt x="3370" y="1582"/>
                      </a:lnTo>
                      <a:lnTo>
                        <a:pt x="3368" y="1531"/>
                      </a:lnTo>
                      <a:lnTo>
                        <a:pt x="3363" y="1453"/>
                      </a:lnTo>
                      <a:lnTo>
                        <a:pt x="3360" y="1403"/>
                      </a:lnTo>
                      <a:lnTo>
                        <a:pt x="3355" y="1350"/>
                      </a:lnTo>
                      <a:lnTo>
                        <a:pt x="3350" y="1292"/>
                      </a:lnTo>
                      <a:lnTo>
                        <a:pt x="3342" y="1229"/>
                      </a:lnTo>
                      <a:lnTo>
                        <a:pt x="3333" y="1163"/>
                      </a:lnTo>
                      <a:lnTo>
                        <a:pt x="3323" y="1093"/>
                      </a:lnTo>
                      <a:lnTo>
                        <a:pt x="3311" y="1023"/>
                      </a:lnTo>
                      <a:lnTo>
                        <a:pt x="3297" y="949"/>
                      </a:lnTo>
                      <a:lnTo>
                        <a:pt x="3281" y="875"/>
                      </a:lnTo>
                      <a:lnTo>
                        <a:pt x="3264" y="800"/>
                      </a:lnTo>
                      <a:lnTo>
                        <a:pt x="3244" y="725"/>
                      </a:lnTo>
                      <a:lnTo>
                        <a:pt x="3232" y="687"/>
                      </a:lnTo>
                      <a:lnTo>
                        <a:pt x="3220" y="651"/>
                      </a:lnTo>
                      <a:lnTo>
                        <a:pt x="3209" y="614"/>
                      </a:lnTo>
                      <a:lnTo>
                        <a:pt x="3196" y="577"/>
                      </a:lnTo>
                      <a:lnTo>
                        <a:pt x="3183" y="541"/>
                      </a:lnTo>
                      <a:lnTo>
                        <a:pt x="3168" y="507"/>
                      </a:lnTo>
                      <a:lnTo>
                        <a:pt x="3153" y="471"/>
                      </a:lnTo>
                      <a:lnTo>
                        <a:pt x="3137" y="437"/>
                      </a:lnTo>
                      <a:lnTo>
                        <a:pt x="3122" y="404"/>
                      </a:lnTo>
                      <a:lnTo>
                        <a:pt x="3104" y="371"/>
                      </a:lnTo>
                      <a:lnTo>
                        <a:pt x="3086" y="340"/>
                      </a:lnTo>
                      <a:lnTo>
                        <a:pt x="3068" y="308"/>
                      </a:lnTo>
                      <a:lnTo>
                        <a:pt x="3048" y="279"/>
                      </a:lnTo>
                      <a:lnTo>
                        <a:pt x="3028" y="250"/>
                      </a:lnTo>
                      <a:lnTo>
                        <a:pt x="3007" y="223"/>
                      </a:lnTo>
                      <a:lnTo>
                        <a:pt x="2985" y="197"/>
                      </a:lnTo>
                      <a:lnTo>
                        <a:pt x="2962" y="171"/>
                      </a:lnTo>
                      <a:lnTo>
                        <a:pt x="2939" y="147"/>
                      </a:lnTo>
                      <a:lnTo>
                        <a:pt x="2915" y="125"/>
                      </a:lnTo>
                      <a:lnTo>
                        <a:pt x="2888" y="105"/>
                      </a:lnTo>
                      <a:lnTo>
                        <a:pt x="2862" y="86"/>
                      </a:lnTo>
                      <a:lnTo>
                        <a:pt x="2835" y="68"/>
                      </a:lnTo>
                      <a:lnTo>
                        <a:pt x="2807" y="54"/>
                      </a:lnTo>
                      <a:lnTo>
                        <a:pt x="2778" y="40"/>
                      </a:lnTo>
                      <a:lnTo>
                        <a:pt x="2747" y="27"/>
                      </a:lnTo>
                      <a:lnTo>
                        <a:pt x="2716" y="18"/>
                      </a:lnTo>
                      <a:lnTo>
                        <a:pt x="2684" y="11"/>
                      </a:lnTo>
                      <a:lnTo>
                        <a:pt x="2651" y="4"/>
                      </a:lnTo>
                      <a:lnTo>
                        <a:pt x="2616" y="1"/>
                      </a:lnTo>
                      <a:lnTo>
                        <a:pt x="2580" y="0"/>
                      </a:lnTo>
                      <a:lnTo>
                        <a:pt x="2546" y="1"/>
                      </a:lnTo>
                      <a:lnTo>
                        <a:pt x="2511" y="4"/>
                      </a:lnTo>
                      <a:lnTo>
                        <a:pt x="2477" y="11"/>
                      </a:lnTo>
                      <a:lnTo>
                        <a:pt x="2446" y="18"/>
                      </a:lnTo>
                      <a:lnTo>
                        <a:pt x="2414" y="27"/>
                      </a:lnTo>
                      <a:lnTo>
                        <a:pt x="2384" y="40"/>
                      </a:lnTo>
                      <a:lnTo>
                        <a:pt x="2354" y="54"/>
                      </a:lnTo>
                      <a:lnTo>
                        <a:pt x="2326" y="68"/>
                      </a:lnTo>
                      <a:lnTo>
                        <a:pt x="2299" y="86"/>
                      </a:lnTo>
                      <a:lnTo>
                        <a:pt x="2272" y="105"/>
                      </a:lnTo>
                      <a:lnTo>
                        <a:pt x="2247" y="125"/>
                      </a:lnTo>
                      <a:lnTo>
                        <a:pt x="2223" y="147"/>
                      </a:lnTo>
                      <a:lnTo>
                        <a:pt x="2199" y="171"/>
                      </a:lnTo>
                      <a:lnTo>
                        <a:pt x="2177" y="197"/>
                      </a:lnTo>
                      <a:lnTo>
                        <a:pt x="2155" y="223"/>
                      </a:lnTo>
                      <a:lnTo>
                        <a:pt x="2134" y="250"/>
                      </a:lnTo>
                      <a:lnTo>
                        <a:pt x="2114" y="279"/>
                      </a:lnTo>
                      <a:lnTo>
                        <a:pt x="2094" y="308"/>
                      </a:lnTo>
                      <a:lnTo>
                        <a:pt x="2075" y="340"/>
                      </a:lnTo>
                      <a:lnTo>
                        <a:pt x="2058" y="371"/>
                      </a:lnTo>
                      <a:lnTo>
                        <a:pt x="2040" y="404"/>
                      </a:lnTo>
                      <a:lnTo>
                        <a:pt x="2024" y="437"/>
                      </a:lnTo>
                      <a:lnTo>
                        <a:pt x="2008" y="471"/>
                      </a:lnTo>
                      <a:lnTo>
                        <a:pt x="1994" y="507"/>
                      </a:lnTo>
                      <a:lnTo>
                        <a:pt x="1979" y="541"/>
                      </a:lnTo>
                      <a:lnTo>
                        <a:pt x="1965" y="577"/>
                      </a:lnTo>
                      <a:lnTo>
                        <a:pt x="1953" y="614"/>
                      </a:lnTo>
                      <a:lnTo>
                        <a:pt x="1941" y="651"/>
                      </a:lnTo>
                      <a:lnTo>
                        <a:pt x="1929" y="687"/>
                      </a:lnTo>
                      <a:lnTo>
                        <a:pt x="1918" y="725"/>
                      </a:lnTo>
                      <a:lnTo>
                        <a:pt x="1898" y="800"/>
                      </a:lnTo>
                      <a:lnTo>
                        <a:pt x="1880" y="875"/>
                      </a:lnTo>
                      <a:lnTo>
                        <a:pt x="1864" y="949"/>
                      </a:lnTo>
                      <a:lnTo>
                        <a:pt x="1851" y="1023"/>
                      </a:lnTo>
                      <a:lnTo>
                        <a:pt x="1838" y="1093"/>
                      </a:lnTo>
                      <a:lnTo>
                        <a:pt x="1828" y="1163"/>
                      </a:lnTo>
                      <a:lnTo>
                        <a:pt x="1819" y="1229"/>
                      </a:lnTo>
                      <a:lnTo>
                        <a:pt x="1812" y="1292"/>
                      </a:lnTo>
                      <a:lnTo>
                        <a:pt x="1807" y="1350"/>
                      </a:lnTo>
                      <a:lnTo>
                        <a:pt x="1801" y="1403"/>
                      </a:lnTo>
                      <a:lnTo>
                        <a:pt x="1798" y="1453"/>
                      </a:lnTo>
                      <a:lnTo>
                        <a:pt x="1793" y="1531"/>
                      </a:lnTo>
                      <a:lnTo>
                        <a:pt x="1791" y="1582"/>
                      </a:lnTo>
                      <a:lnTo>
                        <a:pt x="1791" y="1600"/>
                      </a:lnTo>
                      <a:lnTo>
                        <a:pt x="1774" y="1595"/>
                      </a:lnTo>
                      <a:lnTo>
                        <a:pt x="1725" y="1581"/>
                      </a:lnTo>
                      <a:lnTo>
                        <a:pt x="1648" y="1561"/>
                      </a:lnTo>
                      <a:lnTo>
                        <a:pt x="1601" y="1549"/>
                      </a:lnTo>
                      <a:lnTo>
                        <a:pt x="1548" y="1538"/>
                      </a:lnTo>
                      <a:lnTo>
                        <a:pt x="1491" y="1525"/>
                      </a:lnTo>
                      <a:lnTo>
                        <a:pt x="1429" y="1513"/>
                      </a:lnTo>
                      <a:lnTo>
                        <a:pt x="1364" y="1500"/>
                      </a:lnTo>
                      <a:lnTo>
                        <a:pt x="1295" y="1488"/>
                      </a:lnTo>
                      <a:lnTo>
                        <a:pt x="1223" y="1478"/>
                      </a:lnTo>
                      <a:lnTo>
                        <a:pt x="1150" y="1468"/>
                      </a:lnTo>
                      <a:lnTo>
                        <a:pt x="1074" y="1460"/>
                      </a:lnTo>
                      <a:lnTo>
                        <a:pt x="997" y="1455"/>
                      </a:lnTo>
                      <a:lnTo>
                        <a:pt x="919" y="1451"/>
                      </a:lnTo>
                      <a:lnTo>
                        <a:pt x="881" y="1449"/>
                      </a:lnTo>
                      <a:lnTo>
                        <a:pt x="842" y="1448"/>
                      </a:lnTo>
                      <a:lnTo>
                        <a:pt x="804" y="1449"/>
                      </a:lnTo>
                      <a:lnTo>
                        <a:pt x="765" y="1451"/>
                      </a:lnTo>
                      <a:lnTo>
                        <a:pt x="726" y="1452"/>
                      </a:lnTo>
                      <a:lnTo>
                        <a:pt x="688" y="1455"/>
                      </a:lnTo>
                      <a:lnTo>
                        <a:pt x="650" y="1458"/>
                      </a:lnTo>
                      <a:lnTo>
                        <a:pt x="614" y="1462"/>
                      </a:lnTo>
                      <a:lnTo>
                        <a:pt x="577" y="1467"/>
                      </a:lnTo>
                      <a:lnTo>
                        <a:pt x="540" y="1474"/>
                      </a:lnTo>
                      <a:lnTo>
                        <a:pt x="504" y="1480"/>
                      </a:lnTo>
                      <a:lnTo>
                        <a:pt x="470" y="1488"/>
                      </a:lnTo>
                      <a:lnTo>
                        <a:pt x="435" y="1498"/>
                      </a:lnTo>
                      <a:lnTo>
                        <a:pt x="401" y="1508"/>
                      </a:lnTo>
                      <a:lnTo>
                        <a:pt x="369" y="1520"/>
                      </a:lnTo>
                      <a:lnTo>
                        <a:pt x="337" y="1532"/>
                      </a:lnTo>
                      <a:lnTo>
                        <a:pt x="306" y="1546"/>
                      </a:lnTo>
                      <a:lnTo>
                        <a:pt x="276" y="1562"/>
                      </a:lnTo>
                      <a:lnTo>
                        <a:pt x="248" y="1578"/>
                      </a:lnTo>
                      <a:lnTo>
                        <a:pt x="220" y="1596"/>
                      </a:lnTo>
                      <a:lnTo>
                        <a:pt x="194" y="1614"/>
                      </a:lnTo>
                      <a:lnTo>
                        <a:pt x="169" y="1635"/>
                      </a:lnTo>
                      <a:lnTo>
                        <a:pt x="146" y="1658"/>
                      </a:lnTo>
                      <a:lnTo>
                        <a:pt x="124" y="1681"/>
                      </a:lnTo>
                      <a:lnTo>
                        <a:pt x="103" y="1706"/>
                      </a:lnTo>
                      <a:lnTo>
                        <a:pt x="84" y="1733"/>
                      </a:lnTo>
                      <a:lnTo>
                        <a:pt x="67" y="1762"/>
                      </a:lnTo>
                      <a:lnTo>
                        <a:pt x="51" y="1791"/>
                      </a:lnTo>
                      <a:lnTo>
                        <a:pt x="37" y="1823"/>
                      </a:lnTo>
                      <a:lnTo>
                        <a:pt x="25" y="1856"/>
                      </a:lnTo>
                      <a:lnTo>
                        <a:pt x="15" y="1890"/>
                      </a:lnTo>
                      <a:lnTo>
                        <a:pt x="8" y="1923"/>
                      </a:lnTo>
                      <a:lnTo>
                        <a:pt x="3" y="1957"/>
                      </a:lnTo>
                      <a:lnTo>
                        <a:pt x="1" y="1991"/>
                      </a:lnTo>
                      <a:lnTo>
                        <a:pt x="0" y="2023"/>
                      </a:lnTo>
                      <a:lnTo>
                        <a:pt x="2" y="2056"/>
                      </a:lnTo>
                      <a:lnTo>
                        <a:pt x="6" y="2087"/>
                      </a:lnTo>
                      <a:lnTo>
                        <a:pt x="12" y="2119"/>
                      </a:lnTo>
                      <a:lnTo>
                        <a:pt x="20" y="2151"/>
                      </a:lnTo>
                      <a:lnTo>
                        <a:pt x="30" y="2182"/>
                      </a:lnTo>
                      <a:lnTo>
                        <a:pt x="42" y="2213"/>
                      </a:lnTo>
                      <a:lnTo>
                        <a:pt x="55" y="2242"/>
                      </a:lnTo>
                      <a:lnTo>
                        <a:pt x="70" y="2272"/>
                      </a:lnTo>
                      <a:lnTo>
                        <a:pt x="87" y="2302"/>
                      </a:lnTo>
                      <a:lnTo>
                        <a:pt x="105" y="2330"/>
                      </a:lnTo>
                      <a:lnTo>
                        <a:pt x="125" y="2359"/>
                      </a:lnTo>
                      <a:lnTo>
                        <a:pt x="146" y="2387"/>
                      </a:lnTo>
                      <a:lnTo>
                        <a:pt x="168" y="2414"/>
                      </a:lnTo>
                      <a:lnTo>
                        <a:pt x="192" y="2442"/>
                      </a:lnTo>
                      <a:lnTo>
                        <a:pt x="216" y="2469"/>
                      </a:lnTo>
                      <a:lnTo>
                        <a:pt x="242" y="2495"/>
                      </a:lnTo>
                      <a:lnTo>
                        <a:pt x="269" y="2520"/>
                      </a:lnTo>
                      <a:lnTo>
                        <a:pt x="296" y="2547"/>
                      </a:lnTo>
                      <a:lnTo>
                        <a:pt x="325" y="2571"/>
                      </a:lnTo>
                      <a:lnTo>
                        <a:pt x="355" y="2596"/>
                      </a:lnTo>
                      <a:lnTo>
                        <a:pt x="384" y="2619"/>
                      </a:lnTo>
                      <a:lnTo>
                        <a:pt x="415" y="2643"/>
                      </a:lnTo>
                      <a:lnTo>
                        <a:pt x="446" y="2667"/>
                      </a:lnTo>
                      <a:lnTo>
                        <a:pt x="478" y="2689"/>
                      </a:lnTo>
                      <a:lnTo>
                        <a:pt x="511" y="2711"/>
                      </a:lnTo>
                      <a:lnTo>
                        <a:pt x="575" y="2753"/>
                      </a:lnTo>
                      <a:lnTo>
                        <a:pt x="641" y="2793"/>
                      </a:lnTo>
                      <a:lnTo>
                        <a:pt x="707" y="2831"/>
                      </a:lnTo>
                      <a:lnTo>
                        <a:pt x="772" y="2866"/>
                      </a:lnTo>
                      <a:lnTo>
                        <a:pt x="836" y="2900"/>
                      </a:lnTo>
                      <a:lnTo>
                        <a:pt x="898" y="2931"/>
                      </a:lnTo>
                      <a:lnTo>
                        <a:pt x="959" y="2960"/>
                      </a:lnTo>
                      <a:lnTo>
                        <a:pt x="1016" y="2986"/>
                      </a:lnTo>
                      <a:lnTo>
                        <a:pt x="1070" y="3010"/>
                      </a:lnTo>
                      <a:lnTo>
                        <a:pt x="1120" y="3031"/>
                      </a:lnTo>
                      <a:lnTo>
                        <a:pt x="1165" y="3049"/>
                      </a:lnTo>
                      <a:lnTo>
                        <a:pt x="1239" y="3079"/>
                      </a:lnTo>
                      <a:lnTo>
                        <a:pt x="1286" y="3095"/>
                      </a:lnTo>
                      <a:lnTo>
                        <a:pt x="1303" y="3102"/>
                      </a:lnTo>
                      <a:lnTo>
                        <a:pt x="1296" y="3101"/>
                      </a:lnTo>
                      <a:lnTo>
                        <a:pt x="1285" y="3115"/>
                      </a:lnTo>
                      <a:lnTo>
                        <a:pt x="1258" y="3157"/>
                      </a:lnTo>
                      <a:lnTo>
                        <a:pt x="1215" y="3225"/>
                      </a:lnTo>
                      <a:lnTo>
                        <a:pt x="1190" y="3266"/>
                      </a:lnTo>
                      <a:lnTo>
                        <a:pt x="1162" y="3313"/>
                      </a:lnTo>
                      <a:lnTo>
                        <a:pt x="1133" y="3363"/>
                      </a:lnTo>
                      <a:lnTo>
                        <a:pt x="1102" y="3418"/>
                      </a:lnTo>
                      <a:lnTo>
                        <a:pt x="1071" y="3477"/>
                      </a:lnTo>
                      <a:lnTo>
                        <a:pt x="1038" y="3539"/>
                      </a:lnTo>
                      <a:lnTo>
                        <a:pt x="1007" y="3604"/>
                      </a:lnTo>
                      <a:lnTo>
                        <a:pt x="975" y="3671"/>
                      </a:lnTo>
                      <a:lnTo>
                        <a:pt x="945" y="3741"/>
                      </a:lnTo>
                      <a:lnTo>
                        <a:pt x="915" y="3812"/>
                      </a:lnTo>
                      <a:lnTo>
                        <a:pt x="888" y="3885"/>
                      </a:lnTo>
                      <a:lnTo>
                        <a:pt x="874" y="3922"/>
                      </a:lnTo>
                      <a:lnTo>
                        <a:pt x="863" y="3958"/>
                      </a:lnTo>
                      <a:lnTo>
                        <a:pt x="851" y="3995"/>
                      </a:lnTo>
                      <a:lnTo>
                        <a:pt x="840" y="4033"/>
                      </a:lnTo>
                      <a:lnTo>
                        <a:pt x="830" y="4070"/>
                      </a:lnTo>
                      <a:lnTo>
                        <a:pt x="821" y="4106"/>
                      </a:lnTo>
                      <a:lnTo>
                        <a:pt x="812" y="4143"/>
                      </a:lnTo>
                      <a:lnTo>
                        <a:pt x="805" y="4180"/>
                      </a:lnTo>
                      <a:lnTo>
                        <a:pt x="799" y="4217"/>
                      </a:lnTo>
                      <a:lnTo>
                        <a:pt x="793" y="4254"/>
                      </a:lnTo>
                      <a:lnTo>
                        <a:pt x="789" y="4289"/>
                      </a:lnTo>
                      <a:lnTo>
                        <a:pt x="786" y="4326"/>
                      </a:lnTo>
                      <a:lnTo>
                        <a:pt x="785" y="4361"/>
                      </a:lnTo>
                      <a:lnTo>
                        <a:pt x="785" y="4397"/>
                      </a:lnTo>
                      <a:lnTo>
                        <a:pt x="785" y="4431"/>
                      </a:lnTo>
                      <a:lnTo>
                        <a:pt x="788" y="4465"/>
                      </a:lnTo>
                      <a:lnTo>
                        <a:pt x="791" y="4499"/>
                      </a:lnTo>
                      <a:lnTo>
                        <a:pt x="797" y="4531"/>
                      </a:lnTo>
                      <a:lnTo>
                        <a:pt x="804" y="4564"/>
                      </a:lnTo>
                      <a:lnTo>
                        <a:pt x="812" y="4595"/>
                      </a:lnTo>
                      <a:lnTo>
                        <a:pt x="823" y="4626"/>
                      </a:lnTo>
                      <a:lnTo>
                        <a:pt x="835" y="4656"/>
                      </a:lnTo>
                      <a:lnTo>
                        <a:pt x="849" y="4686"/>
                      </a:lnTo>
                      <a:lnTo>
                        <a:pt x="865" y="4713"/>
                      </a:lnTo>
                      <a:lnTo>
                        <a:pt x="883" y="4740"/>
                      </a:lnTo>
                      <a:lnTo>
                        <a:pt x="902" y="4767"/>
                      </a:lnTo>
                      <a:lnTo>
                        <a:pt x="924" y="4792"/>
                      </a:lnTo>
                      <a:lnTo>
                        <a:pt x="947" y="4816"/>
                      </a:lnTo>
                      <a:lnTo>
                        <a:pt x="973" y="4839"/>
                      </a:lnTo>
                      <a:lnTo>
                        <a:pt x="1001" y="4860"/>
                      </a:lnTo>
                      <a:lnTo>
                        <a:pt x="1031" y="4880"/>
                      </a:lnTo>
                      <a:lnTo>
                        <a:pt x="1060" y="4898"/>
                      </a:lnTo>
                      <a:lnTo>
                        <a:pt x="1091" y="4913"/>
                      </a:lnTo>
                      <a:lnTo>
                        <a:pt x="1121" y="4925"/>
                      </a:lnTo>
                      <a:lnTo>
                        <a:pt x="1153" y="4936"/>
                      </a:lnTo>
                      <a:lnTo>
                        <a:pt x="1184" y="4943"/>
                      </a:lnTo>
                      <a:lnTo>
                        <a:pt x="1216" y="4949"/>
                      </a:lnTo>
                      <a:lnTo>
                        <a:pt x="1247" y="4954"/>
                      </a:lnTo>
                      <a:lnTo>
                        <a:pt x="1280" y="4955"/>
                      </a:lnTo>
                      <a:lnTo>
                        <a:pt x="1313" y="4955"/>
                      </a:lnTo>
                      <a:lnTo>
                        <a:pt x="1345" y="4954"/>
                      </a:lnTo>
                      <a:lnTo>
                        <a:pt x="1378" y="4949"/>
                      </a:lnTo>
                      <a:lnTo>
                        <a:pt x="1411" y="4944"/>
                      </a:lnTo>
                      <a:lnTo>
                        <a:pt x="1444" y="4937"/>
                      </a:lnTo>
                      <a:lnTo>
                        <a:pt x="1478" y="4928"/>
                      </a:lnTo>
                      <a:lnTo>
                        <a:pt x="1510" y="4919"/>
                      </a:lnTo>
                      <a:lnTo>
                        <a:pt x="1544" y="4907"/>
                      </a:lnTo>
                      <a:lnTo>
                        <a:pt x="1576" y="4895"/>
                      </a:lnTo>
                      <a:lnTo>
                        <a:pt x="1610" y="4880"/>
                      </a:lnTo>
                      <a:lnTo>
                        <a:pt x="1643" y="4865"/>
                      </a:lnTo>
                      <a:lnTo>
                        <a:pt x="1676" y="4849"/>
                      </a:lnTo>
                      <a:lnTo>
                        <a:pt x="1709" y="4831"/>
                      </a:lnTo>
                      <a:lnTo>
                        <a:pt x="1741" y="4812"/>
                      </a:lnTo>
                      <a:lnTo>
                        <a:pt x="1774" y="4793"/>
                      </a:lnTo>
                      <a:lnTo>
                        <a:pt x="1806" y="4772"/>
                      </a:lnTo>
                      <a:lnTo>
                        <a:pt x="1838" y="4751"/>
                      </a:lnTo>
                      <a:lnTo>
                        <a:pt x="1870" y="4729"/>
                      </a:lnTo>
                      <a:lnTo>
                        <a:pt x="1901" y="4706"/>
                      </a:lnTo>
                      <a:lnTo>
                        <a:pt x="1932" y="4682"/>
                      </a:lnTo>
                      <a:lnTo>
                        <a:pt x="1963" y="4659"/>
                      </a:lnTo>
                      <a:lnTo>
                        <a:pt x="2023" y="4610"/>
                      </a:lnTo>
                      <a:lnTo>
                        <a:pt x="2081" y="4559"/>
                      </a:lnTo>
                      <a:lnTo>
                        <a:pt x="2138" y="4509"/>
                      </a:lnTo>
                      <a:lnTo>
                        <a:pt x="2191" y="4458"/>
                      </a:lnTo>
                      <a:lnTo>
                        <a:pt x="2243" y="4406"/>
                      </a:lnTo>
                      <a:lnTo>
                        <a:pt x="2291" y="4357"/>
                      </a:lnTo>
                      <a:lnTo>
                        <a:pt x="2337" y="4307"/>
                      </a:lnTo>
                      <a:lnTo>
                        <a:pt x="2380" y="4261"/>
                      </a:lnTo>
                      <a:lnTo>
                        <a:pt x="2418" y="4217"/>
                      </a:lnTo>
                      <a:lnTo>
                        <a:pt x="2454" y="4176"/>
                      </a:lnTo>
                      <a:lnTo>
                        <a:pt x="2486" y="4139"/>
                      </a:lnTo>
                      <a:lnTo>
                        <a:pt x="2535" y="4078"/>
                      </a:lnTo>
                      <a:lnTo>
                        <a:pt x="2567" y="4037"/>
                      </a:lnTo>
                      <a:lnTo>
                        <a:pt x="2577" y="4023"/>
                      </a:lnTo>
                      <a:lnTo>
                        <a:pt x="2584" y="4023"/>
                      </a:lnTo>
                      <a:lnTo>
                        <a:pt x="2596" y="4037"/>
                      </a:lnTo>
                      <a:lnTo>
                        <a:pt x="2627" y="4078"/>
                      </a:lnTo>
                      <a:lnTo>
                        <a:pt x="2677" y="4139"/>
                      </a:lnTo>
                      <a:lnTo>
                        <a:pt x="2709" y="4176"/>
                      </a:lnTo>
                      <a:lnTo>
                        <a:pt x="2743" y="4217"/>
                      </a:lnTo>
                      <a:lnTo>
                        <a:pt x="2782" y="4261"/>
                      </a:lnTo>
                      <a:lnTo>
                        <a:pt x="2824" y="4307"/>
                      </a:lnTo>
                      <a:lnTo>
                        <a:pt x="2870" y="4357"/>
                      </a:lnTo>
                      <a:lnTo>
                        <a:pt x="2919" y="4406"/>
                      </a:lnTo>
                      <a:lnTo>
                        <a:pt x="2970" y="4458"/>
                      </a:lnTo>
                      <a:lnTo>
                        <a:pt x="3024" y="4509"/>
                      </a:lnTo>
                      <a:lnTo>
                        <a:pt x="3081" y="4559"/>
                      </a:lnTo>
                      <a:lnTo>
                        <a:pt x="3138" y="4610"/>
                      </a:lnTo>
                      <a:lnTo>
                        <a:pt x="3199" y="4659"/>
                      </a:lnTo>
                      <a:lnTo>
                        <a:pt x="3230" y="4682"/>
                      </a:lnTo>
                      <a:lnTo>
                        <a:pt x="3260" y="4706"/>
                      </a:lnTo>
                      <a:lnTo>
                        <a:pt x="3292" y="4729"/>
                      </a:lnTo>
                      <a:lnTo>
                        <a:pt x="3323" y="4751"/>
                      </a:lnTo>
                      <a:lnTo>
                        <a:pt x="3356" y="4772"/>
                      </a:lnTo>
                      <a:lnTo>
                        <a:pt x="3388" y="4793"/>
                      </a:lnTo>
                      <a:lnTo>
                        <a:pt x="3420" y="4812"/>
                      </a:lnTo>
                      <a:lnTo>
                        <a:pt x="3453" y="4831"/>
                      </a:lnTo>
                      <a:lnTo>
                        <a:pt x="3486" y="4849"/>
                      </a:lnTo>
                      <a:lnTo>
                        <a:pt x="3519" y="4865"/>
                      </a:lnTo>
                      <a:lnTo>
                        <a:pt x="3552" y="4880"/>
                      </a:lnTo>
                      <a:lnTo>
                        <a:pt x="3585" y="4895"/>
                      </a:lnTo>
                      <a:lnTo>
                        <a:pt x="3618" y="4907"/>
                      </a:lnTo>
                      <a:lnTo>
                        <a:pt x="3651" y="4919"/>
                      </a:lnTo>
                      <a:lnTo>
                        <a:pt x="3684" y="4928"/>
                      </a:lnTo>
                      <a:lnTo>
                        <a:pt x="3718" y="4937"/>
                      </a:lnTo>
                      <a:lnTo>
                        <a:pt x="3750" y="4944"/>
                      </a:lnTo>
                      <a:lnTo>
                        <a:pt x="3784" y="4949"/>
                      </a:lnTo>
                      <a:lnTo>
                        <a:pt x="3816" y="4954"/>
                      </a:lnTo>
                      <a:lnTo>
                        <a:pt x="3849" y="4955"/>
                      </a:lnTo>
                      <a:lnTo>
                        <a:pt x="3882" y="4955"/>
                      </a:lnTo>
                      <a:lnTo>
                        <a:pt x="3914" y="4954"/>
                      </a:lnTo>
                      <a:lnTo>
                        <a:pt x="3946" y="4949"/>
                      </a:lnTo>
                      <a:lnTo>
                        <a:pt x="3977" y="4943"/>
                      </a:lnTo>
                      <a:lnTo>
                        <a:pt x="4009" y="4936"/>
                      </a:lnTo>
                      <a:lnTo>
                        <a:pt x="4040" y="4925"/>
                      </a:lnTo>
                      <a:lnTo>
                        <a:pt x="4071" y="4913"/>
                      </a:lnTo>
                      <a:lnTo>
                        <a:pt x="4101" y="4898"/>
                      </a:lnTo>
                      <a:lnTo>
                        <a:pt x="4131" y="4880"/>
                      </a:lnTo>
                      <a:lnTo>
                        <a:pt x="4160" y="4860"/>
                      </a:lnTo>
                      <a:lnTo>
                        <a:pt x="4189" y="4839"/>
                      </a:lnTo>
                      <a:lnTo>
                        <a:pt x="4214" y="4816"/>
                      </a:lnTo>
                      <a:lnTo>
                        <a:pt x="4238" y="4792"/>
                      </a:lnTo>
                      <a:lnTo>
                        <a:pt x="4260" y="4767"/>
                      </a:lnTo>
                      <a:lnTo>
                        <a:pt x="4279" y="4740"/>
                      </a:lnTo>
                      <a:lnTo>
                        <a:pt x="4297" y="4713"/>
                      </a:lnTo>
                      <a:lnTo>
                        <a:pt x="4313" y="4686"/>
                      </a:lnTo>
                      <a:lnTo>
                        <a:pt x="4326" y="4656"/>
                      </a:lnTo>
                      <a:lnTo>
                        <a:pt x="4339" y="4626"/>
                      </a:lnTo>
                      <a:lnTo>
                        <a:pt x="4349" y="4595"/>
                      </a:lnTo>
                      <a:lnTo>
                        <a:pt x="4358" y="4564"/>
                      </a:lnTo>
                      <a:lnTo>
                        <a:pt x="4364" y="4531"/>
                      </a:lnTo>
                      <a:lnTo>
                        <a:pt x="4370" y="4499"/>
                      </a:lnTo>
                      <a:lnTo>
                        <a:pt x="4374" y="4465"/>
                      </a:lnTo>
                      <a:lnTo>
                        <a:pt x="4376" y="4431"/>
                      </a:lnTo>
                      <a:lnTo>
                        <a:pt x="4377" y="4397"/>
                      </a:lnTo>
                      <a:lnTo>
                        <a:pt x="4377" y="4361"/>
                      </a:lnTo>
                      <a:lnTo>
                        <a:pt x="4375" y="4326"/>
                      </a:lnTo>
                      <a:lnTo>
                        <a:pt x="4373" y="4289"/>
                      </a:lnTo>
                      <a:lnTo>
                        <a:pt x="4368" y="4254"/>
                      </a:lnTo>
                      <a:lnTo>
                        <a:pt x="4363" y="4217"/>
                      </a:lnTo>
                      <a:lnTo>
                        <a:pt x="4357" y="4180"/>
                      </a:lnTo>
                      <a:lnTo>
                        <a:pt x="4349" y="4143"/>
                      </a:lnTo>
                      <a:lnTo>
                        <a:pt x="4341" y="4106"/>
                      </a:lnTo>
                      <a:lnTo>
                        <a:pt x="4332" y="4070"/>
                      </a:lnTo>
                      <a:lnTo>
                        <a:pt x="4322" y="4033"/>
                      </a:lnTo>
                      <a:lnTo>
                        <a:pt x="4311" y="3995"/>
                      </a:lnTo>
                      <a:lnTo>
                        <a:pt x="4299" y="3958"/>
                      </a:lnTo>
                      <a:lnTo>
                        <a:pt x="4287" y="3922"/>
                      </a:lnTo>
                      <a:lnTo>
                        <a:pt x="4275" y="3885"/>
                      </a:lnTo>
                      <a:lnTo>
                        <a:pt x="4246" y="3812"/>
                      </a:lnTo>
                      <a:lnTo>
                        <a:pt x="4218" y="3741"/>
                      </a:lnTo>
                      <a:lnTo>
                        <a:pt x="4188" y="3671"/>
                      </a:lnTo>
                      <a:lnTo>
                        <a:pt x="4156" y="3604"/>
                      </a:lnTo>
                      <a:lnTo>
                        <a:pt x="4123" y="3539"/>
                      </a:lnTo>
                      <a:lnTo>
                        <a:pt x="4092" y="3477"/>
                      </a:lnTo>
                      <a:lnTo>
                        <a:pt x="4060" y="3418"/>
                      </a:lnTo>
                      <a:lnTo>
                        <a:pt x="4029" y="3363"/>
                      </a:lnTo>
                      <a:lnTo>
                        <a:pt x="3999" y="3313"/>
                      </a:lnTo>
                      <a:lnTo>
                        <a:pt x="3972" y="3266"/>
                      </a:lnTo>
                      <a:lnTo>
                        <a:pt x="3947" y="3225"/>
                      </a:lnTo>
                      <a:lnTo>
                        <a:pt x="3905" y="3157"/>
                      </a:lnTo>
                      <a:lnTo>
                        <a:pt x="3876" y="3115"/>
                      </a:lnTo>
                      <a:lnTo>
                        <a:pt x="3866" y="3101"/>
                      </a:lnTo>
                      <a:lnTo>
                        <a:pt x="3859" y="3102"/>
                      </a:lnTo>
                      <a:lnTo>
                        <a:pt x="3875" y="3095"/>
                      </a:lnTo>
                      <a:lnTo>
                        <a:pt x="3924" y="3079"/>
                      </a:lnTo>
                      <a:lnTo>
                        <a:pt x="3997" y="3049"/>
                      </a:lnTo>
                      <a:lnTo>
                        <a:pt x="4042" y="3031"/>
                      </a:lnTo>
                      <a:lnTo>
                        <a:pt x="4092" y="3010"/>
                      </a:lnTo>
                      <a:lnTo>
                        <a:pt x="4146" y="2986"/>
                      </a:lnTo>
                      <a:lnTo>
                        <a:pt x="4203" y="2960"/>
                      </a:lnTo>
                      <a:lnTo>
                        <a:pt x="4263" y="2931"/>
                      </a:lnTo>
                      <a:lnTo>
                        <a:pt x="4325" y="2900"/>
                      </a:lnTo>
                      <a:lnTo>
                        <a:pt x="4390" y="2866"/>
                      </a:lnTo>
                      <a:lnTo>
                        <a:pt x="4456" y="2831"/>
                      </a:lnTo>
                      <a:lnTo>
                        <a:pt x="4521" y="2793"/>
                      </a:lnTo>
                      <a:lnTo>
                        <a:pt x="4587" y="2753"/>
                      </a:lnTo>
                      <a:lnTo>
                        <a:pt x="4652" y="2711"/>
                      </a:lnTo>
                      <a:lnTo>
                        <a:pt x="4684" y="2689"/>
                      </a:lnTo>
                      <a:lnTo>
                        <a:pt x="4715" y="2667"/>
                      </a:lnTo>
                      <a:lnTo>
                        <a:pt x="4747" y="2643"/>
                      </a:lnTo>
                      <a:lnTo>
                        <a:pt x="4777" y="2619"/>
                      </a:lnTo>
                      <a:lnTo>
                        <a:pt x="4808" y="2596"/>
                      </a:lnTo>
                      <a:lnTo>
                        <a:pt x="4837" y="2571"/>
                      </a:lnTo>
                      <a:lnTo>
                        <a:pt x="4866" y="2547"/>
                      </a:lnTo>
                      <a:lnTo>
                        <a:pt x="4893" y="2520"/>
                      </a:lnTo>
                      <a:lnTo>
                        <a:pt x="4920" y="2495"/>
                      </a:lnTo>
                      <a:lnTo>
                        <a:pt x="4945" y="2469"/>
                      </a:lnTo>
                      <a:lnTo>
                        <a:pt x="4971" y="2442"/>
                      </a:lnTo>
                      <a:lnTo>
                        <a:pt x="4994" y="2414"/>
                      </a:lnTo>
                      <a:lnTo>
                        <a:pt x="5016" y="2387"/>
                      </a:lnTo>
                      <a:lnTo>
                        <a:pt x="5037" y="2359"/>
                      </a:lnTo>
                      <a:lnTo>
                        <a:pt x="5057" y="2330"/>
                      </a:lnTo>
                      <a:lnTo>
                        <a:pt x="5075" y="2302"/>
                      </a:lnTo>
                      <a:lnTo>
                        <a:pt x="5092" y="2272"/>
                      </a:lnTo>
                      <a:lnTo>
                        <a:pt x="5107" y="2242"/>
                      </a:lnTo>
                      <a:lnTo>
                        <a:pt x="5120" y="2213"/>
                      </a:lnTo>
                      <a:lnTo>
                        <a:pt x="5133" y="2182"/>
                      </a:lnTo>
                      <a:lnTo>
                        <a:pt x="5142" y="2151"/>
                      </a:lnTo>
                      <a:lnTo>
                        <a:pt x="5150" y="2119"/>
                      </a:lnTo>
                      <a:lnTo>
                        <a:pt x="5156" y="2087"/>
                      </a:lnTo>
                      <a:lnTo>
                        <a:pt x="5160" y="2056"/>
                      </a:lnTo>
                      <a:lnTo>
                        <a:pt x="5162" y="2023"/>
                      </a:lnTo>
                      <a:lnTo>
                        <a:pt x="5162" y="1991"/>
                      </a:lnTo>
                      <a:lnTo>
                        <a:pt x="5159" y="1957"/>
                      </a:lnTo>
                      <a:lnTo>
                        <a:pt x="5155" y="1923"/>
                      </a:lnTo>
                      <a:lnTo>
                        <a:pt x="5147" y="1890"/>
                      </a:lnTo>
                      <a:lnTo>
                        <a:pt x="5137" y="1856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8100">
                  <a:solidFill>
                    <a:srgbClr val="00D7D2"/>
                  </a:solidFill>
                </a:ln>
                <a:effectLst>
                  <a:outerShdw blurRad="76200" dist="38100" dir="2700000" algn="tl" rotWithShape="0">
                    <a:prstClr val="black">
                      <a:alpha val="25000"/>
                    </a:prstClr>
                  </a:outerShdw>
                </a:effectLst>
              </p:spPr>
              <p:txBody>
                <a:bodyPr wrap="square" anchor="ctr">
                  <a:normAutofit/>
                  <a:scene3d>
                    <a:camera prst="orthographicFront"/>
                    <a:lightRig rig="threePt" dir="t"/>
                  </a:scene3d>
                  <a:sp3d contourW="12700">
                    <a:contourClr>
                      <a:srgbClr val="FFFFFF"/>
                    </a:contourClr>
                  </a:sp3d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BFD0B4C-D5F8-4DC3-AA3C-86BF1D838074}"/>
                    </a:ext>
                  </a:extLst>
                </p:cNvPr>
                <p:cNvSpPr txBox="1"/>
                <p:nvPr/>
              </p:nvSpPr>
              <p:spPr>
                <a:xfrm>
                  <a:off x="914508" y="763325"/>
                  <a:ext cx="3072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64D2">
                          <a:lumMod val="75000"/>
                        </a:srgbClr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2</a:t>
                  </a:r>
                </a:p>
              </p:txBody>
            </p:sp>
          </p:grp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B89C73-3520-423C-8BAD-858F27C3C409}"/>
                </a:ext>
              </a:extLst>
            </p:cNvPr>
            <p:cNvSpPr txBox="1"/>
            <p:nvPr/>
          </p:nvSpPr>
          <p:spPr>
            <a:xfrm>
              <a:off x="1551719" y="2378101"/>
              <a:ext cx="4916950" cy="1259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Gõ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kiến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gõ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công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liếu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điếu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chích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chòe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,…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nhưng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ai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chịu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gà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trống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sẵn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sàng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mặt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0497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90CF665-C3F0-4FD9-823E-1E63FD18B603}"/>
              </a:ext>
            </a:extLst>
          </p:cNvPr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iếu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điếu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lông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xám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hót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99" y="477749"/>
            <a:ext cx="4907347" cy="36616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1056" y="477749"/>
            <a:ext cx="4885384" cy="366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7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3000" t="-43000" r="-8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D142200F-DBBA-482E-AA3A-51FE95558391}"/>
              </a:ext>
            </a:extLst>
          </p:cNvPr>
          <p:cNvSpPr txBox="1"/>
          <p:nvPr/>
        </p:nvSpPr>
        <p:spPr>
          <a:xfrm>
            <a:off x="494080" y="934488"/>
            <a:ext cx="10958238" cy="13280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nan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vi-VN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37DCA0F-D37D-4FCC-845E-AE0A67510A17}"/>
              </a:ext>
            </a:extLst>
          </p:cNvPr>
          <p:cNvGrpSpPr/>
          <p:nvPr/>
        </p:nvGrpSpPr>
        <p:grpSpPr>
          <a:xfrm>
            <a:off x="702786" y="2555823"/>
            <a:ext cx="9842311" cy="3312339"/>
            <a:chOff x="854301" y="2211746"/>
            <a:chExt cx="10528073" cy="2609648"/>
          </a:xfrm>
        </p:grpSpPr>
        <p:sp>
          <p:nvSpPr>
            <p:cNvPr id="7" name="Rounded Rectangle 18">
              <a:extLst>
                <a:ext uri="{FF2B5EF4-FFF2-40B4-BE49-F238E27FC236}">
                  <a16:creationId xmlns:a16="http://schemas.microsoft.com/office/drawing/2014/main" id="{A2A4A26A-419A-4FE8-BCA8-4FF732A45AB2}"/>
                </a:ext>
              </a:extLst>
            </p:cNvPr>
            <p:cNvSpPr/>
            <p:nvPr/>
          </p:nvSpPr>
          <p:spPr>
            <a:xfrm>
              <a:off x="854301" y="2211746"/>
              <a:ext cx="10528073" cy="2609648"/>
            </a:xfrm>
            <a:prstGeom prst="roundRect">
              <a:avLst>
                <a:gd name="adj" fmla="val 10868"/>
              </a:avLst>
            </a:prstGeom>
            <a:noFill/>
            <a:ln w="57150">
              <a:solidFill>
                <a:srgbClr val="00D7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C1ABC2E-A9D6-4C5D-9F25-61E1CBEBCE9F}"/>
                </a:ext>
              </a:extLst>
            </p:cNvPr>
            <p:cNvSpPr txBox="1"/>
            <p:nvPr/>
          </p:nvSpPr>
          <p:spPr>
            <a:xfrm>
              <a:off x="1061450" y="2485517"/>
              <a:ext cx="9930997" cy="2012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en-US" sz="32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Gà</a:t>
              </a:r>
              <a:r>
                <a:rPr lang="en-US" sz="32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trống</a:t>
              </a:r>
              <a:r>
                <a:rPr lang="en-US" sz="32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bay </a:t>
              </a:r>
              <a:r>
                <a:rPr lang="en-US" sz="32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2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bụi</a:t>
              </a:r>
              <a:r>
                <a:rPr lang="en-US" sz="32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mây</a:t>
              </a:r>
              <a:r>
                <a:rPr lang="en-US" sz="32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lên</a:t>
              </a:r>
              <a:r>
                <a:rPr lang="en-US" sz="32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rừng</a:t>
              </a:r>
              <a:r>
                <a:rPr lang="en-US" sz="32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nứa</a:t>
              </a:r>
              <a:r>
                <a:rPr lang="en-US" sz="32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rung </a:t>
              </a:r>
              <a:r>
                <a:rPr lang="en-US" sz="32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lim</a:t>
              </a:r>
              <a:r>
                <a:rPr lang="en-US" sz="32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rừng</a:t>
              </a:r>
              <a:r>
                <a:rPr lang="en-US" sz="32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chò</a:t>
              </a:r>
              <a:r>
                <a:rPr lang="en-US" sz="32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32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đậu</a:t>
              </a:r>
              <a:r>
                <a:rPr lang="en-US" sz="32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lang="en-US" sz="32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chỗ</a:t>
              </a:r>
              <a:r>
                <a:rPr lang="en-US" sz="32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cao</a:t>
              </a:r>
              <a:r>
                <a:rPr lang="en-US" sz="32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nhất</a:t>
              </a:r>
              <a:r>
                <a:rPr lang="en-US" sz="32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chờ</a:t>
              </a:r>
              <a:r>
                <a:rPr lang="en-US" sz="32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mặt</a:t>
              </a:r>
              <a:r>
                <a:rPr lang="en-US" sz="32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r>
                <a:rPr lang="en-US" sz="32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endPara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0" algn="just">
                <a:defRPr/>
              </a:pP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lạnh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ù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ù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aseline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Mấy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lần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gà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trống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suýt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ngã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phải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quắp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ngón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chân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chặt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Chờ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mãi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đợi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mãi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406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AC72B56-0397-4CD6-B8FD-940442007F98}"/>
              </a:ext>
            </a:extLst>
          </p:cNvPr>
          <p:cNvSpPr txBox="1"/>
          <p:nvPr/>
        </p:nvSpPr>
        <p:spPr>
          <a:xfrm>
            <a:off x="835517" y="198281"/>
            <a:ext cx="10520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chò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to,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825" y="1042893"/>
            <a:ext cx="4139350" cy="5526246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3475" y="1042893"/>
            <a:ext cx="4144684" cy="552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2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787" y="5389797"/>
            <a:ext cx="2400300" cy="146820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D8F65BE-B4E5-4E77-B3D5-B4FE11A1B6EA}"/>
              </a:ext>
            </a:extLst>
          </p:cNvPr>
          <p:cNvSpPr/>
          <p:nvPr/>
        </p:nvSpPr>
        <p:spPr>
          <a:xfrm>
            <a:off x="2343150" y="276225"/>
            <a:ext cx="7677150" cy="112395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7E5112D-0858-4F7A-BF6E-035A371032EC}"/>
              </a:ext>
            </a:extLst>
          </p:cNvPr>
          <p:cNvSpPr/>
          <p:nvPr/>
        </p:nvSpPr>
        <p:spPr>
          <a:xfrm>
            <a:off x="2343150" y="2644386"/>
            <a:ext cx="8023412" cy="112395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..........................................		.........................................		    .....................................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51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3000" t="-43000" r="-8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D142200F-DBBA-482E-AA3A-51FE95558391}"/>
              </a:ext>
            </a:extLst>
          </p:cNvPr>
          <p:cNvSpPr txBox="1"/>
          <p:nvPr/>
        </p:nvSpPr>
        <p:spPr>
          <a:xfrm>
            <a:off x="848949" y="803485"/>
            <a:ext cx="10342652" cy="13280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vi-VN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em,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cụm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vi-VN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7635A16D-C3DE-5723-7E68-4F2DE29E4F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000399" y="2363056"/>
            <a:ext cx="10722414" cy="36914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CB9C91-9CD2-4823-5069-D0FCC6E3F5AF}"/>
              </a:ext>
            </a:extLst>
          </p:cNvPr>
          <p:cNvSpPr txBox="1"/>
          <p:nvPr/>
        </p:nvSpPr>
        <p:spPr>
          <a:xfrm>
            <a:off x="1531839" y="3138616"/>
            <a:ext cx="8976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2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tận</a:t>
            </a:r>
            <a:r>
              <a:rPr lang="en-US" sz="32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lang="en-US" sz="32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cộng</a:t>
            </a:r>
            <a:r>
              <a:rPr lang="en-US" sz="32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32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32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32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200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59ED5A-ADAA-0929-8DFC-2561423D8311}"/>
              </a:ext>
            </a:extLst>
          </p:cNvPr>
          <p:cNvSpPr txBox="1"/>
          <p:nvPr/>
        </p:nvSpPr>
        <p:spPr>
          <a:xfrm>
            <a:off x="1524750" y="4370158"/>
            <a:ext cx="96668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2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32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32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32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sz="32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cường</a:t>
            </a:r>
            <a:r>
              <a:rPr lang="en-US" sz="32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sz="32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nhẫn</a:t>
            </a:r>
            <a:r>
              <a:rPr lang="en-US" sz="32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hết</a:t>
            </a:r>
            <a:r>
              <a:rPr lang="en-US" sz="32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32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2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chung</a:t>
            </a:r>
            <a:r>
              <a:rPr lang="en-US" sz="32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200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909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  <p:bldP spid="4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  <p:bldP spid="4" grpId="0"/>
          <p:bldP spid="5" grpId="0"/>
        </p:bldLst>
      </p:timing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3000" t="-43000" r="-8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D142200F-DBBA-482E-AA3A-51FE95558391}"/>
              </a:ext>
            </a:extLst>
          </p:cNvPr>
          <p:cNvSpPr txBox="1"/>
          <p:nvPr/>
        </p:nvSpPr>
        <p:spPr>
          <a:xfrm>
            <a:off x="224319" y="612148"/>
            <a:ext cx="11743362" cy="32701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AI"/>
            </a:defPPr>
            <a:lvl1pPr lvl="0">
              <a:defRPr sz="36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/>
              <a:t>5. </a:t>
            </a:r>
            <a:r>
              <a:rPr lang="en-US" sz="3200" b="0" dirty="0" err="1">
                <a:solidFill>
                  <a:srgbClr val="002060"/>
                </a:solidFill>
              </a:rPr>
              <a:t>Câu</a:t>
            </a:r>
            <a:r>
              <a:rPr lang="en-US" sz="3200" b="0" dirty="0">
                <a:solidFill>
                  <a:srgbClr val="002060"/>
                </a:solidFill>
              </a:rPr>
              <a:t> </a:t>
            </a:r>
            <a:r>
              <a:rPr lang="en-US" sz="3200" b="0" dirty="0" err="1">
                <a:solidFill>
                  <a:srgbClr val="002060"/>
                </a:solidFill>
              </a:rPr>
              <a:t>chuyện</a:t>
            </a:r>
            <a:r>
              <a:rPr lang="en-US" sz="3200" b="0" dirty="0">
                <a:solidFill>
                  <a:srgbClr val="002060"/>
                </a:solidFill>
              </a:rPr>
              <a:t> </a:t>
            </a:r>
            <a:r>
              <a:rPr lang="en-US" sz="3200" b="0" dirty="0" err="1">
                <a:solidFill>
                  <a:srgbClr val="002060"/>
                </a:solidFill>
              </a:rPr>
              <a:t>muốn</a:t>
            </a:r>
            <a:r>
              <a:rPr lang="en-US" sz="3200" b="0" dirty="0">
                <a:solidFill>
                  <a:srgbClr val="002060"/>
                </a:solidFill>
              </a:rPr>
              <a:t> </a:t>
            </a:r>
            <a:r>
              <a:rPr lang="en-US" sz="3200" b="0" dirty="0" err="1">
                <a:solidFill>
                  <a:srgbClr val="002060"/>
                </a:solidFill>
              </a:rPr>
              <a:t>nói</a:t>
            </a:r>
            <a:r>
              <a:rPr lang="en-US" sz="3200" b="0" dirty="0">
                <a:solidFill>
                  <a:srgbClr val="002060"/>
                </a:solidFill>
              </a:rPr>
              <a:t> </a:t>
            </a:r>
            <a:r>
              <a:rPr lang="en-US" sz="3200" b="0" dirty="0" err="1">
                <a:solidFill>
                  <a:srgbClr val="002060"/>
                </a:solidFill>
              </a:rPr>
              <a:t>điều</a:t>
            </a:r>
            <a:r>
              <a:rPr lang="en-US" sz="3200" b="0" dirty="0">
                <a:solidFill>
                  <a:srgbClr val="002060"/>
                </a:solidFill>
              </a:rPr>
              <a:t> </a:t>
            </a:r>
            <a:r>
              <a:rPr lang="en-US" sz="3200" b="0" dirty="0" err="1">
                <a:solidFill>
                  <a:srgbClr val="002060"/>
                </a:solidFill>
              </a:rPr>
              <a:t>gì</a:t>
            </a:r>
            <a:r>
              <a:rPr lang="en-US" sz="3200" b="0" dirty="0">
                <a:solidFill>
                  <a:srgbClr val="002060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vi-VN" sz="3200" b="0" dirty="0">
                <a:solidFill>
                  <a:srgbClr val="7030A0"/>
                </a:solidFill>
              </a:rPr>
              <a:t>a. </a:t>
            </a:r>
            <a:r>
              <a:rPr lang="en-US" sz="3200" b="0" dirty="0" err="1">
                <a:solidFill>
                  <a:srgbClr val="7030A0"/>
                </a:solidFill>
              </a:rPr>
              <a:t>Giải</a:t>
            </a:r>
            <a:r>
              <a:rPr lang="en-US" sz="3200" b="0" dirty="0">
                <a:solidFill>
                  <a:srgbClr val="7030A0"/>
                </a:solidFill>
              </a:rPr>
              <a:t> </a:t>
            </a:r>
            <a:r>
              <a:rPr lang="en-US" sz="3200" b="0" dirty="0" err="1">
                <a:solidFill>
                  <a:srgbClr val="7030A0"/>
                </a:solidFill>
              </a:rPr>
              <a:t>thích</a:t>
            </a:r>
            <a:r>
              <a:rPr lang="en-US" sz="3200" b="0" dirty="0">
                <a:solidFill>
                  <a:srgbClr val="7030A0"/>
                </a:solidFill>
              </a:rPr>
              <a:t> </a:t>
            </a:r>
            <a:r>
              <a:rPr lang="en-US" sz="3200" b="0" dirty="0" err="1">
                <a:solidFill>
                  <a:srgbClr val="7030A0"/>
                </a:solidFill>
              </a:rPr>
              <a:t>lí</a:t>
            </a:r>
            <a:r>
              <a:rPr lang="en-US" sz="3200" b="0" dirty="0">
                <a:solidFill>
                  <a:srgbClr val="7030A0"/>
                </a:solidFill>
              </a:rPr>
              <a:t> do </a:t>
            </a:r>
            <a:r>
              <a:rPr lang="en-US" sz="3200" b="0" dirty="0" err="1">
                <a:solidFill>
                  <a:srgbClr val="7030A0"/>
                </a:solidFill>
              </a:rPr>
              <a:t>gà</a:t>
            </a:r>
            <a:r>
              <a:rPr lang="en-US" sz="3200" b="0" dirty="0">
                <a:solidFill>
                  <a:srgbClr val="7030A0"/>
                </a:solidFill>
              </a:rPr>
              <a:t> </a:t>
            </a:r>
            <a:r>
              <a:rPr lang="en-US" sz="3200" b="0" dirty="0" err="1">
                <a:solidFill>
                  <a:srgbClr val="7030A0"/>
                </a:solidFill>
              </a:rPr>
              <a:t>trống</a:t>
            </a:r>
            <a:r>
              <a:rPr lang="en-US" sz="3200" b="0" dirty="0">
                <a:solidFill>
                  <a:srgbClr val="7030A0"/>
                </a:solidFill>
              </a:rPr>
              <a:t> </a:t>
            </a:r>
            <a:r>
              <a:rPr lang="en-US" sz="3200" b="0" dirty="0" err="1">
                <a:solidFill>
                  <a:srgbClr val="7030A0"/>
                </a:solidFill>
              </a:rPr>
              <a:t>có</a:t>
            </a:r>
            <a:r>
              <a:rPr lang="en-US" sz="3200" b="0" dirty="0">
                <a:solidFill>
                  <a:srgbClr val="7030A0"/>
                </a:solidFill>
              </a:rPr>
              <a:t> </a:t>
            </a:r>
            <a:r>
              <a:rPr lang="en-US" sz="3200" b="0" dirty="0" err="1">
                <a:solidFill>
                  <a:srgbClr val="7030A0"/>
                </a:solidFill>
              </a:rPr>
              <a:t>chiếc</a:t>
            </a:r>
            <a:r>
              <a:rPr lang="en-US" sz="3200" b="0" dirty="0">
                <a:solidFill>
                  <a:srgbClr val="7030A0"/>
                </a:solidFill>
              </a:rPr>
              <a:t> </a:t>
            </a:r>
            <a:r>
              <a:rPr lang="en-US" sz="3200" b="0" dirty="0" err="1">
                <a:solidFill>
                  <a:srgbClr val="7030A0"/>
                </a:solidFill>
              </a:rPr>
              <a:t>mào</a:t>
            </a:r>
            <a:r>
              <a:rPr lang="en-US" sz="3200" b="0" dirty="0">
                <a:solidFill>
                  <a:srgbClr val="7030A0"/>
                </a:solidFill>
              </a:rPr>
              <a:t> </a:t>
            </a:r>
            <a:r>
              <a:rPr lang="en-US" sz="3200" b="0" dirty="0" err="1">
                <a:solidFill>
                  <a:srgbClr val="7030A0"/>
                </a:solidFill>
              </a:rPr>
              <a:t>đỏ</a:t>
            </a:r>
            <a:r>
              <a:rPr lang="en-US" sz="3200" b="0" dirty="0">
                <a:solidFill>
                  <a:srgbClr val="7030A0"/>
                </a:solidFill>
              </a:rPr>
              <a:t> </a:t>
            </a:r>
            <a:r>
              <a:rPr lang="en-US" sz="3200" b="0" dirty="0" err="1">
                <a:solidFill>
                  <a:srgbClr val="7030A0"/>
                </a:solidFill>
              </a:rPr>
              <a:t>trên</a:t>
            </a:r>
            <a:r>
              <a:rPr lang="en-US" sz="3200" b="0" dirty="0">
                <a:solidFill>
                  <a:srgbClr val="7030A0"/>
                </a:solidFill>
              </a:rPr>
              <a:t> </a:t>
            </a:r>
            <a:r>
              <a:rPr lang="en-US" sz="3200" b="0" dirty="0" err="1">
                <a:solidFill>
                  <a:srgbClr val="7030A0"/>
                </a:solidFill>
              </a:rPr>
              <a:t>đầu</a:t>
            </a:r>
            <a:r>
              <a:rPr lang="en-US" sz="3200" b="0" dirty="0">
                <a:solidFill>
                  <a:srgbClr val="7030A0"/>
                </a:solidFill>
              </a:rPr>
              <a:t>.</a:t>
            </a:r>
            <a:endParaRPr lang="vi-VN" sz="3200" b="0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3200" b="0" dirty="0">
                <a:solidFill>
                  <a:srgbClr val="7030A0"/>
                </a:solidFill>
              </a:rPr>
              <a:t>b. </a:t>
            </a:r>
            <a:r>
              <a:rPr lang="en-US" sz="3200" b="0" dirty="0" err="1">
                <a:solidFill>
                  <a:srgbClr val="7030A0"/>
                </a:solidFill>
              </a:rPr>
              <a:t>Mặt</a:t>
            </a:r>
            <a:r>
              <a:rPr lang="en-US" sz="3200" b="0" dirty="0">
                <a:solidFill>
                  <a:srgbClr val="7030A0"/>
                </a:solidFill>
              </a:rPr>
              <a:t> </a:t>
            </a:r>
            <a:r>
              <a:rPr lang="en-US" sz="3200" b="0" dirty="0" err="1">
                <a:solidFill>
                  <a:srgbClr val="7030A0"/>
                </a:solidFill>
              </a:rPr>
              <a:t>trời</a:t>
            </a:r>
            <a:r>
              <a:rPr lang="en-US" sz="3200" b="0" dirty="0">
                <a:solidFill>
                  <a:srgbClr val="7030A0"/>
                </a:solidFill>
              </a:rPr>
              <a:t> </a:t>
            </a:r>
            <a:r>
              <a:rPr lang="en-US" sz="3200" b="0" dirty="0" err="1">
                <a:solidFill>
                  <a:srgbClr val="7030A0"/>
                </a:solidFill>
              </a:rPr>
              <a:t>thức</a:t>
            </a:r>
            <a:r>
              <a:rPr lang="en-US" sz="3200" b="0" dirty="0">
                <a:solidFill>
                  <a:srgbClr val="7030A0"/>
                </a:solidFill>
              </a:rPr>
              <a:t> </a:t>
            </a:r>
            <a:r>
              <a:rPr lang="en-US" sz="3200" b="0" dirty="0" err="1">
                <a:solidFill>
                  <a:srgbClr val="7030A0"/>
                </a:solidFill>
              </a:rPr>
              <a:t>dậy</a:t>
            </a:r>
            <a:r>
              <a:rPr lang="en-US" sz="3200" b="0" dirty="0">
                <a:solidFill>
                  <a:srgbClr val="7030A0"/>
                </a:solidFill>
              </a:rPr>
              <a:t> </a:t>
            </a:r>
            <a:r>
              <a:rPr lang="en-US" sz="3200" b="0" dirty="0" err="1">
                <a:solidFill>
                  <a:srgbClr val="7030A0"/>
                </a:solidFill>
              </a:rPr>
              <a:t>chiếu</a:t>
            </a:r>
            <a:r>
              <a:rPr lang="en-US" sz="3200" b="0" dirty="0">
                <a:solidFill>
                  <a:srgbClr val="7030A0"/>
                </a:solidFill>
              </a:rPr>
              <a:t> </a:t>
            </a:r>
            <a:r>
              <a:rPr lang="en-US" sz="3200" b="0" dirty="0" err="1">
                <a:solidFill>
                  <a:srgbClr val="7030A0"/>
                </a:solidFill>
              </a:rPr>
              <a:t>sáng</a:t>
            </a:r>
            <a:r>
              <a:rPr lang="en-US" sz="3200" b="0" dirty="0">
                <a:solidFill>
                  <a:srgbClr val="7030A0"/>
                </a:solidFill>
              </a:rPr>
              <a:t> </a:t>
            </a:r>
            <a:r>
              <a:rPr lang="en-US" sz="3200" b="0" dirty="0" err="1">
                <a:solidFill>
                  <a:srgbClr val="7030A0"/>
                </a:solidFill>
              </a:rPr>
              <a:t>là</a:t>
            </a:r>
            <a:r>
              <a:rPr lang="en-US" sz="3200" b="0" dirty="0">
                <a:solidFill>
                  <a:srgbClr val="7030A0"/>
                </a:solidFill>
              </a:rPr>
              <a:t> </a:t>
            </a:r>
            <a:r>
              <a:rPr lang="en-US" sz="3200" b="0" dirty="0" err="1">
                <a:solidFill>
                  <a:srgbClr val="7030A0"/>
                </a:solidFill>
              </a:rPr>
              <a:t>nhờ</a:t>
            </a:r>
            <a:r>
              <a:rPr lang="en-US" sz="3200" b="0" dirty="0">
                <a:solidFill>
                  <a:srgbClr val="7030A0"/>
                </a:solidFill>
              </a:rPr>
              <a:t> </a:t>
            </a:r>
            <a:r>
              <a:rPr lang="en-US" sz="3200" b="0" dirty="0" err="1">
                <a:solidFill>
                  <a:srgbClr val="7030A0"/>
                </a:solidFill>
              </a:rPr>
              <a:t>tiếng</a:t>
            </a:r>
            <a:r>
              <a:rPr lang="en-US" sz="3200" b="0" dirty="0">
                <a:solidFill>
                  <a:srgbClr val="7030A0"/>
                </a:solidFill>
              </a:rPr>
              <a:t> </a:t>
            </a:r>
            <a:r>
              <a:rPr lang="en-US" sz="3200" b="0" dirty="0" err="1">
                <a:solidFill>
                  <a:srgbClr val="7030A0"/>
                </a:solidFill>
              </a:rPr>
              <a:t>gáy</a:t>
            </a:r>
            <a:r>
              <a:rPr lang="en-US" sz="3200" b="0" dirty="0">
                <a:solidFill>
                  <a:srgbClr val="7030A0"/>
                </a:solidFill>
              </a:rPr>
              <a:t> </a:t>
            </a:r>
            <a:r>
              <a:rPr lang="en-US" sz="3200" b="0" dirty="0" err="1">
                <a:solidFill>
                  <a:srgbClr val="7030A0"/>
                </a:solidFill>
              </a:rPr>
              <a:t>của</a:t>
            </a:r>
            <a:r>
              <a:rPr lang="en-US" sz="3200" b="0" dirty="0">
                <a:solidFill>
                  <a:srgbClr val="7030A0"/>
                </a:solidFill>
              </a:rPr>
              <a:t> </a:t>
            </a:r>
            <a:r>
              <a:rPr lang="en-US" sz="3200" b="0" dirty="0" err="1">
                <a:solidFill>
                  <a:srgbClr val="7030A0"/>
                </a:solidFill>
              </a:rPr>
              <a:t>gà</a:t>
            </a:r>
            <a:r>
              <a:rPr lang="en-US" sz="3200" b="0" dirty="0">
                <a:solidFill>
                  <a:srgbClr val="7030A0"/>
                </a:solidFill>
              </a:rPr>
              <a:t> </a:t>
            </a:r>
            <a:r>
              <a:rPr lang="en-US" sz="3200" b="0" dirty="0" err="1">
                <a:solidFill>
                  <a:srgbClr val="7030A0"/>
                </a:solidFill>
              </a:rPr>
              <a:t>trống</a:t>
            </a:r>
            <a:r>
              <a:rPr lang="en-US" sz="3200" b="0" dirty="0">
                <a:solidFill>
                  <a:srgbClr val="7030A0"/>
                </a:solidFill>
              </a:rPr>
              <a:t>.</a:t>
            </a:r>
            <a:endParaRPr lang="vi-VN" sz="3200" b="0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3200" b="0" dirty="0">
                <a:solidFill>
                  <a:srgbClr val="7030A0"/>
                </a:solidFill>
              </a:rPr>
              <a:t>c. </a:t>
            </a:r>
            <a:r>
              <a:rPr lang="en-US" sz="3200" b="0" dirty="0">
                <a:solidFill>
                  <a:srgbClr val="7030A0"/>
                </a:solidFill>
              </a:rPr>
              <a:t>Ca </a:t>
            </a:r>
            <a:r>
              <a:rPr lang="en-US" sz="3200" b="0" dirty="0" err="1">
                <a:solidFill>
                  <a:srgbClr val="7030A0"/>
                </a:solidFill>
              </a:rPr>
              <a:t>ngợi</a:t>
            </a:r>
            <a:r>
              <a:rPr lang="en-US" sz="3200" b="0" dirty="0">
                <a:solidFill>
                  <a:srgbClr val="7030A0"/>
                </a:solidFill>
              </a:rPr>
              <a:t> </a:t>
            </a:r>
            <a:r>
              <a:rPr lang="en-US" sz="3200" b="0" dirty="0" err="1">
                <a:solidFill>
                  <a:srgbClr val="7030A0"/>
                </a:solidFill>
              </a:rPr>
              <a:t>những</a:t>
            </a:r>
            <a:r>
              <a:rPr lang="en-US" sz="3200" b="0" dirty="0">
                <a:solidFill>
                  <a:srgbClr val="7030A0"/>
                </a:solidFill>
              </a:rPr>
              <a:t> </a:t>
            </a:r>
            <a:r>
              <a:rPr lang="en-US" sz="3200" b="0" dirty="0" err="1">
                <a:solidFill>
                  <a:srgbClr val="7030A0"/>
                </a:solidFill>
              </a:rPr>
              <a:t>việc</a:t>
            </a:r>
            <a:r>
              <a:rPr lang="en-US" sz="3200" b="0" dirty="0">
                <a:solidFill>
                  <a:srgbClr val="7030A0"/>
                </a:solidFill>
              </a:rPr>
              <a:t> </a:t>
            </a:r>
            <a:r>
              <a:rPr lang="en-US" sz="3200" b="0" dirty="0" err="1">
                <a:solidFill>
                  <a:srgbClr val="7030A0"/>
                </a:solidFill>
              </a:rPr>
              <a:t>làm</a:t>
            </a:r>
            <a:r>
              <a:rPr lang="en-US" sz="3200" b="0" dirty="0">
                <a:solidFill>
                  <a:srgbClr val="7030A0"/>
                </a:solidFill>
              </a:rPr>
              <a:t> </a:t>
            </a:r>
            <a:r>
              <a:rPr lang="en-US" sz="3200" b="0" dirty="0" err="1">
                <a:solidFill>
                  <a:srgbClr val="7030A0"/>
                </a:solidFill>
              </a:rPr>
              <a:t>cao</a:t>
            </a:r>
            <a:r>
              <a:rPr lang="en-US" sz="3200" b="0" dirty="0">
                <a:solidFill>
                  <a:srgbClr val="7030A0"/>
                </a:solidFill>
              </a:rPr>
              <a:t> </a:t>
            </a:r>
            <a:r>
              <a:rPr lang="en-US" sz="3200" b="0" dirty="0" err="1">
                <a:solidFill>
                  <a:srgbClr val="7030A0"/>
                </a:solidFill>
              </a:rPr>
              <a:t>đẹp</a:t>
            </a:r>
            <a:r>
              <a:rPr lang="en-US" sz="3200" b="0" dirty="0">
                <a:solidFill>
                  <a:srgbClr val="7030A0"/>
                </a:solidFill>
              </a:rPr>
              <a:t> </a:t>
            </a:r>
            <a:r>
              <a:rPr lang="en-US" sz="3200" b="0" dirty="0" err="1">
                <a:solidFill>
                  <a:srgbClr val="7030A0"/>
                </a:solidFill>
              </a:rPr>
              <a:t>vì</a:t>
            </a:r>
            <a:r>
              <a:rPr lang="en-US" sz="3200" b="0" dirty="0">
                <a:solidFill>
                  <a:srgbClr val="7030A0"/>
                </a:solidFill>
              </a:rPr>
              <a:t> </a:t>
            </a:r>
            <a:r>
              <a:rPr lang="en-US" sz="3200" b="0" dirty="0" err="1">
                <a:solidFill>
                  <a:srgbClr val="7030A0"/>
                </a:solidFill>
              </a:rPr>
              <a:t>cộng</a:t>
            </a:r>
            <a:r>
              <a:rPr lang="en-US" sz="3200" b="0" dirty="0">
                <a:solidFill>
                  <a:srgbClr val="7030A0"/>
                </a:solidFill>
              </a:rPr>
              <a:t> </a:t>
            </a:r>
            <a:r>
              <a:rPr lang="en-US" sz="3200" b="0" dirty="0" err="1">
                <a:solidFill>
                  <a:srgbClr val="7030A0"/>
                </a:solidFill>
              </a:rPr>
              <a:t>đồng</a:t>
            </a:r>
            <a:r>
              <a:rPr lang="vi-VN" sz="3200" b="0" dirty="0">
                <a:solidFill>
                  <a:srgbClr val="7030A0"/>
                </a:solidFill>
              </a:rPr>
              <a:t>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6B6360D-F09D-4AB1-B914-320977F8CEF8}"/>
              </a:ext>
            </a:extLst>
          </p:cNvPr>
          <p:cNvGrpSpPr/>
          <p:nvPr/>
        </p:nvGrpSpPr>
        <p:grpSpPr>
          <a:xfrm>
            <a:off x="1519339" y="4343630"/>
            <a:ext cx="9764351" cy="1392908"/>
            <a:chOff x="1198086" y="4331998"/>
            <a:chExt cx="9010213" cy="1392908"/>
          </a:xfrm>
        </p:grpSpPr>
        <p:pic>
          <p:nvPicPr>
            <p:cNvPr id="71" name="Picture 12">
              <a:extLst>
                <a:ext uri="{FF2B5EF4-FFF2-40B4-BE49-F238E27FC236}">
                  <a16:creationId xmlns:a16="http://schemas.microsoft.com/office/drawing/2014/main" id="{FC357EF7-0C4A-48C1-9475-41697AB8E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198086" y="4331998"/>
              <a:ext cx="9010213" cy="1392908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7D8FAF1-9F47-46C0-865F-523864072904}"/>
                </a:ext>
              </a:extLst>
            </p:cNvPr>
            <p:cNvSpPr txBox="1"/>
            <p:nvPr/>
          </p:nvSpPr>
          <p:spPr>
            <a:xfrm>
              <a:off x="1547514" y="4537817"/>
              <a:ext cx="754340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 đọc kĩ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vi-VN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 các đáp án để lựa chọn đáp án phù hợp.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2939FCF-43F6-4B79-B61C-FB1AA81AF93B}"/>
              </a:ext>
            </a:extLst>
          </p:cNvPr>
          <p:cNvSpPr/>
          <p:nvPr/>
        </p:nvSpPr>
        <p:spPr>
          <a:xfrm>
            <a:off x="385377" y="3214687"/>
            <a:ext cx="485775" cy="428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077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  <p:bldP spid="2" grpId="0" animBg="1"/>
        </p:bldLst>
      </p:timing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1" name="PA_图片 6">
            <a:extLst>
              <a:ext uri="{FF2B5EF4-FFF2-40B4-BE49-F238E27FC236}">
                <a16:creationId xmlns:a16="http://schemas.microsoft.com/office/drawing/2014/main" id="{91454F0F-DC46-4E57-91B4-D47DEF744EA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0"/>
            <a:ext cx="9713977" cy="6858000"/>
          </a:xfrm>
          <a:prstGeom prst="rect">
            <a:avLst/>
          </a:prstGeom>
        </p:spPr>
      </p:pic>
      <p:pic>
        <p:nvPicPr>
          <p:cNvPr id="13" name="PA_图片 4">
            <a:extLst>
              <a:ext uri="{FF2B5EF4-FFF2-40B4-BE49-F238E27FC236}">
                <a16:creationId xmlns:a16="http://schemas.microsoft.com/office/drawing/2014/main" id="{AE7B2748-1252-423C-8A0E-3B66ECCA50C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6583"/>
            <a:ext cx="4719700" cy="32114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8AB4E9A-C385-4823-920F-AF413741736C}"/>
              </a:ext>
            </a:extLst>
          </p:cNvPr>
          <p:cNvSpPr txBox="1"/>
          <p:nvPr/>
        </p:nvSpPr>
        <p:spPr>
          <a:xfrm>
            <a:off x="4326080" y="2769420"/>
            <a:ext cx="58556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đáng</a:t>
            </a:r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trân</a:t>
            </a:r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cộng</a:t>
            </a:r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600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020D9F-1F09-4F37-ABA8-C765F8FCEE3F}"/>
              </a:ext>
            </a:extLst>
          </p:cNvPr>
          <p:cNvSpPr txBox="1"/>
          <p:nvPr/>
        </p:nvSpPr>
        <p:spPr>
          <a:xfrm>
            <a:off x="5974172" y="2069379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dung:</a:t>
            </a:r>
          </a:p>
        </p:txBody>
      </p:sp>
    </p:spTree>
    <p:extLst>
      <p:ext uri="{BB962C8B-B14F-4D97-AF65-F5344CB8AC3E}">
        <p14:creationId xmlns:p14="http://schemas.microsoft.com/office/powerpoint/2010/main" val="303570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4F8AC4B-50F5-4638-89D1-F4677BEC0713}"/>
              </a:ext>
            </a:extLst>
          </p:cNvPr>
          <p:cNvSpPr txBox="1"/>
          <p:nvPr/>
        </p:nvSpPr>
        <p:spPr>
          <a:xfrm>
            <a:off x="644181" y="1584858"/>
            <a:ext cx="109039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bụi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lim.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lim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bồng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bềnh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nhấp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nháy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đậu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lạnh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rít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ù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ù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suýt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ngã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quắp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ngón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chặt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đấm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ngực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pPr marL="342900" indent="-342900" algn="just">
              <a:buFontTx/>
              <a:buChar char="-"/>
            </a:pP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19141" y="151096"/>
            <a:ext cx="5447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2A7C5F89-6188-41E1-B0E0-616FCD6EC6D1}"/>
              </a:ext>
            </a:extLst>
          </p:cNvPr>
          <p:cNvSpPr/>
          <p:nvPr/>
        </p:nvSpPr>
        <p:spPr>
          <a:xfrm>
            <a:off x="643847" y="1661243"/>
            <a:ext cx="476756" cy="416802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3D4C0D4-A1B0-0443-41D3-C6B8A82DB29F}"/>
              </a:ext>
            </a:extLst>
          </p:cNvPr>
          <p:cNvGrpSpPr/>
          <p:nvPr/>
        </p:nvGrpSpPr>
        <p:grpSpPr>
          <a:xfrm>
            <a:off x="146342" y="214199"/>
            <a:ext cx="4174865" cy="625703"/>
            <a:chOff x="1053394" y="206467"/>
            <a:chExt cx="2880723" cy="432581"/>
          </a:xfrm>
        </p:grpSpPr>
        <p:sp>
          <p:nvSpPr>
            <p:cNvPr id="6" name="Rectangle: Rounded Corners 43">
              <a:extLst>
                <a:ext uri="{FF2B5EF4-FFF2-40B4-BE49-F238E27FC236}">
                  <a16:creationId xmlns:a16="http://schemas.microsoft.com/office/drawing/2014/main" id="{B025FE38-2C23-42E0-CA32-437A49D3D8BC}"/>
                </a:ext>
              </a:extLst>
            </p:cNvPr>
            <p:cNvSpPr/>
            <p:nvPr/>
          </p:nvSpPr>
          <p:spPr>
            <a:xfrm>
              <a:off x="1106327" y="206467"/>
              <a:ext cx="2827790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8237378-BF6E-4DF6-CB91-DA01E05D9A6C}"/>
                </a:ext>
              </a:extLst>
            </p:cNvPr>
            <p:cNvSpPr/>
            <p:nvPr/>
          </p:nvSpPr>
          <p:spPr>
            <a:xfrm>
              <a:off x="1053394" y="206467"/>
              <a:ext cx="2880723" cy="404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Luyện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diễn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cảm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84642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4F8AC4B-50F5-4638-89D1-F4677BEC0713}"/>
              </a:ext>
            </a:extLst>
          </p:cNvPr>
          <p:cNvSpPr txBox="1"/>
          <p:nvPr/>
        </p:nvSpPr>
        <p:spPr>
          <a:xfrm>
            <a:off x="644181" y="1584858"/>
            <a:ext cx="109039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bay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bụi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lim.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lim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bay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bồng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bềnh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nháy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đậu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lạnh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rít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ù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ù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suýt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ngã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quắp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ngón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chặt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pPr marL="342900" indent="-342900" algn="just">
              <a:buFontTx/>
              <a:buChar char="-"/>
            </a:pP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19141" y="151096"/>
            <a:ext cx="5447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2A7C5F89-6188-41E1-B0E0-616FCD6EC6D1}"/>
              </a:ext>
            </a:extLst>
          </p:cNvPr>
          <p:cNvSpPr/>
          <p:nvPr/>
        </p:nvSpPr>
        <p:spPr>
          <a:xfrm>
            <a:off x="643847" y="1661243"/>
            <a:ext cx="476756" cy="416802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3D4C0D4-A1B0-0443-41D3-C6B8A82DB29F}"/>
              </a:ext>
            </a:extLst>
          </p:cNvPr>
          <p:cNvGrpSpPr/>
          <p:nvPr/>
        </p:nvGrpSpPr>
        <p:grpSpPr>
          <a:xfrm>
            <a:off x="146342" y="214199"/>
            <a:ext cx="4174865" cy="625703"/>
            <a:chOff x="1053394" y="206467"/>
            <a:chExt cx="2880723" cy="432581"/>
          </a:xfrm>
        </p:grpSpPr>
        <p:sp>
          <p:nvSpPr>
            <p:cNvPr id="6" name="Rectangle: Rounded Corners 43">
              <a:extLst>
                <a:ext uri="{FF2B5EF4-FFF2-40B4-BE49-F238E27FC236}">
                  <a16:creationId xmlns:a16="http://schemas.microsoft.com/office/drawing/2014/main" id="{B025FE38-2C23-42E0-CA32-437A49D3D8BC}"/>
                </a:ext>
              </a:extLst>
            </p:cNvPr>
            <p:cNvSpPr/>
            <p:nvPr/>
          </p:nvSpPr>
          <p:spPr>
            <a:xfrm>
              <a:off x="1106327" y="206467"/>
              <a:ext cx="2827790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8237378-BF6E-4DF6-CB91-DA01E05D9A6C}"/>
                </a:ext>
              </a:extLst>
            </p:cNvPr>
            <p:cNvSpPr/>
            <p:nvPr/>
          </p:nvSpPr>
          <p:spPr>
            <a:xfrm>
              <a:off x="1053394" y="206467"/>
              <a:ext cx="2880723" cy="404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Luyện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diễn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cảm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06001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4F8AC4B-50F5-4638-89D1-F4677BEC0713}"/>
              </a:ext>
            </a:extLst>
          </p:cNvPr>
          <p:cNvSpPr txBox="1"/>
          <p:nvPr/>
        </p:nvSpPr>
        <p:spPr>
          <a:xfrm>
            <a:off x="167425" y="1168056"/>
            <a:ext cx="11784169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muôn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già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nhiệm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múa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lim.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bồng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bềnh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nhấp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đậu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rít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ù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ù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suýt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ngã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quắp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ngón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ngực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pPr marL="342900" indent="-342900" algn="just">
              <a:buFontTx/>
              <a:buChar char="-"/>
            </a:pP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…!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tan.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đằng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ửng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ra.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vươn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đính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gáy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100" i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Nam)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99239" y="162085"/>
            <a:ext cx="5447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C28690B-C98F-9B9F-942C-65F06E7C00F5}"/>
              </a:ext>
            </a:extLst>
          </p:cNvPr>
          <p:cNvGrpSpPr/>
          <p:nvPr/>
        </p:nvGrpSpPr>
        <p:grpSpPr>
          <a:xfrm>
            <a:off x="1214855" y="163236"/>
            <a:ext cx="4174865" cy="1077218"/>
            <a:chOff x="1053394" y="206467"/>
            <a:chExt cx="2880723" cy="744737"/>
          </a:xfrm>
        </p:grpSpPr>
        <p:sp>
          <p:nvSpPr>
            <p:cNvPr id="4" name="Rectangle: Rounded Corners 43">
              <a:extLst>
                <a:ext uri="{FF2B5EF4-FFF2-40B4-BE49-F238E27FC236}">
                  <a16:creationId xmlns:a16="http://schemas.microsoft.com/office/drawing/2014/main" id="{3D9C313E-BAE6-74E6-88E7-9F75FC49EB13}"/>
                </a:ext>
              </a:extLst>
            </p:cNvPr>
            <p:cNvSpPr/>
            <p:nvPr/>
          </p:nvSpPr>
          <p:spPr>
            <a:xfrm>
              <a:off x="1106327" y="206467"/>
              <a:ext cx="2827790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360AE22-F468-1940-7C95-F4A9F90EBBDD}"/>
                </a:ext>
              </a:extLst>
            </p:cNvPr>
            <p:cNvSpPr/>
            <p:nvPr/>
          </p:nvSpPr>
          <p:spPr>
            <a:xfrm>
              <a:off x="1053394" y="206467"/>
              <a:ext cx="2880723" cy="7447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Luyện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lại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toàn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bài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6F7DD8A-D7DD-0C37-044F-59538F87A1D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6808" y="103799"/>
            <a:ext cx="667016" cy="74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6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7" name="矩形 36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8E71E02-4953-499C-9A95-69D28A139549}"/>
              </a:ext>
            </a:extLst>
          </p:cNvPr>
          <p:cNvGrpSpPr/>
          <p:nvPr/>
        </p:nvGrpSpPr>
        <p:grpSpPr>
          <a:xfrm>
            <a:off x="3423798" y="452781"/>
            <a:ext cx="4174865" cy="1077218"/>
            <a:chOff x="1053394" y="206467"/>
            <a:chExt cx="2880723" cy="744737"/>
          </a:xfrm>
        </p:grpSpPr>
        <p:sp>
          <p:nvSpPr>
            <p:cNvPr id="39" name="Rectangle: Rounded Corners 43">
              <a:extLst>
                <a:ext uri="{FF2B5EF4-FFF2-40B4-BE49-F238E27FC236}">
                  <a16:creationId xmlns:a16="http://schemas.microsoft.com/office/drawing/2014/main" id="{3348300B-9638-4E5C-B6A8-F53E0F4DD077}"/>
                </a:ext>
              </a:extLst>
            </p:cNvPr>
            <p:cNvSpPr/>
            <p:nvPr/>
          </p:nvSpPr>
          <p:spPr>
            <a:xfrm>
              <a:off x="1106327" y="206467"/>
              <a:ext cx="2827790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5307783-A6C3-4137-8831-609E021D0BA3}"/>
                </a:ext>
              </a:extLst>
            </p:cNvPr>
            <p:cNvSpPr/>
            <p:nvPr/>
          </p:nvSpPr>
          <p:spPr>
            <a:xfrm>
              <a:off x="1053394" y="206467"/>
              <a:ext cx="2880723" cy="7447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Luyện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lại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toàn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bài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A50C1DBC-2CD6-4E3F-AB6D-DBEB6238BDB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5751" y="393344"/>
            <a:ext cx="667016" cy="744576"/>
          </a:xfrm>
          <a:prstGeom prst="rect">
            <a:avLst/>
          </a:prstGeom>
        </p:spPr>
      </p:pic>
      <p:sp>
        <p:nvSpPr>
          <p:cNvPr id="45" name="Rounded Rectangle 31">
            <a:extLst>
              <a:ext uri="{FF2B5EF4-FFF2-40B4-BE49-F238E27FC236}">
                <a16:creationId xmlns:a16="http://schemas.microsoft.com/office/drawing/2014/main" id="{18EDAB9E-94DC-42A0-AEE6-ACE40757E87C}"/>
              </a:ext>
            </a:extLst>
          </p:cNvPr>
          <p:cNvSpPr/>
          <p:nvPr/>
        </p:nvSpPr>
        <p:spPr>
          <a:xfrm>
            <a:off x="1261405" y="3293983"/>
            <a:ext cx="3645680" cy="523585"/>
          </a:xfrm>
          <a:prstGeom prst="roundRect">
            <a:avLst>
              <a:gd name="adj" fmla="val 50000"/>
            </a:avLst>
          </a:prstGeom>
          <a:solidFill>
            <a:srgbClr val="C1E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28FD4C2-D8FB-494B-B90C-BE383CCD1DC1}"/>
              </a:ext>
            </a:extLst>
          </p:cNvPr>
          <p:cNvSpPr/>
          <p:nvPr/>
        </p:nvSpPr>
        <p:spPr>
          <a:xfrm>
            <a:off x="4328809" y="2089681"/>
            <a:ext cx="34406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Tiêu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chí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nhận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xét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153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B0380B9-3F75-4964-B92F-D6F17CC15815}"/>
              </a:ext>
            </a:extLst>
          </p:cNvPr>
          <p:cNvSpPr/>
          <p:nvPr/>
        </p:nvSpPr>
        <p:spPr>
          <a:xfrm>
            <a:off x="1995471" y="3166530"/>
            <a:ext cx="1776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đúng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E7FE365-EEBB-4E9C-87F3-F003E670E68D}"/>
              </a:ext>
            </a:extLst>
          </p:cNvPr>
          <p:cNvSpPr/>
          <p:nvPr/>
        </p:nvSpPr>
        <p:spPr>
          <a:xfrm>
            <a:off x="1353718" y="3280714"/>
            <a:ext cx="432000" cy="432000"/>
          </a:xfrm>
          <a:prstGeom prst="ellipse">
            <a:avLst/>
          </a:prstGeom>
          <a:solidFill>
            <a:srgbClr val="93E3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1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5AE1D75-82F9-4C95-9E37-DEDD2C6E9259}"/>
              </a:ext>
            </a:extLst>
          </p:cNvPr>
          <p:cNvGrpSpPr/>
          <p:nvPr/>
        </p:nvGrpSpPr>
        <p:grpSpPr>
          <a:xfrm>
            <a:off x="1261405" y="3855714"/>
            <a:ext cx="3645680" cy="643894"/>
            <a:chOff x="1717199" y="4363552"/>
            <a:chExt cx="3645680" cy="643894"/>
          </a:xfrm>
        </p:grpSpPr>
        <p:sp>
          <p:nvSpPr>
            <p:cNvPr id="50" name="Rounded Rectangle 36">
              <a:extLst>
                <a:ext uri="{FF2B5EF4-FFF2-40B4-BE49-F238E27FC236}">
                  <a16:creationId xmlns:a16="http://schemas.microsoft.com/office/drawing/2014/main" id="{40A1355C-A63A-410C-B78D-94591B273DA9}"/>
                </a:ext>
              </a:extLst>
            </p:cNvPr>
            <p:cNvSpPr/>
            <p:nvPr/>
          </p:nvSpPr>
          <p:spPr>
            <a:xfrm>
              <a:off x="1717199" y="4407610"/>
              <a:ext cx="3645680" cy="563049"/>
            </a:xfrm>
            <a:prstGeom prst="roundRect">
              <a:avLst>
                <a:gd name="adj" fmla="val 50000"/>
              </a:avLst>
            </a:prstGeom>
            <a:solidFill>
              <a:srgbClr val="FFF09D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50AD4F8-AC6F-42B9-B837-4FD3908F6221}"/>
                </a:ext>
              </a:extLst>
            </p:cNvPr>
            <p:cNvSpPr/>
            <p:nvPr/>
          </p:nvSpPr>
          <p:spPr>
            <a:xfrm>
              <a:off x="2451265" y="4363552"/>
              <a:ext cx="1832553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to,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rõ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7C66C13-A42D-4799-BC6D-8038813C52BE}"/>
                </a:ext>
              </a:extLst>
            </p:cNvPr>
            <p:cNvSpPr/>
            <p:nvPr/>
          </p:nvSpPr>
          <p:spPr>
            <a:xfrm>
              <a:off x="1824062" y="4469499"/>
              <a:ext cx="432000" cy="432000"/>
            </a:xfrm>
            <a:prstGeom prst="ellipse">
              <a:avLst/>
            </a:prstGeom>
            <a:solidFill>
              <a:srgbClr val="FFE443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2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635C10E-2D17-4988-9D42-D7DB68B59BDF}"/>
              </a:ext>
            </a:extLst>
          </p:cNvPr>
          <p:cNvGrpSpPr/>
          <p:nvPr/>
        </p:nvGrpSpPr>
        <p:grpSpPr>
          <a:xfrm>
            <a:off x="1268387" y="4580745"/>
            <a:ext cx="5119273" cy="643894"/>
            <a:chOff x="1717199" y="5199333"/>
            <a:chExt cx="5119273" cy="643894"/>
          </a:xfrm>
        </p:grpSpPr>
        <p:sp>
          <p:nvSpPr>
            <p:cNvPr id="54" name="Rounded Rectangle 40">
              <a:extLst>
                <a:ext uri="{FF2B5EF4-FFF2-40B4-BE49-F238E27FC236}">
                  <a16:creationId xmlns:a16="http://schemas.microsoft.com/office/drawing/2014/main" id="{22BCBBE7-14E6-4319-8EA9-1394A0D93D4D}"/>
                </a:ext>
              </a:extLst>
            </p:cNvPr>
            <p:cNvSpPr/>
            <p:nvPr/>
          </p:nvSpPr>
          <p:spPr>
            <a:xfrm>
              <a:off x="1717199" y="5206535"/>
              <a:ext cx="5119273" cy="584583"/>
            </a:xfrm>
            <a:prstGeom prst="roundRect">
              <a:avLst>
                <a:gd name="adj" fmla="val 50000"/>
              </a:avLst>
            </a:prstGeom>
            <a:solidFill>
              <a:srgbClr val="FFD1C5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4EDDE5D-5E6D-4AD3-9143-1C18C7DDA68C}"/>
                </a:ext>
              </a:extLst>
            </p:cNvPr>
            <p:cNvSpPr/>
            <p:nvPr/>
          </p:nvSpPr>
          <p:spPr>
            <a:xfrm>
              <a:off x="2451265" y="5199333"/>
              <a:ext cx="3437159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Ngắt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nghỉ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đúng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chỗ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01C097A-83FD-4CCC-91A3-CC56AAB2AC24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FFB7A3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3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57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C8C65053-6D1B-4B78-93C4-215F29896E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4999398" y="3234922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A2BD4A7F-C93C-49D0-B6D6-2195365FCC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5052659" y="3883803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CE1A645C-0113-4A40-9F7E-95B64EAFB2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6380678" y="4631174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5FDC0F35-A38D-46B0-A3B6-B34014EB7144}"/>
              </a:ext>
            </a:extLst>
          </p:cNvPr>
          <p:cNvGrpSpPr/>
          <p:nvPr/>
        </p:nvGrpSpPr>
        <p:grpSpPr>
          <a:xfrm>
            <a:off x="1261405" y="5281954"/>
            <a:ext cx="8097635" cy="643894"/>
            <a:chOff x="1717199" y="5199333"/>
            <a:chExt cx="8097635" cy="643894"/>
          </a:xfrm>
        </p:grpSpPr>
        <p:sp>
          <p:nvSpPr>
            <p:cNvPr id="61" name="Rounded Rectangle 47">
              <a:extLst>
                <a:ext uri="{FF2B5EF4-FFF2-40B4-BE49-F238E27FC236}">
                  <a16:creationId xmlns:a16="http://schemas.microsoft.com/office/drawing/2014/main" id="{35DB7073-F97E-4A80-95D1-573E10368A99}"/>
                </a:ext>
              </a:extLst>
            </p:cNvPr>
            <p:cNvSpPr/>
            <p:nvPr/>
          </p:nvSpPr>
          <p:spPr>
            <a:xfrm>
              <a:off x="1717199" y="5206535"/>
              <a:ext cx="8097635" cy="584583"/>
            </a:xfrm>
            <a:prstGeom prst="roundRect">
              <a:avLst>
                <a:gd name="adj" fmla="val 50000"/>
              </a:avLst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BB00523-6108-458F-8D54-1434B916C30A}"/>
                </a:ext>
              </a:extLst>
            </p:cNvPr>
            <p:cNvSpPr/>
            <p:nvPr/>
          </p:nvSpPr>
          <p:spPr>
            <a:xfrm>
              <a:off x="2414689" y="5199333"/>
              <a:ext cx="5803192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và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nhấn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phù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hợp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AF4BA9B3-2DFD-4E02-B5DF-63B297338A00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4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64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9CBD2EE5-8F99-41B7-A100-70412B4DED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9501805" y="5318946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52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548F1458-D29C-4555-AAA5-7BE0BCA069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2466972"/>
            <a:ext cx="4391028" cy="43910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5560" y="1697531"/>
            <a:ext cx="9733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 VÀ TRẢI NGHIỆM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6528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A50C1DBC-2CD6-4E3F-AB6D-DBEB6238BDB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5751" y="393344"/>
            <a:ext cx="667016" cy="744576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128FD4C2-D8FB-494B-B90C-BE383CCD1DC1}"/>
              </a:ext>
            </a:extLst>
          </p:cNvPr>
          <p:cNvSpPr/>
          <p:nvPr/>
        </p:nvSpPr>
        <p:spPr>
          <a:xfrm>
            <a:off x="929148" y="2089681"/>
            <a:ext cx="11090787" cy="324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Giáo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viên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gọi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hs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nêu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lại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nội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dung </a:t>
            </a: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học</a:t>
            </a:r>
            <a:endParaRPr kumimoji="0" lang="en-US" altLang="zh-CN" sz="3600" b="1" i="0" u="none" strike="noStrike" kern="1200" cap="none" spc="0" normalizeH="0" noProof="0" dirty="0" smtClean="0">
              <a:ln>
                <a:noFill/>
              </a:ln>
              <a:solidFill>
                <a:srgbClr val="FF153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rial"/>
            </a:endParaRPr>
          </a:p>
          <a:p>
            <a:pPr marL="742950" marR="0" lvl="0" indent="-742950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r>
              <a:rPr lang="en-US" altLang="zh-CN" sz="3600" b="1" dirty="0" smtClean="0">
                <a:solidFill>
                  <a:srgbClr val="FF153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Qua </a:t>
            </a:r>
            <a:r>
              <a:rPr lang="en-US" altLang="zh-CN" sz="3600" b="1" dirty="0" err="1" smtClean="0">
                <a:solidFill>
                  <a:srgbClr val="FF153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b</a:t>
            </a:r>
            <a:r>
              <a:rPr lang="en-US" altLang="zh-CN" sz="3600" b="1" baseline="0" dirty="0" err="1" smtClean="0">
                <a:solidFill>
                  <a:srgbClr val="FF153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ài</a:t>
            </a:r>
            <a:r>
              <a:rPr lang="en-US" altLang="zh-CN" sz="3600" b="1" dirty="0" smtClean="0">
                <a:solidFill>
                  <a:srgbClr val="FF153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600" b="1" dirty="0" err="1" smtClean="0">
                <a:solidFill>
                  <a:srgbClr val="FF153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học</a:t>
            </a:r>
            <a:r>
              <a:rPr lang="en-US" altLang="zh-CN" sz="3600" b="1" dirty="0" smtClean="0">
                <a:solidFill>
                  <a:srgbClr val="FF153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600" b="1" dirty="0" err="1" smtClean="0">
                <a:solidFill>
                  <a:srgbClr val="FF153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hôm</a:t>
            </a:r>
            <a:r>
              <a:rPr lang="en-US" altLang="zh-CN" sz="3600" b="1" dirty="0" smtClean="0">
                <a:solidFill>
                  <a:srgbClr val="FF153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nay </a:t>
            </a:r>
            <a:r>
              <a:rPr lang="en-US" altLang="zh-CN" sz="3600" b="1" dirty="0" err="1" smtClean="0">
                <a:solidFill>
                  <a:srgbClr val="FF153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em</a:t>
            </a:r>
            <a:r>
              <a:rPr lang="en-US" altLang="zh-CN" sz="3600" b="1" dirty="0" smtClean="0">
                <a:solidFill>
                  <a:srgbClr val="FF153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600" b="1" dirty="0" err="1" smtClean="0">
                <a:solidFill>
                  <a:srgbClr val="FF153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rút</a:t>
            </a:r>
            <a:r>
              <a:rPr lang="en-US" altLang="zh-CN" sz="3600" b="1" dirty="0" smtClean="0">
                <a:solidFill>
                  <a:srgbClr val="FF153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600" b="1" dirty="0" err="1" smtClean="0">
                <a:solidFill>
                  <a:srgbClr val="FF153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ra</a:t>
            </a:r>
            <a:r>
              <a:rPr lang="en-US" altLang="zh-CN" sz="3600" b="1" dirty="0" smtClean="0">
                <a:solidFill>
                  <a:srgbClr val="FF153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600" b="1" dirty="0" err="1" smtClean="0">
                <a:solidFill>
                  <a:srgbClr val="FF153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altLang="zh-CN" sz="3600" b="1" dirty="0" smtClean="0">
                <a:solidFill>
                  <a:srgbClr val="FF153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600" b="1" dirty="0" err="1" smtClean="0">
                <a:solidFill>
                  <a:srgbClr val="FF153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altLang="zh-CN" sz="3600" b="1" dirty="0" smtClean="0">
                <a:solidFill>
                  <a:srgbClr val="FF153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600" b="1" dirty="0" err="1" smtClean="0">
                <a:solidFill>
                  <a:srgbClr val="FF153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học</a:t>
            </a:r>
            <a:r>
              <a:rPr lang="en-US" altLang="zh-CN" sz="3600" b="1" dirty="0" smtClean="0">
                <a:solidFill>
                  <a:srgbClr val="FF153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600" b="1" dirty="0" err="1" smtClean="0">
                <a:solidFill>
                  <a:srgbClr val="FF153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gì</a:t>
            </a:r>
            <a:r>
              <a:rPr lang="en-US" altLang="zh-CN" sz="3600" b="1" dirty="0" smtClean="0">
                <a:solidFill>
                  <a:srgbClr val="FF153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?</a:t>
            </a:r>
          </a:p>
          <a:p>
            <a:pPr marL="742950" marR="0" lvl="0" indent="-742950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GV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dặn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HS </a:t>
            </a: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chuẩn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bị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sau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153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167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C8BE85D9-C997-4A09-B6D2-4216F2D666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038" y="2484666"/>
            <a:ext cx="7021552" cy="1754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787" y="5389797"/>
            <a:ext cx="2400300" cy="146820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64DB502-149E-1EDC-481E-E5A454F164CD}"/>
              </a:ext>
            </a:extLst>
          </p:cNvPr>
          <p:cNvSpPr/>
          <p:nvPr/>
        </p:nvSpPr>
        <p:spPr>
          <a:xfrm>
            <a:off x="1226691" y="769385"/>
            <a:ext cx="10448925" cy="17907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3600" i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i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3600" i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3600" i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chạm</a:t>
            </a:r>
            <a:r>
              <a:rPr lang="en-US" sz="3600" i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D6FB3D6-538E-F81B-F15F-304FA34D0AC1}"/>
              </a:ext>
            </a:extLst>
          </p:cNvPr>
          <p:cNvSpPr/>
          <p:nvPr/>
        </p:nvSpPr>
        <p:spPr>
          <a:xfrm>
            <a:off x="1312418" y="3239535"/>
            <a:ext cx="10363198" cy="2330449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đáng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cộng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73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auto">
          <a:xfrm>
            <a:off x="8013700" y="2503488"/>
            <a:ext cx="776288" cy="381000"/>
          </a:xfrm>
          <a:custGeom>
            <a:avLst/>
            <a:gdLst>
              <a:gd name="T0" fmla="*/ 1 w 128"/>
              <a:gd name="T1" fmla="*/ 63 h 63"/>
              <a:gd name="T2" fmla="*/ 0 w 128"/>
              <a:gd name="T3" fmla="*/ 56 h 63"/>
              <a:gd name="T4" fmla="*/ 4 w 128"/>
              <a:gd name="T5" fmla="*/ 42 h 63"/>
              <a:gd name="T6" fmla="*/ 21 w 128"/>
              <a:gd name="T7" fmla="*/ 29 h 63"/>
              <a:gd name="T8" fmla="*/ 37 w 128"/>
              <a:gd name="T9" fmla="*/ 29 h 63"/>
              <a:gd name="T10" fmla="*/ 43 w 128"/>
              <a:gd name="T11" fmla="*/ 31 h 63"/>
              <a:gd name="T12" fmla="*/ 44 w 128"/>
              <a:gd name="T13" fmla="*/ 21 h 63"/>
              <a:gd name="T14" fmla="*/ 50 w 128"/>
              <a:gd name="T15" fmla="*/ 9 h 63"/>
              <a:gd name="T16" fmla="*/ 56 w 128"/>
              <a:gd name="T17" fmla="*/ 5 h 63"/>
              <a:gd name="T18" fmla="*/ 72 w 128"/>
              <a:gd name="T19" fmla="*/ 0 h 63"/>
              <a:gd name="T20" fmla="*/ 89 w 128"/>
              <a:gd name="T21" fmla="*/ 5 h 63"/>
              <a:gd name="T22" fmla="*/ 89 w 128"/>
              <a:gd name="T23" fmla="*/ 5 h 63"/>
              <a:gd name="T24" fmla="*/ 102 w 128"/>
              <a:gd name="T25" fmla="*/ 22 h 63"/>
              <a:gd name="T26" fmla="*/ 102 w 128"/>
              <a:gd name="T27" fmla="*/ 36 h 63"/>
              <a:gd name="T28" fmla="*/ 100 w 128"/>
              <a:gd name="T29" fmla="*/ 40 h 63"/>
              <a:gd name="T30" fmla="*/ 106 w 128"/>
              <a:gd name="T31" fmla="*/ 40 h 63"/>
              <a:gd name="T32" fmla="*/ 127 w 128"/>
              <a:gd name="T33" fmla="*/ 63 h 63"/>
              <a:gd name="T34" fmla="*/ 1 w 128"/>
              <a:gd name="T35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8" h="63">
                <a:moveTo>
                  <a:pt x="1" y="63"/>
                </a:moveTo>
                <a:cubicBezTo>
                  <a:pt x="1" y="61"/>
                  <a:pt x="0" y="59"/>
                  <a:pt x="0" y="56"/>
                </a:cubicBezTo>
                <a:cubicBezTo>
                  <a:pt x="0" y="51"/>
                  <a:pt x="2" y="46"/>
                  <a:pt x="4" y="42"/>
                </a:cubicBezTo>
                <a:cubicBezTo>
                  <a:pt x="8" y="36"/>
                  <a:pt x="14" y="30"/>
                  <a:pt x="21" y="29"/>
                </a:cubicBezTo>
                <a:cubicBezTo>
                  <a:pt x="29" y="27"/>
                  <a:pt x="30" y="28"/>
                  <a:pt x="37" y="29"/>
                </a:cubicBezTo>
                <a:cubicBezTo>
                  <a:pt x="39" y="29"/>
                  <a:pt x="41" y="30"/>
                  <a:pt x="43" y="31"/>
                </a:cubicBezTo>
                <a:cubicBezTo>
                  <a:pt x="43" y="27"/>
                  <a:pt x="43" y="24"/>
                  <a:pt x="44" y="21"/>
                </a:cubicBezTo>
                <a:cubicBezTo>
                  <a:pt x="45" y="16"/>
                  <a:pt x="47" y="13"/>
                  <a:pt x="50" y="9"/>
                </a:cubicBezTo>
                <a:cubicBezTo>
                  <a:pt x="52" y="8"/>
                  <a:pt x="54" y="6"/>
                  <a:pt x="56" y="5"/>
                </a:cubicBezTo>
                <a:cubicBezTo>
                  <a:pt x="61" y="2"/>
                  <a:pt x="66" y="0"/>
                  <a:pt x="72" y="0"/>
                </a:cubicBezTo>
                <a:cubicBezTo>
                  <a:pt x="78" y="0"/>
                  <a:pt x="84" y="2"/>
                  <a:pt x="89" y="5"/>
                </a:cubicBezTo>
                <a:cubicBezTo>
                  <a:pt x="89" y="5"/>
                  <a:pt x="89" y="5"/>
                  <a:pt x="89" y="5"/>
                </a:cubicBezTo>
                <a:cubicBezTo>
                  <a:pt x="95" y="8"/>
                  <a:pt x="99" y="15"/>
                  <a:pt x="102" y="22"/>
                </a:cubicBezTo>
                <a:cubicBezTo>
                  <a:pt x="103" y="26"/>
                  <a:pt x="103" y="32"/>
                  <a:pt x="102" y="36"/>
                </a:cubicBezTo>
                <a:cubicBezTo>
                  <a:pt x="101" y="38"/>
                  <a:pt x="101" y="39"/>
                  <a:pt x="100" y="40"/>
                </a:cubicBezTo>
                <a:cubicBezTo>
                  <a:pt x="102" y="40"/>
                  <a:pt x="104" y="40"/>
                  <a:pt x="106" y="40"/>
                </a:cubicBezTo>
                <a:cubicBezTo>
                  <a:pt x="121" y="40"/>
                  <a:pt x="128" y="52"/>
                  <a:pt x="127" y="63"/>
                </a:cubicBezTo>
                <a:lnTo>
                  <a:pt x="1" y="63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000750" y="3211513"/>
            <a:ext cx="679450" cy="309562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3" name="Freeform 30"/>
          <p:cNvSpPr>
            <a:spLocks/>
          </p:cNvSpPr>
          <p:nvPr/>
        </p:nvSpPr>
        <p:spPr bwMode="auto">
          <a:xfrm>
            <a:off x="10699750" y="3581400"/>
            <a:ext cx="1152525" cy="471487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8729665" y="4361094"/>
            <a:ext cx="3379788" cy="2351089"/>
          </a:xfrm>
          <a:custGeom>
            <a:avLst/>
            <a:gdLst>
              <a:gd name="T0" fmla="*/ 715 w 715"/>
              <a:gd name="T1" fmla="*/ 597 h 597"/>
              <a:gd name="T2" fmla="*/ 715 w 715"/>
              <a:gd name="T3" fmla="*/ 583 h 597"/>
              <a:gd name="T4" fmla="*/ 358 w 715"/>
              <a:gd name="T5" fmla="*/ 0 h 597"/>
              <a:gd name="T6" fmla="*/ 0 w 715"/>
              <a:gd name="T7" fmla="*/ 583 h 597"/>
              <a:gd name="T8" fmla="*/ 0 w 715"/>
              <a:gd name="T9" fmla="*/ 597 h 597"/>
              <a:gd name="T10" fmla="*/ 715 w 715"/>
              <a:gd name="T11" fmla="*/ 597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5" h="597">
                <a:moveTo>
                  <a:pt x="715" y="597"/>
                </a:moveTo>
                <a:cubicBezTo>
                  <a:pt x="715" y="592"/>
                  <a:pt x="715" y="588"/>
                  <a:pt x="715" y="583"/>
                </a:cubicBezTo>
                <a:cubicBezTo>
                  <a:pt x="715" y="261"/>
                  <a:pt x="555" y="0"/>
                  <a:pt x="358" y="0"/>
                </a:cubicBezTo>
                <a:cubicBezTo>
                  <a:pt x="160" y="0"/>
                  <a:pt x="0" y="261"/>
                  <a:pt x="0" y="583"/>
                </a:cubicBezTo>
                <a:cubicBezTo>
                  <a:pt x="0" y="588"/>
                  <a:pt x="0" y="592"/>
                  <a:pt x="0" y="597"/>
                </a:cubicBezTo>
                <a:cubicBezTo>
                  <a:pt x="715" y="597"/>
                  <a:pt x="715" y="597"/>
                  <a:pt x="715" y="597"/>
                </a:cubicBezTo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Freeform 8"/>
          <p:cNvSpPr>
            <a:spLocks noEditPoints="1"/>
          </p:cNvSpPr>
          <p:nvPr/>
        </p:nvSpPr>
        <p:spPr bwMode="auto">
          <a:xfrm>
            <a:off x="8729665" y="4365222"/>
            <a:ext cx="1636060" cy="2346961"/>
          </a:xfrm>
          <a:custGeom>
            <a:avLst/>
            <a:gdLst>
              <a:gd name="T0" fmla="*/ 346 w 346"/>
              <a:gd name="T1" fmla="*/ 550 h 596"/>
              <a:gd name="T2" fmla="*/ 335 w 346"/>
              <a:gd name="T3" fmla="*/ 550 h 596"/>
              <a:gd name="T4" fmla="*/ 335 w 346"/>
              <a:gd name="T5" fmla="*/ 572 h 596"/>
              <a:gd name="T6" fmla="*/ 335 w 346"/>
              <a:gd name="T7" fmla="*/ 583 h 596"/>
              <a:gd name="T8" fmla="*/ 0 w 346"/>
              <a:gd name="T9" fmla="*/ 583 h 596"/>
              <a:gd name="T10" fmla="*/ 0 w 346"/>
              <a:gd name="T11" fmla="*/ 596 h 596"/>
              <a:gd name="T12" fmla="*/ 346 w 346"/>
              <a:gd name="T13" fmla="*/ 596 h 596"/>
              <a:gd name="T14" fmla="*/ 346 w 346"/>
              <a:gd name="T15" fmla="*/ 550 h 596"/>
              <a:gd name="T16" fmla="*/ 346 w 346"/>
              <a:gd name="T17" fmla="*/ 0 h 596"/>
              <a:gd name="T18" fmla="*/ 127 w 346"/>
              <a:gd name="T19" fmla="*/ 137 h 596"/>
              <a:gd name="T20" fmla="*/ 327 w 346"/>
              <a:gd name="T21" fmla="*/ 463 h 596"/>
              <a:gd name="T22" fmla="*/ 346 w 346"/>
              <a:gd name="T23" fmla="*/ 472 h 596"/>
              <a:gd name="T24" fmla="*/ 346 w 346"/>
              <a:gd name="T25" fmla="*/ 0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596">
                <a:moveTo>
                  <a:pt x="346" y="550"/>
                </a:moveTo>
                <a:cubicBezTo>
                  <a:pt x="335" y="550"/>
                  <a:pt x="335" y="550"/>
                  <a:pt x="335" y="550"/>
                </a:cubicBezTo>
                <a:cubicBezTo>
                  <a:pt x="335" y="557"/>
                  <a:pt x="335" y="565"/>
                  <a:pt x="335" y="572"/>
                </a:cubicBezTo>
                <a:cubicBezTo>
                  <a:pt x="335" y="576"/>
                  <a:pt x="335" y="579"/>
                  <a:pt x="335" y="583"/>
                </a:cubicBezTo>
                <a:cubicBezTo>
                  <a:pt x="0" y="583"/>
                  <a:pt x="0" y="583"/>
                  <a:pt x="0" y="583"/>
                </a:cubicBezTo>
                <a:cubicBezTo>
                  <a:pt x="0" y="587"/>
                  <a:pt x="0" y="592"/>
                  <a:pt x="0" y="596"/>
                </a:cubicBezTo>
                <a:cubicBezTo>
                  <a:pt x="346" y="596"/>
                  <a:pt x="346" y="596"/>
                  <a:pt x="346" y="596"/>
                </a:cubicBezTo>
                <a:cubicBezTo>
                  <a:pt x="346" y="550"/>
                  <a:pt x="346" y="550"/>
                  <a:pt x="346" y="550"/>
                </a:cubicBezTo>
                <a:moveTo>
                  <a:pt x="346" y="0"/>
                </a:moveTo>
                <a:cubicBezTo>
                  <a:pt x="263" y="4"/>
                  <a:pt x="186" y="55"/>
                  <a:pt x="127" y="137"/>
                </a:cubicBezTo>
                <a:cubicBezTo>
                  <a:pt x="225" y="177"/>
                  <a:pt x="303" y="303"/>
                  <a:pt x="327" y="463"/>
                </a:cubicBezTo>
                <a:cubicBezTo>
                  <a:pt x="334" y="464"/>
                  <a:pt x="341" y="467"/>
                  <a:pt x="346" y="472"/>
                </a:cubicBezTo>
                <a:cubicBezTo>
                  <a:pt x="346" y="0"/>
                  <a:pt x="346" y="0"/>
                  <a:pt x="346" y="0"/>
                </a:cubicBezTo>
              </a:path>
            </a:pathLst>
          </a:custGeom>
          <a:solidFill>
            <a:srgbClr val="FFB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7432676" y="4825627"/>
            <a:ext cx="2595172" cy="1807180"/>
          </a:xfrm>
          <a:custGeom>
            <a:avLst/>
            <a:gdLst>
              <a:gd name="T0" fmla="*/ 549 w 549"/>
              <a:gd name="T1" fmla="*/ 459 h 459"/>
              <a:gd name="T2" fmla="*/ 549 w 549"/>
              <a:gd name="T3" fmla="*/ 448 h 459"/>
              <a:gd name="T4" fmla="*/ 275 w 549"/>
              <a:gd name="T5" fmla="*/ 0 h 459"/>
              <a:gd name="T6" fmla="*/ 0 w 549"/>
              <a:gd name="T7" fmla="*/ 448 h 459"/>
              <a:gd name="T8" fmla="*/ 1 w 549"/>
              <a:gd name="T9" fmla="*/ 459 h 459"/>
              <a:gd name="T10" fmla="*/ 549 w 549"/>
              <a:gd name="T11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9" h="459">
                <a:moveTo>
                  <a:pt x="549" y="459"/>
                </a:moveTo>
                <a:cubicBezTo>
                  <a:pt x="549" y="455"/>
                  <a:pt x="549" y="452"/>
                  <a:pt x="549" y="448"/>
                </a:cubicBezTo>
                <a:cubicBezTo>
                  <a:pt x="549" y="201"/>
                  <a:pt x="427" y="0"/>
                  <a:pt x="275" y="0"/>
                </a:cubicBezTo>
                <a:cubicBezTo>
                  <a:pt x="123" y="0"/>
                  <a:pt x="0" y="201"/>
                  <a:pt x="0" y="448"/>
                </a:cubicBezTo>
                <a:cubicBezTo>
                  <a:pt x="0" y="452"/>
                  <a:pt x="1" y="455"/>
                  <a:pt x="1" y="459"/>
                </a:cubicBezTo>
                <a:cubicBezTo>
                  <a:pt x="549" y="459"/>
                  <a:pt x="549" y="459"/>
                  <a:pt x="549" y="459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>
            <a:off x="7432676" y="4829755"/>
            <a:ext cx="1257365" cy="1803052"/>
          </a:xfrm>
          <a:custGeom>
            <a:avLst/>
            <a:gdLst>
              <a:gd name="T0" fmla="*/ 1 w 266"/>
              <a:gd name="T1" fmla="*/ 416 h 458"/>
              <a:gd name="T2" fmla="*/ 1 w 266"/>
              <a:gd name="T3" fmla="*/ 417 h 458"/>
              <a:gd name="T4" fmla="*/ 1 w 266"/>
              <a:gd name="T5" fmla="*/ 417 h 458"/>
              <a:gd name="T6" fmla="*/ 1 w 266"/>
              <a:gd name="T7" fmla="*/ 418 h 458"/>
              <a:gd name="T8" fmla="*/ 1 w 266"/>
              <a:gd name="T9" fmla="*/ 418 h 458"/>
              <a:gd name="T10" fmla="*/ 1 w 266"/>
              <a:gd name="T11" fmla="*/ 419 h 458"/>
              <a:gd name="T12" fmla="*/ 1 w 266"/>
              <a:gd name="T13" fmla="*/ 419 h 458"/>
              <a:gd name="T14" fmla="*/ 1 w 266"/>
              <a:gd name="T15" fmla="*/ 420 h 458"/>
              <a:gd name="T16" fmla="*/ 1 w 266"/>
              <a:gd name="T17" fmla="*/ 421 h 458"/>
              <a:gd name="T18" fmla="*/ 1 w 266"/>
              <a:gd name="T19" fmla="*/ 421 h 458"/>
              <a:gd name="T20" fmla="*/ 1 w 266"/>
              <a:gd name="T21" fmla="*/ 422 h 458"/>
              <a:gd name="T22" fmla="*/ 1 w 266"/>
              <a:gd name="T23" fmla="*/ 422 h 458"/>
              <a:gd name="T24" fmla="*/ 1 w 266"/>
              <a:gd name="T25" fmla="*/ 423 h 458"/>
              <a:gd name="T26" fmla="*/ 1 w 266"/>
              <a:gd name="T27" fmla="*/ 423 h 458"/>
              <a:gd name="T28" fmla="*/ 1 w 266"/>
              <a:gd name="T29" fmla="*/ 424 h 458"/>
              <a:gd name="T30" fmla="*/ 1 w 266"/>
              <a:gd name="T31" fmla="*/ 424 h 458"/>
              <a:gd name="T32" fmla="*/ 1 w 266"/>
              <a:gd name="T33" fmla="*/ 425 h 458"/>
              <a:gd name="T34" fmla="*/ 1 w 266"/>
              <a:gd name="T35" fmla="*/ 425 h 458"/>
              <a:gd name="T36" fmla="*/ 1 w 266"/>
              <a:gd name="T37" fmla="*/ 426 h 458"/>
              <a:gd name="T38" fmla="*/ 1 w 266"/>
              <a:gd name="T39" fmla="*/ 426 h 458"/>
              <a:gd name="T40" fmla="*/ 1 w 266"/>
              <a:gd name="T41" fmla="*/ 427 h 458"/>
              <a:gd name="T42" fmla="*/ 1 w 266"/>
              <a:gd name="T43" fmla="*/ 428 h 458"/>
              <a:gd name="T44" fmla="*/ 1 w 266"/>
              <a:gd name="T45" fmla="*/ 430 h 458"/>
              <a:gd name="T46" fmla="*/ 1 w 266"/>
              <a:gd name="T47" fmla="*/ 431 h 458"/>
              <a:gd name="T48" fmla="*/ 1 w 266"/>
              <a:gd name="T49" fmla="*/ 431 h 458"/>
              <a:gd name="T50" fmla="*/ 1 w 266"/>
              <a:gd name="T51" fmla="*/ 432 h 458"/>
              <a:gd name="T52" fmla="*/ 1 w 266"/>
              <a:gd name="T53" fmla="*/ 432 h 458"/>
              <a:gd name="T54" fmla="*/ 1 w 266"/>
              <a:gd name="T55" fmla="*/ 433 h 458"/>
              <a:gd name="T56" fmla="*/ 1 w 266"/>
              <a:gd name="T57" fmla="*/ 433 h 458"/>
              <a:gd name="T58" fmla="*/ 1 w 266"/>
              <a:gd name="T59" fmla="*/ 434 h 458"/>
              <a:gd name="T60" fmla="*/ 1 w 266"/>
              <a:gd name="T61" fmla="*/ 434 h 458"/>
              <a:gd name="T62" fmla="*/ 1 w 266"/>
              <a:gd name="T63" fmla="*/ 435 h 458"/>
              <a:gd name="T64" fmla="*/ 1 w 266"/>
              <a:gd name="T65" fmla="*/ 435 h 458"/>
              <a:gd name="T66" fmla="*/ 1 w 266"/>
              <a:gd name="T67" fmla="*/ 436 h 458"/>
              <a:gd name="T68" fmla="*/ 1 w 266"/>
              <a:gd name="T69" fmla="*/ 436 h 458"/>
              <a:gd name="T70" fmla="*/ 1 w 266"/>
              <a:gd name="T71" fmla="*/ 437 h 458"/>
              <a:gd name="T72" fmla="*/ 1 w 266"/>
              <a:gd name="T73" fmla="*/ 437 h 458"/>
              <a:gd name="T74" fmla="*/ 1 w 266"/>
              <a:gd name="T75" fmla="*/ 438 h 458"/>
              <a:gd name="T76" fmla="*/ 1 w 266"/>
              <a:gd name="T77" fmla="*/ 439 h 458"/>
              <a:gd name="T78" fmla="*/ 1 w 266"/>
              <a:gd name="T79" fmla="*/ 439 h 458"/>
              <a:gd name="T80" fmla="*/ 1 w 266"/>
              <a:gd name="T81" fmla="*/ 440 h 458"/>
              <a:gd name="T82" fmla="*/ 1 w 266"/>
              <a:gd name="T83" fmla="*/ 440 h 458"/>
              <a:gd name="T84" fmla="*/ 1 w 266"/>
              <a:gd name="T85" fmla="*/ 441 h 458"/>
              <a:gd name="T86" fmla="*/ 1 w 266"/>
              <a:gd name="T87" fmla="*/ 441 h 458"/>
              <a:gd name="T88" fmla="*/ 1 w 266"/>
              <a:gd name="T89" fmla="*/ 442 h 458"/>
              <a:gd name="T90" fmla="*/ 1 w 266"/>
              <a:gd name="T91" fmla="*/ 442 h 458"/>
              <a:gd name="T92" fmla="*/ 1 w 266"/>
              <a:gd name="T93" fmla="*/ 443 h 458"/>
              <a:gd name="T94" fmla="*/ 1 w 266"/>
              <a:gd name="T95" fmla="*/ 443 h 458"/>
              <a:gd name="T96" fmla="*/ 1 w 266"/>
              <a:gd name="T97" fmla="*/ 444 h 458"/>
              <a:gd name="T98" fmla="*/ 1 w 266"/>
              <a:gd name="T99" fmla="*/ 444 h 458"/>
              <a:gd name="T100" fmla="*/ 0 w 266"/>
              <a:gd name="T101" fmla="*/ 445 h 458"/>
              <a:gd name="T102" fmla="*/ 0 w 266"/>
              <a:gd name="T103" fmla="*/ 446 h 458"/>
              <a:gd name="T104" fmla="*/ 0 w 266"/>
              <a:gd name="T105" fmla="*/ 446 h 458"/>
              <a:gd name="T106" fmla="*/ 0 w 266"/>
              <a:gd name="T107" fmla="*/ 447 h 458"/>
              <a:gd name="T108" fmla="*/ 266 w 266"/>
              <a:gd name="T109" fmla="*/ 458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6" h="458">
                <a:moveTo>
                  <a:pt x="266" y="0"/>
                </a:moveTo>
                <a:cubicBezTo>
                  <a:pt x="125" y="7"/>
                  <a:pt x="11" y="188"/>
                  <a:pt x="1" y="416"/>
                </a:cubicBezTo>
                <a:cubicBezTo>
                  <a:pt x="1" y="416"/>
                  <a:pt x="1" y="416"/>
                  <a:pt x="1" y="416"/>
                </a:cubicBezTo>
                <a:cubicBezTo>
                  <a:pt x="1" y="416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7"/>
                  <a:pt x="1" y="427"/>
                </a:cubicBezTo>
                <a:cubicBezTo>
                  <a:pt x="1" y="427"/>
                  <a:pt x="1" y="427"/>
                  <a:pt x="1" y="427"/>
                </a:cubicBezTo>
                <a:cubicBezTo>
                  <a:pt x="1" y="427"/>
                  <a:pt x="1" y="427"/>
                  <a:pt x="1" y="427"/>
                </a:cubicBezTo>
                <a:cubicBezTo>
                  <a:pt x="1" y="427"/>
                  <a:pt x="1" y="427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9"/>
                  <a:pt x="1" y="429"/>
                  <a:pt x="1" y="429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0" y="444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51"/>
                  <a:pt x="1" y="454"/>
                  <a:pt x="1" y="458"/>
                </a:cubicBezTo>
                <a:cubicBezTo>
                  <a:pt x="266" y="458"/>
                  <a:pt x="266" y="458"/>
                  <a:pt x="266" y="458"/>
                </a:cubicBezTo>
                <a:cubicBezTo>
                  <a:pt x="266" y="0"/>
                  <a:pt x="266" y="0"/>
                  <a:pt x="266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7699375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Freeform 13"/>
          <p:cNvSpPr>
            <a:spLocks/>
          </p:cNvSpPr>
          <p:nvPr/>
        </p:nvSpPr>
        <p:spPr bwMode="auto">
          <a:xfrm>
            <a:off x="7699375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7262813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7262813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6873875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Freeform 17"/>
          <p:cNvSpPr>
            <a:spLocks/>
          </p:cNvSpPr>
          <p:nvPr/>
        </p:nvSpPr>
        <p:spPr bwMode="auto">
          <a:xfrm>
            <a:off x="6873875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6534150" y="6124575"/>
            <a:ext cx="1212850" cy="219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Freeform 21"/>
          <p:cNvSpPr>
            <a:spLocks/>
          </p:cNvSpPr>
          <p:nvPr/>
        </p:nvSpPr>
        <p:spPr bwMode="auto">
          <a:xfrm>
            <a:off x="6534150" y="6124575"/>
            <a:ext cx="1212850" cy="219075"/>
          </a:xfrm>
          <a:custGeom>
            <a:avLst/>
            <a:gdLst>
              <a:gd name="T0" fmla="*/ 0 w 764"/>
              <a:gd name="T1" fmla="*/ 138 h 138"/>
              <a:gd name="T2" fmla="*/ 764 w 764"/>
              <a:gd name="T3" fmla="*/ 138 h 138"/>
              <a:gd name="T4" fmla="*/ 764 w 764"/>
              <a:gd name="T5" fmla="*/ 0 h 138"/>
              <a:gd name="T6" fmla="*/ 0 w 764"/>
              <a:gd name="T7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4" h="138">
                <a:moveTo>
                  <a:pt x="0" y="138"/>
                </a:moveTo>
                <a:lnTo>
                  <a:pt x="764" y="138"/>
                </a:lnTo>
                <a:lnTo>
                  <a:pt x="76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Freeform 22"/>
          <p:cNvSpPr>
            <a:spLocks/>
          </p:cNvSpPr>
          <p:nvPr/>
        </p:nvSpPr>
        <p:spPr bwMode="auto">
          <a:xfrm>
            <a:off x="8820150" y="5954713"/>
            <a:ext cx="1546225" cy="588962"/>
          </a:xfrm>
          <a:custGeom>
            <a:avLst/>
            <a:gdLst>
              <a:gd name="T0" fmla="*/ 0 w 255"/>
              <a:gd name="T1" fmla="*/ 97 h 97"/>
              <a:gd name="T2" fmla="*/ 255 w 255"/>
              <a:gd name="T3" fmla="*/ 97 h 97"/>
              <a:gd name="T4" fmla="*/ 254 w 255"/>
              <a:gd name="T5" fmla="*/ 89 h 97"/>
              <a:gd name="T6" fmla="*/ 249 w 255"/>
              <a:gd name="T7" fmla="*/ 78 h 97"/>
              <a:gd name="T8" fmla="*/ 232 w 255"/>
              <a:gd name="T9" fmla="*/ 61 h 97"/>
              <a:gd name="T10" fmla="*/ 232 w 255"/>
              <a:gd name="T11" fmla="*/ 61 h 97"/>
              <a:gd name="T12" fmla="*/ 209 w 255"/>
              <a:gd name="T13" fmla="*/ 54 h 97"/>
              <a:gd name="T14" fmla="*/ 202 w 255"/>
              <a:gd name="T15" fmla="*/ 55 h 97"/>
              <a:gd name="T16" fmla="*/ 202 w 255"/>
              <a:gd name="T17" fmla="*/ 52 h 97"/>
              <a:gd name="T18" fmla="*/ 159 w 255"/>
              <a:gd name="T19" fmla="*/ 9 h 97"/>
              <a:gd name="T20" fmla="*/ 135 w 255"/>
              <a:gd name="T21" fmla="*/ 16 h 97"/>
              <a:gd name="T22" fmla="*/ 108 w 255"/>
              <a:gd name="T23" fmla="*/ 0 h 97"/>
              <a:gd name="T24" fmla="*/ 78 w 255"/>
              <a:gd name="T25" fmla="*/ 26 h 97"/>
              <a:gd name="T26" fmla="*/ 67 w 255"/>
              <a:gd name="T27" fmla="*/ 24 h 97"/>
              <a:gd name="T28" fmla="*/ 37 w 255"/>
              <a:gd name="T29" fmla="*/ 55 h 97"/>
              <a:gd name="T30" fmla="*/ 38 w 255"/>
              <a:gd name="T31" fmla="*/ 62 h 97"/>
              <a:gd name="T32" fmla="*/ 37 w 255"/>
              <a:gd name="T33" fmla="*/ 62 h 97"/>
              <a:gd name="T34" fmla="*/ 0 w 255"/>
              <a:gd name="T35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5" h="97">
                <a:moveTo>
                  <a:pt x="0" y="97"/>
                </a:moveTo>
                <a:cubicBezTo>
                  <a:pt x="255" y="97"/>
                  <a:pt x="255" y="97"/>
                  <a:pt x="255" y="97"/>
                </a:cubicBezTo>
                <a:cubicBezTo>
                  <a:pt x="255" y="94"/>
                  <a:pt x="254" y="91"/>
                  <a:pt x="254" y="89"/>
                </a:cubicBezTo>
                <a:cubicBezTo>
                  <a:pt x="252" y="85"/>
                  <a:pt x="251" y="81"/>
                  <a:pt x="249" y="78"/>
                </a:cubicBezTo>
                <a:cubicBezTo>
                  <a:pt x="245" y="71"/>
                  <a:pt x="239" y="65"/>
                  <a:pt x="232" y="61"/>
                </a:cubicBezTo>
                <a:cubicBezTo>
                  <a:pt x="232" y="61"/>
                  <a:pt x="232" y="61"/>
                  <a:pt x="232" y="61"/>
                </a:cubicBezTo>
                <a:cubicBezTo>
                  <a:pt x="225" y="57"/>
                  <a:pt x="217" y="54"/>
                  <a:pt x="209" y="54"/>
                </a:cubicBezTo>
                <a:cubicBezTo>
                  <a:pt x="206" y="55"/>
                  <a:pt x="204" y="55"/>
                  <a:pt x="202" y="55"/>
                </a:cubicBezTo>
                <a:cubicBezTo>
                  <a:pt x="202" y="54"/>
                  <a:pt x="202" y="53"/>
                  <a:pt x="202" y="52"/>
                </a:cubicBezTo>
                <a:cubicBezTo>
                  <a:pt x="202" y="29"/>
                  <a:pt x="182" y="9"/>
                  <a:pt x="159" y="9"/>
                </a:cubicBezTo>
                <a:cubicBezTo>
                  <a:pt x="150" y="9"/>
                  <a:pt x="142" y="12"/>
                  <a:pt x="135" y="16"/>
                </a:cubicBezTo>
                <a:cubicBezTo>
                  <a:pt x="130" y="7"/>
                  <a:pt x="121" y="0"/>
                  <a:pt x="108" y="0"/>
                </a:cubicBezTo>
                <a:cubicBezTo>
                  <a:pt x="90" y="0"/>
                  <a:pt x="80" y="12"/>
                  <a:pt x="78" y="26"/>
                </a:cubicBezTo>
                <a:cubicBezTo>
                  <a:pt x="74" y="25"/>
                  <a:pt x="71" y="24"/>
                  <a:pt x="67" y="24"/>
                </a:cubicBezTo>
                <a:cubicBezTo>
                  <a:pt x="50" y="24"/>
                  <a:pt x="37" y="38"/>
                  <a:pt x="37" y="55"/>
                </a:cubicBezTo>
                <a:cubicBezTo>
                  <a:pt x="37" y="57"/>
                  <a:pt x="37" y="60"/>
                  <a:pt x="38" y="62"/>
                </a:cubicBezTo>
                <a:cubicBezTo>
                  <a:pt x="37" y="62"/>
                  <a:pt x="37" y="62"/>
                  <a:pt x="37" y="62"/>
                </a:cubicBezTo>
                <a:cubicBezTo>
                  <a:pt x="18" y="62"/>
                  <a:pt x="1" y="78"/>
                  <a:pt x="0" y="97"/>
                </a:cubicBezTo>
              </a:path>
            </a:pathLst>
          </a:custGeom>
          <a:solidFill>
            <a:srgbClr val="F7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Freeform 23"/>
          <p:cNvSpPr>
            <a:spLocks noEditPoints="1"/>
          </p:cNvSpPr>
          <p:nvPr/>
        </p:nvSpPr>
        <p:spPr bwMode="auto">
          <a:xfrm>
            <a:off x="9639300" y="6010275"/>
            <a:ext cx="193675" cy="42862"/>
          </a:xfrm>
          <a:custGeom>
            <a:avLst/>
            <a:gdLst>
              <a:gd name="T0" fmla="*/ 0 w 32"/>
              <a:gd name="T1" fmla="*/ 7 h 7"/>
              <a:gd name="T2" fmla="*/ 0 w 32"/>
              <a:gd name="T3" fmla="*/ 7 h 7"/>
              <a:gd name="T4" fmla="*/ 0 w 32"/>
              <a:gd name="T5" fmla="*/ 7 h 7"/>
              <a:gd name="T6" fmla="*/ 24 w 32"/>
              <a:gd name="T7" fmla="*/ 0 h 7"/>
              <a:gd name="T8" fmla="*/ 0 w 32"/>
              <a:gd name="T9" fmla="*/ 7 h 7"/>
              <a:gd name="T10" fmla="*/ 0 w 32"/>
              <a:gd name="T11" fmla="*/ 7 h 7"/>
              <a:gd name="T12" fmla="*/ 0 w 32"/>
              <a:gd name="T13" fmla="*/ 7 h 7"/>
              <a:gd name="T14" fmla="*/ 24 w 32"/>
              <a:gd name="T15" fmla="*/ 0 h 7"/>
              <a:gd name="T16" fmla="*/ 32 w 32"/>
              <a:gd name="T17" fmla="*/ 1 h 7"/>
              <a:gd name="T18" fmla="*/ 32 w 32"/>
              <a:gd name="T19" fmla="*/ 1 h 7"/>
              <a:gd name="T20" fmla="*/ 24 w 32"/>
              <a:gd name="T2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" h="7"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24" y="0"/>
                </a:moveTo>
                <a:cubicBezTo>
                  <a:pt x="15" y="0"/>
                  <a:pt x="7" y="3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7" y="3"/>
                  <a:pt x="15" y="0"/>
                  <a:pt x="24" y="0"/>
                </a:cubicBezTo>
                <a:cubicBezTo>
                  <a:pt x="27" y="0"/>
                  <a:pt x="30" y="0"/>
                  <a:pt x="32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30" y="0"/>
                  <a:pt x="27" y="0"/>
                  <a:pt x="24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Freeform 24"/>
          <p:cNvSpPr>
            <a:spLocks/>
          </p:cNvSpPr>
          <p:nvPr/>
        </p:nvSpPr>
        <p:spPr bwMode="auto">
          <a:xfrm>
            <a:off x="9596438" y="6003925"/>
            <a:ext cx="769938" cy="539750"/>
          </a:xfrm>
          <a:custGeom>
            <a:avLst/>
            <a:gdLst>
              <a:gd name="T0" fmla="*/ 0 w 127"/>
              <a:gd name="T1" fmla="*/ 0 h 89"/>
              <a:gd name="T2" fmla="*/ 0 w 127"/>
              <a:gd name="T3" fmla="*/ 89 h 89"/>
              <a:gd name="T4" fmla="*/ 127 w 127"/>
              <a:gd name="T5" fmla="*/ 89 h 89"/>
              <a:gd name="T6" fmla="*/ 126 w 127"/>
              <a:gd name="T7" fmla="*/ 81 h 89"/>
              <a:gd name="T8" fmla="*/ 121 w 127"/>
              <a:gd name="T9" fmla="*/ 70 h 89"/>
              <a:gd name="T10" fmla="*/ 104 w 127"/>
              <a:gd name="T11" fmla="*/ 53 h 89"/>
              <a:gd name="T12" fmla="*/ 104 w 127"/>
              <a:gd name="T13" fmla="*/ 53 h 89"/>
              <a:gd name="T14" fmla="*/ 81 w 127"/>
              <a:gd name="T15" fmla="*/ 46 h 89"/>
              <a:gd name="T16" fmla="*/ 74 w 127"/>
              <a:gd name="T17" fmla="*/ 47 h 89"/>
              <a:gd name="T18" fmla="*/ 74 w 127"/>
              <a:gd name="T19" fmla="*/ 47 h 89"/>
              <a:gd name="T20" fmla="*/ 74 w 127"/>
              <a:gd name="T21" fmla="*/ 47 h 89"/>
              <a:gd name="T22" fmla="*/ 74 w 127"/>
              <a:gd name="T23" fmla="*/ 44 h 89"/>
              <a:gd name="T24" fmla="*/ 39 w 127"/>
              <a:gd name="T25" fmla="*/ 2 h 89"/>
              <a:gd name="T26" fmla="*/ 31 w 127"/>
              <a:gd name="T27" fmla="*/ 1 h 89"/>
              <a:gd name="T28" fmla="*/ 7 w 127"/>
              <a:gd name="T29" fmla="*/ 8 h 89"/>
              <a:gd name="T30" fmla="*/ 7 w 127"/>
              <a:gd name="T31" fmla="*/ 8 h 89"/>
              <a:gd name="T32" fmla="*/ 7 w 127"/>
              <a:gd name="T33" fmla="*/ 8 h 89"/>
              <a:gd name="T34" fmla="*/ 7 w 127"/>
              <a:gd name="T35" fmla="*/ 8 h 89"/>
              <a:gd name="T36" fmla="*/ 0 w 127"/>
              <a:gd name="T37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7" h="89">
                <a:moveTo>
                  <a:pt x="0" y="0"/>
                </a:moveTo>
                <a:cubicBezTo>
                  <a:pt x="0" y="89"/>
                  <a:pt x="0" y="89"/>
                  <a:pt x="0" y="89"/>
                </a:cubicBezTo>
                <a:cubicBezTo>
                  <a:pt x="127" y="89"/>
                  <a:pt x="127" y="89"/>
                  <a:pt x="127" y="89"/>
                </a:cubicBezTo>
                <a:cubicBezTo>
                  <a:pt x="127" y="86"/>
                  <a:pt x="126" y="83"/>
                  <a:pt x="126" y="81"/>
                </a:cubicBezTo>
                <a:cubicBezTo>
                  <a:pt x="124" y="77"/>
                  <a:pt x="123" y="73"/>
                  <a:pt x="121" y="70"/>
                </a:cubicBezTo>
                <a:cubicBezTo>
                  <a:pt x="117" y="63"/>
                  <a:pt x="111" y="57"/>
                  <a:pt x="104" y="53"/>
                </a:cubicBezTo>
                <a:cubicBezTo>
                  <a:pt x="104" y="53"/>
                  <a:pt x="104" y="53"/>
                  <a:pt x="104" y="53"/>
                </a:cubicBezTo>
                <a:cubicBezTo>
                  <a:pt x="97" y="49"/>
                  <a:pt x="89" y="46"/>
                  <a:pt x="81" y="46"/>
                </a:cubicBezTo>
                <a:cubicBezTo>
                  <a:pt x="78" y="47"/>
                  <a:pt x="76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6"/>
                  <a:pt x="74" y="45"/>
                  <a:pt x="74" y="44"/>
                </a:cubicBezTo>
                <a:cubicBezTo>
                  <a:pt x="74" y="23"/>
                  <a:pt x="59" y="6"/>
                  <a:pt x="39" y="2"/>
                </a:cubicBezTo>
                <a:cubicBezTo>
                  <a:pt x="37" y="1"/>
                  <a:pt x="34" y="1"/>
                  <a:pt x="31" y="1"/>
                </a:cubicBezTo>
                <a:cubicBezTo>
                  <a:pt x="22" y="1"/>
                  <a:pt x="14" y="4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5" y="5"/>
                  <a:pt x="3" y="2"/>
                  <a:pt x="0" y="0"/>
                </a:cubicBezTo>
              </a:path>
            </a:pathLst>
          </a:custGeom>
          <a:solidFill>
            <a:srgbClr val="F9DA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Freeform 25"/>
          <p:cNvSpPr>
            <a:spLocks/>
          </p:cNvSpPr>
          <p:nvPr/>
        </p:nvSpPr>
        <p:spPr bwMode="auto">
          <a:xfrm>
            <a:off x="9080500" y="6288088"/>
            <a:ext cx="169863" cy="133350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Freeform 26"/>
          <p:cNvSpPr>
            <a:spLocks/>
          </p:cNvSpPr>
          <p:nvPr/>
        </p:nvSpPr>
        <p:spPr bwMode="auto">
          <a:xfrm>
            <a:off x="9348788" y="6083300"/>
            <a:ext cx="193675" cy="15081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Freeform 27"/>
          <p:cNvSpPr>
            <a:spLocks/>
          </p:cNvSpPr>
          <p:nvPr/>
        </p:nvSpPr>
        <p:spPr bwMode="auto">
          <a:xfrm>
            <a:off x="9420225" y="6307138"/>
            <a:ext cx="195263" cy="15081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1" name="Freeform 28"/>
          <p:cNvSpPr>
            <a:spLocks/>
          </p:cNvSpPr>
          <p:nvPr/>
        </p:nvSpPr>
        <p:spPr bwMode="auto">
          <a:xfrm>
            <a:off x="9686925" y="6149975"/>
            <a:ext cx="169863" cy="131762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2" name="Freeform 29"/>
          <p:cNvSpPr>
            <a:spLocks/>
          </p:cNvSpPr>
          <p:nvPr/>
        </p:nvSpPr>
        <p:spPr bwMode="auto">
          <a:xfrm>
            <a:off x="9882188" y="6318250"/>
            <a:ext cx="169863" cy="133350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7966075" y="5446713"/>
            <a:ext cx="836613" cy="1404937"/>
            <a:chOff x="7966075" y="5446713"/>
            <a:chExt cx="836613" cy="1404937"/>
          </a:xfrm>
        </p:grpSpPr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8342313" y="5864225"/>
              <a:ext cx="223838" cy="987425"/>
            </a:xfrm>
            <a:custGeom>
              <a:avLst/>
              <a:gdLst>
                <a:gd name="T0" fmla="*/ 7 w 37"/>
                <a:gd name="T1" fmla="*/ 163 h 163"/>
                <a:gd name="T2" fmla="*/ 7 w 37"/>
                <a:gd name="T3" fmla="*/ 156 h 163"/>
                <a:gd name="T4" fmla="*/ 9 w 37"/>
                <a:gd name="T5" fmla="*/ 137 h 163"/>
                <a:gd name="T6" fmla="*/ 11 w 37"/>
                <a:gd name="T7" fmla="*/ 81 h 163"/>
                <a:gd name="T8" fmla="*/ 11 w 37"/>
                <a:gd name="T9" fmla="*/ 66 h 163"/>
                <a:gd name="T10" fmla="*/ 10 w 37"/>
                <a:gd name="T11" fmla="*/ 51 h 163"/>
                <a:gd name="T12" fmla="*/ 9 w 37"/>
                <a:gd name="T13" fmla="*/ 37 h 163"/>
                <a:gd name="T14" fmla="*/ 7 w 37"/>
                <a:gd name="T15" fmla="*/ 25 h 163"/>
                <a:gd name="T16" fmla="*/ 5 w 37"/>
                <a:gd name="T17" fmla="*/ 14 h 163"/>
                <a:gd name="T18" fmla="*/ 2 w 37"/>
                <a:gd name="T19" fmla="*/ 6 h 163"/>
                <a:gd name="T20" fmla="*/ 0 w 37"/>
                <a:gd name="T21" fmla="*/ 0 h 163"/>
                <a:gd name="T22" fmla="*/ 3 w 37"/>
                <a:gd name="T23" fmla="*/ 6 h 163"/>
                <a:gd name="T24" fmla="*/ 7 w 37"/>
                <a:gd name="T25" fmla="*/ 13 h 163"/>
                <a:gd name="T26" fmla="*/ 11 w 37"/>
                <a:gd name="T27" fmla="*/ 23 h 163"/>
                <a:gd name="T28" fmla="*/ 16 w 37"/>
                <a:gd name="T29" fmla="*/ 35 h 163"/>
                <a:gd name="T30" fmla="*/ 20 w 37"/>
                <a:gd name="T31" fmla="*/ 49 h 163"/>
                <a:gd name="T32" fmla="*/ 23 w 37"/>
                <a:gd name="T33" fmla="*/ 64 h 163"/>
                <a:gd name="T34" fmla="*/ 26 w 37"/>
                <a:gd name="T35" fmla="*/ 79 h 163"/>
                <a:gd name="T36" fmla="*/ 35 w 37"/>
                <a:gd name="T37" fmla="*/ 137 h 163"/>
                <a:gd name="T38" fmla="*/ 37 w 37"/>
                <a:gd name="T39" fmla="*/ 156 h 163"/>
                <a:gd name="T40" fmla="*/ 37 w 37"/>
                <a:gd name="T41" fmla="*/ 163 h 163"/>
                <a:gd name="T42" fmla="*/ 7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7" y="163"/>
                  </a:moveTo>
                  <a:cubicBezTo>
                    <a:pt x="7" y="163"/>
                    <a:pt x="7" y="160"/>
                    <a:pt x="7" y="156"/>
                  </a:cubicBezTo>
                  <a:cubicBezTo>
                    <a:pt x="8" y="151"/>
                    <a:pt x="8" y="145"/>
                    <a:pt x="9" y="137"/>
                  </a:cubicBezTo>
                  <a:cubicBezTo>
                    <a:pt x="10" y="122"/>
                    <a:pt x="11" y="101"/>
                    <a:pt x="11" y="81"/>
                  </a:cubicBezTo>
                  <a:cubicBezTo>
                    <a:pt x="11" y="76"/>
                    <a:pt x="11" y="71"/>
                    <a:pt x="11" y="66"/>
                  </a:cubicBezTo>
                  <a:cubicBezTo>
                    <a:pt x="11" y="60"/>
                    <a:pt x="10" y="56"/>
                    <a:pt x="10" y="51"/>
                  </a:cubicBezTo>
                  <a:cubicBezTo>
                    <a:pt x="9" y="46"/>
                    <a:pt x="9" y="41"/>
                    <a:pt x="9" y="37"/>
                  </a:cubicBezTo>
                  <a:cubicBezTo>
                    <a:pt x="8" y="33"/>
                    <a:pt x="8" y="28"/>
                    <a:pt x="7" y="25"/>
                  </a:cubicBezTo>
                  <a:cubicBezTo>
                    <a:pt x="6" y="21"/>
                    <a:pt x="5" y="17"/>
                    <a:pt x="5" y="14"/>
                  </a:cubicBezTo>
                  <a:cubicBezTo>
                    <a:pt x="4" y="11"/>
                    <a:pt x="3" y="9"/>
                    <a:pt x="2" y="6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1" y="2"/>
                    <a:pt x="3" y="6"/>
                  </a:cubicBezTo>
                  <a:cubicBezTo>
                    <a:pt x="5" y="8"/>
                    <a:pt x="6" y="10"/>
                    <a:pt x="7" y="13"/>
                  </a:cubicBezTo>
                  <a:cubicBezTo>
                    <a:pt x="9" y="16"/>
                    <a:pt x="10" y="20"/>
                    <a:pt x="11" y="23"/>
                  </a:cubicBezTo>
                  <a:cubicBezTo>
                    <a:pt x="13" y="27"/>
                    <a:pt x="14" y="31"/>
                    <a:pt x="16" y="35"/>
                  </a:cubicBezTo>
                  <a:cubicBezTo>
                    <a:pt x="17" y="40"/>
                    <a:pt x="18" y="44"/>
                    <a:pt x="20" y="49"/>
                  </a:cubicBezTo>
                  <a:cubicBezTo>
                    <a:pt x="21" y="54"/>
                    <a:pt x="22" y="59"/>
                    <a:pt x="23" y="64"/>
                  </a:cubicBezTo>
                  <a:cubicBezTo>
                    <a:pt x="24" y="69"/>
                    <a:pt x="25" y="74"/>
                    <a:pt x="26" y="79"/>
                  </a:cubicBezTo>
                  <a:cubicBezTo>
                    <a:pt x="30" y="100"/>
                    <a:pt x="33" y="121"/>
                    <a:pt x="35" y="137"/>
                  </a:cubicBezTo>
                  <a:cubicBezTo>
                    <a:pt x="36" y="145"/>
                    <a:pt x="36" y="151"/>
                    <a:pt x="37" y="156"/>
                  </a:cubicBezTo>
                  <a:cubicBezTo>
                    <a:pt x="37" y="160"/>
                    <a:pt x="37" y="163"/>
                    <a:pt x="37" y="163"/>
                  </a:cubicBezTo>
                  <a:lnTo>
                    <a:pt x="7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04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7966075" y="5446713"/>
              <a:ext cx="750888" cy="793750"/>
            </a:xfrm>
            <a:custGeom>
              <a:avLst/>
              <a:gdLst>
                <a:gd name="T0" fmla="*/ 105 w 124"/>
                <a:gd name="T1" fmla="*/ 55 h 131"/>
                <a:gd name="T2" fmla="*/ 92 w 124"/>
                <a:gd name="T3" fmla="*/ 52 h 131"/>
                <a:gd name="T4" fmla="*/ 82 w 124"/>
                <a:gd name="T5" fmla="*/ 11 h 131"/>
                <a:gd name="T6" fmla="*/ 41 w 124"/>
                <a:gd name="T7" fmla="*/ 33 h 131"/>
                <a:gd name="T8" fmla="*/ 30 w 124"/>
                <a:gd name="T9" fmla="*/ 31 h 131"/>
                <a:gd name="T10" fmla="*/ 20 w 124"/>
                <a:gd name="T11" fmla="*/ 34 h 131"/>
                <a:gd name="T12" fmla="*/ 20 w 124"/>
                <a:gd name="T13" fmla="*/ 34 h 131"/>
                <a:gd name="T14" fmla="*/ 7 w 124"/>
                <a:gd name="T15" fmla="*/ 46 h 131"/>
                <a:gd name="T16" fmla="*/ 17 w 124"/>
                <a:gd name="T17" fmla="*/ 80 h 131"/>
                <a:gd name="T18" fmla="*/ 21 w 124"/>
                <a:gd name="T19" fmla="*/ 81 h 131"/>
                <a:gd name="T20" fmla="*/ 18 w 124"/>
                <a:gd name="T21" fmla="*/ 86 h 131"/>
                <a:gd name="T22" fmla="*/ 30 w 124"/>
                <a:gd name="T23" fmla="*/ 124 h 131"/>
                <a:gd name="T24" fmla="*/ 68 w 124"/>
                <a:gd name="T25" fmla="*/ 112 h 131"/>
                <a:gd name="T26" fmla="*/ 71 w 124"/>
                <a:gd name="T27" fmla="*/ 102 h 131"/>
                <a:gd name="T28" fmla="*/ 72 w 124"/>
                <a:gd name="T29" fmla="*/ 104 h 131"/>
                <a:gd name="T30" fmla="*/ 84 w 124"/>
                <a:gd name="T31" fmla="*/ 110 h 131"/>
                <a:gd name="T32" fmla="*/ 90 w 124"/>
                <a:gd name="T33" fmla="*/ 110 h 131"/>
                <a:gd name="T34" fmla="*/ 96 w 124"/>
                <a:gd name="T35" fmla="*/ 110 h 131"/>
                <a:gd name="T36" fmla="*/ 100 w 124"/>
                <a:gd name="T37" fmla="*/ 109 h 131"/>
                <a:gd name="T38" fmla="*/ 117 w 124"/>
                <a:gd name="T39" fmla="*/ 94 h 131"/>
                <a:gd name="T40" fmla="*/ 105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05" y="55"/>
                  </a:moveTo>
                  <a:cubicBezTo>
                    <a:pt x="101" y="53"/>
                    <a:pt x="97" y="52"/>
                    <a:pt x="92" y="52"/>
                  </a:cubicBezTo>
                  <a:cubicBezTo>
                    <a:pt x="101" y="39"/>
                    <a:pt x="100" y="20"/>
                    <a:pt x="82" y="11"/>
                  </a:cubicBezTo>
                  <a:cubicBezTo>
                    <a:pt x="62" y="0"/>
                    <a:pt x="44" y="15"/>
                    <a:pt x="41" y="33"/>
                  </a:cubicBezTo>
                  <a:cubicBezTo>
                    <a:pt x="37" y="31"/>
                    <a:pt x="34" y="31"/>
                    <a:pt x="30" y="31"/>
                  </a:cubicBezTo>
                  <a:cubicBezTo>
                    <a:pt x="27" y="31"/>
                    <a:pt x="23" y="32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4" y="36"/>
                    <a:pt x="9" y="41"/>
                    <a:pt x="7" y="46"/>
                  </a:cubicBezTo>
                  <a:cubicBezTo>
                    <a:pt x="0" y="58"/>
                    <a:pt x="5" y="73"/>
                    <a:pt x="17" y="80"/>
                  </a:cubicBezTo>
                  <a:cubicBezTo>
                    <a:pt x="19" y="80"/>
                    <a:pt x="20" y="81"/>
                    <a:pt x="21" y="81"/>
                  </a:cubicBezTo>
                  <a:cubicBezTo>
                    <a:pt x="20" y="83"/>
                    <a:pt x="19" y="84"/>
                    <a:pt x="18" y="86"/>
                  </a:cubicBezTo>
                  <a:cubicBezTo>
                    <a:pt x="11" y="99"/>
                    <a:pt x="17" y="117"/>
                    <a:pt x="30" y="124"/>
                  </a:cubicBezTo>
                  <a:cubicBezTo>
                    <a:pt x="44" y="131"/>
                    <a:pt x="61" y="125"/>
                    <a:pt x="68" y="112"/>
                  </a:cubicBezTo>
                  <a:cubicBezTo>
                    <a:pt x="70" y="109"/>
                    <a:pt x="70" y="106"/>
                    <a:pt x="71" y="102"/>
                  </a:cubicBezTo>
                  <a:cubicBezTo>
                    <a:pt x="71" y="103"/>
                    <a:pt x="72" y="103"/>
                    <a:pt x="72" y="104"/>
                  </a:cubicBezTo>
                  <a:cubicBezTo>
                    <a:pt x="76" y="107"/>
                    <a:pt x="79" y="109"/>
                    <a:pt x="84" y="110"/>
                  </a:cubicBezTo>
                  <a:cubicBezTo>
                    <a:pt x="86" y="110"/>
                    <a:pt x="88" y="110"/>
                    <a:pt x="90" y="110"/>
                  </a:cubicBezTo>
                  <a:cubicBezTo>
                    <a:pt x="92" y="110"/>
                    <a:pt x="94" y="110"/>
                    <a:pt x="96" y="110"/>
                  </a:cubicBezTo>
                  <a:cubicBezTo>
                    <a:pt x="97" y="109"/>
                    <a:pt x="98" y="109"/>
                    <a:pt x="100" y="109"/>
                  </a:cubicBezTo>
                  <a:cubicBezTo>
                    <a:pt x="107" y="106"/>
                    <a:pt x="114" y="101"/>
                    <a:pt x="117" y="94"/>
                  </a:cubicBezTo>
                  <a:cubicBezTo>
                    <a:pt x="124" y="80"/>
                    <a:pt x="119" y="63"/>
                    <a:pt x="105" y="55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04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8093075" y="5646738"/>
              <a:ext cx="454025" cy="417512"/>
            </a:xfrm>
            <a:custGeom>
              <a:avLst/>
              <a:gdLst>
                <a:gd name="T0" fmla="*/ 48 w 75"/>
                <a:gd name="T1" fmla="*/ 15 h 69"/>
                <a:gd name="T2" fmla="*/ 27 w 75"/>
                <a:gd name="T3" fmla="*/ 55 h 69"/>
                <a:gd name="T4" fmla="*/ 48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48" y="15"/>
                  </a:moveTo>
                  <a:cubicBezTo>
                    <a:pt x="21" y="0"/>
                    <a:pt x="0" y="41"/>
                    <a:pt x="27" y="55"/>
                  </a:cubicBezTo>
                  <a:cubicBezTo>
                    <a:pt x="54" y="69"/>
                    <a:pt x="75" y="29"/>
                    <a:pt x="48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04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8469313" y="6167438"/>
              <a:ext cx="333375" cy="266700"/>
            </a:xfrm>
            <a:custGeom>
              <a:avLst/>
              <a:gdLst>
                <a:gd name="T0" fmla="*/ 7 w 55"/>
                <a:gd name="T1" fmla="*/ 44 h 44"/>
                <a:gd name="T2" fmla="*/ 43 w 55"/>
                <a:gd name="T3" fmla="*/ 0 h 44"/>
                <a:gd name="T4" fmla="*/ 7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7" y="44"/>
                  </a:moveTo>
                  <a:cubicBezTo>
                    <a:pt x="7" y="44"/>
                    <a:pt x="0" y="5"/>
                    <a:pt x="43" y="0"/>
                  </a:cubicBezTo>
                  <a:cubicBezTo>
                    <a:pt x="43" y="0"/>
                    <a:pt x="55" y="40"/>
                    <a:pt x="7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04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8" name="Freeform 122"/>
          <p:cNvSpPr>
            <a:spLocks/>
          </p:cNvSpPr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5" name="Oval 28"/>
          <p:cNvSpPr>
            <a:spLocks noChangeArrowheads="1"/>
          </p:cNvSpPr>
          <p:nvPr/>
        </p:nvSpPr>
        <p:spPr bwMode="auto">
          <a:xfrm>
            <a:off x="9882188" y="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6" name="Freeform 58"/>
          <p:cNvSpPr>
            <a:spLocks/>
          </p:cNvSpPr>
          <p:nvPr/>
        </p:nvSpPr>
        <p:spPr bwMode="auto">
          <a:xfrm>
            <a:off x="11229976" y="733425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7" name="Freeform 59"/>
          <p:cNvSpPr>
            <a:spLocks/>
          </p:cNvSpPr>
          <p:nvPr/>
        </p:nvSpPr>
        <p:spPr bwMode="auto">
          <a:xfrm>
            <a:off x="8659813" y="493712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8" name="Freeform 60"/>
          <p:cNvSpPr>
            <a:spLocks/>
          </p:cNvSpPr>
          <p:nvPr/>
        </p:nvSpPr>
        <p:spPr bwMode="auto">
          <a:xfrm>
            <a:off x="9740901" y="111125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9" name="Picture 3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787" y="5389797"/>
            <a:ext cx="2400300" cy="146820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AE04EE-0F7B-E650-EAA4-183789FEC047}"/>
              </a:ext>
            </a:extLst>
          </p:cNvPr>
          <p:cNvSpPr/>
          <p:nvPr/>
        </p:nvSpPr>
        <p:spPr>
          <a:xfrm>
            <a:off x="1123949" y="276224"/>
            <a:ext cx="10448925" cy="3316981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gương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hiền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hòa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gay</a:t>
            </a:r>
          </a:p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noProof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đằng</a:t>
            </a:r>
            <a:r>
              <a:rPr lang="en-US" sz="3200" noProof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lang="en-US" sz="3200" noProof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noProof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noProof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đằng</a:t>
            </a:r>
            <a:r>
              <a:rPr lang="en-US" sz="3200" noProof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Tây</a:t>
            </a:r>
            <a:endParaRPr lang="en-US" sz="3200" noProof="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vắng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i="1" noProof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</a:t>
            </a:r>
            <a:r>
              <a:rPr lang="en-US" sz="3200" i="1" noProof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noProof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i="1" noProof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noProof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B921941-8BE8-B540-2547-C5761FDB2DC8}"/>
              </a:ext>
            </a:extLst>
          </p:cNvPr>
          <p:cNvSpPr/>
          <p:nvPr/>
        </p:nvSpPr>
        <p:spPr>
          <a:xfrm>
            <a:off x="3755667" y="4507069"/>
            <a:ext cx="5410200" cy="112395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657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  <p:bldP spid="118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787" y="5389797"/>
            <a:ext cx="2400300" cy="146820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65618EE-D27B-9FF0-CDFE-B1A8262E57E0}"/>
              </a:ext>
            </a:extLst>
          </p:cNvPr>
          <p:cNvSpPr/>
          <p:nvPr/>
        </p:nvSpPr>
        <p:spPr>
          <a:xfrm>
            <a:off x="1062304" y="1139255"/>
            <a:ext cx="10448925" cy="17907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tưởng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tượng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xảy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81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548F1458-D29C-4555-AAA5-7BE0BCA069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2466972"/>
            <a:ext cx="4391028" cy="43910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35F50B-5B29-409F-B71D-CF9DA86177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420" y="841589"/>
            <a:ext cx="3231160" cy="9266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24946" y="2143305"/>
            <a:ext cx="54477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26 –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96" y="197617"/>
            <a:ext cx="10840213" cy="6535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90" y="823787"/>
            <a:ext cx="1060468" cy="152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365" y="1584420"/>
            <a:ext cx="6879830" cy="126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973" y="2819400"/>
            <a:ext cx="6879830" cy="144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460" y="4314485"/>
            <a:ext cx="6879830" cy="180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476" y="4023356"/>
            <a:ext cx="4612078" cy="283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3443353" y="1726298"/>
            <a:ext cx="635784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15001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rõ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ngắt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nghỉ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nhấn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giọng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hợp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3294038" y="2971800"/>
            <a:ext cx="5970196" cy="89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150018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801C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801C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801C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801C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801C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801C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801C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801C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801C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801C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801C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801C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801C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801C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801C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801C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801C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801C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801C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801C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801C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801C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801C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hiểu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2801C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2801C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nội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2801C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dung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2801C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2801C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ý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2801C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nghĩa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2801C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2801C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câu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2801C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2801C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chuyện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801C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294038" y="4703270"/>
            <a:ext cx="5595520" cy="89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150018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>
                <a:solidFill>
                  <a:srgbClr val="2801CF"/>
                </a:solidFill>
                <a:cs typeface="Arial" panose="020B0604020202020204" pitchFamily="34" charset="0"/>
              </a:rPr>
              <a:t>Ôn chữ viết hoa L, viết từ ứng dụng, câu ứng dụng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187655" y="792399"/>
            <a:ext cx="4182962" cy="6583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YÊU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CẦU CẦN ĐẠT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707808" y="1700497"/>
            <a:ext cx="762000" cy="740721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2443073" y="3048282"/>
            <a:ext cx="774522" cy="748342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2532038" y="4782489"/>
            <a:ext cx="762000" cy="740721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9860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/>
      <p:bldP spid="3085" grpId="0"/>
      <p:bldP spid="3086" grpId="0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548F1458-D29C-4555-AAA5-7BE0BCA069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2466972"/>
            <a:ext cx="4391028" cy="43910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24946" y="2143305"/>
            <a:ext cx="5447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3003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2993</Words>
  <Application>Microsoft Office PowerPoint</Application>
  <PresentationFormat>Widescreen</PresentationFormat>
  <Paragraphs>223</Paragraphs>
  <Slides>39</Slides>
  <Notes>33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53" baseType="lpstr">
      <vt:lpstr>SimSun</vt:lpstr>
      <vt:lpstr>SimSun</vt:lpstr>
      <vt:lpstr>Arial</vt:lpstr>
      <vt:lpstr>Arial-Rounded</vt:lpstr>
      <vt:lpstr>Calibri</vt:lpstr>
      <vt:lpstr>Calibri Light</vt:lpstr>
      <vt:lpstr>等线</vt:lpstr>
      <vt:lpstr>inpin heiti</vt:lpstr>
      <vt:lpstr>Nunito Black</vt:lpstr>
      <vt:lpstr>Tahoma</vt:lpstr>
      <vt:lpstr>Times New Roman</vt:lpstr>
      <vt:lpstr>Chủ đề Office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HÀ VĂN TIẾN</dc:creator>
  <cp:lastModifiedBy>Administrator</cp:lastModifiedBy>
  <cp:revision>17</cp:revision>
  <dcterms:created xsi:type="dcterms:W3CDTF">2022-08-28T16:03:54Z</dcterms:created>
  <dcterms:modified xsi:type="dcterms:W3CDTF">2023-11-30T06:39:37Z</dcterms:modified>
</cp:coreProperties>
</file>