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977" r:id="rId2"/>
    <p:sldMasterId id="2147483992" r:id="rId3"/>
    <p:sldMasterId id="2147484007" r:id="rId4"/>
    <p:sldMasterId id="2147484119" r:id="rId5"/>
    <p:sldMasterId id="2147484137" r:id="rId6"/>
    <p:sldMasterId id="2147484182" r:id="rId7"/>
    <p:sldMasterId id="2147484194" r:id="rId8"/>
    <p:sldMasterId id="2147484230" r:id="rId9"/>
    <p:sldMasterId id="2147484242" r:id="rId10"/>
    <p:sldMasterId id="2147484254" r:id="rId11"/>
    <p:sldMasterId id="2147484288" r:id="rId12"/>
    <p:sldMasterId id="2147484309" r:id="rId13"/>
  </p:sldMasterIdLst>
  <p:notesMasterIdLst>
    <p:notesMasterId r:id="rId62"/>
  </p:notesMasterIdLst>
  <p:sldIdLst>
    <p:sldId id="411" r:id="rId14"/>
    <p:sldId id="320" r:id="rId15"/>
    <p:sldId id="446" r:id="rId16"/>
    <p:sldId id="447" r:id="rId17"/>
    <p:sldId id="451" r:id="rId18"/>
    <p:sldId id="452" r:id="rId19"/>
    <p:sldId id="450" r:id="rId20"/>
    <p:sldId id="264" r:id="rId21"/>
    <p:sldId id="475" r:id="rId22"/>
    <p:sldId id="368" r:id="rId23"/>
    <p:sldId id="408" r:id="rId24"/>
    <p:sldId id="455" r:id="rId25"/>
    <p:sldId id="388" r:id="rId26"/>
    <p:sldId id="425" r:id="rId27"/>
    <p:sldId id="303" r:id="rId28"/>
    <p:sldId id="460" r:id="rId29"/>
    <p:sldId id="257" r:id="rId30"/>
    <p:sldId id="305" r:id="rId31"/>
    <p:sldId id="456" r:id="rId32"/>
    <p:sldId id="457" r:id="rId33"/>
    <p:sldId id="458" r:id="rId34"/>
    <p:sldId id="459" r:id="rId35"/>
    <p:sldId id="306" r:id="rId36"/>
    <p:sldId id="307" r:id="rId37"/>
    <p:sldId id="461" r:id="rId38"/>
    <p:sldId id="389" r:id="rId39"/>
    <p:sldId id="312" r:id="rId40"/>
    <p:sldId id="462" r:id="rId41"/>
    <p:sldId id="463" r:id="rId42"/>
    <p:sldId id="464" r:id="rId43"/>
    <p:sldId id="409" r:id="rId44"/>
    <p:sldId id="465" r:id="rId45"/>
    <p:sldId id="466" r:id="rId46"/>
    <p:sldId id="400" r:id="rId47"/>
    <p:sldId id="468" r:id="rId48"/>
    <p:sldId id="267" r:id="rId49"/>
    <p:sldId id="304" r:id="rId50"/>
    <p:sldId id="471" r:id="rId51"/>
    <p:sldId id="472" r:id="rId52"/>
    <p:sldId id="473" r:id="rId53"/>
    <p:sldId id="308" r:id="rId54"/>
    <p:sldId id="298" r:id="rId55"/>
    <p:sldId id="474" r:id="rId56"/>
    <p:sldId id="470" r:id="rId57"/>
    <p:sldId id="302" r:id="rId58"/>
    <p:sldId id="258" r:id="rId59"/>
    <p:sldId id="429" r:id="rId60"/>
    <p:sldId id="407" r:id="rId61"/>
  </p:sldIdLst>
  <p:sldSz cx="12192000" cy="6858000"/>
  <p:notesSz cx="6858000" cy="9144000"/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xp sp2 Full" initials="o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40D01"/>
    <a:srgbClr val="E3600E"/>
    <a:srgbClr val="C0EE95"/>
    <a:srgbClr val="4181CD"/>
    <a:srgbClr val="C5D915"/>
    <a:srgbClr val="660066"/>
    <a:srgbClr val="C7F976"/>
    <a:srgbClr val="00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22" autoAdjust="0"/>
    <p:restoredTop sz="93324" autoAdjust="0"/>
  </p:normalViewPr>
  <p:slideViewPr>
    <p:cSldViewPr>
      <p:cViewPr varScale="1">
        <p:scale>
          <a:sx n="65" d="100"/>
          <a:sy n="65" d="100"/>
        </p:scale>
        <p:origin x="150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C9D1-B8B1-4985-A543-DE4710D230CB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84851-0E6E-495D-9FB9-BF636D706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11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96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0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63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8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FCA488D0-F93F-411C-B9EA-E37A405F02A4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47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8999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87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1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7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07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1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998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74918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13090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41426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32832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47142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82482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46770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22526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9577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58616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588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02399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98120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1762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9898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57801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94256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08975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47147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22218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03518"/>
      </p:ext>
    </p:extLst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4276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744060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16639"/>
      </p:ext>
    </p:extLst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36486"/>
      </p:ext>
    </p:extLst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428"/>
      </p:ext>
    </p:extLst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83850"/>
      </p:ext>
    </p:extLst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6610"/>
      </p:ext>
    </p:extLst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12885"/>
      </p:ext>
    </p:extLst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02934"/>
      </p:ext>
    </p:extLst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2986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2746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4841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0818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69281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24733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4845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10693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03782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63123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01430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37347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03539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3948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923247"/>
      </p:ext>
    </p:extLst>
  </p:cSld>
  <p:clrMapOvr>
    <a:masterClrMapping/>
  </p:clrMapOvr>
  <p:transition spd="slow">
    <p:comb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9729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5940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35205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10038"/>
      </p:ext>
    </p:extLst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41775"/>
      </p:ext>
    </p:extLst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04918"/>
      </p:ext>
    </p:extLst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6575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12543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91490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4393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14214672"/>
      </p:ext>
    </p:extLst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893827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0577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01315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902301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81415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73651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277308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5907"/>
      </p:ext>
    </p:extLst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84854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0353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00518039"/>
      </p:ext>
    </p:extLst>
  </p:cSld>
  <p:clrMapOvr>
    <a:masterClrMapping/>
  </p:clrMapOvr>
  <p:transition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45491"/>
      </p:ext>
    </p:extLst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54595"/>
      </p:ext>
    </p:extLst>
  </p:cSld>
  <p:clrMapOvr>
    <a:masterClrMapping/>
  </p:clrMapOvr>
  <p:transition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704083"/>
      </p:ext>
    </p:extLst>
  </p:cSld>
  <p:clrMapOvr>
    <a:masterClrMapping/>
  </p:clrMapOvr>
  <p:transition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60847"/>
      </p:ext>
    </p:extLst>
  </p:cSld>
  <p:clrMapOvr>
    <a:masterClrMapping/>
  </p:clrMapOvr>
  <p:transition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77736"/>
      </p:ext>
    </p:extLst>
  </p:cSld>
  <p:clrMapOvr>
    <a:masterClrMapping/>
  </p:clrMapOvr>
  <p:transition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43630"/>
      </p:ext>
    </p:extLst>
  </p:cSld>
  <p:clrMapOvr>
    <a:masterClrMapping/>
  </p:clrMapOvr>
  <p:transition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52093"/>
      </p:ext>
    </p:extLst>
  </p:cSld>
  <p:clrMapOvr>
    <a:masterClrMapping/>
  </p:clrMapOvr>
  <p:transition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557013"/>
      </p:ext>
    </p:extLst>
  </p:cSld>
  <p:clrMapOvr>
    <a:masterClrMapping/>
  </p:clrMapOvr>
  <p:transition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7717"/>
      </p:ext>
    </p:extLst>
  </p:cSld>
  <p:clrMapOvr>
    <a:masterClrMapping/>
  </p:clrMapOvr>
  <p:transition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39015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09259496"/>
      </p:ext>
    </p:extLst>
  </p:cSld>
  <p:clrMapOvr>
    <a:masterClrMapping/>
  </p:clrMapOvr>
  <p:transition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139842"/>
      </p:ext>
    </p:extLst>
  </p:cSld>
  <p:clrMapOvr>
    <a:masterClrMapping/>
  </p:clrMapOvr>
  <p:transition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074005"/>
      </p:ext>
    </p:extLst>
  </p:cSld>
  <p:clrMapOvr>
    <a:masterClrMapping/>
  </p:clrMapOvr>
  <p:transition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197322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5224769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17831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4801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688683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675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8461373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6558446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735437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325573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26130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732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2391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223212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3584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8692270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8621373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377036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19894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894119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1978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6555663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054866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5293811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230009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17696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27386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607246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236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7213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552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0339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5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4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1019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5058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45516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635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74624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8269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45679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9547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200" indent="0">
              <a:buNone/>
              <a:defRPr sz="2850"/>
            </a:lvl2pPr>
            <a:lvl3pPr marL="914400" indent="0">
              <a:buNone/>
              <a:defRPr sz="2400"/>
            </a:lvl3pPr>
            <a:lvl4pPr marL="1371124" indent="0">
              <a:buNone/>
              <a:defRPr sz="2025"/>
            </a:lvl4pPr>
            <a:lvl5pPr marL="1828324" indent="0">
              <a:buNone/>
              <a:defRPr sz="2025"/>
            </a:lvl5pPr>
            <a:lvl6pPr marL="2285524" indent="0">
              <a:buNone/>
              <a:defRPr sz="2025"/>
            </a:lvl6pPr>
            <a:lvl7pPr marL="2742724" indent="0">
              <a:buNone/>
              <a:defRPr sz="2025"/>
            </a:lvl7pPr>
            <a:lvl8pPr marL="3199448" indent="0">
              <a:buNone/>
              <a:defRPr sz="2025"/>
            </a:lvl8pPr>
            <a:lvl9pPr marL="3656648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51807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2486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444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738535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8937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1664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6860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8055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698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86616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5675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5480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5504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00113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55910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8990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95869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35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28583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00250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23034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51437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4"/>
          </a:xfrm>
        </p:spPr>
        <p:txBody>
          <a:bodyPr anchor="t"/>
          <a:lstStyle>
            <a:lvl1pPr algn="l">
              <a:defRPr sz="42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92369" indent="0">
              <a:buNone/>
              <a:defRPr sz="1952">
                <a:solidFill>
                  <a:schemeClr val="tx1">
                    <a:tint val="75000"/>
                  </a:schemeClr>
                </a:solidFill>
              </a:defRPr>
            </a:lvl2pPr>
            <a:lvl3pPr marL="984736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3pPr>
            <a:lvl4pPr marL="1477104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4pPr>
            <a:lvl5pPr marL="1969473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5pPr>
            <a:lvl6pPr marL="246184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6pPr>
            <a:lvl7pPr marL="2954209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7pPr>
            <a:lvl8pPr marL="3446577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8pPr>
            <a:lvl9pPr marL="3938945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78407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27856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7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6"/>
            <a:ext cx="5389034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93216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3164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43387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454"/>
            </a:lvl1pPr>
            <a:lvl2pPr>
              <a:defRPr sz="3003"/>
            </a:lvl2pPr>
            <a:lvl3pPr>
              <a:defRPr sz="2553"/>
            </a:lvl3pPr>
            <a:lvl4pPr>
              <a:defRPr sz="2177"/>
            </a:lvl4pPr>
            <a:lvl5pPr>
              <a:defRPr sz="2177"/>
            </a:lvl5pPr>
            <a:lvl6pPr>
              <a:defRPr sz="2177"/>
            </a:lvl6pPr>
            <a:lvl7pPr>
              <a:defRPr sz="2177"/>
            </a:lvl7pPr>
            <a:lvl8pPr>
              <a:defRPr sz="2177"/>
            </a:lvl8pPr>
            <a:lvl9pPr>
              <a:defRPr sz="21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633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8"/>
            <a:ext cx="7315200" cy="4114800"/>
          </a:xfrm>
        </p:spPr>
        <p:txBody>
          <a:bodyPr/>
          <a:lstStyle>
            <a:lvl1pPr marL="0" indent="0">
              <a:buNone/>
              <a:defRPr sz="3454"/>
            </a:lvl1pPr>
            <a:lvl2pPr marL="492369" indent="0">
              <a:buNone/>
              <a:defRPr sz="3003"/>
            </a:lvl2pPr>
            <a:lvl3pPr marL="984736" indent="0">
              <a:buNone/>
              <a:defRPr sz="2553"/>
            </a:lvl3pPr>
            <a:lvl4pPr marL="1477104" indent="0">
              <a:buNone/>
              <a:defRPr sz="2177"/>
            </a:lvl4pPr>
            <a:lvl5pPr marL="1969473" indent="0">
              <a:buNone/>
              <a:defRPr sz="2177"/>
            </a:lvl5pPr>
            <a:lvl6pPr marL="2461840" indent="0">
              <a:buNone/>
              <a:defRPr sz="2177"/>
            </a:lvl6pPr>
            <a:lvl7pPr marL="2954209" indent="0">
              <a:buNone/>
              <a:defRPr sz="2177"/>
            </a:lvl7pPr>
            <a:lvl8pPr marL="3446577" indent="0">
              <a:buNone/>
              <a:defRPr sz="2177"/>
            </a:lvl8pPr>
            <a:lvl9pPr marL="3938945" indent="0">
              <a:buNone/>
              <a:defRPr sz="217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12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6475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20009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99772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8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0854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1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1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9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4" y="4965701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9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84761"/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299" y="-1579562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4761"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669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9746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7287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98286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155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43827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8544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956219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20519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0274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9785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8621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63327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83361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21829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21888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78081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0465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theme" Target="../theme/theme12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41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48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theme" Target="../theme/theme13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58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65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4307" r:id="rId12"/>
    <p:sldLayoutId id="2147484308" r:id="rId13"/>
    <p:sldLayoutId id="2147484327" r:id="rId14"/>
  </p:sldLayoutIdLst>
  <p:transition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3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0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4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1" r:id="rId13"/>
    <p:sldLayoutId id="2147484302" r:id="rId14"/>
    <p:sldLayoutId id="2147484303" r:id="rId15"/>
    <p:sldLayoutId id="2147484304" r:id="rId16"/>
    <p:sldLayoutId id="2147484305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18/10/2023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87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1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266" r:id="rId15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0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</p:sldLayoutIdLst>
  <p:transition>
    <p:random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2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0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286" r:id="rId12"/>
    <p:sldLayoutId id="2147484287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1143000"/>
          </a:xfrm>
          <a:prstGeom prst="rect">
            <a:avLst/>
          </a:prstGeom>
        </p:spPr>
        <p:txBody>
          <a:bodyPr vert="horz" lIns="131162" tIns="65581" rIns="131162" bIns="655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1"/>
            <a:ext cx="3860799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4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2" r:id="rId13"/>
  </p:sldLayoutIdLst>
  <p:transition>
    <p:random/>
  </p:transition>
  <p:txStyles>
    <p:titleStyle>
      <a:lvl1pPr algn="ctr" defTabSz="984736" rtl="0" eaLnBrk="1" latinLnBrk="0" hangingPunct="1">
        <a:spcBef>
          <a:spcPct val="0"/>
        </a:spcBef>
        <a:buNone/>
        <a:defRPr sz="4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76" indent="-369276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454" kern="1200">
          <a:solidFill>
            <a:schemeClr val="tx1"/>
          </a:solidFill>
          <a:latin typeface="+mn-lt"/>
          <a:ea typeface="+mn-ea"/>
          <a:cs typeface="+mn-cs"/>
        </a:defRPr>
      </a:lvl1pPr>
      <a:lvl2pPr marL="800098" indent="-307730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3" kern="1200">
          <a:solidFill>
            <a:schemeClr val="tx1"/>
          </a:solidFill>
          <a:latin typeface="+mn-lt"/>
          <a:ea typeface="+mn-ea"/>
          <a:cs typeface="+mn-cs"/>
        </a:defRPr>
      </a:lvl2pPr>
      <a:lvl3pPr marL="1230920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53" kern="1200">
          <a:solidFill>
            <a:schemeClr val="tx1"/>
          </a:solidFill>
          <a:latin typeface="+mn-lt"/>
          <a:ea typeface="+mn-ea"/>
          <a:cs typeface="+mn-cs"/>
        </a:defRPr>
      </a:lvl3pPr>
      <a:lvl4pPr marL="1723288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5657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»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08024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200393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692761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185129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1pPr>
      <a:lvl2pPr marL="49236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2pPr>
      <a:lvl3pPr marL="984736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3pPr>
      <a:lvl4pPr marL="1477104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4pPr>
      <a:lvl5pPr marL="1969473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5pPr>
      <a:lvl6pPr marL="246184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6pPr>
      <a:lvl7pPr marL="295420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7pPr>
      <a:lvl8pPr marL="3446577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8pPr>
      <a:lvl9pPr marL="3938945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0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4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2.xml"/><Relationship Id="rId5" Type="http://schemas.microsoft.com/office/2007/relationships/hdphoto" Target="../media/hdphoto19.wdp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hdphoto" Target="../media/hdphoto22.wdp"/><Relationship Id="rId7" Type="http://schemas.microsoft.com/office/2007/relationships/hdphoto" Target="../media/hdphoto20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9.png"/><Relationship Id="rId11" Type="http://schemas.openxmlformats.org/officeDocument/2006/relationships/image" Target="../media/image68.jpeg"/><Relationship Id="rId5" Type="http://schemas.microsoft.com/office/2007/relationships/hdphoto" Target="../media/hdphoto23.wdp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5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53.xml"/><Relationship Id="rId7" Type="http://schemas.openxmlformats.org/officeDocument/2006/relationships/image" Target="../media/image74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8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8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8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5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9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7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8.png"/><Relationship Id="rId10" Type="http://schemas.microsoft.com/office/2007/relationships/hdphoto" Target="../media/hdphoto28.wdp"/><Relationship Id="rId4" Type="http://schemas.microsoft.com/office/2007/relationships/hdphoto" Target="../media/hdphoto24.wdp"/><Relationship Id="rId9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7.xml"/><Relationship Id="rId5" Type="http://schemas.microsoft.com/office/2007/relationships/hdphoto" Target="../media/hdphoto30.wdp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8.gif"/><Relationship Id="rId5" Type="http://schemas.openxmlformats.org/officeDocument/2006/relationships/image" Target="../media/image57.jpg"/><Relationship Id="rId4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image" Target="../media/image99.png"/><Relationship Id="rId18" Type="http://schemas.openxmlformats.org/officeDocument/2006/relationships/image" Target="../media/image102.png"/><Relationship Id="rId3" Type="http://schemas.openxmlformats.org/officeDocument/2006/relationships/tags" Target="../tags/tag7.xml"/><Relationship Id="rId21" Type="http://schemas.openxmlformats.org/officeDocument/2006/relationships/slide" Target="slide41.xml"/><Relationship Id="rId7" Type="http://schemas.openxmlformats.org/officeDocument/2006/relationships/image" Target="../media/image97.png"/><Relationship Id="rId12" Type="http://schemas.microsoft.com/office/2007/relationships/hdphoto" Target="../media/hdphoto31.wdp"/><Relationship Id="rId17" Type="http://schemas.openxmlformats.org/officeDocument/2006/relationships/image" Target="../media/image101.png"/><Relationship Id="rId2" Type="http://schemas.microsoft.com/office/2007/relationships/media" Target="../media/media1.mp3"/><Relationship Id="rId16" Type="http://schemas.microsoft.com/office/2007/relationships/hdphoto" Target="../media/hdphoto33.wdp"/><Relationship Id="rId20" Type="http://schemas.openxmlformats.org/officeDocument/2006/relationships/image" Target="../media/image103.png"/><Relationship Id="rId1" Type="http://schemas.openxmlformats.org/officeDocument/2006/relationships/audio" Target="NULL" TargetMode="External"/><Relationship Id="rId6" Type="http://schemas.openxmlformats.org/officeDocument/2006/relationships/image" Target="../media/image96.png"/><Relationship Id="rId11" Type="http://schemas.openxmlformats.org/officeDocument/2006/relationships/image" Target="../media/image98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100.png"/><Relationship Id="rId10" Type="http://schemas.openxmlformats.org/officeDocument/2006/relationships/slide" Target="slide39.xml"/><Relationship Id="rId19" Type="http://schemas.microsoft.com/office/2007/relationships/hdphoto" Target="../media/hdphoto34.wdp"/><Relationship Id="rId4" Type="http://schemas.openxmlformats.org/officeDocument/2006/relationships/slideLayout" Target="../slideLayouts/slideLayout14.xml"/><Relationship Id="rId9" Type="http://schemas.openxmlformats.org/officeDocument/2006/relationships/slide" Target="slide40.xml"/><Relationship Id="rId14" Type="http://schemas.microsoft.com/office/2007/relationships/hdphoto" Target="../media/hdphoto32.wdp"/><Relationship Id="rId22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1.png"/><Relationship Id="rId18" Type="http://schemas.openxmlformats.org/officeDocument/2006/relationships/image" Target="../media/image10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07.png"/><Relationship Id="rId7" Type="http://schemas.microsoft.com/office/2007/relationships/hdphoto" Target="../media/hdphoto31.wdp"/><Relationship Id="rId12" Type="http://schemas.openxmlformats.org/officeDocument/2006/relationships/slide" Target="slide37.xml"/><Relationship Id="rId17" Type="http://schemas.openxmlformats.org/officeDocument/2006/relationships/image" Target="../media/image103.png"/><Relationship Id="rId2" Type="http://schemas.microsoft.com/office/2007/relationships/media" Target="../media/media1.mp3"/><Relationship Id="rId16" Type="http://schemas.openxmlformats.org/officeDocument/2006/relationships/slide" Target="slide16.xml"/><Relationship Id="rId20" Type="http://schemas.openxmlformats.org/officeDocument/2006/relationships/image" Target="../media/image106.png"/><Relationship Id="rId1" Type="http://schemas.openxmlformats.org/officeDocument/2006/relationships/audio" Target="NULL" TargetMode="External"/><Relationship Id="rId6" Type="http://schemas.openxmlformats.org/officeDocument/2006/relationships/image" Target="../media/image98.png"/><Relationship Id="rId11" Type="http://schemas.microsoft.com/office/2007/relationships/hdphoto" Target="../media/hdphoto33.wdp"/><Relationship Id="rId5" Type="http://schemas.openxmlformats.org/officeDocument/2006/relationships/image" Target="../media/image97.png"/><Relationship Id="rId15" Type="http://schemas.microsoft.com/office/2007/relationships/hdphoto" Target="../media/hdphoto34.wdp"/><Relationship Id="rId23" Type="http://schemas.openxmlformats.org/officeDocument/2006/relationships/image" Target="../media/image108.png"/><Relationship Id="rId10" Type="http://schemas.openxmlformats.org/officeDocument/2006/relationships/image" Target="../media/image100.png"/><Relationship Id="rId19" Type="http://schemas.openxmlformats.org/officeDocument/2006/relationships/slide" Target="slide39.xml"/><Relationship Id="rId4" Type="http://schemas.openxmlformats.org/officeDocument/2006/relationships/image" Target="../media/image96.png"/><Relationship Id="rId9" Type="http://schemas.microsoft.com/office/2007/relationships/hdphoto" Target="../media/hdphoto32.wdp"/><Relationship Id="rId14" Type="http://schemas.openxmlformats.org/officeDocument/2006/relationships/image" Target="../media/image102.png"/><Relationship Id="rId22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4.wdp"/><Relationship Id="rId12" Type="http://schemas.openxmlformats.org/officeDocument/2006/relationships/slide" Target="slide39.xml"/><Relationship Id="rId17" Type="http://schemas.openxmlformats.org/officeDocument/2006/relationships/slide" Target="slide37.xml"/><Relationship Id="rId2" Type="http://schemas.microsoft.com/office/2007/relationships/media" Target="../media/media1.mp3"/><Relationship Id="rId16" Type="http://schemas.openxmlformats.org/officeDocument/2006/relationships/image" Target="../media/image108.png"/><Relationship Id="rId1" Type="http://schemas.openxmlformats.org/officeDocument/2006/relationships/audio" Target="NULL" TargetMode="External"/><Relationship Id="rId6" Type="http://schemas.openxmlformats.org/officeDocument/2006/relationships/image" Target="../media/image102.png"/><Relationship Id="rId11" Type="http://schemas.microsoft.com/office/2007/relationships/hdphoto" Target="../media/hdphoto33.wdp"/><Relationship Id="rId5" Type="http://schemas.openxmlformats.org/officeDocument/2006/relationships/image" Target="../media/image97.png"/><Relationship Id="rId15" Type="http://schemas.openxmlformats.org/officeDocument/2006/relationships/slide" Target="slide40.xml"/><Relationship Id="rId10" Type="http://schemas.openxmlformats.org/officeDocument/2006/relationships/image" Target="../media/image105.png"/><Relationship Id="rId4" Type="http://schemas.openxmlformats.org/officeDocument/2006/relationships/image" Target="../media/image96.png"/><Relationship Id="rId9" Type="http://schemas.microsoft.com/office/2007/relationships/hdphoto" Target="../media/hdphoto31.wdp"/><Relationship Id="rId1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9.png"/><Relationship Id="rId7" Type="http://schemas.openxmlformats.org/officeDocument/2006/relationships/image" Target="../media/image3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6.xml"/><Relationship Id="rId6" Type="http://schemas.microsoft.com/office/2007/relationships/hdphoto" Target="../media/hdphoto13.wdp"/><Relationship Id="rId5" Type="http://schemas.openxmlformats.org/officeDocument/2006/relationships/image" Target="../media/image40.png"/><Relationship Id="rId4" Type="http://schemas.microsoft.com/office/2007/relationships/hdphoto" Target="../media/hdphoto12.wdp"/><Relationship Id="rId9" Type="http://schemas.openxmlformats.org/officeDocument/2006/relationships/image" Target="../media/image4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png"/><Relationship Id="rId18" Type="http://schemas.openxmlformats.org/officeDocument/2006/relationships/slide" Target="slide40.xml"/><Relationship Id="rId3" Type="http://schemas.openxmlformats.org/officeDocument/2006/relationships/slideLayout" Target="../slideLayouts/slideLayout14.xml"/><Relationship Id="rId7" Type="http://schemas.microsoft.com/office/2007/relationships/hdphoto" Target="../media/hdphoto33.wdp"/><Relationship Id="rId12" Type="http://schemas.openxmlformats.org/officeDocument/2006/relationships/slide" Target="slide16.xml"/><Relationship Id="rId17" Type="http://schemas.openxmlformats.org/officeDocument/2006/relationships/image" Target="../media/image107.png"/><Relationship Id="rId2" Type="http://schemas.microsoft.com/office/2007/relationships/media" Target="../media/media1.mp3"/><Relationship Id="rId16" Type="http://schemas.openxmlformats.org/officeDocument/2006/relationships/image" Target="../media/image106.png"/><Relationship Id="rId20" Type="http://schemas.openxmlformats.org/officeDocument/2006/relationships/slide" Target="slide37.xml"/><Relationship Id="rId1" Type="http://schemas.openxmlformats.org/officeDocument/2006/relationships/audio" Target="NULL" TargetMode="External"/><Relationship Id="rId6" Type="http://schemas.openxmlformats.org/officeDocument/2006/relationships/image" Target="../media/image100.png"/><Relationship Id="rId11" Type="http://schemas.microsoft.com/office/2007/relationships/hdphoto" Target="../media/hdphoto34.wdp"/><Relationship Id="rId5" Type="http://schemas.openxmlformats.org/officeDocument/2006/relationships/image" Target="../media/image97.png"/><Relationship Id="rId15" Type="http://schemas.openxmlformats.org/officeDocument/2006/relationships/slide" Target="slide39.xml"/><Relationship Id="rId10" Type="http://schemas.openxmlformats.org/officeDocument/2006/relationships/image" Target="../media/image102.png"/><Relationship Id="rId19" Type="http://schemas.openxmlformats.org/officeDocument/2006/relationships/image" Target="../media/image108.png"/><Relationship Id="rId4" Type="http://schemas.openxmlformats.org/officeDocument/2006/relationships/image" Target="../media/image96.png"/><Relationship Id="rId9" Type="http://schemas.microsoft.com/office/2007/relationships/hdphoto" Target="../media/hdphoto31.wdp"/><Relationship Id="rId1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8.xml"/><Relationship Id="rId7" Type="http://schemas.openxmlformats.org/officeDocument/2006/relationships/image" Target="../media/image10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slideLayout" Target="../slideLayouts/slideLayout14.xml"/><Relationship Id="rId9" Type="http://schemas.microsoft.com/office/2007/relationships/hdphoto" Target="../media/hdphoto35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10.pn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7.wdp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12.pn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13.jpg"/><Relationship Id="rId7" Type="http://schemas.openxmlformats.org/officeDocument/2006/relationships/image" Target="../media/image92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117.png"/><Relationship Id="rId5" Type="http://schemas.openxmlformats.org/officeDocument/2006/relationships/image" Target="../media/image90.png"/><Relationship Id="rId10" Type="http://schemas.openxmlformats.org/officeDocument/2006/relationships/image" Target="../media/image116.png"/><Relationship Id="rId4" Type="http://schemas.openxmlformats.org/officeDocument/2006/relationships/image" Target="../media/image114.png"/><Relationship Id="rId9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21.png"/><Relationship Id="rId4" Type="http://schemas.openxmlformats.org/officeDocument/2006/relationships/image" Target="../media/image12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36.wdp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8.xml"/><Relationship Id="rId6" Type="http://schemas.microsoft.com/office/2007/relationships/hdphoto" Target="../media/hdphoto15.wdp"/><Relationship Id="rId5" Type="http://schemas.openxmlformats.org/officeDocument/2006/relationships/image" Target="../media/image44.pn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9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8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7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18.wdp"/><Relationship Id="rId9" Type="http://schemas.openxmlformats.org/officeDocument/2006/relationships/image" Target="../media/image4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304800"/>
            <a:ext cx="12191999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2426" y="701814"/>
            <a:ext cx="6097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TIẾNG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-TUẦN 8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80392" y="1399695"/>
            <a:ext cx="11887200" cy="1820043"/>
            <a:chOff x="-79112" y="2696596"/>
            <a:chExt cx="15932037" cy="2424404"/>
          </a:xfrm>
        </p:grpSpPr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3653159" y="2696596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 err="1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Tập</a:t>
              </a:r>
              <a:r>
                <a:rPr lang="en-US" altLang="en-US" b="1" dirty="0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altLang="en-US" b="1" dirty="0" err="1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đọc</a:t>
              </a:r>
              <a:r>
                <a:rPr lang="en-US" altLang="en-US" b="1" dirty="0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:</a:t>
              </a:r>
            </a:p>
          </p:txBody>
        </p:sp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-79112" y="4011501"/>
              <a:ext cx="15932037" cy="1109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500" b="1" dirty="0" smtClean="0">
                  <a:solidFill>
                    <a:srgbClr val="FF0000"/>
                  </a:solidFill>
                  <a:latin typeface="Franklin Gothic Medium" panose="020B0603020102020204" pitchFamily="34" charset="0"/>
                </a:rPr>
                <a:t>NGÀY  EM VÀO ĐỘI</a:t>
              </a:r>
              <a:endParaRPr lang="en-US" altLang="en-US" sz="3500" b="1" dirty="0">
                <a:solidFill>
                  <a:srgbClr val="FF0000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10" name="TextBox 1"/>
            <p:cNvSpPr txBox="1">
              <a:spLocks noChangeArrowheads="1"/>
            </p:cNvSpPr>
            <p:nvPr/>
          </p:nvSpPr>
          <p:spPr bwMode="auto">
            <a:xfrm>
              <a:off x="2884817" y="3183635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b="1">
                <a:solidFill>
                  <a:srgbClr val="CC0099"/>
                </a:solidFill>
                <a:latin typeface="HP001 5 hàng 1 ô ly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1279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568222-BD11-3CED-CE57-5A1907443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667000" y="381000"/>
            <a:ext cx="7316221" cy="6210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A3EDEA-7975-B9E0-526D-98BD7AB03D9F}"/>
              </a:ext>
            </a:extLst>
          </p:cNvPr>
          <p:cNvSpPr/>
          <p:nvPr/>
        </p:nvSpPr>
        <p:spPr>
          <a:xfrm>
            <a:off x="381000" y="332191"/>
            <a:ext cx="126188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SGK/70</a:t>
            </a:r>
          </a:p>
        </p:txBody>
      </p:sp>
    </p:spTree>
    <p:extLst>
      <p:ext uri="{BB962C8B-B14F-4D97-AF65-F5344CB8AC3E}">
        <p14:creationId xmlns:p14="http://schemas.microsoft.com/office/powerpoint/2010/main" val="1803303168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2032438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đúng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rõ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ràng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Ngày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em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Đội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hơi</a:t>
            </a:r>
            <a:r>
              <a:rPr lang="en-US" sz="2000" dirty="0">
                <a:solidFill>
                  <a:srgbClr val="0000FF"/>
                </a:solidFill>
              </a:rPr>
              <a:t> ở </a:t>
            </a:r>
            <a:r>
              <a:rPr lang="en-US" sz="2000" dirty="0" err="1">
                <a:solidFill>
                  <a:srgbClr val="0000FF"/>
                </a:solidFill>
              </a:rPr>
              <a:t>chỗ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ngắt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nhịp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giữa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dòng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nội</a:t>
            </a:r>
            <a:r>
              <a:rPr lang="vi-VN" altLang="zh-CN" sz="2000" dirty="0">
                <a:solidFill>
                  <a:srgbClr val="0000FF"/>
                </a:solidFill>
              </a:rPr>
              <a:t> dung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thơ</a:t>
            </a:r>
            <a:r>
              <a:rPr lang="en-US" altLang="zh-CN" sz="2000" dirty="0">
                <a:solidFill>
                  <a:srgbClr val="0000FF"/>
                </a:solidFill>
              </a:rPr>
              <a:t>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Hình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thành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thói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quen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tiếp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thông</a:t>
            </a:r>
            <a:r>
              <a:rPr lang="en-US" sz="2000" dirty="0">
                <a:solidFill>
                  <a:srgbClr val="0000FF"/>
                </a:solidFill>
              </a:rPr>
              <a:t> tin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cuộc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sống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E8EA3C-EBB2-DCC5-4D91-E69463BDCEE6}"/>
              </a:ext>
            </a:extLst>
          </p:cNvPr>
          <p:cNvGrpSpPr/>
          <p:nvPr/>
        </p:nvGrpSpPr>
        <p:grpSpPr>
          <a:xfrm>
            <a:off x="5867400" y="95250"/>
            <a:ext cx="5524500" cy="6667500"/>
            <a:chOff x="5791200" y="380999"/>
            <a:chExt cx="5036345" cy="6096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5E8C33-3758-0FB2-FAD5-3179F7227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0C93AE-06DB-4560-609B-C0FA8F5277CA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F78ECE-664E-5513-0231-573BFDCF9376}"/>
              </a:ext>
            </a:extLst>
          </p:cNvPr>
          <p:cNvGrpSpPr/>
          <p:nvPr/>
        </p:nvGrpSpPr>
        <p:grpSpPr>
          <a:xfrm rot="20997518">
            <a:off x="478637" y="638631"/>
            <a:ext cx="4191000" cy="2362200"/>
            <a:chOff x="304800" y="291353"/>
            <a:chExt cx="4191000" cy="2362200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84A43A18-B16A-E691-A102-26E9C7827FD0}"/>
                </a:ext>
              </a:extLst>
            </p:cNvPr>
            <p:cNvSpPr/>
            <p:nvPr/>
          </p:nvSpPr>
          <p:spPr>
            <a:xfrm>
              <a:off x="304800" y="291353"/>
              <a:ext cx="4191000" cy="2362200"/>
            </a:xfrm>
            <a:prstGeom prst="cloudCallout">
              <a:avLst>
                <a:gd name="adj1" fmla="val 49891"/>
                <a:gd name="adj2" fmla="val 87392"/>
              </a:avLst>
            </a:prstGeom>
            <a:solidFill>
              <a:srgbClr val="C0EE9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0D6734-2D1A-82ED-ED2F-568A3525EABA}"/>
                </a:ext>
              </a:extLst>
            </p:cNvPr>
            <p:cNvSpPr txBox="1"/>
            <p:nvPr/>
          </p:nvSpPr>
          <p:spPr>
            <a:xfrm>
              <a:off x="876300" y="687623"/>
              <a:ext cx="304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240D0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phấn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đấu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nạp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Đội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145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3124200"/>
            <a:ext cx="2502043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 ĐỌC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DFF1797-0041-54C3-1906-44B36B085A3D}"/>
              </a:ext>
            </a:extLst>
          </p:cNvPr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1: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398321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F69A2-C6CA-E1D7-C04F-9E0E3F409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514600" y="238014"/>
            <a:ext cx="7517929" cy="63819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B83CD7-F213-1106-7768-A74DFD56FDF4}"/>
              </a:ext>
            </a:extLst>
          </p:cNvPr>
          <p:cNvGrpSpPr/>
          <p:nvPr/>
        </p:nvGrpSpPr>
        <p:grpSpPr>
          <a:xfrm>
            <a:off x="228600" y="304800"/>
            <a:ext cx="2874373" cy="1573065"/>
            <a:chOff x="-2279639" y="623610"/>
            <a:chExt cx="3193189" cy="17580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BC1C9B-0DC6-D9FB-C86D-E4E34A148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EC9306-8713-4B5C-F4C8-D8D997295FE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745832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861170" y="55922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1439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197CCE-488F-D42E-5DBD-882D26D5E48C}"/>
              </a:ext>
            </a:extLst>
          </p:cNvPr>
          <p:cNvCxnSpPr>
            <a:cxnSpLocks/>
          </p:cNvCxnSpPr>
          <p:nvPr/>
        </p:nvCxnSpPr>
        <p:spPr>
          <a:xfrm>
            <a:off x="7156542" y="2757756"/>
            <a:ext cx="6920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6BDFC6-7158-A65E-DD60-FB25457ADF65}"/>
              </a:ext>
            </a:extLst>
          </p:cNvPr>
          <p:cNvCxnSpPr>
            <a:cxnSpLocks/>
          </p:cNvCxnSpPr>
          <p:nvPr/>
        </p:nvCxnSpPr>
        <p:spPr>
          <a:xfrm>
            <a:off x="4321264" y="4413608"/>
            <a:ext cx="58017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7E0ECE7-7D90-7E72-CD04-9950D8E1C44F}"/>
              </a:ext>
            </a:extLst>
          </p:cNvPr>
          <p:cNvCxnSpPr>
            <a:cxnSpLocks/>
          </p:cNvCxnSpPr>
          <p:nvPr/>
        </p:nvCxnSpPr>
        <p:spPr>
          <a:xfrm>
            <a:off x="6459218" y="4924031"/>
            <a:ext cx="7797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AAC745-65C6-5E4F-848F-10E5E5639187}"/>
              </a:ext>
            </a:extLst>
          </p:cNvPr>
          <p:cNvCxnSpPr>
            <a:cxnSpLocks/>
          </p:cNvCxnSpPr>
          <p:nvPr/>
        </p:nvCxnSpPr>
        <p:spPr>
          <a:xfrm>
            <a:off x="5748599" y="5441022"/>
            <a:ext cx="12618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5903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4662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5565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6030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3357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1493486" y="2163081"/>
            <a:ext cx="9144000" cy="94746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215002" y="2433488"/>
            <a:ext cx="1742735" cy="1882246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062482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239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五边形 12"/>
          <p:cNvSpPr/>
          <p:nvPr/>
        </p:nvSpPr>
        <p:spPr>
          <a:xfrm rot="5400000">
            <a:off x="2191816" y="2444599"/>
            <a:ext cx="1743128" cy="185962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175155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0912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五边形 15"/>
          <p:cNvSpPr/>
          <p:nvPr/>
        </p:nvSpPr>
        <p:spPr>
          <a:xfrm rot="5400000">
            <a:off x="8462902" y="2391433"/>
            <a:ext cx="1743128" cy="196596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863787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9544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五边形 18"/>
          <p:cNvSpPr/>
          <p:nvPr/>
        </p:nvSpPr>
        <p:spPr>
          <a:xfrm rot="5400000">
            <a:off x="6335571" y="2445028"/>
            <a:ext cx="1718060" cy="1883838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934690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447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688202" y="702270"/>
            <a:ext cx="4663284" cy="630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5486" y="3036270"/>
            <a:ext cx="164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3240" y="3057459"/>
            <a:ext cx="184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3346" y="3057459"/>
            <a:ext cx="142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70515" y="3058504"/>
            <a:ext cx="172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0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6">
            <a:extLst>
              <a:ext uri="{FF2B5EF4-FFF2-40B4-BE49-F238E27FC236}">
                <a16:creationId xmlns:a16="http://schemas.microsoft.com/office/drawing/2014/main" id="{27A571AF-991D-B4B9-2806-1C713E974C61}"/>
              </a:ext>
            </a:extLst>
          </p:cNvPr>
          <p:cNvSpPr txBox="1"/>
          <p:nvPr/>
        </p:nvSpPr>
        <p:spPr>
          <a:xfrm>
            <a:off x="1219200" y="1795966"/>
            <a:ext cx="4343118" cy="274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655486" y="1917134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658033" y="2007195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1829572" y="2611648"/>
            <a:ext cx="121390" cy="5188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91303" y="2659539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79486" y="3330927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4815126" y="406506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/>
          <p:cNvSpPr/>
          <p:nvPr/>
        </p:nvSpPr>
        <p:spPr>
          <a:xfrm>
            <a:off x="3736205" y="1873513"/>
            <a:ext cx="1078921" cy="6089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71631" y="4898945"/>
            <a:ext cx="5867569" cy="1382970"/>
            <a:chOff x="3113652" y="4671433"/>
            <a:chExt cx="5867569" cy="1382970"/>
          </a:xfrm>
        </p:grpSpPr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156" l="8475" r="96610">
                          <a14:foregroundMark x1="43220" y1="20779" x2="43220" y2="20779"/>
                          <a14:foregroundMark x1="23729" y1="17532" x2="23729" y2="17532"/>
                          <a14:foregroundMark x1="92373" y1="70779" x2="92373" y2="70779"/>
                          <a14:foregroundMark x1="87288" y1="66234" x2="87288" y2="66234"/>
                          <a14:foregroundMark x1="80508" y1="66234" x2="80508" y2="66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259" y="4671433"/>
              <a:ext cx="975423" cy="1273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3113652" y="4899503"/>
              <a:ext cx="5867569" cy="11549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4" tIns="45696" rIns="91394" bIns="45696" rtlCol="0" anchor="ctr"/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cs typeface="Times New Roman" pitchFamily="18" charset="0"/>
                </a:rPr>
                <a:t>Đoàn</a:t>
              </a:r>
              <a:r>
                <a:rPr lang="nl-NL" sz="2800" dirty="0">
                  <a:solidFill>
                    <a:prstClr val="black"/>
                  </a:solidFill>
                  <a:cs typeface="Times New Roman" pitchFamily="18" charset="0"/>
                </a:rPr>
                <a:t>: chỉ Đoàn Thanh niên Cộng sản Hồ Chí Minh</a:t>
              </a:r>
              <a:endParaRPr lang="en-US" sz="28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3979955" y="2550442"/>
            <a:ext cx="835171" cy="5662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93499" y="5127015"/>
            <a:ext cx="6545701" cy="1446702"/>
            <a:chOff x="902727" y="6057674"/>
            <a:chExt cx="5454612" cy="1326285"/>
          </a:xfrm>
        </p:grpSpPr>
        <p:grpSp>
          <p:nvGrpSpPr>
            <p:cNvPr id="55" name="Group 54"/>
            <p:cNvGrpSpPr/>
            <p:nvPr/>
          </p:nvGrpSpPr>
          <p:grpSpPr>
            <a:xfrm>
              <a:off x="1612791" y="6057674"/>
              <a:ext cx="4744548" cy="1089996"/>
              <a:chOff x="1685773" y="6020013"/>
              <a:chExt cx="4744548" cy="10899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685773" y="6020013"/>
                <a:ext cx="4744548" cy="108999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94" tIns="45696" rIns="91394" bIns="45696" rtlCol="0" anchor="ctr"/>
              <a:lstStyle/>
              <a:p>
                <a:pPr algn="ctr" defTabSz="68490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423367" y="6140337"/>
                <a:ext cx="3983740" cy="954059"/>
              </a:xfrm>
              <a:prstGeom prst="rect">
                <a:avLst/>
              </a:prstGeom>
              <a:noFill/>
            </p:spPr>
            <p:txBody>
              <a:bodyPr wrap="square" lIns="91394" tIns="45696" rIns="91394" bIns="45696" rtlCol="0">
                <a:spAutoFit/>
              </a:bodyPr>
              <a:lstStyle/>
              <a:p>
                <a:pPr defTabSz="684907"/>
                <a:r>
                  <a:rPr lang="nl-NL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Đội</a:t>
                </a:r>
                <a:r>
                  <a:rPr lang="nl-NL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nl-NL" sz="2800" dirty="0">
                    <a:solidFill>
                      <a:prstClr val="black"/>
                    </a:solidFill>
                    <a:cs typeface="Times New Roman" pitchFamily="18" charset="0"/>
                  </a:rPr>
                  <a:t>chỉ Đội Thiếu niên Tiền phong Hồ Chí Minh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377" l="9091" r="881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727" y="6180425"/>
              <a:ext cx="1139771" cy="1203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15297ADC-DF50-4E3B-5D58-EFD547CA7247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Đoàn TNCS Hồ Chí Minh thành lập năm nào? - VnExpress">
            <a:extLst>
              <a:ext uri="{FF2B5EF4-FFF2-40B4-BE49-F238E27FC236}">
                <a16:creationId xmlns:a16="http://schemas.microsoft.com/office/drawing/2014/main" id="{0BAB69FB-5ED5-5210-0C7E-BACC1480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318" y="2071097"/>
            <a:ext cx="2958085" cy="19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Ý nghĩa, lịch sử ra đời Ngày thành lập Đoàn TNCS Hồ Chí Minh 26/3">
            <a:extLst>
              <a:ext uri="{FF2B5EF4-FFF2-40B4-BE49-F238E27FC236}">
                <a16:creationId xmlns:a16="http://schemas.microsoft.com/office/drawing/2014/main" id="{6163D470-2AB1-096E-6FA0-A7776BA2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839" y="2185648"/>
            <a:ext cx="2958085" cy="19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Đại hội Liên Đội Trường THCS Đinh Bộ Lĩnh năm 2017 - 2018">
            <a:extLst>
              <a:ext uri="{FF2B5EF4-FFF2-40B4-BE49-F238E27FC236}">
                <a16:creationId xmlns:a16="http://schemas.microsoft.com/office/drawing/2014/main" id="{345802B0-4731-DD0E-46D6-529CCBA92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-2" b="-2"/>
          <a:stretch/>
        </p:blipFill>
        <p:spPr bwMode="auto">
          <a:xfrm>
            <a:off x="9534864" y="2303968"/>
            <a:ext cx="1513279" cy="16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ết đơn xin vào Đội - Tập làm văn lớp 3 (16 mẫu)">
            <a:extLst>
              <a:ext uri="{FF2B5EF4-FFF2-40B4-BE49-F238E27FC236}">
                <a16:creationId xmlns:a16="http://schemas.microsoft.com/office/drawing/2014/main" id="{5F1582AD-7B88-CD34-65A7-EB620FC89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41750" b="2"/>
          <a:stretch/>
        </p:blipFill>
        <p:spPr bwMode="auto">
          <a:xfrm>
            <a:off x="5601374" y="1754345"/>
            <a:ext cx="2849435" cy="30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795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>
            <a:extLst>
              <a:ext uri="{FF2B5EF4-FFF2-40B4-BE49-F238E27FC236}">
                <a16:creationId xmlns:a16="http://schemas.microsoft.com/office/drawing/2014/main" id="{75DC9338-A8D5-1B72-A2E4-B6A9B82C8326}"/>
              </a:ext>
            </a:extLst>
          </p:cNvPr>
          <p:cNvSpPr txBox="1"/>
          <p:nvPr/>
        </p:nvSpPr>
        <p:spPr>
          <a:xfrm>
            <a:off x="4213063" y="1726941"/>
            <a:ext cx="4484913" cy="2715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8185210" y="1929283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931821" y="2595836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086600" y="3247783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8073293" y="3995365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4D52A37E-3F7F-A961-3CBE-A23343CE82C0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48786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89" y="-1259624"/>
            <a:ext cx="7876999" cy="6841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901765" y="1875124"/>
            <a:ext cx="1581154" cy="399093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22278" y="2113579"/>
            <a:ext cx="538843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20389" y="1060551"/>
            <a:ext cx="826323" cy="826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74515"/>
            <a:ext cx="3423269" cy="29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9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id="{DABFE178-65A0-08FF-55C1-C57ABDDEC72C}"/>
              </a:ext>
            </a:extLst>
          </p:cNvPr>
          <p:cNvSpPr txBox="1"/>
          <p:nvPr/>
        </p:nvSpPr>
        <p:spPr>
          <a:xfrm>
            <a:off x="4142670" y="1743834"/>
            <a:ext cx="4377469" cy="273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5562600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351952" y="263355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934877" y="395047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7391400" y="1906767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620000" y="25908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6103728" y="32766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934877" y="3292867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ABA479-E0BF-B57F-4EAF-D00E31B8B48A}"/>
              </a:ext>
            </a:extLst>
          </p:cNvPr>
          <p:cNvCxnSpPr>
            <a:cxnSpLocks/>
          </p:cNvCxnSpPr>
          <p:nvPr/>
        </p:nvCxnSpPr>
        <p:spPr>
          <a:xfrm flipH="1">
            <a:off x="5622945" y="3995555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B6B15094-9AE0-A3B7-7036-C490D49B5545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50948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9">
            <a:extLst>
              <a:ext uri="{FF2B5EF4-FFF2-40B4-BE49-F238E27FC236}">
                <a16:creationId xmlns:a16="http://schemas.microsoft.com/office/drawing/2014/main" id="{82762B0F-8DC1-AC75-7E5B-A71DC4213B56}"/>
              </a:ext>
            </a:extLst>
          </p:cNvPr>
          <p:cNvSpPr txBox="1"/>
          <p:nvPr/>
        </p:nvSpPr>
        <p:spPr>
          <a:xfrm>
            <a:off x="4238900" y="1747598"/>
            <a:ext cx="4913635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893104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034332" y="256387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239000" y="3984387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8839200" y="1967706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890356" y="259986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5598578" y="328581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555333" y="329716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4DCE12B6-2307-9335-84F6-ABE38FF69579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19128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id="{99238A35-888D-7268-AC08-4AB09F10F235}"/>
              </a:ext>
            </a:extLst>
          </p:cNvPr>
          <p:cNvSpPr txBox="1"/>
          <p:nvPr/>
        </p:nvSpPr>
        <p:spPr>
          <a:xfrm>
            <a:off x="4153185" y="1789146"/>
            <a:ext cx="4544791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849909" y="194373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686450" y="4053529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1">
            <a:extLst>
              <a:ext uri="{FF2B5EF4-FFF2-40B4-BE49-F238E27FC236}">
                <a16:creationId xmlns:a16="http://schemas.microsoft.com/office/drawing/2014/main" id="{E2349D88-915A-A186-7589-E6AEAD660E78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8259913" y="259986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696200" y="328581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74364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"/>
            <a:ext cx="10384971" cy="7037613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814703" y="2607822"/>
            <a:ext cx="4427336" cy="3666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72678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166" y="1362496"/>
            <a:ext cx="7143750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endParaRPr lang="en-US" sz="3000" b="1" i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điệu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2103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032531" y="1232620"/>
            <a:ext cx="9733067" cy="4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14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853" y="903464"/>
            <a:ext cx="4867087" cy="2000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21897" y="1541788"/>
            <a:ext cx="3429001" cy="1235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zh-CN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54">
              <a:defRPr/>
            </a:pP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783381" y="638877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10" y="4139212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307434" y="5292078"/>
            <a:ext cx="6297036" cy="709563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6" y="1428509"/>
            <a:ext cx="4536304" cy="36198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1374298" y="2122214"/>
            <a:ext cx="3952700" cy="25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khổ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thơ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BE931-7309-2EF9-E1D3-32260A6F4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3625" y="3084108"/>
            <a:ext cx="4186939" cy="17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0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6193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1" y="3209836"/>
            <a:ext cx="5371727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Tìm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hiểu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bài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860808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718845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2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: Rounded Corners 9"/>
          <p:cNvSpPr/>
          <p:nvPr/>
        </p:nvSpPr>
        <p:spPr>
          <a:xfrm>
            <a:off x="2273608" y="2609622"/>
            <a:ext cx="862299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293124" y="3492173"/>
            <a:ext cx="8553398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2257628" y="4390236"/>
            <a:ext cx="867997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5" y="5041053"/>
            <a:ext cx="1590888" cy="157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22" y="5158023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7365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657600" y="2268769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9102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239582" y="595397"/>
            <a:ext cx="9038018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80572" y="525810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1180572" y="1720230"/>
            <a:ext cx="4267200" cy="246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9372600" y="3380924"/>
            <a:ext cx="2514600" cy="3027513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7">
            <a:extLst>
              <a:ext uri="{FF2B5EF4-FFF2-40B4-BE49-F238E27FC236}">
                <a16:creationId xmlns:a16="http://schemas.microsoft.com/office/drawing/2014/main" id="{294D5678-C016-F2FE-F0D4-716337DE30A5}"/>
              </a:ext>
            </a:extLst>
          </p:cNvPr>
          <p:cNvSpPr txBox="1"/>
          <p:nvPr/>
        </p:nvSpPr>
        <p:spPr>
          <a:xfrm>
            <a:off x="5473557" y="3503716"/>
            <a:ext cx="4956163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72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3052736" y="1540673"/>
            <a:ext cx="3380322" cy="4851162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763000" cy="1066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592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829556" y="1811034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Khao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A5E954CF-D4AF-A390-B270-304AF2664CE2}"/>
              </a:ext>
            </a:extLst>
          </p:cNvPr>
          <p:cNvSpPr/>
          <p:nvPr/>
        </p:nvSpPr>
        <p:spPr>
          <a:xfrm>
            <a:off x="3744074" y="3083104"/>
            <a:ext cx="1879070" cy="570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F1FB87-AC9B-90A6-5B2B-863FE941F469}"/>
              </a:ext>
            </a:extLst>
          </p:cNvPr>
          <p:cNvGrpSpPr/>
          <p:nvPr/>
        </p:nvGrpSpPr>
        <p:grpSpPr>
          <a:xfrm>
            <a:off x="2667000" y="4640749"/>
            <a:ext cx="5395747" cy="1875253"/>
            <a:chOff x="2667000" y="4640749"/>
            <a:chExt cx="5395747" cy="18752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427A4D-22CD-AF6B-A0FB-17CE534D4482}"/>
                </a:ext>
              </a:extLst>
            </p:cNvPr>
            <p:cNvGrpSpPr/>
            <p:nvPr/>
          </p:nvGrpSpPr>
          <p:grpSpPr>
            <a:xfrm>
              <a:off x="2667000" y="4640749"/>
              <a:ext cx="5395747" cy="1875253"/>
              <a:chOff x="2290838" y="5297061"/>
              <a:chExt cx="4294971" cy="1422818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7BD8CEAD-B704-ED8C-FB9D-46F7F71A6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922" r="98618">
                            <a14:foregroundMark x1="50230" y1="79585" x2="50230" y2="79585"/>
                            <a14:foregroundMark x1="48387" y1="78547" x2="48387" y2="78547"/>
                            <a14:foregroundMark x1="47005" y1="76471" x2="47005" y2="76471"/>
                            <a14:foregroundMark x1="47926" y1="73702" x2="47926" y2="73702"/>
                            <a14:foregroundMark x1="52535" y1="80277" x2="52535" y2="80277"/>
                            <a14:foregroundMark x1="54839" y1="78201" x2="54839" y2="78201"/>
                            <a14:foregroundMark x1="56221" y1="77163" x2="56221" y2="77163"/>
                            <a14:foregroundMark x1="19355" y1="68512" x2="19355" y2="68512"/>
                            <a14:foregroundMark x1="17972" y1="70588" x2="17972" y2="70588"/>
                            <a14:foregroundMark x1="17972" y1="71280" x2="17972" y2="71280"/>
                            <a14:foregroundMark x1="18433" y1="73010" x2="18433" y2="73010"/>
                            <a14:foregroundMark x1="20737" y1="72318" x2="20737" y2="72318"/>
                            <a14:foregroundMark x1="23502" y1="71280" x2="23502" y2="71280"/>
                            <a14:foregroundMark x1="11060" y1="66436" x2="11060" y2="66436"/>
                            <a14:foregroundMark x1="16590" y1="67820" x2="16590" y2="67820"/>
                            <a14:foregroundMark x1="16129" y1="65398" x2="16129" y2="65398"/>
                            <a14:foregroundMark x1="15207" y1="73010" x2="15207" y2="73010"/>
                            <a14:foregroundMark x1="13364" y1="69896" x2="13364" y2="69896"/>
                            <a14:foregroundMark x1="73272" y1="75433" x2="73272" y2="75433"/>
                            <a14:foregroundMark x1="71429" y1="73010" x2="71429" y2="73010"/>
                            <a14:foregroundMark x1="69124" y1="70934" x2="69124" y2="70934"/>
                            <a14:foregroundMark x1="69124" y1="69896" x2="69124" y2="69896"/>
                            <a14:foregroundMark x1="70507" y1="74740" x2="70507" y2="74740"/>
                            <a14:foregroundMark x1="70046" y1="77163" x2="70046" y2="771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0838" y="5297061"/>
                <a:ext cx="1068344" cy="1422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234BC28-39BF-2B45-CAB1-E18F0F7EDD0D}"/>
                  </a:ext>
                </a:extLst>
              </p:cNvPr>
              <p:cNvSpPr/>
              <p:nvPr/>
            </p:nvSpPr>
            <p:spPr>
              <a:xfrm>
                <a:off x="3218235" y="5522062"/>
                <a:ext cx="3367574" cy="97281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58" tIns="60928" rIns="121858" bIns="60928" rtlCol="0" anchor="ctr"/>
              <a:lstStyle/>
              <a:p>
                <a:pPr algn="ctr" defTabSz="91320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3EBD88-0500-871A-ABCC-40E2968FBB4F}"/>
                </a:ext>
              </a:extLst>
            </p:cNvPr>
            <p:cNvSpPr txBox="1"/>
            <p:nvPr/>
          </p:nvSpPr>
          <p:spPr>
            <a:xfrm>
              <a:off x="4566885" y="5053243"/>
              <a:ext cx="3053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Khao khát</a:t>
              </a:r>
              <a:r>
                <a:rPr lang="nl-NL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mong muốn tha thiết</a:t>
              </a: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993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7740627" y="2885539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15009" y="1251400"/>
            <a:ext cx="3453847" cy="622388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800"/>
            <a:r>
              <a:rPr lang="en-US" sz="4000" b="1" dirty="0">
                <a:solidFill>
                  <a:srgbClr val="FFFFFF"/>
                </a:solidFill>
                <a:cs typeface="Arial" pitchFamily="34" charset="0"/>
              </a:rPr>
              <a:t>NỘI DUNG:</a:t>
            </a:r>
            <a:endParaRPr lang="en-US" sz="4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684123" y="62051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" y="486955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71547" y="620510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872984" y="78489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772435" y="576829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92090" y="2566782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630299" y="2308226"/>
            <a:ext cx="7475902" cy="1781367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949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5615" y="3015465"/>
            <a:ext cx="9220199" cy="1905000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Luyện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thuộc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lòng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3: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582736" y="-13092"/>
            <a:ext cx="2546156" cy="254615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1446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62531" y="3650583"/>
            <a:ext cx="3594350" cy="2413634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558878" y="141728"/>
              <a:ext cx="1904912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id="{9D16ACEF-EDA9-7746-B6E6-168FAB9B17CC}"/>
              </a:ext>
            </a:extLst>
          </p:cNvPr>
          <p:cNvSpPr/>
          <p:nvPr/>
        </p:nvSpPr>
        <p:spPr>
          <a:xfrm>
            <a:off x="2458740" y="1921744"/>
            <a:ext cx="2820436" cy="356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DE8970BE-2460-37B4-7923-CCC9F3BFF2E9}"/>
              </a:ext>
            </a:extLst>
          </p:cNvPr>
          <p:cNvSpPr/>
          <p:nvPr/>
        </p:nvSpPr>
        <p:spPr>
          <a:xfrm>
            <a:off x="2466388" y="2891317"/>
            <a:ext cx="2820436" cy="3840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A4A2F55B-D059-F4BA-E0E5-E313AA8A837D}"/>
              </a:ext>
            </a:extLst>
          </p:cNvPr>
          <p:cNvSpPr/>
          <p:nvPr/>
        </p:nvSpPr>
        <p:spPr>
          <a:xfrm>
            <a:off x="6553200" y="1916823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F6E09099-884A-9D53-BC06-D51397AC73BF}"/>
              </a:ext>
            </a:extLst>
          </p:cNvPr>
          <p:cNvSpPr/>
          <p:nvPr/>
        </p:nvSpPr>
        <p:spPr>
          <a:xfrm>
            <a:off x="6560848" y="288533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24">
            <a:extLst>
              <a:ext uri="{FF2B5EF4-FFF2-40B4-BE49-F238E27FC236}">
                <a16:creationId xmlns:a16="http://schemas.microsoft.com/office/drawing/2014/main" id="{8C2999F6-E39F-33C8-85D0-72E1C8FFA316}"/>
              </a:ext>
            </a:extLst>
          </p:cNvPr>
          <p:cNvSpPr/>
          <p:nvPr/>
        </p:nvSpPr>
        <p:spPr>
          <a:xfrm>
            <a:off x="530114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24">
            <a:extLst>
              <a:ext uri="{FF2B5EF4-FFF2-40B4-BE49-F238E27FC236}">
                <a16:creationId xmlns:a16="http://schemas.microsoft.com/office/drawing/2014/main" id="{C02BA4C6-F565-1CEF-1933-E039B31C5AD8}"/>
              </a:ext>
            </a:extLst>
          </p:cNvPr>
          <p:cNvSpPr/>
          <p:nvPr/>
        </p:nvSpPr>
        <p:spPr>
          <a:xfrm>
            <a:off x="537762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24">
            <a:extLst>
              <a:ext uri="{FF2B5EF4-FFF2-40B4-BE49-F238E27FC236}">
                <a16:creationId xmlns:a16="http://schemas.microsoft.com/office/drawing/2014/main" id="{4E09279B-1440-BE7E-F9AB-6F81AAA04840}"/>
              </a:ext>
            </a:extLst>
          </p:cNvPr>
          <p:cNvSpPr/>
          <p:nvPr/>
        </p:nvSpPr>
        <p:spPr>
          <a:xfrm>
            <a:off x="4244809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24">
            <a:extLst>
              <a:ext uri="{FF2B5EF4-FFF2-40B4-BE49-F238E27FC236}">
                <a16:creationId xmlns:a16="http://schemas.microsoft.com/office/drawing/2014/main" id="{E831AC0A-4957-B6C4-0D24-EA8735745A8F}"/>
              </a:ext>
            </a:extLst>
          </p:cNvPr>
          <p:cNvSpPr/>
          <p:nvPr/>
        </p:nvSpPr>
        <p:spPr>
          <a:xfrm>
            <a:off x="4252457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24">
            <a:extLst>
              <a:ext uri="{FF2B5EF4-FFF2-40B4-BE49-F238E27FC236}">
                <a16:creationId xmlns:a16="http://schemas.microsoft.com/office/drawing/2014/main" id="{51B8B720-B963-3113-5B1C-0A4286A49FCD}"/>
              </a:ext>
            </a:extLst>
          </p:cNvPr>
          <p:cNvSpPr/>
          <p:nvPr/>
        </p:nvSpPr>
        <p:spPr>
          <a:xfrm>
            <a:off x="8513313" y="4157377"/>
            <a:ext cx="3208326" cy="4005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24">
            <a:extLst>
              <a:ext uri="{FF2B5EF4-FFF2-40B4-BE49-F238E27FC236}">
                <a16:creationId xmlns:a16="http://schemas.microsoft.com/office/drawing/2014/main" id="{D06E597F-D899-4989-0777-ECC096813022}"/>
              </a:ext>
            </a:extLst>
          </p:cNvPr>
          <p:cNvSpPr/>
          <p:nvPr/>
        </p:nvSpPr>
        <p:spPr>
          <a:xfrm>
            <a:off x="8601102" y="5095327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32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3771038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3086962"/>
            <a:ext cx="6010146" cy="1290682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mở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rộng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4: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130908" y="2419935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221622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5158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57BA7D-7E87-4AA5-8E77-F2BD68B98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2954" y="2677172"/>
            <a:ext cx="666350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25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8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2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8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2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8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9" y="25083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8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4" y="2499005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40" y="4576295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50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8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28531" y="1843083"/>
            <a:ext cx="640145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3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2"/>
            <a:ext cx="8178206" cy="3674863"/>
            <a:chOff x="5667646" y="720179"/>
            <a:chExt cx="7991705" cy="3459319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514270" cy="225534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đuồn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đuột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ruột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đen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thui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Con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lui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cui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Dẫm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đè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xuống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0D72DA30-840F-4187-9879-6340484384A2}"/>
              </a:ext>
            </a:extLst>
          </p:cNvPr>
          <p:cNvSpPr/>
          <p:nvPr/>
        </p:nvSpPr>
        <p:spPr>
          <a:xfrm>
            <a:off x="4498766" y="4038747"/>
            <a:ext cx="4889293" cy="183884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93040" y="146195"/>
            <a:ext cx="8727337" cy="2768849"/>
            <a:chOff x="5667646" y="720179"/>
            <a:chExt cx="6642725" cy="2768849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77929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Cày trên đồng ruộng trắng phau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Khát xuống uống nước giếng sâu đen ngòm.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Đố là cái gì?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3B11AE4E-F6EA-4401-8546-C4318878ED16}"/>
              </a:ext>
            </a:extLst>
          </p:cNvPr>
          <p:cNvSpPr/>
          <p:nvPr/>
        </p:nvSpPr>
        <p:spPr>
          <a:xfrm>
            <a:off x="4069534" y="3690047"/>
            <a:ext cx="4788169" cy="156487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5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12"/>
          <p:cNvSpPr/>
          <p:nvPr/>
        </p:nvSpPr>
        <p:spPr>
          <a:xfrm>
            <a:off x="6285511" y="4953733"/>
            <a:ext cx="2477490" cy="837468"/>
          </a:xfrm>
          <a:prstGeom prst="wedgeRoundRectCallout">
            <a:avLst>
              <a:gd name="adj1" fmla="val -50225"/>
              <a:gd name="adj2" fmla="val -1624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22610" y="228601"/>
            <a:ext cx="3962400" cy="2120153"/>
          </a:xfrm>
          <a:prstGeom prst="wedgeRoundRectCallout">
            <a:avLst>
              <a:gd name="adj1" fmla="val 77131"/>
              <a:gd name="adj2" fmla="val 132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382000" y="609600"/>
            <a:ext cx="2286000" cy="1524000"/>
          </a:xfrm>
          <a:prstGeom prst="wedgeRoundRectCallout">
            <a:avLst>
              <a:gd name="adj1" fmla="val -67819"/>
              <a:gd name="adj2" fmla="val 197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146612" y="4053956"/>
            <a:ext cx="1882588" cy="746644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1" y="3365578"/>
            <a:ext cx="2442071" cy="19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34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85445" y="183107"/>
            <a:ext cx="7718565" cy="3040481"/>
            <a:chOff x="5667646" y="720179"/>
            <a:chExt cx="6753685" cy="2595486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39150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 học lóc cóc theo cùng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về lại bắt khom lưng cõng về.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(Là cái gì?)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D898EA26-B46F-4F2F-8923-830DF1331552}"/>
              </a:ext>
            </a:extLst>
          </p:cNvPr>
          <p:cNvSpPr/>
          <p:nvPr/>
        </p:nvSpPr>
        <p:spPr>
          <a:xfrm>
            <a:off x="3921830" y="4392593"/>
            <a:ext cx="4455808" cy="151728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1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65B9AD-CC15-4C5F-88DA-8FDC2F9FB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3574" y="2252272"/>
            <a:ext cx="5602710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5555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EF647A-EEC7-5BD4-FDC1-3F17CF229860}"/>
              </a:ext>
            </a:extLst>
          </p:cNvPr>
          <p:cNvSpPr txBox="1"/>
          <p:nvPr/>
        </p:nvSpPr>
        <p:spPr>
          <a:xfrm>
            <a:off x="535968" y="787382"/>
            <a:ext cx="11353800" cy="54564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B92A6D-291F-B45D-C4B2-82678206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" y="1928218"/>
            <a:ext cx="12192000" cy="4507820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61" y="5034841"/>
            <a:ext cx="1231452" cy="115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236348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208C8-0D46-43CD-BA3A-363DFE20F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193" y="2450420"/>
            <a:ext cx="610872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12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2799526"/>
            <a:ext cx="11911013" cy="4058475"/>
          </a:xfrm>
          <a:prstGeom prst="rect">
            <a:avLst/>
          </a:prstGeom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861844CD-5935-436E-AE31-1D095A9409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571639" y="-511408"/>
            <a:ext cx="6789759" cy="2563708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id="{0E1C9FB7-B7CA-4E64-BB02-882A16422B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07" y="1988840"/>
            <a:ext cx="5013960" cy="5013960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409823DD-153E-4E89-91D9-5A1A962370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43" y="897941"/>
            <a:ext cx="12592451" cy="62962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64785F-04A1-41E3-ADC3-C03DA09B1784}"/>
              </a:ext>
            </a:extLst>
          </p:cNvPr>
          <p:cNvSpPr txBox="1"/>
          <p:nvPr/>
        </p:nvSpPr>
        <p:spPr>
          <a:xfrm>
            <a:off x="5630574" y="2652603"/>
            <a:ext cx="2691311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5255"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9DA8D7-CE76-4780-9CEB-DBA79B73D2AC}"/>
              </a:ext>
            </a:extLst>
          </p:cNvPr>
          <p:cNvSpPr txBox="1"/>
          <p:nvPr/>
        </p:nvSpPr>
        <p:spPr>
          <a:xfrm>
            <a:off x="2343319" y="3143199"/>
            <a:ext cx="2202338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đố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B05DAF-B709-4E4C-8670-2C95E8C1A8E8}"/>
              </a:ext>
            </a:extLst>
          </p:cNvPr>
          <p:cNvSpPr txBox="1"/>
          <p:nvPr/>
        </p:nvSpPr>
        <p:spPr>
          <a:xfrm>
            <a:off x="8722456" y="4881996"/>
            <a:ext cx="1651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Ghi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vào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phiếu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đọc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sách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19A89-52BF-4B2D-B19E-8B70BB1E5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321" y="548492"/>
            <a:ext cx="484674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06" y="3884599"/>
            <a:ext cx="3052663" cy="335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704">
            <a:off x="830435" y="3936984"/>
            <a:ext cx="3603508" cy="292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7" y="-457291"/>
            <a:ext cx="11032785" cy="650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2262957" y="1538567"/>
            <a:ext cx="8238181" cy="24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84761">
              <a:defRPr/>
            </a:pP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HOẠT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TIẾP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NỐI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nl-NL" sz="2700" dirty="0">
                <a:solidFill>
                  <a:srgbClr val="0000FF"/>
                </a:solidFill>
                <a:cs typeface="Arial" panose="020B0604020202020204" pitchFamily="34" charset="0"/>
              </a:rPr>
              <a:t>Tiếp tục tìm hiểu, sưu tầm thêm các câu đố theo chủ đề</a:t>
            </a:r>
          </a:p>
          <a:p>
            <a:pPr marL="514350" indent="-51435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Chuẩn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Ôn</a:t>
            </a:r>
            <a:r>
              <a:rPr lang="en-US" altLang="en-US" sz="2703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endParaRPr lang="en-US" altLang="en-US" sz="2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1686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1383510003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4889675" y="4955470"/>
            <a:ext cx="2555189" cy="1692797"/>
          </a:xfrm>
          <a:prstGeom prst="wedgeRoundRectCallout">
            <a:avLst>
              <a:gd name="adj1" fmla="val -116023"/>
              <a:gd name="adj2" fmla="val -7635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073751" y="134686"/>
            <a:ext cx="3631849" cy="1694114"/>
          </a:xfrm>
          <a:prstGeom prst="wedgeRoundRectCallout">
            <a:avLst>
              <a:gd name="adj1" fmla="val 77754"/>
              <a:gd name="adj2" fmla="val 379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gặpVoi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0" l="630" r="99685">
                        <a14:foregroundMark x1="22455" y1="28148" x2="28227" y2="36852"/>
                        <a14:foregroundMark x1="36411" y1="28611" x2="46485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82" y="-152400"/>
            <a:ext cx="3496450" cy="470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50894" y="2345795"/>
            <a:ext cx="2568962" cy="4095854"/>
            <a:chOff x="-4057020" y="116382"/>
            <a:chExt cx="3127022" cy="482454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89006" y="77939"/>
            <a:ext cx="6948276" cy="2267856"/>
          </a:xfrm>
          <a:prstGeom prst="wedgeRoundRectCallout">
            <a:avLst>
              <a:gd name="adj1" fmla="val 54869"/>
              <a:gd name="adj2" fmla="val 200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21980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5733E-6 L 1.0066 -0.01849 " pathEditMode="relative" rAng="0" ptsTypes="AA">
                                      <p:cBhvr>
                                        <p:cTn id="58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30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1824619" y="4686047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787774" y="45720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89868" l="0" r="100000">
                        <a14:backgroundMark x1="6950" y1="26138" x2="24710" y2="85022"/>
                        <a14:backgroundMark x1="10811" y1="84435" x2="34106" y2="55947"/>
                        <a14:backgroundMark x1="31918" y1="64758" x2="40283" y2="95154"/>
                        <a14:backgroundMark x1="5792" y1="38767" x2="7465" y2="74890"/>
                        <a14:backgroundMark x1="15830" y1="45815" x2="6950" y2="62849"/>
                        <a14:backgroundMark x1="43629" y1="7195" x2="99743" y2="8370"/>
                        <a14:backgroundMark x1="79665" y1="10866" x2="90219" y2="45815"/>
                        <a14:backgroundMark x1="86873" y1="66667" x2="94723" y2="90749"/>
                        <a14:backgroundMark x1="61905" y1="87518" x2="69755" y2="88106"/>
                        <a14:backgroundMark x1="10811" y1="7783" x2="15315" y2="14684"/>
                        <a14:backgroundMark x1="1931" y1="3965" x2="257" y2="4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3581401"/>
            <a:ext cx="3227763" cy="283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990600" y="914400"/>
            <a:ext cx="7369174" cy="1666359"/>
          </a:xfrm>
          <a:prstGeom prst="wedgeRoundRectCallout">
            <a:avLst>
              <a:gd name="adj1" fmla="val 36400"/>
              <a:gd name="adj2" fmla="val 103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51348" y="3052002"/>
            <a:ext cx="2334415" cy="3670045"/>
            <a:chOff x="-4057020" y="116382"/>
            <a:chExt cx="3127022" cy="48245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6670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7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6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56319 0.6541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0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524268" y="1905000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95400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5" y="304801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749" y="-2667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065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-152400" y="1003879"/>
            <a:ext cx="11887200" cy="2187038"/>
            <a:chOff x="-113336" y="1379868"/>
            <a:chExt cx="15932037" cy="2913264"/>
          </a:xfrm>
        </p:grpSpPr>
        <p:sp>
          <p:nvSpPr>
            <p:cNvPr id="11269" name="TextBox 1"/>
            <p:cNvSpPr txBox="1">
              <a:spLocks noChangeArrowheads="1"/>
            </p:cNvSpPr>
            <p:nvPr/>
          </p:nvSpPr>
          <p:spPr bwMode="auto">
            <a:xfrm>
              <a:off x="3860710" y="1379868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 err="1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Tập</a:t>
              </a:r>
              <a:r>
                <a:rPr lang="en-US" altLang="en-US" b="1" dirty="0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altLang="en-US" b="1" dirty="0" err="1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đọc</a:t>
              </a:r>
              <a:r>
                <a:rPr lang="en-US" altLang="en-US" b="1" dirty="0">
                  <a:solidFill>
                    <a:srgbClr val="CC0099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:</a:t>
              </a:r>
            </a:p>
          </p:txBody>
        </p:sp>
        <p:sp>
          <p:nvSpPr>
            <p:cNvPr id="11270" name="TextBox 1"/>
            <p:cNvSpPr txBox="1">
              <a:spLocks noChangeArrowheads="1"/>
            </p:cNvSpPr>
            <p:nvPr/>
          </p:nvSpPr>
          <p:spPr bwMode="auto">
            <a:xfrm>
              <a:off x="-113336" y="2251649"/>
              <a:ext cx="15932037" cy="1109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500" b="1" dirty="0" smtClean="0">
                  <a:solidFill>
                    <a:srgbClr val="FF0000"/>
                  </a:solidFill>
                  <a:latin typeface="Franklin Gothic Medium" panose="020B0603020102020204" pitchFamily="34" charset="0"/>
                </a:rPr>
                <a:t>NGÀY  EM VÀO ĐỘI</a:t>
              </a:r>
              <a:endParaRPr lang="en-US" altLang="en-US" sz="3500" b="1" dirty="0">
                <a:solidFill>
                  <a:srgbClr val="FF0000"/>
                </a:solidFill>
                <a:latin typeface="Franklin Gothic Medium" panose="020B0603020102020204" pitchFamily="34" charset="0"/>
              </a:endParaRPr>
            </a:p>
          </p:txBody>
        </p:sp>
        <p:sp>
          <p:nvSpPr>
            <p:cNvPr id="11271" name="TextBox 1"/>
            <p:cNvSpPr txBox="1">
              <a:spLocks noChangeArrowheads="1"/>
            </p:cNvSpPr>
            <p:nvPr/>
          </p:nvSpPr>
          <p:spPr bwMode="auto">
            <a:xfrm>
              <a:off x="2974688" y="3268191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b="1">
                <a:solidFill>
                  <a:srgbClr val="CC0099"/>
                </a:solidFill>
                <a:latin typeface="HP001 5 hàng 1 ô ly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751555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89" y="-1259624"/>
            <a:ext cx="7876999" cy="6841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901765" y="1875124"/>
            <a:ext cx="1581154" cy="399093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22278" y="2113579"/>
            <a:ext cx="538843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20389" y="1060551"/>
            <a:ext cx="826323" cy="826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74515"/>
            <a:ext cx="3423269" cy="29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6726"/>
      </p:ext>
    </p:ext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727609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5134</TotalTime>
  <Words>1864</Words>
  <Application>Microsoft Office PowerPoint</Application>
  <PresentationFormat>Widescreen</PresentationFormat>
  <Paragraphs>300</Paragraphs>
  <Slides>48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48</vt:i4>
      </vt:variant>
    </vt:vector>
  </HeadingPairs>
  <TitlesOfParts>
    <vt:vector size="76" baseType="lpstr">
      <vt:lpstr>微软雅黑</vt:lpstr>
      <vt:lpstr>宋体</vt:lpstr>
      <vt:lpstr>Arial</vt:lpstr>
      <vt:lpstr>Arial Nova</vt:lpstr>
      <vt:lpstr>Arial-Rounded</vt:lpstr>
      <vt:lpstr>Calibri</vt:lpstr>
      <vt:lpstr>Calibri Light</vt:lpstr>
      <vt:lpstr>等线</vt:lpstr>
      <vt:lpstr>Franklin Gothic Medium</vt:lpstr>
      <vt:lpstr>Gadugi</vt:lpstr>
      <vt:lpstr>HP001 5 hàng 1 ô ly</vt:lpstr>
      <vt:lpstr>ITC Avant Garde Std Bk</vt:lpstr>
      <vt:lpstr>SVN-Gretoon</vt:lpstr>
      <vt:lpstr>Tahoma</vt:lpstr>
      <vt:lpstr>Times New Roman</vt:lpstr>
      <vt:lpstr>Office Theme</vt:lpstr>
      <vt:lpstr>24_默认设计模板</vt:lpstr>
      <vt:lpstr>8_默认设计模板</vt:lpstr>
      <vt:lpstr>6_Office Theme</vt:lpstr>
      <vt:lpstr>3_Office Theme</vt:lpstr>
      <vt:lpstr>4_Office Theme</vt:lpstr>
      <vt:lpstr>5_Office Theme</vt:lpstr>
      <vt:lpstr>7_Office Theme</vt:lpstr>
      <vt:lpstr>10_Office Theme</vt:lpstr>
      <vt:lpstr>8_Office Theme</vt:lpstr>
      <vt:lpstr>9_Office Theme</vt:lpstr>
      <vt:lpstr>1_Office 主题</vt:lpstr>
      <vt:lpstr>Office 主题</vt:lpstr>
      <vt:lpstr>PowerPoint Presentation</vt:lpstr>
      <vt:lpstr>PowerPoint Presentation</vt:lpstr>
      <vt:lpstr> TRÒ CHƠI: CÔ BÉ QUÀNG KHĂN ĐỎ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360</cp:revision>
  <dcterms:created xsi:type="dcterms:W3CDTF">2020-04-24T02:14:02Z</dcterms:created>
  <dcterms:modified xsi:type="dcterms:W3CDTF">2023-10-18T04:51:13Z</dcterms:modified>
</cp:coreProperties>
</file>