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1.xml" ContentType="application/vnd.openxmlformats-officedocument.themeOverr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12.xml" ContentType="application/vnd.openxmlformats-officedocument.themeOverr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3.xml" ContentType="application/vnd.openxmlformats-officedocument.themeOverr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4.xml" ContentType="application/vnd.openxmlformats-officedocument.themeOverride+xml"/>
  <Override PartName="/ppt/tags/tag4.xml" ContentType="application/vnd.openxmlformats-officedocument.presentationml.tags+xml"/>
  <Override PartName="/ppt/notesSlides/notesSlide22.xml" ContentType="application/vnd.openxmlformats-officedocument.presentationml.notesSlide+xml"/>
  <Override PartName="/ppt/theme/themeOverride15.xml" ContentType="application/vnd.openxmlformats-officedocument.themeOverride+xml"/>
  <Override PartName="/ppt/tags/tag5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38" r:id="rId3"/>
    <p:sldMasterId id="2147483748" r:id="rId4"/>
    <p:sldMasterId id="2147483760" r:id="rId5"/>
  </p:sldMasterIdLst>
  <p:notesMasterIdLst>
    <p:notesMasterId r:id="rId46"/>
  </p:notesMasterIdLst>
  <p:sldIdLst>
    <p:sldId id="2666" r:id="rId6"/>
    <p:sldId id="258" r:id="rId7"/>
    <p:sldId id="296" r:id="rId8"/>
    <p:sldId id="297" r:id="rId9"/>
    <p:sldId id="298" r:id="rId10"/>
    <p:sldId id="320" r:id="rId11"/>
    <p:sldId id="2658" r:id="rId12"/>
    <p:sldId id="2660" r:id="rId13"/>
    <p:sldId id="301" r:id="rId14"/>
    <p:sldId id="261" r:id="rId15"/>
    <p:sldId id="2641" r:id="rId16"/>
    <p:sldId id="2667" r:id="rId17"/>
    <p:sldId id="273" r:id="rId18"/>
    <p:sldId id="264" r:id="rId19"/>
    <p:sldId id="306" r:id="rId20"/>
    <p:sldId id="2642" r:id="rId21"/>
    <p:sldId id="2643" r:id="rId22"/>
    <p:sldId id="299" r:id="rId23"/>
    <p:sldId id="2647" r:id="rId24"/>
    <p:sldId id="2649" r:id="rId25"/>
    <p:sldId id="2648" r:id="rId26"/>
    <p:sldId id="2650" r:id="rId27"/>
    <p:sldId id="333" r:id="rId28"/>
    <p:sldId id="303" r:id="rId29"/>
    <p:sldId id="2651" r:id="rId30"/>
    <p:sldId id="270" r:id="rId31"/>
    <p:sldId id="2652" r:id="rId32"/>
    <p:sldId id="291" r:id="rId33"/>
    <p:sldId id="1540" r:id="rId34"/>
    <p:sldId id="1523" r:id="rId35"/>
    <p:sldId id="1541" r:id="rId36"/>
    <p:sldId id="1542" r:id="rId37"/>
    <p:sldId id="1544" r:id="rId38"/>
    <p:sldId id="330" r:id="rId39"/>
    <p:sldId id="2665" r:id="rId40"/>
    <p:sldId id="1531" r:id="rId41"/>
    <p:sldId id="2653" r:id="rId42"/>
    <p:sldId id="2654" r:id="rId43"/>
    <p:sldId id="348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5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5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6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64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615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834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39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28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183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637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095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49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486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78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488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85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0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409575" y="257175"/>
            <a:ext cx="11468100" cy="63487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34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5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3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4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4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0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8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1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89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9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6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716976-F37C-48C8-DB79-DB01B092DD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9674BC-1767-3E3B-CE7E-C08DA59216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56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24.png"/><Relationship Id="rId10" Type="http://schemas.openxmlformats.org/officeDocument/2006/relationships/image" Target="../media/image61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4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0.png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18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8.xml"/><Relationship Id="rId6" Type="http://schemas.microsoft.com/office/2007/relationships/hdphoto" Target="../media/hdphoto6.wdp"/><Relationship Id="rId5" Type="http://schemas.openxmlformats.org/officeDocument/2006/relationships/image" Target="../media/image73.png"/><Relationship Id="rId4" Type="http://schemas.openxmlformats.org/officeDocument/2006/relationships/image" Target="../media/image50.png"/><Relationship Id="rId9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2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63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8.png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6.jpeg"/><Relationship Id="rId5" Type="http://schemas.openxmlformats.org/officeDocument/2006/relationships/image" Target="../media/image73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6.jp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50.png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image" Target="../media/image27.png"/><Relationship Id="rId9" Type="http://schemas.openxmlformats.org/officeDocument/2006/relationships/image" Target="../media/image43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7">
            <a:extLst>
              <a:ext uri="{FF2B5EF4-FFF2-40B4-BE49-F238E27FC236}">
                <a16:creationId xmlns:a16="http://schemas.microsoft.com/office/drawing/2014/main" id="{B814E496-BB6A-1CA1-5D08-B838751C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687" y="5172483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4B1CD7-385D-BD04-A0C9-D0073C76465B}"/>
              </a:ext>
            </a:extLst>
          </p:cNvPr>
          <p:cNvSpPr/>
          <p:nvPr/>
        </p:nvSpPr>
        <p:spPr>
          <a:xfrm>
            <a:off x="4547648" y="1769965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4" name="图片 71686" descr="11">
            <a:extLst>
              <a:ext uri="{FF2B5EF4-FFF2-40B4-BE49-F238E27FC236}">
                <a16:creationId xmlns:a16="http://schemas.microsoft.com/office/drawing/2014/main" id="{F4FE1DE9-0442-051E-BDE5-C339FCF62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023" y="4756686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71688" descr="9">
            <a:extLst>
              <a:ext uri="{FF2B5EF4-FFF2-40B4-BE49-F238E27FC236}">
                <a16:creationId xmlns:a16="http://schemas.microsoft.com/office/drawing/2014/main" id="{9BF0F2AE-F725-61BC-975D-E2CDA9FC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5" y="2536037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9" descr="10">
            <a:extLst>
              <a:ext uri="{FF2B5EF4-FFF2-40B4-BE49-F238E27FC236}">
                <a16:creationId xmlns:a16="http://schemas.microsoft.com/office/drawing/2014/main" id="{FFD513BA-9BFD-886C-23FC-C5862ED5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747" y="3672671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C150DB-EFDC-F8D7-6887-EB9CA4537932}"/>
              </a:ext>
            </a:extLst>
          </p:cNvPr>
          <p:cNvSpPr txBox="1"/>
          <p:nvPr/>
        </p:nvSpPr>
        <p:spPr>
          <a:xfrm>
            <a:off x="4294805" y="2663475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8A241-0B5C-6CB9-FF35-45D345865319}"/>
              </a:ext>
            </a:extLst>
          </p:cNvPr>
          <p:cNvSpPr txBox="1"/>
          <p:nvPr/>
        </p:nvSpPr>
        <p:spPr>
          <a:xfrm>
            <a:off x="4325893" y="3839350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nội </a:t>
            </a:r>
            <a:r>
              <a:rPr lang="vi-VN" altLang="zh-CN" sz="2000" dirty="0">
                <a:solidFill>
                  <a:srgbClr val="0000FF"/>
                </a:solidFill>
                <a:cs typeface="Arial" panose="020B0604020202020204" pitchFamily="34" charset="0"/>
              </a:rPr>
              <a:t>dung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1BA7E-02A7-8ADC-AA94-3AA530300289}"/>
              </a:ext>
            </a:extLst>
          </p:cNvPr>
          <p:cNvSpPr/>
          <p:nvPr/>
        </p:nvSpPr>
        <p:spPr>
          <a:xfrm>
            <a:off x="4185542" y="4919447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chữ viết hoa E, Ê cỡ nhỏ, viết đúng mẫu, trình bày sạch đẹp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391D491-0039-F473-16FC-7C3E8C8F9E48}"/>
              </a:ext>
            </a:extLst>
          </p:cNvPr>
          <p:cNvSpPr/>
          <p:nvPr/>
        </p:nvSpPr>
        <p:spPr>
          <a:xfrm>
            <a:off x="3406027" y="266347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BF16179-8461-1F7C-3B2F-02374960F017}"/>
              </a:ext>
            </a:extLst>
          </p:cNvPr>
          <p:cNvSpPr/>
          <p:nvPr/>
        </p:nvSpPr>
        <p:spPr>
          <a:xfrm>
            <a:off x="3367411" y="3799379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BBBE5CA-388A-1F79-C022-D58D28A8B240}"/>
              </a:ext>
            </a:extLst>
          </p:cNvPr>
          <p:cNvSpPr/>
          <p:nvPr/>
        </p:nvSpPr>
        <p:spPr>
          <a:xfrm>
            <a:off x="3367411" y="4836361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52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E7A135-B87F-E3E1-B0B4-4FD89E22D89E}"/>
              </a:ext>
            </a:extLst>
          </p:cNvPr>
          <p:cNvGrpSpPr/>
          <p:nvPr/>
        </p:nvGrpSpPr>
        <p:grpSpPr>
          <a:xfrm>
            <a:off x="1878413" y="397310"/>
            <a:ext cx="9751337" cy="4720122"/>
            <a:chOff x="2198924" y="208773"/>
            <a:chExt cx="9751337" cy="11511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5040FE-7EFB-446E-2341-337AACCC2784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10" name="Rectangle: Rounded Corners 11">
                <a:extLst>
                  <a:ext uri="{FF2B5EF4-FFF2-40B4-BE49-F238E27FC236}">
                    <a16:creationId xmlns:a16="http://schemas.microsoft.com/office/drawing/2014/main" id="{11836DC7-0CBC-9986-F8F6-62DE5C1AE31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Rectangle: Rounded Corners 61">
                <a:extLst>
                  <a:ext uri="{FF2B5EF4-FFF2-40B4-BE49-F238E27FC236}">
                    <a16:creationId xmlns:a16="http://schemas.microsoft.com/office/drawing/2014/main" id="{0763F48D-78D3-D408-D495-32A5D885A923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Rectangle: Rounded Corners 65">
                <a:extLst>
                  <a:ext uri="{FF2B5EF4-FFF2-40B4-BE49-F238E27FC236}">
                    <a16:creationId xmlns:a16="http://schemas.microsoft.com/office/drawing/2014/main" id="{B46F1F0F-801D-DC2B-A263-6A3D2551C7D0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E5D763-DC32-0612-2BE1-1EA6E42864FF}"/>
                </a:ext>
              </a:extLst>
            </p:cNvPr>
            <p:cNvSpPr txBox="1"/>
            <p:nvPr/>
          </p:nvSpPr>
          <p:spPr>
            <a:xfrm>
              <a:off x="2526159" y="564049"/>
              <a:ext cx="9096866" cy="32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KHÁM</a:t>
              </a:r>
              <a:r>
                <a:rPr kumimoji="0" lang="en-US" sz="8000" b="1" i="0" u="none" strike="noStrike" kern="1200" cap="none" spc="0" normalizeH="0" noProof="0" dirty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PHÁ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16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FC6389CD-D3C8-42C3-A5FD-18F7C435E807}"/>
              </a:ext>
            </a:extLst>
          </p:cNvPr>
          <p:cNvSpPr/>
          <p:nvPr/>
        </p:nvSpPr>
        <p:spPr>
          <a:xfrm>
            <a:off x="3177214" y="23050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122BD-6372-40D5-8CBF-E2DA410A7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4" t="9293" r="8047" b="14811"/>
          <a:stretch/>
        </p:blipFill>
        <p:spPr>
          <a:xfrm>
            <a:off x="3512044" y="3264227"/>
            <a:ext cx="6027924" cy="248735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773FF45-A59A-4528-8EDD-AF591B41450B}"/>
              </a:ext>
            </a:extLst>
          </p:cNvPr>
          <p:cNvSpPr/>
          <p:nvPr/>
        </p:nvSpPr>
        <p:spPr>
          <a:xfrm>
            <a:off x="5776363" y="16659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3" t="28041" b="6529"/>
          <a:stretch/>
        </p:blipFill>
        <p:spPr>
          <a:xfrm>
            <a:off x="263919" y="377071"/>
            <a:ext cx="5921824" cy="5920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2887" r="3159" b="63128"/>
          <a:stretch/>
        </p:blipFill>
        <p:spPr>
          <a:xfrm>
            <a:off x="6118435" y="461913"/>
            <a:ext cx="5881887" cy="327110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2C622E1-7875-E9FD-7EE5-D8A8C61C5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8003357" y="3544295"/>
            <a:ext cx="4188642" cy="33137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A1198AB-E379-1132-9521-F42B3EF3F0B1}"/>
              </a:ext>
            </a:extLst>
          </p:cNvPr>
          <p:cNvGrpSpPr/>
          <p:nvPr/>
        </p:nvGrpSpPr>
        <p:grpSpPr>
          <a:xfrm>
            <a:off x="7342336" y="4350515"/>
            <a:ext cx="2642232" cy="629994"/>
            <a:chOff x="2834082" y="693066"/>
            <a:chExt cx="4780045" cy="629994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AE372DBB-ECEA-EF85-E937-DB7178BD9059}"/>
                </a:ext>
              </a:extLst>
            </p:cNvPr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82969B-691D-3A0D-7E67-606496AC9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629FDD-3DBB-ED17-1240-25105051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27" r="2768" b="37732"/>
          <a:stretch/>
        </p:blipFill>
        <p:spPr>
          <a:xfrm>
            <a:off x="444017" y="1762812"/>
            <a:ext cx="4564144" cy="2243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39BCAA8-B6EE-DFE0-8D7B-A15C37DF6A1A}"/>
              </a:ext>
            </a:extLst>
          </p:cNvPr>
          <p:cNvSpPr/>
          <p:nvPr/>
        </p:nvSpPr>
        <p:spPr>
          <a:xfrm>
            <a:off x="5476974" y="530506"/>
            <a:ext cx="6382801" cy="1640978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8477962B-C043-3946-D7DD-3A10ADC25A73}"/>
              </a:ext>
            </a:extLst>
          </p:cNvPr>
          <p:cNvSpPr/>
          <p:nvPr/>
        </p:nvSpPr>
        <p:spPr>
          <a:xfrm>
            <a:off x="5474149" y="2216652"/>
            <a:ext cx="6385627" cy="121234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8F20E552-A0D9-184D-BA2A-1B95BDE036C1}"/>
              </a:ext>
            </a:extLst>
          </p:cNvPr>
          <p:cNvSpPr/>
          <p:nvPr/>
        </p:nvSpPr>
        <p:spPr>
          <a:xfrm>
            <a:off x="5474149" y="3457282"/>
            <a:ext cx="3207939" cy="203854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B7AD7637-9461-18D2-006F-321A0D7616E3}"/>
              </a:ext>
            </a:extLst>
          </p:cNvPr>
          <p:cNvSpPr/>
          <p:nvPr/>
        </p:nvSpPr>
        <p:spPr>
          <a:xfrm>
            <a:off x="5476975" y="5556392"/>
            <a:ext cx="6382800" cy="910396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1B7F80-65F2-F6EB-8162-8EE880A15BDB}"/>
              </a:ext>
            </a:extLst>
          </p:cNvPr>
          <p:cNvGrpSpPr/>
          <p:nvPr/>
        </p:nvGrpSpPr>
        <p:grpSpPr>
          <a:xfrm>
            <a:off x="444017" y="167771"/>
            <a:ext cx="2500439" cy="725469"/>
            <a:chOff x="2834082" y="693066"/>
            <a:chExt cx="3994459" cy="629994"/>
          </a:xfrm>
        </p:grpSpPr>
        <p:sp>
          <p:nvSpPr>
            <p:cNvPr id="18" name="Rounded Rectangle 8">
              <a:extLst>
                <a:ext uri="{FF2B5EF4-FFF2-40B4-BE49-F238E27FC236}">
                  <a16:creationId xmlns:a16="http://schemas.microsoft.com/office/drawing/2014/main" id="{9586057F-FB72-BDBA-7763-0E4BE40DD3E4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DC8D97-CF7E-116C-0B3F-261B7E31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87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629FDD-3DBB-ED17-1240-25105051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27" r="2768" b="37732"/>
          <a:stretch/>
        </p:blipFill>
        <p:spPr>
          <a:xfrm>
            <a:off x="444017" y="1762812"/>
            <a:ext cx="4564144" cy="2243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EDD91D-9A8C-C7C6-FDF0-31EF41181628}"/>
              </a:ext>
            </a:extLst>
          </p:cNvPr>
          <p:cNvGrpSpPr/>
          <p:nvPr/>
        </p:nvGrpSpPr>
        <p:grpSpPr>
          <a:xfrm>
            <a:off x="293173" y="166562"/>
            <a:ext cx="3462980" cy="725468"/>
            <a:chOff x="2906492" y="616899"/>
            <a:chExt cx="3922049" cy="629993"/>
          </a:xfrm>
        </p:grpSpPr>
        <p:sp>
          <p:nvSpPr>
            <p:cNvPr id="21" name="Rounded Rectangle 8">
              <a:extLst>
                <a:ext uri="{FF2B5EF4-FFF2-40B4-BE49-F238E27FC236}">
                  <a16:creationId xmlns:a16="http://schemas.microsoft.com/office/drawing/2014/main" id="{F3DE1EF4-BE1F-EAE8-73EE-EE032B5CE9CD}"/>
                </a:ext>
              </a:extLst>
            </p:cNvPr>
            <p:cNvSpPr/>
            <p:nvPr/>
          </p:nvSpPr>
          <p:spPr>
            <a:xfrm>
              <a:off x="2943549" y="693066"/>
              <a:ext cx="3884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nối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tiếp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8B4E47C-F538-E65B-1D4F-05F3EEAC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05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FD99C8C-5928-4FAA-B406-08197CB0C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CFB5D2-6C48-44D7-9392-04F018DA66E9}"/>
              </a:ext>
            </a:extLst>
          </p:cNvPr>
          <p:cNvGrpSpPr/>
          <p:nvPr/>
        </p:nvGrpSpPr>
        <p:grpSpPr>
          <a:xfrm>
            <a:off x="6714303" y="5182590"/>
            <a:ext cx="4612392" cy="1121761"/>
            <a:chOff x="6410789" y="819970"/>
            <a:chExt cx="4612392" cy="112176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A218CB0-AB26-4B45-86B8-387579C70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6EE8BF-AA86-4EA2-B242-E2E621E964C3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nữa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651D81-03EC-4B0E-BD07-E82CA14AFB0B}"/>
              </a:ext>
            </a:extLst>
          </p:cNvPr>
          <p:cNvGrpSpPr/>
          <p:nvPr/>
        </p:nvGrpSpPr>
        <p:grpSpPr>
          <a:xfrm>
            <a:off x="6420981" y="834666"/>
            <a:ext cx="4677118" cy="1121761"/>
            <a:chOff x="6410788" y="2733385"/>
            <a:chExt cx="4350738" cy="112176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EDB4EC-2485-4A5E-BA1B-2D4C7D20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8" y="2733385"/>
              <a:ext cx="4322439" cy="112176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5E8C9B-5EFC-494E-8B4F-2E72BA138E6A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lấm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</a:rPr>
                <a:t>tấm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5B1720B-50DD-446E-980D-BC29A304929A}"/>
              </a:ext>
            </a:extLst>
          </p:cNvPr>
          <p:cNvSpPr/>
          <p:nvPr/>
        </p:nvSpPr>
        <p:spPr>
          <a:xfrm>
            <a:off x="2133943" y="1380850"/>
            <a:ext cx="3366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khó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: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D5B516-0B53-4BA0-B5D4-05521D3FBA12}"/>
              </a:ext>
            </a:extLst>
          </p:cNvPr>
          <p:cNvGrpSpPr/>
          <p:nvPr/>
        </p:nvGrpSpPr>
        <p:grpSpPr>
          <a:xfrm>
            <a:off x="6617113" y="3730082"/>
            <a:ext cx="4322439" cy="1121761"/>
            <a:chOff x="6410789" y="819970"/>
            <a:chExt cx="4322439" cy="11217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49D757-41F8-4711-BBB9-DA0ACC1C2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83323E-5CAF-49C0-ABD6-8BAA97E297C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46CC4FE-678A-4C7C-9C1A-E17FFE776AF0}"/>
              </a:ext>
            </a:extLst>
          </p:cNvPr>
          <p:cNvGrpSpPr/>
          <p:nvPr/>
        </p:nvGrpSpPr>
        <p:grpSpPr>
          <a:xfrm>
            <a:off x="6617114" y="2287174"/>
            <a:ext cx="4322439" cy="1121761"/>
            <a:chOff x="6410789" y="819970"/>
            <a:chExt cx="4322439" cy="11217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440A667-F00E-4A4B-AD6E-8FF22D291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CF5EA5-7ECE-466F-98CA-F0C4105C4115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lắc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2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1C35C-4B0B-A18D-D3D6-465725B50821}"/>
              </a:ext>
            </a:extLst>
          </p:cNvPr>
          <p:cNvSpPr txBox="1"/>
          <p:nvPr/>
        </p:nvSpPr>
        <p:spPr>
          <a:xfrm>
            <a:off x="1402267" y="1562695"/>
            <a:ext cx="9387465" cy="310854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Hôm nay,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văn em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chân. Đi đôi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 trên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hôi”.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4DA6E2B2-CFAE-0790-6040-B5B0BD625220}"/>
              </a:ext>
            </a:extLst>
          </p:cNvPr>
          <p:cNvSpPr/>
          <p:nvPr/>
        </p:nvSpPr>
        <p:spPr>
          <a:xfrm>
            <a:off x="1651924" y="1618452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941C39-54FF-CF26-D58F-AA1E2C6EAE01}"/>
              </a:ext>
            </a:extLst>
          </p:cNvPr>
          <p:cNvSpPr txBox="1"/>
          <p:nvPr/>
        </p:nvSpPr>
        <p:spPr>
          <a:xfrm>
            <a:off x="1937983" y="4866601"/>
            <a:ext cx="6464441" cy="510778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lang="vi-VN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lang="en-US" sz="2400" dirty="0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5B1F2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lang="pt-BR" sz="2400" kern="0" dirty="0">
              <a:solidFill>
                <a:srgbClr val="5B1F2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0C9FE-D0BC-CF5D-5F81-58387203D564}"/>
              </a:ext>
            </a:extLst>
          </p:cNvPr>
          <p:cNvSpPr txBox="1"/>
          <p:nvPr/>
        </p:nvSpPr>
        <p:spPr>
          <a:xfrm>
            <a:off x="1937983" y="5570517"/>
            <a:ext cx="6577563" cy="510778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Clr>
                <a:srgbClr val="000000"/>
              </a:buClr>
              <a:defRPr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err="1"/>
              <a:t>Lấm</a:t>
            </a:r>
            <a:r>
              <a:rPr lang="en-US" dirty="0"/>
              <a:t> </a:t>
            </a:r>
            <a:r>
              <a:rPr lang="en-US" dirty="0" err="1"/>
              <a:t>tấm</a:t>
            </a:r>
            <a:r>
              <a:rPr lang="vi-VN" dirty="0"/>
              <a:t>: </a:t>
            </a:r>
            <a:r>
              <a:rPr lang="en-US" b="0" dirty="0" err="1">
                <a:solidFill>
                  <a:srgbClr val="5B1F21"/>
                </a:solidFill>
              </a:rPr>
              <a:t>có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nhiều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hạt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nhỏ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trên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bề</a:t>
            </a:r>
            <a:r>
              <a:rPr lang="en-US" b="0" dirty="0">
                <a:solidFill>
                  <a:srgbClr val="5B1F21"/>
                </a:solidFill>
              </a:rPr>
              <a:t> </a:t>
            </a:r>
            <a:r>
              <a:rPr lang="en-US" b="0" dirty="0" err="1">
                <a:solidFill>
                  <a:srgbClr val="5B1F21"/>
                </a:solidFill>
              </a:rPr>
              <a:t>mặt</a:t>
            </a:r>
            <a:endParaRPr lang="pt-BR" b="0" dirty="0">
              <a:solidFill>
                <a:srgbClr val="5B1F21"/>
              </a:solidFill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D5405-A4CD-664E-EC0A-48483485B5F5}"/>
              </a:ext>
            </a:extLst>
          </p:cNvPr>
          <p:cNvSpPr txBox="1"/>
          <p:nvPr/>
        </p:nvSpPr>
        <p:spPr>
          <a:xfrm>
            <a:off x="3116782" y="1994270"/>
            <a:ext cx="183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õng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61164F-37E1-B531-4F7E-E0013CF47003}"/>
              </a:ext>
            </a:extLst>
          </p:cNvPr>
          <p:cNvSpPr txBox="1"/>
          <p:nvPr/>
        </p:nvSpPr>
        <p:spPr>
          <a:xfrm>
            <a:off x="9225880" y="3737900"/>
            <a:ext cx="156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DF3152-1512-B649-F9CF-A21F2EA191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8955463" y="4753824"/>
            <a:ext cx="2145161" cy="9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5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36168-477A-C139-415E-E614F45436D0}"/>
              </a:ext>
            </a:extLst>
          </p:cNvPr>
          <p:cNvSpPr txBox="1"/>
          <p:nvPr/>
        </p:nvSpPr>
        <p:spPr>
          <a:xfrm>
            <a:off x="1102937" y="1981767"/>
            <a:ext cx="102846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đi đôi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da. Trên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hôi.”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F774E1AD-DB75-8A38-94D3-9FC368FFFD5F}"/>
              </a:ext>
            </a:extLst>
          </p:cNvPr>
          <p:cNvSpPr/>
          <p:nvPr/>
        </p:nvSpPr>
        <p:spPr>
          <a:xfrm>
            <a:off x="1102937" y="2055198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3603F-28A0-E4BE-6541-2D59BC1E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50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597797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A2CB-1007-80F0-A631-CD28B8F69096}"/>
              </a:ext>
            </a:extLst>
          </p:cNvPr>
          <p:cNvSpPr txBox="1"/>
          <p:nvPr/>
        </p:nvSpPr>
        <p:spPr>
          <a:xfrm>
            <a:off x="859411" y="1604695"/>
            <a:ext cx="104731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lên.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tay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23F15448-C661-B93C-8AA3-ED450A499404}"/>
              </a:ext>
            </a:extLst>
          </p:cNvPr>
          <p:cNvSpPr/>
          <p:nvPr/>
        </p:nvSpPr>
        <p:spPr>
          <a:xfrm>
            <a:off x="859411" y="1678126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55BAA-21F2-DD8F-72AE-69D1768DC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9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697888" y="814614"/>
            <a:ext cx="479622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A2CB-1007-80F0-A631-CD28B8F69096}"/>
              </a:ext>
            </a:extLst>
          </p:cNvPr>
          <p:cNvSpPr txBox="1"/>
          <p:nvPr/>
        </p:nvSpPr>
        <p:spPr>
          <a:xfrm>
            <a:off x="859411" y="1962914"/>
            <a:ext cx="104731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khi em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câu, anh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yêu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câu văn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vi-V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23F15448-C661-B93C-8AA3-ED450A499404}"/>
              </a:ext>
            </a:extLst>
          </p:cNvPr>
          <p:cNvSpPr/>
          <p:nvPr/>
        </p:nvSpPr>
        <p:spPr>
          <a:xfrm>
            <a:off x="859411" y="2036345"/>
            <a:ext cx="460679" cy="430887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4EBFC-ED6F-D030-FE45-635F1A58B2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7211505" y="4109859"/>
            <a:ext cx="3587462" cy="16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1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3056075" y="27131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5172953" y="3477405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8451814" y="27131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827042" y="351212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06B513D3-F96C-45D5-ACC7-51F75C65F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85" y="829114"/>
            <a:ext cx="5128576" cy="7543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EA808D-9F62-4030-B771-802D8E0B8531}"/>
              </a:ext>
            </a:extLst>
          </p:cNvPr>
          <p:cNvSpPr txBox="1"/>
          <p:nvPr/>
        </p:nvSpPr>
        <p:spPr>
          <a:xfrm>
            <a:off x="3485576" y="829114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F5E977B2-9B61-4F86-9D11-6078450FE5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6717400" y="40671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549966-EBBD-47B3-B822-977FD77AE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604" y="1515291"/>
            <a:ext cx="8638717" cy="33931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D3682CE-6EFA-1C2A-94B6-50F9CF400001}"/>
              </a:ext>
            </a:extLst>
          </p:cNvPr>
          <p:cNvGrpSpPr/>
          <p:nvPr/>
        </p:nvGrpSpPr>
        <p:grpSpPr>
          <a:xfrm rot="260226">
            <a:off x="3264206" y="5166110"/>
            <a:ext cx="4609783" cy="1601411"/>
            <a:chOff x="561349" y="4544613"/>
            <a:chExt cx="4171068" cy="16489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801D88-6C62-DA25-8C96-7A8C7993C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AE1CAD-C6E8-3693-36D0-69485AD0A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EF194A-7E2C-2C3B-9A3D-B3E61AA2F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B15B11-0B25-4D9E-455B-89B0AB735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486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5 0.04676 -0.08424 0.04676 C -0.03607 0.04676 0.00365 0.03959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1" t="3795" r="4728" b="62812"/>
          <a:stretch/>
        </p:blipFill>
        <p:spPr>
          <a:xfrm>
            <a:off x="5644751" y="3429000"/>
            <a:ext cx="6044422" cy="3363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629FDD-3DBB-ED17-1240-251050513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2" t="34227" r="2768" b="37732"/>
          <a:stretch/>
        </p:blipFill>
        <p:spPr>
          <a:xfrm>
            <a:off x="444017" y="1762812"/>
            <a:ext cx="4564144" cy="2243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775" y="65349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49417-50CE-BA09-2144-C096C45935EC}"/>
              </a:ext>
            </a:extLst>
          </p:cNvPr>
          <p:cNvGrpSpPr/>
          <p:nvPr/>
        </p:nvGrpSpPr>
        <p:grpSpPr>
          <a:xfrm>
            <a:off x="293173" y="166562"/>
            <a:ext cx="2996782" cy="725468"/>
            <a:chOff x="2906492" y="616899"/>
            <a:chExt cx="3394050" cy="629993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C81D3B12-900A-4740-A49F-5DD762A7AABE}"/>
                </a:ext>
              </a:extLst>
            </p:cNvPr>
            <p:cNvSpPr/>
            <p:nvPr/>
          </p:nvSpPr>
          <p:spPr>
            <a:xfrm>
              <a:off x="2943550" y="693066"/>
              <a:ext cx="3356992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95B7C9-4B1A-C158-7167-1E3C2FF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944891" y="578500"/>
              <a:ext cx="629993" cy="706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05E2AF-B9B2-47F2-800A-C4A317D19F7D}"/>
              </a:ext>
            </a:extLst>
          </p:cNvPr>
          <p:cNvGrpSpPr/>
          <p:nvPr/>
        </p:nvGrpSpPr>
        <p:grpSpPr>
          <a:xfrm>
            <a:off x="3995299" y="1241609"/>
            <a:ext cx="3540234" cy="625703"/>
            <a:chOff x="1053394" y="206467"/>
            <a:chExt cx="2880723" cy="432581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BDC58636-89F0-45ED-82BC-6041C20F2044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901EE3-BFBA-43FD-B94D-3908FF4294EF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3FDA27-471E-4B89-957B-27E477C652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411" y="1188973"/>
            <a:ext cx="667016" cy="744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29502D-E4CD-48F5-ADE6-F48587FB49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23493" y="4743749"/>
            <a:ext cx="918316" cy="7101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42024-93ED-4636-8F7E-CD9BC314C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61071" y="4819199"/>
            <a:ext cx="820756" cy="634749"/>
          </a:xfrm>
          <a:prstGeom prst="rect">
            <a:avLst/>
          </a:prstGeom>
        </p:spPr>
      </p:pic>
      <p:sp>
        <p:nvSpPr>
          <p:cNvPr id="11" name="Rounded Rectangle 31">
            <a:extLst>
              <a:ext uri="{FF2B5EF4-FFF2-40B4-BE49-F238E27FC236}">
                <a16:creationId xmlns:a16="http://schemas.microsoft.com/office/drawing/2014/main" id="{06942AF5-8D6E-4B76-B5FE-B2353CF63AB7}"/>
              </a:ext>
            </a:extLst>
          </p:cNvPr>
          <p:cNvSpPr/>
          <p:nvPr/>
        </p:nvSpPr>
        <p:spPr>
          <a:xfrm>
            <a:off x="3128305" y="315863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05452-C2EA-4417-8BF9-7473C6867235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C31A4-66DC-4224-9EF6-DDF3DC6EFE38}"/>
              </a:ext>
            </a:extLst>
          </p:cNvPr>
          <p:cNvSpPr/>
          <p:nvPr/>
        </p:nvSpPr>
        <p:spPr>
          <a:xfrm>
            <a:off x="3862371" y="309024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3D612B-2863-4EA6-8C06-716521247FF7}"/>
              </a:ext>
            </a:extLst>
          </p:cNvPr>
          <p:cNvSpPr/>
          <p:nvPr/>
        </p:nvSpPr>
        <p:spPr>
          <a:xfrm>
            <a:off x="3220618" y="320442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A79408-5A18-4C1E-8215-8731E017275C}"/>
              </a:ext>
            </a:extLst>
          </p:cNvPr>
          <p:cNvGrpSpPr/>
          <p:nvPr/>
        </p:nvGrpSpPr>
        <p:grpSpPr>
          <a:xfrm>
            <a:off x="3128305" y="3779428"/>
            <a:ext cx="3645680" cy="643894"/>
            <a:chOff x="1717199" y="4363552"/>
            <a:chExt cx="3645680" cy="643894"/>
          </a:xfrm>
        </p:grpSpPr>
        <p:sp>
          <p:nvSpPr>
            <p:cNvPr id="16" name="Rounded Rectangle 36">
              <a:extLst>
                <a:ext uri="{FF2B5EF4-FFF2-40B4-BE49-F238E27FC236}">
                  <a16:creationId xmlns:a16="http://schemas.microsoft.com/office/drawing/2014/main" id="{D65A2FBF-5CF3-4275-9A42-C0759DCC5927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679140B-9A00-4416-BF74-1F5062641C5B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DE7AD6-A9CB-4D71-B4DB-E62CB4C3ADF4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453D8-5E97-4D58-89DE-806752EB4C70}"/>
              </a:ext>
            </a:extLst>
          </p:cNvPr>
          <p:cNvGrpSpPr/>
          <p:nvPr/>
        </p:nvGrpSpPr>
        <p:grpSpPr>
          <a:xfrm>
            <a:off x="3128305" y="4517896"/>
            <a:ext cx="5119273" cy="643894"/>
            <a:chOff x="1717199" y="5199333"/>
            <a:chExt cx="5119273" cy="643894"/>
          </a:xfrm>
        </p:grpSpPr>
        <p:sp>
          <p:nvSpPr>
            <p:cNvPr id="20" name="Rounded Rectangle 40">
              <a:extLst>
                <a:ext uri="{FF2B5EF4-FFF2-40B4-BE49-F238E27FC236}">
                  <a16:creationId xmlns:a16="http://schemas.microsoft.com/office/drawing/2014/main" id="{43A0A641-67BB-4401-8623-50C7BBE1EED7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9C56A-F88C-4378-96F9-7111856F1546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58072F-7842-4356-82B5-084C1B67AB89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E4ABAF-DB72-4F25-8437-1BCDA872A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866298" y="315863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4B4E16C3-DECF-4BE3-BFDB-CE3662DA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919559" y="380751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D95AEF8-C26A-4521-A655-432B90091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247578" y="45548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27576-1349-E513-B107-7D21C5228C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64" t="63153" r="-1" b="6529"/>
          <a:stretch/>
        </p:blipFill>
        <p:spPr>
          <a:xfrm>
            <a:off x="5711789" y="469859"/>
            <a:ext cx="6119704" cy="3063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077DB-C2DE-6E93-8E26-7A1FD86CA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41" t="3795" r="3613" b="62812"/>
          <a:stretch/>
        </p:blipFill>
        <p:spPr>
          <a:xfrm>
            <a:off x="5898080" y="3494349"/>
            <a:ext cx="5933413" cy="336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83F86-7AB6-4BF4-0840-57E9ACB6C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2775" y="166561"/>
            <a:ext cx="4477732" cy="657945"/>
          </a:xfrm>
          <a:prstGeom prst="rect">
            <a:avLst/>
          </a:prstGeom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9984C565-B47A-4F46-4141-5DE3DC6196B2}"/>
              </a:ext>
            </a:extLst>
          </p:cNvPr>
          <p:cNvGrpSpPr/>
          <p:nvPr/>
        </p:nvGrpSpPr>
        <p:grpSpPr>
          <a:xfrm flipH="1">
            <a:off x="0" y="4171360"/>
            <a:ext cx="3216142" cy="2686640"/>
            <a:chOff x="4444317" y="3254829"/>
            <a:chExt cx="4169230" cy="3603171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013F5D04-B57D-78E0-05E0-52FE8ED13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8" name="图片 12">
              <a:extLst>
                <a:ext uri="{FF2B5EF4-FFF2-40B4-BE49-F238E27FC236}">
                  <a16:creationId xmlns:a16="http://schemas.microsoft.com/office/drawing/2014/main" id="{8BAE0E5C-C009-22E8-953C-DB3AE7C3A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13" name="Teardrop 12">
            <a:extLst>
              <a:ext uri="{FF2B5EF4-FFF2-40B4-BE49-F238E27FC236}">
                <a16:creationId xmlns:a16="http://schemas.microsoft.com/office/drawing/2014/main" id="{4F687D75-C957-4473-A14A-97A80DF6A8B3}"/>
              </a:ext>
            </a:extLst>
          </p:cNvPr>
          <p:cNvSpPr/>
          <p:nvPr/>
        </p:nvSpPr>
        <p:spPr>
          <a:xfrm>
            <a:off x="5528104" y="577109"/>
            <a:ext cx="426357" cy="32786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B960358A-3D96-10AC-13A1-454FC54C2E13}"/>
              </a:ext>
            </a:extLst>
          </p:cNvPr>
          <p:cNvSpPr/>
          <p:nvPr/>
        </p:nvSpPr>
        <p:spPr>
          <a:xfrm>
            <a:off x="5518677" y="2245092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5" name="Teardrop 14">
            <a:extLst>
              <a:ext uri="{FF2B5EF4-FFF2-40B4-BE49-F238E27FC236}">
                <a16:creationId xmlns:a16="http://schemas.microsoft.com/office/drawing/2014/main" id="{3E4407F3-D04A-E10C-1085-9FD5D8347F5B}"/>
              </a:ext>
            </a:extLst>
          </p:cNvPr>
          <p:cNvSpPr/>
          <p:nvPr/>
        </p:nvSpPr>
        <p:spPr>
          <a:xfrm>
            <a:off x="5518677" y="352727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928A3912-23DC-6B7D-7D20-97652810303B}"/>
              </a:ext>
            </a:extLst>
          </p:cNvPr>
          <p:cNvSpPr/>
          <p:nvPr/>
        </p:nvSpPr>
        <p:spPr>
          <a:xfrm>
            <a:off x="5474149" y="5567431"/>
            <a:ext cx="423931" cy="329014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349417-50CE-BA09-2144-C096C45935EC}"/>
              </a:ext>
            </a:extLst>
          </p:cNvPr>
          <p:cNvGrpSpPr/>
          <p:nvPr/>
        </p:nvGrpSpPr>
        <p:grpSpPr>
          <a:xfrm>
            <a:off x="1603498" y="495533"/>
            <a:ext cx="2798821" cy="725469"/>
            <a:chOff x="2906491" y="616899"/>
            <a:chExt cx="3169846" cy="629994"/>
          </a:xfrm>
        </p:grpSpPr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C81D3B12-900A-4740-A49F-5DD762A7AABE}"/>
                </a:ext>
              </a:extLst>
            </p:cNvPr>
            <p:cNvSpPr/>
            <p:nvPr/>
          </p:nvSpPr>
          <p:spPr>
            <a:xfrm>
              <a:off x="2943550" y="693066"/>
              <a:ext cx="3132787" cy="507093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  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95B7C9-4B1A-C158-7167-1E3C2FF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2944890" y="578500"/>
              <a:ext cx="629994" cy="706791"/>
            </a:xfrm>
            <a:prstGeom prst="rect">
              <a:avLst/>
            </a:prstGeom>
          </p:spPr>
        </p:pic>
      </p:grp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0C63541B-4EDB-9D0B-1BEC-A94ECE7C53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24" y="2144577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39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5"/>
          <a:srcRect t="25626" r="64581" b="45628"/>
          <a:stretch>
            <a:fillRect/>
          </a:stretch>
        </p:blipFill>
        <p:spPr>
          <a:xfrm>
            <a:off x="0" y="600710"/>
            <a:ext cx="3562350" cy="16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C9A5A-0751-768A-94EC-B7D60D5B2CF0}"/>
              </a:ext>
            </a:extLst>
          </p:cNvPr>
          <p:cNvSpPr txBox="1"/>
          <p:nvPr/>
        </p:nvSpPr>
        <p:spPr>
          <a:xfrm>
            <a:off x="2174449" y="1641771"/>
            <a:ext cx="7843101" cy="388864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 panose="020B0000000000000000" pitchFamily="34" charset="0"/>
              </a:rPr>
              <a:t>TÌM HIỂU BÀI</a:t>
            </a:r>
          </a:p>
        </p:txBody>
      </p:sp>
      <p:pic>
        <p:nvPicPr>
          <p:cNvPr id="3" name="Google Shape;228;p8">
            <a:extLst>
              <a:ext uri="{FF2B5EF4-FFF2-40B4-BE49-F238E27FC236}">
                <a16:creationId xmlns:a16="http://schemas.microsoft.com/office/drawing/2014/main" id="{5A758052-AE33-8870-A70B-A93E1626C3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93713" y="0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2;p8">
            <a:extLst>
              <a:ext uri="{FF2B5EF4-FFF2-40B4-BE49-F238E27FC236}">
                <a16:creationId xmlns:a16="http://schemas.microsoft.com/office/drawing/2014/main" id="{23BB380A-2BE6-AC2F-ECBF-10FD468454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5;p8">
            <a:extLst>
              <a:ext uri="{FF2B5EF4-FFF2-40B4-BE49-F238E27FC236}">
                <a16:creationId xmlns:a16="http://schemas.microsoft.com/office/drawing/2014/main" id="{49021A23-16E7-F0BC-5B0D-71E1B622C4D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135" y="4909039"/>
            <a:ext cx="1944793" cy="2011855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1542758" y="4124688"/>
            <a:ext cx="943004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3600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3600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1253024" y="4015408"/>
            <a:ext cx="10186703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64256" y="2184013"/>
            <a:ext cx="6221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7117" y="2060902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271860" y="4162788"/>
            <a:ext cx="849355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53905" y="2291189"/>
            <a:ext cx="6116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76833" y="2157444"/>
            <a:ext cx="671260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2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5627802" y="2362959"/>
            <a:ext cx="5561813" cy="25861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2" y="403241"/>
            <a:ext cx="7573892" cy="103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044F0-0674-CC0E-06BC-705E82D2B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63" t="7562" r="4728" b="77184"/>
          <a:stretch/>
        </p:blipFill>
        <p:spPr>
          <a:xfrm>
            <a:off x="276061" y="4345755"/>
            <a:ext cx="3997577" cy="18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337053BB-D970-617D-DEFC-3E42D28B1E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080725" y="323250"/>
            <a:ext cx="4713152" cy="2764591"/>
          </a:xfrm>
          <a:prstGeom prst="rect">
            <a:avLst/>
          </a:prstGeom>
        </p:spPr>
      </p:pic>
      <p:pic>
        <p:nvPicPr>
          <p:cNvPr id="3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60EA505C-0399-8CAE-2367-D439B3DF4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57" y="-176527"/>
            <a:ext cx="2265335" cy="226533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96F26EA-D66F-671D-5B77-937D02A33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93" y="1306682"/>
            <a:ext cx="645126" cy="645126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DAFC8F2B-B37A-F3FD-AB6F-27AEB7D12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7101755" y="1169786"/>
            <a:ext cx="1272762" cy="845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3427E-40D2-A6E8-1873-16643F438E5B}"/>
              </a:ext>
            </a:extLst>
          </p:cNvPr>
          <p:cNvSpPr txBox="1"/>
          <p:nvPr/>
        </p:nvSpPr>
        <p:spPr>
          <a:xfrm>
            <a:off x="4013675" y="1592746"/>
            <a:ext cx="3297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  <a:ea typeface="微软雅黑" panose="020B0503020204020204" pitchFamily="34" charset="-122"/>
              </a:rPr>
              <a:t>NỘI DUNG: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B9BD2AD0-BA0E-2560-D53D-1B4B6892B2E9}"/>
              </a:ext>
            </a:extLst>
          </p:cNvPr>
          <p:cNvSpPr/>
          <p:nvPr/>
        </p:nvSpPr>
        <p:spPr>
          <a:xfrm>
            <a:off x="1430571" y="2976956"/>
            <a:ext cx="9043638" cy="1976125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    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trọng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F35D84-F5A7-1FF8-0CC4-505ABBB39D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863" t="7562" r="4728" b="77184"/>
          <a:stretch/>
        </p:blipFill>
        <p:spPr>
          <a:xfrm>
            <a:off x="1585609" y="5127707"/>
            <a:ext cx="3268493" cy="150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500689" y="1238250"/>
            <a:ext cx="6729669" cy="394468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99838" y="599134"/>
            <a:ext cx="1308286" cy="12235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2360" t="9733" r="22312" b="19578"/>
          <a:stretch/>
        </p:blipFill>
        <p:spPr>
          <a:xfrm>
            <a:off x="1412183" y="1746615"/>
            <a:ext cx="4967954" cy="32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BE6828-9F0B-4826-1968-2A5D9848CDB2}"/>
              </a:ext>
            </a:extLst>
          </p:cNvPr>
          <p:cNvSpPr/>
          <p:nvPr/>
        </p:nvSpPr>
        <p:spPr>
          <a:xfrm>
            <a:off x="669559" y="656057"/>
            <a:ext cx="11067737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B0D94-5480-609C-4FD5-0E7C2D6CE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589" y="119921"/>
            <a:ext cx="561076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3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BE6828-9F0B-4826-1968-2A5D9848CDB2}"/>
              </a:ext>
            </a:extLst>
          </p:cNvPr>
          <p:cNvSpPr/>
          <p:nvPr/>
        </p:nvSpPr>
        <p:spPr>
          <a:xfrm>
            <a:off x="669559" y="656057"/>
            <a:ext cx="11067737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 dạc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 toàn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biết chấm câu. Có đoạn văn em viết thế này: “Chú lính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vào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chú.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mũ sắt dưới chân.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giày da trên trán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 xào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vào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Đầu chú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mũ sắt. Dưới chân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giày da. Trên trán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 lên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 cả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do cậu này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bao giờ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ý đến dấu câu.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Mỏi tay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nào, cậu ta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 đầu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Ẩu thế nhỉ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 nghị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chấm câu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anh dấu chấm cần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lại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câu văn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lần nữa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B0D94-5480-609C-4FD5-0E7C2D6C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589" y="119921"/>
            <a:ext cx="561076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105">
            <a:extLst>
              <a:ext uri="{FF2B5EF4-FFF2-40B4-BE49-F238E27FC236}">
                <a16:creationId xmlns:a16="http://schemas.microsoft.com/office/drawing/2014/main" id="{6665BD67-AFBE-45E6-8CFD-6C38D79E8CDB}"/>
              </a:ext>
            </a:extLst>
          </p:cNvPr>
          <p:cNvGrpSpPr/>
          <p:nvPr/>
        </p:nvGrpSpPr>
        <p:grpSpPr>
          <a:xfrm>
            <a:off x="9520428" y="352697"/>
            <a:ext cx="2352248" cy="1496818"/>
            <a:chOff x="10002825" y="549496"/>
            <a:chExt cx="2352248" cy="1496818"/>
          </a:xfrm>
        </p:grpSpPr>
        <p:pic>
          <p:nvPicPr>
            <p:cNvPr id="29" name="图片 106">
              <a:extLst>
                <a:ext uri="{FF2B5EF4-FFF2-40B4-BE49-F238E27FC236}">
                  <a16:creationId xmlns:a16="http://schemas.microsoft.com/office/drawing/2014/main" id="{A61CEDA7-7423-40FF-9BFB-965E56C9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002825" y="1089168"/>
              <a:ext cx="2352248" cy="957146"/>
            </a:xfrm>
            <a:prstGeom prst="rect">
              <a:avLst/>
            </a:prstGeom>
          </p:spPr>
        </p:pic>
        <p:pic>
          <p:nvPicPr>
            <p:cNvPr id="30" name="图片 107">
              <a:extLst>
                <a:ext uri="{FF2B5EF4-FFF2-40B4-BE49-F238E27FC236}">
                  <a16:creationId xmlns:a16="http://schemas.microsoft.com/office/drawing/2014/main" id="{E62BCAE7-C1B4-45FD-8BEE-C24450624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149173" y="549496"/>
              <a:ext cx="1434005" cy="108752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F2D63A5-CB61-4F79-8BE4-2B245281BCE2}"/>
              </a:ext>
            </a:extLst>
          </p:cNvPr>
          <p:cNvSpPr/>
          <p:nvPr/>
        </p:nvSpPr>
        <p:spPr>
          <a:xfrm>
            <a:off x="-222683" y="56222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Luyện</a:t>
            </a:r>
            <a:r>
              <a:rPr lang="zh-CN" altLang="en-US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lại</a:t>
            </a:r>
            <a:r>
              <a:rPr lang="en-US" altLang="zh-CN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3600" b="1" kern="0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  <a:sym typeface="Arial"/>
              </a:rPr>
              <a:t>bài</a:t>
            </a:r>
            <a:endParaRPr lang="zh-CN" altLang="en-US" sz="3600" b="1" kern="0" dirty="0">
              <a:solidFill>
                <a:srgbClr val="00206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3B6377-6910-4443-BB0E-AF8C6EE74BD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718" y="526421"/>
            <a:ext cx="614857" cy="686352"/>
          </a:xfrm>
          <a:prstGeom prst="rect">
            <a:avLst/>
          </a:prstGeom>
        </p:spPr>
      </p:pic>
      <p:sp>
        <p:nvSpPr>
          <p:cNvPr id="33" name="Rounded Rectangle 102">
            <a:extLst>
              <a:ext uri="{FF2B5EF4-FFF2-40B4-BE49-F238E27FC236}">
                <a16:creationId xmlns:a16="http://schemas.microsoft.com/office/drawing/2014/main" id="{E03905D7-6BC2-4989-B08D-C572C0BF631A}"/>
              </a:ext>
            </a:extLst>
          </p:cNvPr>
          <p:cNvSpPr/>
          <p:nvPr/>
        </p:nvSpPr>
        <p:spPr>
          <a:xfrm>
            <a:off x="1535575" y="3082307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211238-7C96-4D22-B132-E20F6CFF5129}"/>
              </a:ext>
            </a:extLst>
          </p:cNvPr>
          <p:cNvSpPr/>
          <p:nvPr/>
        </p:nvSpPr>
        <p:spPr>
          <a:xfrm>
            <a:off x="4410517" y="2108772"/>
            <a:ext cx="3567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xét</a:t>
            </a:r>
            <a:r>
              <a:rPr lang="en-US" altLang="zh-CN" sz="3600" b="1" dirty="0">
                <a:solidFill>
                  <a:srgbClr val="FF1531"/>
                </a:solidFill>
                <a:latin typeface="Calibri"/>
                <a:cs typeface="Calibri" panose="020F0502020204030204" pitchFamily="34" charset="0"/>
                <a:sym typeface="Arial"/>
              </a:rPr>
              <a:t>:</a:t>
            </a:r>
            <a:endParaRPr lang="zh-CN" altLang="en-US" sz="3600" b="1" dirty="0">
              <a:solidFill>
                <a:srgbClr val="FF1531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D0CF470-433F-493C-893B-30D173F38B7F}"/>
              </a:ext>
            </a:extLst>
          </p:cNvPr>
          <p:cNvSpPr/>
          <p:nvPr/>
        </p:nvSpPr>
        <p:spPr>
          <a:xfrm>
            <a:off x="2269641" y="3013915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A1AB09-9DBE-48A4-873C-CFA38A2BB6B8}"/>
              </a:ext>
            </a:extLst>
          </p:cNvPr>
          <p:cNvSpPr/>
          <p:nvPr/>
        </p:nvSpPr>
        <p:spPr>
          <a:xfrm>
            <a:off x="1627888" y="3128099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A7BE56-8FC5-4AE5-AB66-0E74B340B535}"/>
              </a:ext>
            </a:extLst>
          </p:cNvPr>
          <p:cNvGrpSpPr/>
          <p:nvPr/>
        </p:nvGrpSpPr>
        <p:grpSpPr>
          <a:xfrm>
            <a:off x="1535575" y="3703099"/>
            <a:ext cx="3645680" cy="643894"/>
            <a:chOff x="1717199" y="4363552"/>
            <a:chExt cx="3645680" cy="643894"/>
          </a:xfrm>
        </p:grpSpPr>
        <p:sp>
          <p:nvSpPr>
            <p:cNvPr id="38" name="Rounded Rectangle 112">
              <a:extLst>
                <a:ext uri="{FF2B5EF4-FFF2-40B4-BE49-F238E27FC236}">
                  <a16:creationId xmlns:a16="http://schemas.microsoft.com/office/drawing/2014/main" id="{12F22F04-1646-4DCE-8F48-D680BE78E37E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5CB5C35-3824-40D2-B817-B75AA3A43CFA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5918810-BF10-4F2A-9766-EE61A3B4966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33B3B3-79E0-4416-B810-9863D4736DEF}"/>
              </a:ext>
            </a:extLst>
          </p:cNvPr>
          <p:cNvGrpSpPr/>
          <p:nvPr/>
        </p:nvGrpSpPr>
        <p:grpSpPr>
          <a:xfrm>
            <a:off x="1535575" y="4441567"/>
            <a:ext cx="5119273" cy="643894"/>
            <a:chOff x="1717199" y="5199333"/>
            <a:chExt cx="5119273" cy="643894"/>
          </a:xfrm>
        </p:grpSpPr>
        <p:sp>
          <p:nvSpPr>
            <p:cNvPr id="42" name="Rounded Rectangle 116">
              <a:extLst>
                <a:ext uri="{FF2B5EF4-FFF2-40B4-BE49-F238E27FC236}">
                  <a16:creationId xmlns:a16="http://schemas.microsoft.com/office/drawing/2014/main" id="{71676D61-3CAC-46AD-AC98-94BDD6742EB4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6127E5-2B28-4E5A-AA04-C7C26F25192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3602965-17D1-4561-A6BF-F6A9746933A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F8336F2-62C6-4A4B-97E4-EDF1113ED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273568" y="308230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73E21339-BF1F-4497-8790-8F2943FD3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326829" y="373118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2238ABFB-90AD-44FC-B6C6-F541A8D8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654848" y="4478559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83EA1B8-B57C-4CFA-AF1A-8D0024080BF9}"/>
              </a:ext>
            </a:extLst>
          </p:cNvPr>
          <p:cNvGrpSpPr/>
          <p:nvPr/>
        </p:nvGrpSpPr>
        <p:grpSpPr>
          <a:xfrm>
            <a:off x="1535575" y="5129339"/>
            <a:ext cx="8097635" cy="643894"/>
            <a:chOff x="1717199" y="5199333"/>
            <a:chExt cx="8097635" cy="643894"/>
          </a:xfrm>
        </p:grpSpPr>
        <p:sp>
          <p:nvSpPr>
            <p:cNvPr id="49" name="Rounded Rectangle 123">
              <a:extLst>
                <a:ext uri="{FF2B5EF4-FFF2-40B4-BE49-F238E27FC236}">
                  <a16:creationId xmlns:a16="http://schemas.microsoft.com/office/drawing/2014/main" id="{7978D218-E263-4B7C-B126-D0357972E604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02AF37-40BA-46CA-87D7-73EE4D893C95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722CBD1-3631-4438-9457-AA3ED9FE8C5D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30410FCE-3A63-451F-8F45-51514E988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775975" y="516633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208B46C-759A-4B63-B083-612B9C225C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9129975" y="2944801"/>
            <a:ext cx="1634551" cy="172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3D2661F-F2CB-452C-9713-57A3CE6102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3" b="8133"/>
          <a:stretch/>
        </p:blipFill>
        <p:spPr>
          <a:xfrm>
            <a:off x="3883286" y="2736032"/>
            <a:ext cx="4845935" cy="32169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0379B-33E5-073B-FF45-FF02212B22C5}"/>
              </a:ext>
            </a:extLst>
          </p:cNvPr>
          <p:cNvGrpSpPr/>
          <p:nvPr/>
        </p:nvGrpSpPr>
        <p:grpSpPr>
          <a:xfrm>
            <a:off x="1656827" y="501004"/>
            <a:ext cx="9751337" cy="1864050"/>
            <a:chOff x="2198924" y="208773"/>
            <a:chExt cx="9751337" cy="18640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1ACBE6-9B29-E75F-509D-A02AF716A8B8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864050"/>
              <a:chOff x="2171343" y="4618089"/>
              <a:chExt cx="7988119" cy="2187854"/>
            </a:xfrm>
          </p:grpSpPr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21FCDFB7-6A69-49C4-64B4-DFCDB2B62AE5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Rectangle: Rounded Corners 61">
                <a:extLst>
                  <a:ext uri="{FF2B5EF4-FFF2-40B4-BE49-F238E27FC236}">
                    <a16:creationId xmlns:a16="http://schemas.microsoft.com/office/drawing/2014/main" id="{8A35A616-7DE5-9C4C-667C-D7C2C3472C1C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Rectangle: Rounded Corners 65">
                <a:extLst>
                  <a:ext uri="{FF2B5EF4-FFF2-40B4-BE49-F238E27FC236}">
                    <a16:creationId xmlns:a16="http://schemas.microsoft.com/office/drawing/2014/main" id="{39869B7B-9D28-77E2-A849-73297BFADE29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B7B157-F572-1A2A-67B4-6B2A28899867}"/>
                </a:ext>
              </a:extLst>
            </p:cNvPr>
            <p:cNvSpPr txBox="1"/>
            <p:nvPr/>
          </p:nvSpPr>
          <p:spPr>
            <a:xfrm>
              <a:off x="3096418" y="426609"/>
              <a:ext cx="7992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1219170">
                <a:defRPr/>
              </a:pPr>
              <a:r>
                <a:rPr lang="en-US" sz="4000" b="1" dirty="0" err="1">
                  <a:solidFill>
                    <a:srgbClr val="002060"/>
                  </a:solidFill>
                </a:rPr>
                <a:t>Trao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đổi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</a:rPr>
                <a:t>bạn</a:t>
              </a:r>
              <a:r>
                <a:rPr lang="en-US" sz="4000" b="1" dirty="0">
                  <a:solidFill>
                    <a:srgbClr val="002060"/>
                  </a:solidFill>
                </a:rPr>
                <a:t>: </a:t>
              </a:r>
              <a:r>
                <a:rPr lang="en-US" sz="4000" b="1" dirty="0" err="1">
                  <a:solidFill>
                    <a:srgbClr val="FF6600"/>
                  </a:solidFill>
                </a:rPr>
                <a:t>Điều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gì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sẽ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xảy</a:t>
              </a:r>
              <a:r>
                <a:rPr lang="en-US" sz="4000" b="1" dirty="0">
                  <a:solidFill>
                    <a:srgbClr val="FF6600"/>
                  </a:solidFill>
                </a:rPr>
                <a:t> ra </a:t>
              </a:r>
              <a:r>
                <a:rPr lang="en-US" sz="4000" b="1" dirty="0" err="1">
                  <a:solidFill>
                    <a:srgbClr val="FF6600"/>
                  </a:solidFill>
                </a:rPr>
                <a:t>nếu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không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có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dấu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câu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khi</a:t>
              </a:r>
              <a:r>
                <a:rPr lang="en-US" sz="4000" b="1" dirty="0">
                  <a:solidFill>
                    <a:srgbClr val="FF6600"/>
                  </a:solidFill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</a:rPr>
                <a:t>viết</a:t>
              </a:r>
              <a:r>
                <a:rPr lang="en-US" sz="4000" b="1" dirty="0">
                  <a:solidFill>
                    <a:srgbClr val="FF66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805" y="1820088"/>
            <a:ext cx="10210946" cy="345892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48EE-AD53-245E-EF61-44D81290F24A}"/>
              </a:ext>
            </a:extLst>
          </p:cNvPr>
          <p:cNvSpPr txBox="1"/>
          <p:nvPr/>
        </p:nvSpPr>
        <p:spPr>
          <a:xfrm>
            <a:off x="1291472" y="2150239"/>
            <a:ext cx="96544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Khi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955230-CD9D-C8C5-FF70-936F2C554B74}"/>
              </a:ext>
            </a:extLst>
          </p:cNvPr>
          <p:cNvGrpSpPr/>
          <p:nvPr/>
        </p:nvGrpSpPr>
        <p:grpSpPr>
          <a:xfrm>
            <a:off x="2555283" y="453871"/>
            <a:ext cx="7081433" cy="1054417"/>
            <a:chOff x="2198924" y="208773"/>
            <a:chExt cx="9751337" cy="11511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75241E-37C1-390D-CFDA-9DD98E6542A7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C9192F4-6938-E106-F63A-5903060F79A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081433"/>
                  <a:gd name="connsiteY0" fmla="*/ 175740 h 1054417"/>
                  <a:gd name="connsiteX1" fmla="*/ 175740 w 7081433"/>
                  <a:gd name="connsiteY1" fmla="*/ 0 h 1054417"/>
                  <a:gd name="connsiteX2" fmla="*/ 781436 w 7081433"/>
                  <a:gd name="connsiteY2" fmla="*/ 0 h 1054417"/>
                  <a:gd name="connsiteX3" fmla="*/ 1252532 w 7081433"/>
                  <a:gd name="connsiteY3" fmla="*/ 0 h 1054417"/>
                  <a:gd name="connsiteX4" fmla="*/ 1858228 w 7081433"/>
                  <a:gd name="connsiteY4" fmla="*/ 0 h 1054417"/>
                  <a:gd name="connsiteX5" fmla="*/ 2463924 w 7081433"/>
                  <a:gd name="connsiteY5" fmla="*/ 0 h 1054417"/>
                  <a:gd name="connsiteX6" fmla="*/ 3271518 w 7081433"/>
                  <a:gd name="connsiteY6" fmla="*/ 0 h 1054417"/>
                  <a:gd name="connsiteX7" fmla="*/ 3742615 w 7081433"/>
                  <a:gd name="connsiteY7" fmla="*/ 0 h 1054417"/>
                  <a:gd name="connsiteX8" fmla="*/ 4281011 w 7081433"/>
                  <a:gd name="connsiteY8" fmla="*/ 0 h 1054417"/>
                  <a:gd name="connsiteX9" fmla="*/ 4954007 w 7081433"/>
                  <a:gd name="connsiteY9" fmla="*/ 0 h 1054417"/>
                  <a:gd name="connsiteX10" fmla="*/ 5559702 w 7081433"/>
                  <a:gd name="connsiteY10" fmla="*/ 0 h 1054417"/>
                  <a:gd name="connsiteX11" fmla="*/ 6030799 w 7081433"/>
                  <a:gd name="connsiteY11" fmla="*/ 0 h 1054417"/>
                  <a:gd name="connsiteX12" fmla="*/ 6905693 w 7081433"/>
                  <a:gd name="connsiteY12" fmla="*/ 0 h 1054417"/>
                  <a:gd name="connsiteX13" fmla="*/ 7081433 w 7081433"/>
                  <a:gd name="connsiteY13" fmla="*/ 175740 h 1054417"/>
                  <a:gd name="connsiteX14" fmla="*/ 7081433 w 7081433"/>
                  <a:gd name="connsiteY14" fmla="*/ 527209 h 1054417"/>
                  <a:gd name="connsiteX15" fmla="*/ 7081433 w 7081433"/>
                  <a:gd name="connsiteY15" fmla="*/ 878677 h 1054417"/>
                  <a:gd name="connsiteX16" fmla="*/ 6905693 w 7081433"/>
                  <a:gd name="connsiteY16" fmla="*/ 1054417 h 1054417"/>
                  <a:gd name="connsiteX17" fmla="*/ 6367297 w 7081433"/>
                  <a:gd name="connsiteY17" fmla="*/ 1054417 h 1054417"/>
                  <a:gd name="connsiteX18" fmla="*/ 5896200 w 7081433"/>
                  <a:gd name="connsiteY18" fmla="*/ 1054417 h 1054417"/>
                  <a:gd name="connsiteX19" fmla="*/ 5290504 w 7081433"/>
                  <a:gd name="connsiteY19" fmla="*/ 1054417 h 1054417"/>
                  <a:gd name="connsiteX20" fmla="*/ 4550209 w 7081433"/>
                  <a:gd name="connsiteY20" fmla="*/ 1054417 h 1054417"/>
                  <a:gd name="connsiteX21" fmla="*/ 3877214 w 7081433"/>
                  <a:gd name="connsiteY21" fmla="*/ 1054417 h 1054417"/>
                  <a:gd name="connsiteX22" fmla="*/ 3069620 w 7081433"/>
                  <a:gd name="connsiteY22" fmla="*/ 1054417 h 1054417"/>
                  <a:gd name="connsiteX23" fmla="*/ 2531224 w 7081433"/>
                  <a:gd name="connsiteY23" fmla="*/ 1054417 h 1054417"/>
                  <a:gd name="connsiteX24" fmla="*/ 1858228 w 7081433"/>
                  <a:gd name="connsiteY24" fmla="*/ 1054417 h 1054417"/>
                  <a:gd name="connsiteX25" fmla="*/ 1050634 w 7081433"/>
                  <a:gd name="connsiteY25" fmla="*/ 1054417 h 1054417"/>
                  <a:gd name="connsiteX26" fmla="*/ 175740 w 7081433"/>
                  <a:gd name="connsiteY26" fmla="*/ 1054417 h 1054417"/>
                  <a:gd name="connsiteX27" fmla="*/ 0 w 7081433"/>
                  <a:gd name="connsiteY27" fmla="*/ 878677 h 1054417"/>
                  <a:gd name="connsiteX28" fmla="*/ 0 w 7081433"/>
                  <a:gd name="connsiteY28" fmla="*/ 541267 h 1054417"/>
                  <a:gd name="connsiteX29" fmla="*/ 0 w 7081433"/>
                  <a:gd name="connsiteY29" fmla="*/ 175740 h 105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81433" h="1054417" fill="none" extrusionOk="0">
                    <a:moveTo>
                      <a:pt x="0" y="175740"/>
                    </a:moveTo>
                    <a:cubicBezTo>
                      <a:pt x="497" y="68165"/>
                      <a:pt x="71967" y="-3037"/>
                      <a:pt x="175740" y="0"/>
                    </a:cubicBezTo>
                    <a:cubicBezTo>
                      <a:pt x="396542" y="12161"/>
                      <a:pt x="612236" y="4876"/>
                      <a:pt x="781436" y="0"/>
                    </a:cubicBezTo>
                    <a:cubicBezTo>
                      <a:pt x="950636" y="-4876"/>
                      <a:pt x="1021415" y="-11886"/>
                      <a:pt x="1252532" y="0"/>
                    </a:cubicBezTo>
                    <a:cubicBezTo>
                      <a:pt x="1483649" y="11886"/>
                      <a:pt x="1673940" y="-3408"/>
                      <a:pt x="1858228" y="0"/>
                    </a:cubicBezTo>
                    <a:cubicBezTo>
                      <a:pt x="2042516" y="3408"/>
                      <a:pt x="2259198" y="-14490"/>
                      <a:pt x="2463924" y="0"/>
                    </a:cubicBezTo>
                    <a:cubicBezTo>
                      <a:pt x="2668650" y="14490"/>
                      <a:pt x="2955395" y="37387"/>
                      <a:pt x="3271518" y="0"/>
                    </a:cubicBezTo>
                    <a:cubicBezTo>
                      <a:pt x="3587641" y="-37387"/>
                      <a:pt x="3580730" y="-769"/>
                      <a:pt x="3742615" y="0"/>
                    </a:cubicBezTo>
                    <a:cubicBezTo>
                      <a:pt x="3904500" y="769"/>
                      <a:pt x="4093422" y="7166"/>
                      <a:pt x="4281011" y="0"/>
                    </a:cubicBezTo>
                    <a:cubicBezTo>
                      <a:pt x="4468600" y="-7166"/>
                      <a:pt x="4754124" y="-9729"/>
                      <a:pt x="4954007" y="0"/>
                    </a:cubicBezTo>
                    <a:cubicBezTo>
                      <a:pt x="5153890" y="9729"/>
                      <a:pt x="5411561" y="600"/>
                      <a:pt x="5559702" y="0"/>
                    </a:cubicBezTo>
                    <a:cubicBezTo>
                      <a:pt x="5707844" y="-600"/>
                      <a:pt x="5795825" y="12954"/>
                      <a:pt x="6030799" y="0"/>
                    </a:cubicBezTo>
                    <a:cubicBezTo>
                      <a:pt x="6265773" y="-12954"/>
                      <a:pt x="6507909" y="30379"/>
                      <a:pt x="6905693" y="0"/>
                    </a:cubicBezTo>
                    <a:cubicBezTo>
                      <a:pt x="7016954" y="12478"/>
                      <a:pt x="7096663" y="94761"/>
                      <a:pt x="7081433" y="175740"/>
                    </a:cubicBezTo>
                    <a:cubicBezTo>
                      <a:pt x="7067063" y="271923"/>
                      <a:pt x="7088598" y="370509"/>
                      <a:pt x="7081433" y="527209"/>
                    </a:cubicBezTo>
                    <a:cubicBezTo>
                      <a:pt x="7074268" y="683909"/>
                      <a:pt x="7091027" y="707716"/>
                      <a:pt x="7081433" y="878677"/>
                    </a:cubicBezTo>
                    <a:cubicBezTo>
                      <a:pt x="7065227" y="973188"/>
                      <a:pt x="6982186" y="1046416"/>
                      <a:pt x="6905693" y="1054417"/>
                    </a:cubicBezTo>
                    <a:cubicBezTo>
                      <a:pt x="6744271" y="1059425"/>
                      <a:pt x="6596524" y="1070188"/>
                      <a:pt x="6367297" y="1054417"/>
                    </a:cubicBezTo>
                    <a:cubicBezTo>
                      <a:pt x="6138070" y="1038646"/>
                      <a:pt x="6037340" y="1076547"/>
                      <a:pt x="5896200" y="1054417"/>
                    </a:cubicBezTo>
                    <a:cubicBezTo>
                      <a:pt x="5755060" y="1032287"/>
                      <a:pt x="5488814" y="1024815"/>
                      <a:pt x="5290504" y="1054417"/>
                    </a:cubicBezTo>
                    <a:cubicBezTo>
                      <a:pt x="5092194" y="1084019"/>
                      <a:pt x="4710884" y="1060345"/>
                      <a:pt x="4550209" y="1054417"/>
                    </a:cubicBezTo>
                    <a:cubicBezTo>
                      <a:pt x="4389534" y="1048489"/>
                      <a:pt x="4038123" y="1076898"/>
                      <a:pt x="3877214" y="1054417"/>
                    </a:cubicBezTo>
                    <a:cubicBezTo>
                      <a:pt x="3716305" y="1031936"/>
                      <a:pt x="3260222" y="1029039"/>
                      <a:pt x="3069620" y="1054417"/>
                    </a:cubicBezTo>
                    <a:cubicBezTo>
                      <a:pt x="2879018" y="1079795"/>
                      <a:pt x="2717368" y="1066419"/>
                      <a:pt x="2531224" y="1054417"/>
                    </a:cubicBezTo>
                    <a:cubicBezTo>
                      <a:pt x="2345080" y="1042415"/>
                      <a:pt x="2154379" y="1077114"/>
                      <a:pt x="1858228" y="1054417"/>
                    </a:cubicBezTo>
                    <a:cubicBezTo>
                      <a:pt x="1562077" y="1031720"/>
                      <a:pt x="1370267" y="1092957"/>
                      <a:pt x="1050634" y="1054417"/>
                    </a:cubicBezTo>
                    <a:cubicBezTo>
                      <a:pt x="731001" y="1015877"/>
                      <a:pt x="476471" y="1023409"/>
                      <a:pt x="175740" y="1054417"/>
                    </a:cubicBezTo>
                    <a:cubicBezTo>
                      <a:pt x="67338" y="1045030"/>
                      <a:pt x="12290" y="985263"/>
                      <a:pt x="0" y="878677"/>
                    </a:cubicBezTo>
                    <a:cubicBezTo>
                      <a:pt x="-15893" y="786993"/>
                      <a:pt x="-3802" y="686822"/>
                      <a:pt x="0" y="541267"/>
                    </a:cubicBezTo>
                    <a:cubicBezTo>
                      <a:pt x="3802" y="395712"/>
                      <a:pt x="-7043" y="301284"/>
                      <a:pt x="0" y="175740"/>
                    </a:cubicBezTo>
                    <a:close/>
                  </a:path>
                  <a:path w="7081433" h="1054417" stroke="0" extrusionOk="0">
                    <a:moveTo>
                      <a:pt x="0" y="175740"/>
                    </a:moveTo>
                    <a:cubicBezTo>
                      <a:pt x="13287" y="86810"/>
                      <a:pt x="83725" y="-910"/>
                      <a:pt x="175740" y="0"/>
                    </a:cubicBezTo>
                    <a:cubicBezTo>
                      <a:pt x="387768" y="-547"/>
                      <a:pt x="536209" y="-19979"/>
                      <a:pt x="646837" y="0"/>
                    </a:cubicBezTo>
                    <a:cubicBezTo>
                      <a:pt x="757465" y="19979"/>
                      <a:pt x="993641" y="-11486"/>
                      <a:pt x="1185233" y="0"/>
                    </a:cubicBezTo>
                    <a:cubicBezTo>
                      <a:pt x="1376825" y="11486"/>
                      <a:pt x="1699159" y="-12393"/>
                      <a:pt x="1992827" y="0"/>
                    </a:cubicBezTo>
                    <a:cubicBezTo>
                      <a:pt x="2286495" y="12393"/>
                      <a:pt x="2492292" y="26599"/>
                      <a:pt x="2733122" y="0"/>
                    </a:cubicBezTo>
                    <a:cubicBezTo>
                      <a:pt x="2973953" y="-26599"/>
                      <a:pt x="3189107" y="32618"/>
                      <a:pt x="3540717" y="0"/>
                    </a:cubicBezTo>
                    <a:cubicBezTo>
                      <a:pt x="3892328" y="-32618"/>
                      <a:pt x="3975012" y="-13741"/>
                      <a:pt x="4348311" y="0"/>
                    </a:cubicBezTo>
                    <a:cubicBezTo>
                      <a:pt x="4721610" y="13741"/>
                      <a:pt x="4831873" y="-17835"/>
                      <a:pt x="4954007" y="0"/>
                    </a:cubicBezTo>
                    <a:cubicBezTo>
                      <a:pt x="5076141" y="17835"/>
                      <a:pt x="5289830" y="2891"/>
                      <a:pt x="5425103" y="0"/>
                    </a:cubicBezTo>
                    <a:cubicBezTo>
                      <a:pt x="5560376" y="-2891"/>
                      <a:pt x="5960108" y="11618"/>
                      <a:pt x="6098099" y="0"/>
                    </a:cubicBezTo>
                    <a:cubicBezTo>
                      <a:pt x="6236090" y="-11618"/>
                      <a:pt x="6665834" y="3913"/>
                      <a:pt x="6905693" y="0"/>
                    </a:cubicBezTo>
                    <a:cubicBezTo>
                      <a:pt x="7011384" y="19057"/>
                      <a:pt x="7094099" y="78953"/>
                      <a:pt x="7081433" y="175740"/>
                    </a:cubicBezTo>
                    <a:cubicBezTo>
                      <a:pt x="7068372" y="335447"/>
                      <a:pt x="7089042" y="403278"/>
                      <a:pt x="7081433" y="527209"/>
                    </a:cubicBezTo>
                    <a:cubicBezTo>
                      <a:pt x="7073824" y="651140"/>
                      <a:pt x="7072594" y="789788"/>
                      <a:pt x="7081433" y="878677"/>
                    </a:cubicBezTo>
                    <a:cubicBezTo>
                      <a:pt x="7074308" y="968373"/>
                      <a:pt x="7004050" y="1051183"/>
                      <a:pt x="6905693" y="1054417"/>
                    </a:cubicBezTo>
                    <a:cubicBezTo>
                      <a:pt x="6619416" y="1041655"/>
                      <a:pt x="6466130" y="1045952"/>
                      <a:pt x="6299997" y="1054417"/>
                    </a:cubicBezTo>
                    <a:cubicBezTo>
                      <a:pt x="6133864" y="1062882"/>
                      <a:pt x="6025681" y="1048681"/>
                      <a:pt x="5761601" y="1054417"/>
                    </a:cubicBezTo>
                    <a:cubicBezTo>
                      <a:pt x="5497521" y="1060153"/>
                      <a:pt x="5197024" y="1018950"/>
                      <a:pt x="5021306" y="1054417"/>
                    </a:cubicBezTo>
                    <a:cubicBezTo>
                      <a:pt x="4845588" y="1089884"/>
                      <a:pt x="4612987" y="1067235"/>
                      <a:pt x="4281011" y="1054417"/>
                    </a:cubicBezTo>
                    <a:cubicBezTo>
                      <a:pt x="3949036" y="1041599"/>
                      <a:pt x="3918885" y="1024536"/>
                      <a:pt x="3675316" y="1054417"/>
                    </a:cubicBezTo>
                    <a:cubicBezTo>
                      <a:pt x="3431748" y="1084298"/>
                      <a:pt x="3141868" y="1039350"/>
                      <a:pt x="2935021" y="1054417"/>
                    </a:cubicBezTo>
                    <a:cubicBezTo>
                      <a:pt x="2728175" y="1069484"/>
                      <a:pt x="2536568" y="1044533"/>
                      <a:pt x="2194726" y="1054417"/>
                    </a:cubicBezTo>
                    <a:cubicBezTo>
                      <a:pt x="1852885" y="1064301"/>
                      <a:pt x="1863272" y="1077453"/>
                      <a:pt x="1589030" y="1054417"/>
                    </a:cubicBezTo>
                    <a:cubicBezTo>
                      <a:pt x="1314788" y="1031381"/>
                      <a:pt x="996964" y="1058927"/>
                      <a:pt x="848735" y="1054417"/>
                    </a:cubicBezTo>
                    <a:cubicBezTo>
                      <a:pt x="700506" y="1049907"/>
                      <a:pt x="404809" y="1026058"/>
                      <a:pt x="175740" y="1054417"/>
                    </a:cubicBezTo>
                    <a:cubicBezTo>
                      <a:pt x="75983" y="1051089"/>
                      <a:pt x="-840" y="967557"/>
                      <a:pt x="0" y="878677"/>
                    </a:cubicBezTo>
                    <a:cubicBezTo>
                      <a:pt x="434" y="742810"/>
                      <a:pt x="9030" y="662647"/>
                      <a:pt x="0" y="548297"/>
                    </a:cubicBezTo>
                    <a:cubicBezTo>
                      <a:pt x="-9030" y="433947"/>
                      <a:pt x="-3718" y="323414"/>
                      <a:pt x="0" y="17574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: Rounded Corners 61">
                <a:extLst>
                  <a:ext uri="{FF2B5EF4-FFF2-40B4-BE49-F238E27FC236}">
                    <a16:creationId xmlns:a16="http://schemas.microsoft.com/office/drawing/2014/main" id="{5BC3EC4B-FFD0-397A-76C9-BEF739D49529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6848057"/>
                  <a:gd name="connsiteY0" fmla="*/ 153773 h 922620"/>
                  <a:gd name="connsiteX1" fmla="*/ 153773 w 6848057"/>
                  <a:gd name="connsiteY1" fmla="*/ 0 h 922620"/>
                  <a:gd name="connsiteX2" fmla="*/ 938634 w 6848057"/>
                  <a:gd name="connsiteY2" fmla="*/ 0 h 922620"/>
                  <a:gd name="connsiteX3" fmla="*/ 1527280 w 6848057"/>
                  <a:gd name="connsiteY3" fmla="*/ 0 h 922620"/>
                  <a:gd name="connsiteX4" fmla="*/ 2050521 w 6848057"/>
                  <a:gd name="connsiteY4" fmla="*/ 0 h 922620"/>
                  <a:gd name="connsiteX5" fmla="*/ 2508357 w 6848057"/>
                  <a:gd name="connsiteY5" fmla="*/ 0 h 922620"/>
                  <a:gd name="connsiteX6" fmla="*/ 3097003 w 6848057"/>
                  <a:gd name="connsiteY6" fmla="*/ 0 h 922620"/>
                  <a:gd name="connsiteX7" fmla="*/ 3685649 w 6848057"/>
                  <a:gd name="connsiteY7" fmla="*/ 0 h 922620"/>
                  <a:gd name="connsiteX8" fmla="*/ 4470510 w 6848057"/>
                  <a:gd name="connsiteY8" fmla="*/ 0 h 922620"/>
                  <a:gd name="connsiteX9" fmla="*/ 4928346 w 6848057"/>
                  <a:gd name="connsiteY9" fmla="*/ 0 h 922620"/>
                  <a:gd name="connsiteX10" fmla="*/ 5451587 w 6848057"/>
                  <a:gd name="connsiteY10" fmla="*/ 0 h 922620"/>
                  <a:gd name="connsiteX11" fmla="*/ 6105638 w 6848057"/>
                  <a:gd name="connsiteY11" fmla="*/ 0 h 922620"/>
                  <a:gd name="connsiteX12" fmla="*/ 6694284 w 6848057"/>
                  <a:gd name="connsiteY12" fmla="*/ 0 h 922620"/>
                  <a:gd name="connsiteX13" fmla="*/ 6848057 w 6848057"/>
                  <a:gd name="connsiteY13" fmla="*/ 153773 h 922620"/>
                  <a:gd name="connsiteX14" fmla="*/ 6848057 w 6848057"/>
                  <a:gd name="connsiteY14" fmla="*/ 768847 h 922620"/>
                  <a:gd name="connsiteX15" fmla="*/ 6694284 w 6848057"/>
                  <a:gd name="connsiteY15" fmla="*/ 922620 h 922620"/>
                  <a:gd name="connsiteX16" fmla="*/ 6105638 w 6848057"/>
                  <a:gd name="connsiteY16" fmla="*/ 922620 h 922620"/>
                  <a:gd name="connsiteX17" fmla="*/ 5386182 w 6848057"/>
                  <a:gd name="connsiteY17" fmla="*/ 922620 h 922620"/>
                  <a:gd name="connsiteX18" fmla="*/ 4732131 w 6848057"/>
                  <a:gd name="connsiteY18" fmla="*/ 922620 h 922620"/>
                  <a:gd name="connsiteX19" fmla="*/ 4208890 w 6848057"/>
                  <a:gd name="connsiteY19" fmla="*/ 922620 h 922620"/>
                  <a:gd name="connsiteX20" fmla="*/ 3751054 w 6848057"/>
                  <a:gd name="connsiteY20" fmla="*/ 922620 h 922620"/>
                  <a:gd name="connsiteX21" fmla="*/ 3162408 w 6848057"/>
                  <a:gd name="connsiteY21" fmla="*/ 922620 h 922620"/>
                  <a:gd name="connsiteX22" fmla="*/ 2442952 w 6848057"/>
                  <a:gd name="connsiteY22" fmla="*/ 922620 h 922620"/>
                  <a:gd name="connsiteX23" fmla="*/ 1788901 w 6848057"/>
                  <a:gd name="connsiteY23" fmla="*/ 922620 h 922620"/>
                  <a:gd name="connsiteX24" fmla="*/ 1004039 w 6848057"/>
                  <a:gd name="connsiteY24" fmla="*/ 922620 h 922620"/>
                  <a:gd name="connsiteX25" fmla="*/ 153773 w 6848057"/>
                  <a:gd name="connsiteY25" fmla="*/ 922620 h 922620"/>
                  <a:gd name="connsiteX26" fmla="*/ 0 w 6848057"/>
                  <a:gd name="connsiteY26" fmla="*/ 768847 h 922620"/>
                  <a:gd name="connsiteX27" fmla="*/ 0 w 6848057"/>
                  <a:gd name="connsiteY27" fmla="*/ 153773 h 922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48057" h="922620" fill="none" extrusionOk="0">
                    <a:moveTo>
                      <a:pt x="0" y="153773"/>
                    </a:moveTo>
                    <a:cubicBezTo>
                      <a:pt x="14319" y="63188"/>
                      <a:pt x="67034" y="-16362"/>
                      <a:pt x="153773" y="0"/>
                    </a:cubicBezTo>
                    <a:cubicBezTo>
                      <a:pt x="365921" y="-23625"/>
                      <a:pt x="756730" y="25300"/>
                      <a:pt x="938634" y="0"/>
                    </a:cubicBezTo>
                    <a:cubicBezTo>
                      <a:pt x="1120538" y="-25300"/>
                      <a:pt x="1294233" y="-12044"/>
                      <a:pt x="1527280" y="0"/>
                    </a:cubicBezTo>
                    <a:cubicBezTo>
                      <a:pt x="1760327" y="12044"/>
                      <a:pt x="1941645" y="-8967"/>
                      <a:pt x="2050521" y="0"/>
                    </a:cubicBezTo>
                    <a:cubicBezTo>
                      <a:pt x="2159397" y="8967"/>
                      <a:pt x="2397510" y="20556"/>
                      <a:pt x="2508357" y="0"/>
                    </a:cubicBezTo>
                    <a:cubicBezTo>
                      <a:pt x="2619204" y="-20556"/>
                      <a:pt x="2905037" y="7988"/>
                      <a:pt x="3097003" y="0"/>
                    </a:cubicBezTo>
                    <a:cubicBezTo>
                      <a:pt x="3288969" y="-7988"/>
                      <a:pt x="3491089" y="15051"/>
                      <a:pt x="3685649" y="0"/>
                    </a:cubicBezTo>
                    <a:cubicBezTo>
                      <a:pt x="3880209" y="-15051"/>
                      <a:pt x="4218150" y="1231"/>
                      <a:pt x="4470510" y="0"/>
                    </a:cubicBezTo>
                    <a:cubicBezTo>
                      <a:pt x="4722870" y="-1231"/>
                      <a:pt x="4768840" y="8017"/>
                      <a:pt x="4928346" y="0"/>
                    </a:cubicBezTo>
                    <a:cubicBezTo>
                      <a:pt x="5087852" y="-8017"/>
                      <a:pt x="5314806" y="14369"/>
                      <a:pt x="5451587" y="0"/>
                    </a:cubicBezTo>
                    <a:cubicBezTo>
                      <a:pt x="5588368" y="-14369"/>
                      <a:pt x="5904941" y="2574"/>
                      <a:pt x="6105638" y="0"/>
                    </a:cubicBezTo>
                    <a:cubicBezTo>
                      <a:pt x="6306335" y="-2574"/>
                      <a:pt x="6474860" y="26284"/>
                      <a:pt x="6694284" y="0"/>
                    </a:cubicBezTo>
                    <a:cubicBezTo>
                      <a:pt x="6770264" y="2741"/>
                      <a:pt x="6851469" y="66721"/>
                      <a:pt x="6848057" y="153773"/>
                    </a:cubicBezTo>
                    <a:cubicBezTo>
                      <a:pt x="6877887" y="423354"/>
                      <a:pt x="6829027" y="591663"/>
                      <a:pt x="6848057" y="768847"/>
                    </a:cubicBezTo>
                    <a:cubicBezTo>
                      <a:pt x="6836474" y="852818"/>
                      <a:pt x="6774701" y="914645"/>
                      <a:pt x="6694284" y="922620"/>
                    </a:cubicBezTo>
                    <a:cubicBezTo>
                      <a:pt x="6497873" y="901389"/>
                      <a:pt x="6349379" y="921092"/>
                      <a:pt x="6105638" y="922620"/>
                    </a:cubicBezTo>
                    <a:cubicBezTo>
                      <a:pt x="5861897" y="924148"/>
                      <a:pt x="5617624" y="916902"/>
                      <a:pt x="5386182" y="922620"/>
                    </a:cubicBezTo>
                    <a:cubicBezTo>
                      <a:pt x="5154740" y="928338"/>
                      <a:pt x="4945186" y="907971"/>
                      <a:pt x="4732131" y="922620"/>
                    </a:cubicBezTo>
                    <a:cubicBezTo>
                      <a:pt x="4519076" y="937269"/>
                      <a:pt x="4415302" y="930480"/>
                      <a:pt x="4208890" y="922620"/>
                    </a:cubicBezTo>
                    <a:cubicBezTo>
                      <a:pt x="4002478" y="914760"/>
                      <a:pt x="3972676" y="914676"/>
                      <a:pt x="3751054" y="922620"/>
                    </a:cubicBezTo>
                    <a:cubicBezTo>
                      <a:pt x="3529432" y="930564"/>
                      <a:pt x="3389550" y="903324"/>
                      <a:pt x="3162408" y="922620"/>
                    </a:cubicBezTo>
                    <a:cubicBezTo>
                      <a:pt x="2935266" y="941916"/>
                      <a:pt x="2683411" y="905868"/>
                      <a:pt x="2442952" y="922620"/>
                    </a:cubicBezTo>
                    <a:cubicBezTo>
                      <a:pt x="2202493" y="939372"/>
                      <a:pt x="2030282" y="939682"/>
                      <a:pt x="1788901" y="922620"/>
                    </a:cubicBezTo>
                    <a:cubicBezTo>
                      <a:pt x="1547520" y="905558"/>
                      <a:pt x="1234972" y="915723"/>
                      <a:pt x="1004039" y="922620"/>
                    </a:cubicBezTo>
                    <a:cubicBezTo>
                      <a:pt x="773106" y="929517"/>
                      <a:pt x="329584" y="958480"/>
                      <a:pt x="153773" y="922620"/>
                    </a:cubicBezTo>
                    <a:cubicBezTo>
                      <a:pt x="84957" y="920856"/>
                      <a:pt x="-16449" y="856844"/>
                      <a:pt x="0" y="768847"/>
                    </a:cubicBezTo>
                    <a:cubicBezTo>
                      <a:pt x="-6433" y="566503"/>
                      <a:pt x="8446" y="292006"/>
                      <a:pt x="0" y="153773"/>
                    </a:cubicBezTo>
                    <a:close/>
                  </a:path>
                  <a:path w="6848057" h="922620" stroke="0" extrusionOk="0">
                    <a:moveTo>
                      <a:pt x="0" y="153773"/>
                    </a:moveTo>
                    <a:cubicBezTo>
                      <a:pt x="7748" y="73588"/>
                      <a:pt x="73229" y="-791"/>
                      <a:pt x="153773" y="0"/>
                    </a:cubicBezTo>
                    <a:cubicBezTo>
                      <a:pt x="315011" y="-1210"/>
                      <a:pt x="422629" y="-9698"/>
                      <a:pt x="611609" y="0"/>
                    </a:cubicBezTo>
                    <a:cubicBezTo>
                      <a:pt x="800589" y="9698"/>
                      <a:pt x="1011210" y="11158"/>
                      <a:pt x="1134850" y="0"/>
                    </a:cubicBezTo>
                    <a:cubicBezTo>
                      <a:pt x="1258490" y="-11158"/>
                      <a:pt x="1572433" y="-20493"/>
                      <a:pt x="1919711" y="0"/>
                    </a:cubicBezTo>
                    <a:cubicBezTo>
                      <a:pt x="2266989" y="20493"/>
                      <a:pt x="2309046" y="1826"/>
                      <a:pt x="2639167" y="0"/>
                    </a:cubicBezTo>
                    <a:cubicBezTo>
                      <a:pt x="2969288" y="-1826"/>
                      <a:pt x="3148276" y="-3867"/>
                      <a:pt x="3424029" y="0"/>
                    </a:cubicBezTo>
                    <a:cubicBezTo>
                      <a:pt x="3699782" y="3867"/>
                      <a:pt x="3873148" y="-38467"/>
                      <a:pt x="4208890" y="0"/>
                    </a:cubicBezTo>
                    <a:cubicBezTo>
                      <a:pt x="4544632" y="38467"/>
                      <a:pt x="4628053" y="22452"/>
                      <a:pt x="4797536" y="0"/>
                    </a:cubicBezTo>
                    <a:cubicBezTo>
                      <a:pt x="4967019" y="-22452"/>
                      <a:pt x="5123083" y="-12247"/>
                      <a:pt x="5255372" y="0"/>
                    </a:cubicBezTo>
                    <a:cubicBezTo>
                      <a:pt x="5387661" y="12247"/>
                      <a:pt x="5682828" y="26347"/>
                      <a:pt x="5909423" y="0"/>
                    </a:cubicBezTo>
                    <a:cubicBezTo>
                      <a:pt x="6136018" y="-26347"/>
                      <a:pt x="6368022" y="30121"/>
                      <a:pt x="6694284" y="0"/>
                    </a:cubicBezTo>
                    <a:cubicBezTo>
                      <a:pt x="6782894" y="8134"/>
                      <a:pt x="6850178" y="68892"/>
                      <a:pt x="6848057" y="153773"/>
                    </a:cubicBezTo>
                    <a:cubicBezTo>
                      <a:pt x="6848943" y="311874"/>
                      <a:pt x="6858750" y="615475"/>
                      <a:pt x="6848057" y="768847"/>
                    </a:cubicBezTo>
                    <a:cubicBezTo>
                      <a:pt x="6839357" y="834732"/>
                      <a:pt x="6769508" y="904153"/>
                      <a:pt x="6694284" y="922620"/>
                    </a:cubicBezTo>
                    <a:cubicBezTo>
                      <a:pt x="6600396" y="937743"/>
                      <a:pt x="6446482" y="934132"/>
                      <a:pt x="6236448" y="922620"/>
                    </a:cubicBezTo>
                    <a:cubicBezTo>
                      <a:pt x="6026414" y="911108"/>
                      <a:pt x="5812447" y="902411"/>
                      <a:pt x="5647802" y="922620"/>
                    </a:cubicBezTo>
                    <a:cubicBezTo>
                      <a:pt x="5483157" y="942829"/>
                      <a:pt x="5371553" y="917623"/>
                      <a:pt x="5124561" y="922620"/>
                    </a:cubicBezTo>
                    <a:cubicBezTo>
                      <a:pt x="4877569" y="927617"/>
                      <a:pt x="4592661" y="901696"/>
                      <a:pt x="4405105" y="922620"/>
                    </a:cubicBezTo>
                    <a:cubicBezTo>
                      <a:pt x="4217549" y="943544"/>
                      <a:pt x="3916058" y="912594"/>
                      <a:pt x="3685649" y="922620"/>
                    </a:cubicBezTo>
                    <a:cubicBezTo>
                      <a:pt x="3455240" y="932646"/>
                      <a:pt x="3241635" y="935523"/>
                      <a:pt x="3097003" y="922620"/>
                    </a:cubicBezTo>
                    <a:cubicBezTo>
                      <a:pt x="2952371" y="909717"/>
                      <a:pt x="2667398" y="905098"/>
                      <a:pt x="2377547" y="922620"/>
                    </a:cubicBezTo>
                    <a:cubicBezTo>
                      <a:pt x="2087696" y="940142"/>
                      <a:pt x="1932750" y="893385"/>
                      <a:pt x="1658091" y="922620"/>
                    </a:cubicBezTo>
                    <a:cubicBezTo>
                      <a:pt x="1383432" y="951855"/>
                      <a:pt x="1308431" y="895097"/>
                      <a:pt x="1069445" y="922620"/>
                    </a:cubicBezTo>
                    <a:cubicBezTo>
                      <a:pt x="830459" y="950143"/>
                      <a:pt x="399379" y="960385"/>
                      <a:pt x="153773" y="922620"/>
                    </a:cubicBezTo>
                    <a:cubicBezTo>
                      <a:pt x="88591" y="919733"/>
                      <a:pt x="-8196" y="870121"/>
                      <a:pt x="0" y="768847"/>
                    </a:cubicBezTo>
                    <a:cubicBezTo>
                      <a:pt x="5779" y="620633"/>
                      <a:pt x="20140" y="328972"/>
                      <a:pt x="0" y="1537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Rectangle: Rounded Corners 65">
                <a:extLst>
                  <a:ext uri="{FF2B5EF4-FFF2-40B4-BE49-F238E27FC236}">
                    <a16:creationId xmlns:a16="http://schemas.microsoft.com/office/drawing/2014/main" id="{29F52DE1-113A-E2D0-B233-4E380CB29494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6848058"/>
                  <a:gd name="connsiteY0" fmla="*/ 151955 h 911712"/>
                  <a:gd name="connsiteX1" fmla="*/ 151955 w 6848058"/>
                  <a:gd name="connsiteY1" fmla="*/ 0 h 911712"/>
                  <a:gd name="connsiteX2" fmla="*/ 937253 w 6848058"/>
                  <a:gd name="connsiteY2" fmla="*/ 0 h 911712"/>
                  <a:gd name="connsiteX3" fmla="*/ 1526226 w 6848058"/>
                  <a:gd name="connsiteY3" fmla="*/ 0 h 911712"/>
                  <a:gd name="connsiteX4" fmla="*/ 2049758 w 6848058"/>
                  <a:gd name="connsiteY4" fmla="*/ 0 h 911712"/>
                  <a:gd name="connsiteX5" fmla="*/ 2507848 w 6848058"/>
                  <a:gd name="connsiteY5" fmla="*/ 0 h 911712"/>
                  <a:gd name="connsiteX6" fmla="*/ 3096822 w 6848058"/>
                  <a:gd name="connsiteY6" fmla="*/ 0 h 911712"/>
                  <a:gd name="connsiteX7" fmla="*/ 3685795 w 6848058"/>
                  <a:gd name="connsiteY7" fmla="*/ 0 h 911712"/>
                  <a:gd name="connsiteX8" fmla="*/ 4471093 w 6848058"/>
                  <a:gd name="connsiteY8" fmla="*/ 0 h 911712"/>
                  <a:gd name="connsiteX9" fmla="*/ 4929183 w 6848058"/>
                  <a:gd name="connsiteY9" fmla="*/ 0 h 911712"/>
                  <a:gd name="connsiteX10" fmla="*/ 5452715 w 6848058"/>
                  <a:gd name="connsiteY10" fmla="*/ 0 h 911712"/>
                  <a:gd name="connsiteX11" fmla="*/ 6107130 w 6848058"/>
                  <a:gd name="connsiteY11" fmla="*/ 0 h 911712"/>
                  <a:gd name="connsiteX12" fmla="*/ 6696103 w 6848058"/>
                  <a:gd name="connsiteY12" fmla="*/ 0 h 911712"/>
                  <a:gd name="connsiteX13" fmla="*/ 6848058 w 6848058"/>
                  <a:gd name="connsiteY13" fmla="*/ 151955 h 911712"/>
                  <a:gd name="connsiteX14" fmla="*/ 6848058 w 6848058"/>
                  <a:gd name="connsiteY14" fmla="*/ 759757 h 911712"/>
                  <a:gd name="connsiteX15" fmla="*/ 6696103 w 6848058"/>
                  <a:gd name="connsiteY15" fmla="*/ 911712 h 911712"/>
                  <a:gd name="connsiteX16" fmla="*/ 6107130 w 6848058"/>
                  <a:gd name="connsiteY16" fmla="*/ 911712 h 911712"/>
                  <a:gd name="connsiteX17" fmla="*/ 5387273 w 6848058"/>
                  <a:gd name="connsiteY17" fmla="*/ 911712 h 911712"/>
                  <a:gd name="connsiteX18" fmla="*/ 4732859 w 6848058"/>
                  <a:gd name="connsiteY18" fmla="*/ 911712 h 911712"/>
                  <a:gd name="connsiteX19" fmla="*/ 4209327 w 6848058"/>
                  <a:gd name="connsiteY19" fmla="*/ 911712 h 911712"/>
                  <a:gd name="connsiteX20" fmla="*/ 3751236 w 6848058"/>
                  <a:gd name="connsiteY20" fmla="*/ 911712 h 911712"/>
                  <a:gd name="connsiteX21" fmla="*/ 3162263 w 6848058"/>
                  <a:gd name="connsiteY21" fmla="*/ 911712 h 911712"/>
                  <a:gd name="connsiteX22" fmla="*/ 2442407 w 6848058"/>
                  <a:gd name="connsiteY22" fmla="*/ 911712 h 911712"/>
                  <a:gd name="connsiteX23" fmla="*/ 1787992 w 6848058"/>
                  <a:gd name="connsiteY23" fmla="*/ 911712 h 911712"/>
                  <a:gd name="connsiteX24" fmla="*/ 1002694 w 6848058"/>
                  <a:gd name="connsiteY24" fmla="*/ 911712 h 911712"/>
                  <a:gd name="connsiteX25" fmla="*/ 151955 w 6848058"/>
                  <a:gd name="connsiteY25" fmla="*/ 911712 h 911712"/>
                  <a:gd name="connsiteX26" fmla="*/ 0 w 6848058"/>
                  <a:gd name="connsiteY26" fmla="*/ 759757 h 911712"/>
                  <a:gd name="connsiteX27" fmla="*/ 0 w 6848058"/>
                  <a:gd name="connsiteY27" fmla="*/ 151955 h 911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848058" h="911712" fill="none" extrusionOk="0">
                    <a:moveTo>
                      <a:pt x="0" y="151955"/>
                    </a:moveTo>
                    <a:cubicBezTo>
                      <a:pt x="19485" y="60332"/>
                      <a:pt x="66475" y="-14063"/>
                      <a:pt x="151955" y="0"/>
                    </a:cubicBezTo>
                    <a:cubicBezTo>
                      <a:pt x="359478" y="38589"/>
                      <a:pt x="602530" y="34000"/>
                      <a:pt x="937253" y="0"/>
                    </a:cubicBezTo>
                    <a:cubicBezTo>
                      <a:pt x="1271976" y="-34000"/>
                      <a:pt x="1238801" y="27911"/>
                      <a:pt x="1526226" y="0"/>
                    </a:cubicBezTo>
                    <a:cubicBezTo>
                      <a:pt x="1813651" y="-27911"/>
                      <a:pt x="1883484" y="-5523"/>
                      <a:pt x="2049758" y="0"/>
                    </a:cubicBezTo>
                    <a:cubicBezTo>
                      <a:pt x="2216032" y="5523"/>
                      <a:pt x="2367771" y="-16705"/>
                      <a:pt x="2507848" y="0"/>
                    </a:cubicBezTo>
                    <a:cubicBezTo>
                      <a:pt x="2647925" y="16705"/>
                      <a:pt x="2892650" y="-22265"/>
                      <a:pt x="3096822" y="0"/>
                    </a:cubicBezTo>
                    <a:cubicBezTo>
                      <a:pt x="3300994" y="22265"/>
                      <a:pt x="3415810" y="-26016"/>
                      <a:pt x="3685795" y="0"/>
                    </a:cubicBezTo>
                    <a:cubicBezTo>
                      <a:pt x="3955780" y="26016"/>
                      <a:pt x="4210914" y="36483"/>
                      <a:pt x="4471093" y="0"/>
                    </a:cubicBezTo>
                    <a:cubicBezTo>
                      <a:pt x="4731272" y="-36483"/>
                      <a:pt x="4726247" y="13745"/>
                      <a:pt x="4929183" y="0"/>
                    </a:cubicBezTo>
                    <a:cubicBezTo>
                      <a:pt x="5132119" y="-13745"/>
                      <a:pt x="5272178" y="20734"/>
                      <a:pt x="5452715" y="0"/>
                    </a:cubicBezTo>
                    <a:cubicBezTo>
                      <a:pt x="5633252" y="-20734"/>
                      <a:pt x="5856019" y="14920"/>
                      <a:pt x="6107130" y="0"/>
                    </a:cubicBezTo>
                    <a:cubicBezTo>
                      <a:pt x="6358242" y="-14920"/>
                      <a:pt x="6511847" y="9638"/>
                      <a:pt x="6696103" y="0"/>
                    </a:cubicBezTo>
                    <a:cubicBezTo>
                      <a:pt x="6774496" y="1694"/>
                      <a:pt x="6861073" y="59923"/>
                      <a:pt x="6848058" y="151955"/>
                    </a:cubicBezTo>
                    <a:cubicBezTo>
                      <a:pt x="6840043" y="400410"/>
                      <a:pt x="6817870" y="533120"/>
                      <a:pt x="6848058" y="759757"/>
                    </a:cubicBezTo>
                    <a:cubicBezTo>
                      <a:pt x="6832643" y="842408"/>
                      <a:pt x="6778258" y="908586"/>
                      <a:pt x="6696103" y="911712"/>
                    </a:cubicBezTo>
                    <a:cubicBezTo>
                      <a:pt x="6431025" y="889171"/>
                      <a:pt x="6377801" y="916546"/>
                      <a:pt x="6107130" y="911712"/>
                    </a:cubicBezTo>
                    <a:cubicBezTo>
                      <a:pt x="5836459" y="906878"/>
                      <a:pt x="5619802" y="890858"/>
                      <a:pt x="5387273" y="911712"/>
                    </a:cubicBezTo>
                    <a:cubicBezTo>
                      <a:pt x="5154744" y="932566"/>
                      <a:pt x="4972382" y="913109"/>
                      <a:pt x="4732859" y="911712"/>
                    </a:cubicBezTo>
                    <a:cubicBezTo>
                      <a:pt x="4493336" y="910315"/>
                      <a:pt x="4320506" y="903522"/>
                      <a:pt x="4209327" y="911712"/>
                    </a:cubicBezTo>
                    <a:cubicBezTo>
                      <a:pt x="4098148" y="919902"/>
                      <a:pt x="3919797" y="899652"/>
                      <a:pt x="3751236" y="911712"/>
                    </a:cubicBezTo>
                    <a:cubicBezTo>
                      <a:pt x="3582675" y="923772"/>
                      <a:pt x="3418095" y="937940"/>
                      <a:pt x="3162263" y="911712"/>
                    </a:cubicBezTo>
                    <a:cubicBezTo>
                      <a:pt x="2906431" y="885484"/>
                      <a:pt x="2799437" y="875855"/>
                      <a:pt x="2442407" y="911712"/>
                    </a:cubicBezTo>
                    <a:cubicBezTo>
                      <a:pt x="2085377" y="947569"/>
                      <a:pt x="1971853" y="896688"/>
                      <a:pt x="1787992" y="911712"/>
                    </a:cubicBezTo>
                    <a:cubicBezTo>
                      <a:pt x="1604131" y="926736"/>
                      <a:pt x="1246795" y="893234"/>
                      <a:pt x="1002694" y="911712"/>
                    </a:cubicBezTo>
                    <a:cubicBezTo>
                      <a:pt x="758593" y="930190"/>
                      <a:pt x="475967" y="881082"/>
                      <a:pt x="151955" y="911712"/>
                    </a:cubicBezTo>
                    <a:cubicBezTo>
                      <a:pt x="87515" y="909579"/>
                      <a:pt x="-11360" y="845800"/>
                      <a:pt x="0" y="759757"/>
                    </a:cubicBezTo>
                    <a:cubicBezTo>
                      <a:pt x="14220" y="515345"/>
                      <a:pt x="3702" y="290560"/>
                      <a:pt x="0" y="151955"/>
                    </a:cubicBezTo>
                    <a:close/>
                  </a:path>
                  <a:path w="6848058" h="911712" stroke="0" extrusionOk="0">
                    <a:moveTo>
                      <a:pt x="0" y="151955"/>
                    </a:moveTo>
                    <a:cubicBezTo>
                      <a:pt x="7762" y="72782"/>
                      <a:pt x="82648" y="-2638"/>
                      <a:pt x="151955" y="0"/>
                    </a:cubicBezTo>
                    <a:cubicBezTo>
                      <a:pt x="323920" y="8519"/>
                      <a:pt x="454978" y="4619"/>
                      <a:pt x="610045" y="0"/>
                    </a:cubicBezTo>
                    <a:cubicBezTo>
                      <a:pt x="765112" y="-4619"/>
                      <a:pt x="941276" y="1048"/>
                      <a:pt x="1133577" y="0"/>
                    </a:cubicBezTo>
                    <a:cubicBezTo>
                      <a:pt x="1325878" y="-1048"/>
                      <a:pt x="1538877" y="33918"/>
                      <a:pt x="1918875" y="0"/>
                    </a:cubicBezTo>
                    <a:cubicBezTo>
                      <a:pt x="2298873" y="-33918"/>
                      <a:pt x="2447999" y="-2671"/>
                      <a:pt x="2638731" y="0"/>
                    </a:cubicBezTo>
                    <a:cubicBezTo>
                      <a:pt x="2829463" y="2671"/>
                      <a:pt x="3087354" y="1642"/>
                      <a:pt x="3424029" y="0"/>
                    </a:cubicBezTo>
                    <a:cubicBezTo>
                      <a:pt x="3760704" y="-1642"/>
                      <a:pt x="3855020" y="-9766"/>
                      <a:pt x="4209327" y="0"/>
                    </a:cubicBezTo>
                    <a:cubicBezTo>
                      <a:pt x="4563634" y="9766"/>
                      <a:pt x="4556939" y="18580"/>
                      <a:pt x="4798300" y="0"/>
                    </a:cubicBezTo>
                    <a:cubicBezTo>
                      <a:pt x="5039661" y="-18580"/>
                      <a:pt x="5063642" y="-21020"/>
                      <a:pt x="5256390" y="0"/>
                    </a:cubicBezTo>
                    <a:cubicBezTo>
                      <a:pt x="5449138" y="21020"/>
                      <a:pt x="5703321" y="7078"/>
                      <a:pt x="5910805" y="0"/>
                    </a:cubicBezTo>
                    <a:cubicBezTo>
                      <a:pt x="6118289" y="-7078"/>
                      <a:pt x="6453399" y="3487"/>
                      <a:pt x="6696103" y="0"/>
                    </a:cubicBezTo>
                    <a:cubicBezTo>
                      <a:pt x="6787266" y="15987"/>
                      <a:pt x="6863337" y="68361"/>
                      <a:pt x="6848058" y="151955"/>
                    </a:cubicBezTo>
                    <a:cubicBezTo>
                      <a:pt x="6839319" y="381827"/>
                      <a:pt x="6874458" y="567740"/>
                      <a:pt x="6848058" y="759757"/>
                    </a:cubicBezTo>
                    <a:cubicBezTo>
                      <a:pt x="6845931" y="839023"/>
                      <a:pt x="6774835" y="901832"/>
                      <a:pt x="6696103" y="911712"/>
                    </a:cubicBezTo>
                    <a:cubicBezTo>
                      <a:pt x="6546751" y="891451"/>
                      <a:pt x="6465456" y="908222"/>
                      <a:pt x="6238013" y="911712"/>
                    </a:cubicBezTo>
                    <a:cubicBezTo>
                      <a:pt x="6010570" y="915203"/>
                      <a:pt x="5862000" y="900261"/>
                      <a:pt x="5649039" y="911712"/>
                    </a:cubicBezTo>
                    <a:cubicBezTo>
                      <a:pt x="5436078" y="923163"/>
                      <a:pt x="5354288" y="934929"/>
                      <a:pt x="5125507" y="911712"/>
                    </a:cubicBezTo>
                    <a:cubicBezTo>
                      <a:pt x="4896726" y="888495"/>
                      <a:pt x="4560329" y="876331"/>
                      <a:pt x="4405651" y="911712"/>
                    </a:cubicBezTo>
                    <a:cubicBezTo>
                      <a:pt x="4250973" y="947093"/>
                      <a:pt x="3948091" y="913685"/>
                      <a:pt x="3685795" y="911712"/>
                    </a:cubicBezTo>
                    <a:cubicBezTo>
                      <a:pt x="3423499" y="909739"/>
                      <a:pt x="3278596" y="883286"/>
                      <a:pt x="3096822" y="911712"/>
                    </a:cubicBezTo>
                    <a:cubicBezTo>
                      <a:pt x="2915048" y="940138"/>
                      <a:pt x="2574349" y="945062"/>
                      <a:pt x="2376965" y="911712"/>
                    </a:cubicBezTo>
                    <a:cubicBezTo>
                      <a:pt x="2179581" y="878362"/>
                      <a:pt x="2007270" y="900481"/>
                      <a:pt x="1657109" y="911712"/>
                    </a:cubicBezTo>
                    <a:cubicBezTo>
                      <a:pt x="1306948" y="922943"/>
                      <a:pt x="1232851" y="935204"/>
                      <a:pt x="1068136" y="911712"/>
                    </a:cubicBezTo>
                    <a:cubicBezTo>
                      <a:pt x="903421" y="888220"/>
                      <a:pt x="580903" y="867742"/>
                      <a:pt x="151955" y="911712"/>
                    </a:cubicBezTo>
                    <a:cubicBezTo>
                      <a:pt x="86107" y="909069"/>
                      <a:pt x="-6509" y="856663"/>
                      <a:pt x="0" y="759757"/>
                    </a:cubicBezTo>
                    <a:cubicBezTo>
                      <a:pt x="20434" y="632669"/>
                      <a:pt x="-20651" y="274291"/>
                      <a:pt x="0" y="1519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FDF0E3-3981-7A16-5E9C-BCE98CFFB28F}"/>
                </a:ext>
              </a:extLst>
            </p:cNvPr>
            <p:cNvSpPr txBox="1"/>
            <p:nvPr/>
          </p:nvSpPr>
          <p:spPr>
            <a:xfrm>
              <a:off x="2547810" y="367985"/>
              <a:ext cx="9066454" cy="77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  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Nêu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cách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đọc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đoạn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văn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FF6600"/>
                  </a:solidFill>
                  <a:latin typeface="Calibri"/>
                </a:rPr>
                <a:t>sau</a:t>
              </a:r>
              <a:r>
                <a:rPr lang="en-US" sz="4000" b="1" dirty="0">
                  <a:solidFill>
                    <a:srgbClr val="FF6600"/>
                  </a:solidFill>
                  <a:latin typeface="Calibri"/>
                </a:rPr>
                <a:t>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BE7A135-B87F-E3E1-B0B4-4FD89E22D89E}"/>
              </a:ext>
            </a:extLst>
          </p:cNvPr>
          <p:cNvGrpSpPr/>
          <p:nvPr/>
        </p:nvGrpSpPr>
        <p:grpSpPr>
          <a:xfrm>
            <a:off x="1878413" y="397310"/>
            <a:ext cx="9751337" cy="1151182"/>
            <a:chOff x="2198924" y="208773"/>
            <a:chExt cx="9751337" cy="11511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5040FE-7EFB-446E-2341-337AACCC2784}"/>
                </a:ext>
              </a:extLst>
            </p:cNvPr>
            <p:cNvGrpSpPr/>
            <p:nvPr/>
          </p:nvGrpSpPr>
          <p:grpSpPr>
            <a:xfrm>
              <a:off x="2198924" y="208773"/>
              <a:ext cx="9751337" cy="1151182"/>
              <a:chOff x="2171343" y="4618089"/>
              <a:chExt cx="7988119" cy="2187854"/>
            </a:xfrm>
          </p:grpSpPr>
          <p:sp>
            <p:nvSpPr>
              <p:cNvPr id="5" name="Rectangle: Rounded Corners 11">
                <a:extLst>
                  <a:ext uri="{FF2B5EF4-FFF2-40B4-BE49-F238E27FC236}">
                    <a16:creationId xmlns:a16="http://schemas.microsoft.com/office/drawing/2014/main" id="{11836DC7-0CBC-9986-F8F6-62DE5C1AE318}"/>
                  </a:ext>
                </a:extLst>
              </p:cNvPr>
              <p:cNvSpPr/>
              <p:nvPr/>
            </p:nvSpPr>
            <p:spPr>
              <a:xfrm>
                <a:off x="2171343" y="4618089"/>
                <a:ext cx="7988119" cy="2187854"/>
              </a:xfrm>
              <a:custGeom>
                <a:avLst/>
                <a:gdLst>
                  <a:gd name="connsiteX0" fmla="*/ 0 w 7988119"/>
                  <a:gd name="connsiteY0" fmla="*/ 364650 h 2187854"/>
                  <a:gd name="connsiteX1" fmla="*/ 364650 w 7988119"/>
                  <a:gd name="connsiteY1" fmla="*/ 0 h 2187854"/>
                  <a:gd name="connsiteX2" fmla="*/ 951954 w 7988119"/>
                  <a:gd name="connsiteY2" fmla="*/ 0 h 2187854"/>
                  <a:gd name="connsiteX3" fmla="*/ 1757023 w 7988119"/>
                  <a:gd name="connsiteY3" fmla="*/ 0 h 2187854"/>
                  <a:gd name="connsiteX4" fmla="*/ 2199152 w 7988119"/>
                  <a:gd name="connsiteY4" fmla="*/ 0 h 2187854"/>
                  <a:gd name="connsiteX5" fmla="*/ 2713868 w 7988119"/>
                  <a:gd name="connsiteY5" fmla="*/ 0 h 2187854"/>
                  <a:gd name="connsiteX6" fmla="*/ 3373760 w 7988119"/>
                  <a:gd name="connsiteY6" fmla="*/ 0 h 2187854"/>
                  <a:gd name="connsiteX7" fmla="*/ 3961065 w 7988119"/>
                  <a:gd name="connsiteY7" fmla="*/ 0 h 2187854"/>
                  <a:gd name="connsiteX8" fmla="*/ 4403193 w 7988119"/>
                  <a:gd name="connsiteY8" fmla="*/ 0 h 2187854"/>
                  <a:gd name="connsiteX9" fmla="*/ 5063086 w 7988119"/>
                  <a:gd name="connsiteY9" fmla="*/ 0 h 2187854"/>
                  <a:gd name="connsiteX10" fmla="*/ 5577802 w 7988119"/>
                  <a:gd name="connsiteY10" fmla="*/ 0 h 2187854"/>
                  <a:gd name="connsiteX11" fmla="*/ 6237694 w 7988119"/>
                  <a:gd name="connsiteY11" fmla="*/ 0 h 2187854"/>
                  <a:gd name="connsiteX12" fmla="*/ 6897587 w 7988119"/>
                  <a:gd name="connsiteY12" fmla="*/ 0 h 2187854"/>
                  <a:gd name="connsiteX13" fmla="*/ 7623469 w 7988119"/>
                  <a:gd name="connsiteY13" fmla="*/ 0 h 2187854"/>
                  <a:gd name="connsiteX14" fmla="*/ 7988119 w 7988119"/>
                  <a:gd name="connsiteY14" fmla="*/ 364650 h 2187854"/>
                  <a:gd name="connsiteX15" fmla="*/ 7988119 w 7988119"/>
                  <a:gd name="connsiteY15" fmla="*/ 821664 h 2187854"/>
                  <a:gd name="connsiteX16" fmla="*/ 7988119 w 7988119"/>
                  <a:gd name="connsiteY16" fmla="*/ 1264092 h 2187854"/>
                  <a:gd name="connsiteX17" fmla="*/ 7988119 w 7988119"/>
                  <a:gd name="connsiteY17" fmla="*/ 1823204 h 2187854"/>
                  <a:gd name="connsiteX18" fmla="*/ 7623469 w 7988119"/>
                  <a:gd name="connsiteY18" fmla="*/ 2187854 h 2187854"/>
                  <a:gd name="connsiteX19" fmla="*/ 7108753 w 7988119"/>
                  <a:gd name="connsiteY19" fmla="*/ 2187854 h 2187854"/>
                  <a:gd name="connsiteX20" fmla="*/ 6594036 w 7988119"/>
                  <a:gd name="connsiteY20" fmla="*/ 2187854 h 2187854"/>
                  <a:gd name="connsiteX21" fmla="*/ 5934144 w 7988119"/>
                  <a:gd name="connsiteY21" fmla="*/ 2187854 h 2187854"/>
                  <a:gd name="connsiteX22" fmla="*/ 5129075 w 7988119"/>
                  <a:gd name="connsiteY22" fmla="*/ 2187854 h 2187854"/>
                  <a:gd name="connsiteX23" fmla="*/ 4324006 w 7988119"/>
                  <a:gd name="connsiteY23" fmla="*/ 2187854 h 2187854"/>
                  <a:gd name="connsiteX24" fmla="*/ 3664113 w 7988119"/>
                  <a:gd name="connsiteY24" fmla="*/ 2187854 h 2187854"/>
                  <a:gd name="connsiteX25" fmla="*/ 3004221 w 7988119"/>
                  <a:gd name="connsiteY25" fmla="*/ 2187854 h 2187854"/>
                  <a:gd name="connsiteX26" fmla="*/ 2344328 w 7988119"/>
                  <a:gd name="connsiteY26" fmla="*/ 2187854 h 2187854"/>
                  <a:gd name="connsiteX27" fmla="*/ 1539259 w 7988119"/>
                  <a:gd name="connsiteY27" fmla="*/ 2187854 h 2187854"/>
                  <a:gd name="connsiteX28" fmla="*/ 1024543 w 7988119"/>
                  <a:gd name="connsiteY28" fmla="*/ 2187854 h 2187854"/>
                  <a:gd name="connsiteX29" fmla="*/ 364650 w 7988119"/>
                  <a:gd name="connsiteY29" fmla="*/ 2187854 h 2187854"/>
                  <a:gd name="connsiteX30" fmla="*/ 0 w 7988119"/>
                  <a:gd name="connsiteY30" fmla="*/ 1823204 h 2187854"/>
                  <a:gd name="connsiteX31" fmla="*/ 0 w 7988119"/>
                  <a:gd name="connsiteY31" fmla="*/ 1380776 h 2187854"/>
                  <a:gd name="connsiteX32" fmla="*/ 0 w 7988119"/>
                  <a:gd name="connsiteY32" fmla="*/ 923762 h 2187854"/>
                  <a:gd name="connsiteX33" fmla="*/ 0 w 7988119"/>
                  <a:gd name="connsiteY33" fmla="*/ 364650 h 2187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988119" h="2187854" fill="none" extrusionOk="0">
                    <a:moveTo>
                      <a:pt x="0" y="364650"/>
                    </a:moveTo>
                    <a:cubicBezTo>
                      <a:pt x="13662" y="150266"/>
                      <a:pt x="147348" y="773"/>
                      <a:pt x="364650" y="0"/>
                    </a:cubicBezTo>
                    <a:cubicBezTo>
                      <a:pt x="492391" y="-4000"/>
                      <a:pt x="782854" y="-3407"/>
                      <a:pt x="951954" y="0"/>
                    </a:cubicBezTo>
                    <a:cubicBezTo>
                      <a:pt x="1121054" y="3407"/>
                      <a:pt x="1358805" y="24272"/>
                      <a:pt x="1757023" y="0"/>
                    </a:cubicBezTo>
                    <a:cubicBezTo>
                      <a:pt x="2155241" y="-24272"/>
                      <a:pt x="2062205" y="13791"/>
                      <a:pt x="2199152" y="0"/>
                    </a:cubicBezTo>
                    <a:cubicBezTo>
                      <a:pt x="2336099" y="-13791"/>
                      <a:pt x="2467116" y="17794"/>
                      <a:pt x="2713868" y="0"/>
                    </a:cubicBezTo>
                    <a:cubicBezTo>
                      <a:pt x="2960620" y="-17794"/>
                      <a:pt x="3155958" y="-1215"/>
                      <a:pt x="3373760" y="0"/>
                    </a:cubicBezTo>
                    <a:cubicBezTo>
                      <a:pt x="3591562" y="1215"/>
                      <a:pt x="3793449" y="-3076"/>
                      <a:pt x="3961065" y="0"/>
                    </a:cubicBezTo>
                    <a:cubicBezTo>
                      <a:pt x="4128682" y="3076"/>
                      <a:pt x="4223484" y="8317"/>
                      <a:pt x="4403193" y="0"/>
                    </a:cubicBezTo>
                    <a:cubicBezTo>
                      <a:pt x="4582902" y="-8317"/>
                      <a:pt x="4767255" y="4438"/>
                      <a:pt x="5063086" y="0"/>
                    </a:cubicBezTo>
                    <a:cubicBezTo>
                      <a:pt x="5358917" y="-4438"/>
                      <a:pt x="5325247" y="-13008"/>
                      <a:pt x="5577802" y="0"/>
                    </a:cubicBezTo>
                    <a:cubicBezTo>
                      <a:pt x="5830357" y="13008"/>
                      <a:pt x="6068128" y="13365"/>
                      <a:pt x="6237694" y="0"/>
                    </a:cubicBezTo>
                    <a:cubicBezTo>
                      <a:pt x="6407260" y="-13365"/>
                      <a:pt x="6730491" y="29520"/>
                      <a:pt x="6897587" y="0"/>
                    </a:cubicBezTo>
                    <a:cubicBezTo>
                      <a:pt x="7064683" y="-29520"/>
                      <a:pt x="7286986" y="14823"/>
                      <a:pt x="7623469" y="0"/>
                    </a:cubicBezTo>
                    <a:cubicBezTo>
                      <a:pt x="7793517" y="-4927"/>
                      <a:pt x="7963789" y="153794"/>
                      <a:pt x="7988119" y="364650"/>
                    </a:cubicBezTo>
                    <a:cubicBezTo>
                      <a:pt x="7975308" y="475337"/>
                      <a:pt x="7972961" y="638760"/>
                      <a:pt x="7988119" y="821664"/>
                    </a:cubicBezTo>
                    <a:cubicBezTo>
                      <a:pt x="8003277" y="1004568"/>
                      <a:pt x="8007457" y="1138247"/>
                      <a:pt x="7988119" y="1264092"/>
                    </a:cubicBezTo>
                    <a:cubicBezTo>
                      <a:pt x="7968781" y="1389937"/>
                      <a:pt x="7973074" y="1693719"/>
                      <a:pt x="7988119" y="1823204"/>
                    </a:cubicBezTo>
                    <a:cubicBezTo>
                      <a:pt x="8033022" y="2042116"/>
                      <a:pt x="7862012" y="2183268"/>
                      <a:pt x="7623469" y="2187854"/>
                    </a:cubicBezTo>
                    <a:cubicBezTo>
                      <a:pt x="7509097" y="2186789"/>
                      <a:pt x="7365315" y="2187622"/>
                      <a:pt x="7108753" y="2187854"/>
                    </a:cubicBezTo>
                    <a:cubicBezTo>
                      <a:pt x="6852191" y="2188086"/>
                      <a:pt x="6844931" y="2189738"/>
                      <a:pt x="6594036" y="2187854"/>
                    </a:cubicBezTo>
                    <a:cubicBezTo>
                      <a:pt x="6343141" y="2185970"/>
                      <a:pt x="6167877" y="2183547"/>
                      <a:pt x="5934144" y="2187854"/>
                    </a:cubicBezTo>
                    <a:cubicBezTo>
                      <a:pt x="5700411" y="2192161"/>
                      <a:pt x="5367546" y="2183906"/>
                      <a:pt x="5129075" y="2187854"/>
                    </a:cubicBezTo>
                    <a:cubicBezTo>
                      <a:pt x="4890604" y="2191802"/>
                      <a:pt x="4654101" y="2208940"/>
                      <a:pt x="4324006" y="2187854"/>
                    </a:cubicBezTo>
                    <a:cubicBezTo>
                      <a:pt x="3993911" y="2166768"/>
                      <a:pt x="3979023" y="2205126"/>
                      <a:pt x="3664113" y="2187854"/>
                    </a:cubicBezTo>
                    <a:cubicBezTo>
                      <a:pt x="3349203" y="2170582"/>
                      <a:pt x="3164263" y="2199353"/>
                      <a:pt x="3004221" y="2187854"/>
                    </a:cubicBezTo>
                    <a:cubicBezTo>
                      <a:pt x="2844179" y="2176355"/>
                      <a:pt x="2505982" y="2189343"/>
                      <a:pt x="2344328" y="2187854"/>
                    </a:cubicBezTo>
                    <a:cubicBezTo>
                      <a:pt x="2182674" y="2186365"/>
                      <a:pt x="1723274" y="2176889"/>
                      <a:pt x="1539259" y="2187854"/>
                    </a:cubicBezTo>
                    <a:cubicBezTo>
                      <a:pt x="1355244" y="2198819"/>
                      <a:pt x="1190675" y="2213316"/>
                      <a:pt x="1024543" y="2187854"/>
                    </a:cubicBezTo>
                    <a:cubicBezTo>
                      <a:pt x="858411" y="2162392"/>
                      <a:pt x="659124" y="2155098"/>
                      <a:pt x="364650" y="2187854"/>
                    </a:cubicBezTo>
                    <a:cubicBezTo>
                      <a:pt x="163362" y="2156115"/>
                      <a:pt x="-476" y="2002245"/>
                      <a:pt x="0" y="1823204"/>
                    </a:cubicBezTo>
                    <a:cubicBezTo>
                      <a:pt x="18467" y="1676980"/>
                      <a:pt x="17191" y="1516521"/>
                      <a:pt x="0" y="1380776"/>
                    </a:cubicBezTo>
                    <a:cubicBezTo>
                      <a:pt x="-17191" y="1245031"/>
                      <a:pt x="-10635" y="1139203"/>
                      <a:pt x="0" y="923762"/>
                    </a:cubicBezTo>
                    <a:cubicBezTo>
                      <a:pt x="10635" y="708321"/>
                      <a:pt x="-21050" y="578764"/>
                      <a:pt x="0" y="364650"/>
                    </a:cubicBezTo>
                    <a:close/>
                  </a:path>
                  <a:path w="7988119" h="2187854" stroke="0" extrusionOk="0">
                    <a:moveTo>
                      <a:pt x="0" y="364650"/>
                    </a:moveTo>
                    <a:cubicBezTo>
                      <a:pt x="38348" y="186722"/>
                      <a:pt x="195432" y="-5807"/>
                      <a:pt x="364650" y="0"/>
                    </a:cubicBezTo>
                    <a:cubicBezTo>
                      <a:pt x="585559" y="19472"/>
                      <a:pt x="639750" y="13819"/>
                      <a:pt x="806778" y="0"/>
                    </a:cubicBezTo>
                    <a:cubicBezTo>
                      <a:pt x="973806" y="-13819"/>
                      <a:pt x="1139285" y="-11928"/>
                      <a:pt x="1321494" y="0"/>
                    </a:cubicBezTo>
                    <a:cubicBezTo>
                      <a:pt x="1503703" y="11928"/>
                      <a:pt x="1879389" y="-8246"/>
                      <a:pt x="2126563" y="0"/>
                    </a:cubicBezTo>
                    <a:cubicBezTo>
                      <a:pt x="2373737" y="8246"/>
                      <a:pt x="2671490" y="-127"/>
                      <a:pt x="2859044" y="0"/>
                    </a:cubicBezTo>
                    <a:cubicBezTo>
                      <a:pt x="3046598" y="127"/>
                      <a:pt x="3402969" y="33598"/>
                      <a:pt x="3664113" y="0"/>
                    </a:cubicBezTo>
                    <a:cubicBezTo>
                      <a:pt x="3925257" y="-33598"/>
                      <a:pt x="4189375" y="-39355"/>
                      <a:pt x="4469182" y="0"/>
                    </a:cubicBezTo>
                    <a:cubicBezTo>
                      <a:pt x="4748989" y="39355"/>
                      <a:pt x="4911023" y="-4872"/>
                      <a:pt x="5056487" y="0"/>
                    </a:cubicBezTo>
                    <a:cubicBezTo>
                      <a:pt x="5201951" y="4872"/>
                      <a:pt x="5398344" y="-19895"/>
                      <a:pt x="5498615" y="0"/>
                    </a:cubicBezTo>
                    <a:cubicBezTo>
                      <a:pt x="5598886" y="19895"/>
                      <a:pt x="5996724" y="-16413"/>
                      <a:pt x="6158507" y="0"/>
                    </a:cubicBezTo>
                    <a:cubicBezTo>
                      <a:pt x="6320290" y="16413"/>
                      <a:pt x="6445071" y="-12891"/>
                      <a:pt x="6673224" y="0"/>
                    </a:cubicBezTo>
                    <a:cubicBezTo>
                      <a:pt x="6901377" y="12891"/>
                      <a:pt x="7360556" y="4270"/>
                      <a:pt x="7623469" y="0"/>
                    </a:cubicBezTo>
                    <a:cubicBezTo>
                      <a:pt x="7812594" y="-3754"/>
                      <a:pt x="7982676" y="170023"/>
                      <a:pt x="7988119" y="364650"/>
                    </a:cubicBezTo>
                    <a:cubicBezTo>
                      <a:pt x="7974571" y="479192"/>
                      <a:pt x="8004032" y="695930"/>
                      <a:pt x="7988119" y="821664"/>
                    </a:cubicBezTo>
                    <a:cubicBezTo>
                      <a:pt x="7972206" y="947398"/>
                      <a:pt x="7980026" y="1076965"/>
                      <a:pt x="7988119" y="1264092"/>
                    </a:cubicBezTo>
                    <a:cubicBezTo>
                      <a:pt x="7996212" y="1451219"/>
                      <a:pt x="7974716" y="1685564"/>
                      <a:pt x="7988119" y="1823204"/>
                    </a:cubicBezTo>
                    <a:cubicBezTo>
                      <a:pt x="8006874" y="2014289"/>
                      <a:pt x="7816814" y="2202159"/>
                      <a:pt x="7623469" y="2187854"/>
                    </a:cubicBezTo>
                    <a:cubicBezTo>
                      <a:pt x="7420796" y="2148711"/>
                      <a:pt x="7064511" y="2223287"/>
                      <a:pt x="6818400" y="2187854"/>
                    </a:cubicBezTo>
                    <a:cubicBezTo>
                      <a:pt x="6572289" y="2152421"/>
                      <a:pt x="6256738" y="2203965"/>
                      <a:pt x="6085919" y="2187854"/>
                    </a:cubicBezTo>
                    <a:cubicBezTo>
                      <a:pt x="5915100" y="2171743"/>
                      <a:pt x="5700581" y="2196186"/>
                      <a:pt x="5498615" y="2187854"/>
                    </a:cubicBezTo>
                    <a:cubicBezTo>
                      <a:pt x="5296649" y="2179522"/>
                      <a:pt x="4990967" y="2214009"/>
                      <a:pt x="4766134" y="2187854"/>
                    </a:cubicBezTo>
                    <a:cubicBezTo>
                      <a:pt x="4541301" y="2161699"/>
                      <a:pt x="4352410" y="2159809"/>
                      <a:pt x="4033653" y="2187854"/>
                    </a:cubicBezTo>
                    <a:cubicBezTo>
                      <a:pt x="3714896" y="2215899"/>
                      <a:pt x="3712073" y="2187891"/>
                      <a:pt x="3446349" y="2187854"/>
                    </a:cubicBezTo>
                    <a:cubicBezTo>
                      <a:pt x="3180625" y="2187817"/>
                      <a:pt x="2897666" y="2187296"/>
                      <a:pt x="2713868" y="2187854"/>
                    </a:cubicBezTo>
                    <a:cubicBezTo>
                      <a:pt x="2530070" y="2188412"/>
                      <a:pt x="2187355" y="2220770"/>
                      <a:pt x="2053975" y="2187854"/>
                    </a:cubicBezTo>
                    <a:cubicBezTo>
                      <a:pt x="1920595" y="2154938"/>
                      <a:pt x="1634460" y="2199115"/>
                      <a:pt x="1321494" y="2187854"/>
                    </a:cubicBezTo>
                    <a:cubicBezTo>
                      <a:pt x="1008528" y="2176593"/>
                      <a:pt x="609178" y="2162938"/>
                      <a:pt x="364650" y="2187854"/>
                    </a:cubicBezTo>
                    <a:cubicBezTo>
                      <a:pt x="207708" y="2170286"/>
                      <a:pt x="-4419" y="1984719"/>
                      <a:pt x="0" y="1823204"/>
                    </a:cubicBezTo>
                    <a:cubicBezTo>
                      <a:pt x="2107" y="1619616"/>
                      <a:pt x="20444" y="1554611"/>
                      <a:pt x="0" y="1307848"/>
                    </a:cubicBezTo>
                    <a:cubicBezTo>
                      <a:pt x="-20444" y="1061085"/>
                      <a:pt x="7774" y="952827"/>
                      <a:pt x="0" y="836249"/>
                    </a:cubicBezTo>
                    <a:cubicBezTo>
                      <a:pt x="-7774" y="719671"/>
                      <a:pt x="3885" y="472191"/>
                      <a:pt x="0" y="36465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 cap="flat" cmpd="sng" algn="ctr">
                <a:noFill/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6" name="Rectangle: Rounded Corners 61">
                <a:extLst>
                  <a:ext uri="{FF2B5EF4-FFF2-40B4-BE49-F238E27FC236}">
                    <a16:creationId xmlns:a16="http://schemas.microsoft.com/office/drawing/2014/main" id="{0763F48D-78D3-D408-D495-32A5D885A923}"/>
                  </a:ext>
                </a:extLst>
              </p:cNvPr>
              <p:cNvSpPr/>
              <p:nvPr/>
            </p:nvSpPr>
            <p:spPr>
              <a:xfrm>
                <a:off x="2295795" y="4741690"/>
                <a:ext cx="7724862" cy="1914383"/>
              </a:xfrm>
              <a:custGeom>
                <a:avLst/>
                <a:gdLst>
                  <a:gd name="connsiteX0" fmla="*/ 0 w 7724862"/>
                  <a:gd name="connsiteY0" fmla="*/ 319070 h 1914383"/>
                  <a:gd name="connsiteX1" fmla="*/ 319070 w 7724862"/>
                  <a:gd name="connsiteY1" fmla="*/ 0 h 1914383"/>
                  <a:gd name="connsiteX2" fmla="*/ 821583 w 7724862"/>
                  <a:gd name="connsiteY2" fmla="*/ 0 h 1914383"/>
                  <a:gd name="connsiteX3" fmla="*/ 1394963 w 7724862"/>
                  <a:gd name="connsiteY3" fmla="*/ 0 h 1914383"/>
                  <a:gd name="connsiteX4" fmla="*/ 1968343 w 7724862"/>
                  <a:gd name="connsiteY4" fmla="*/ 0 h 1914383"/>
                  <a:gd name="connsiteX5" fmla="*/ 2754325 w 7724862"/>
                  <a:gd name="connsiteY5" fmla="*/ 0 h 1914383"/>
                  <a:gd name="connsiteX6" fmla="*/ 3185971 w 7724862"/>
                  <a:gd name="connsiteY6" fmla="*/ 0 h 1914383"/>
                  <a:gd name="connsiteX7" fmla="*/ 3688484 w 7724862"/>
                  <a:gd name="connsiteY7" fmla="*/ 0 h 1914383"/>
                  <a:gd name="connsiteX8" fmla="*/ 4332732 w 7724862"/>
                  <a:gd name="connsiteY8" fmla="*/ 0 h 1914383"/>
                  <a:gd name="connsiteX9" fmla="*/ 4906112 w 7724862"/>
                  <a:gd name="connsiteY9" fmla="*/ 0 h 1914383"/>
                  <a:gd name="connsiteX10" fmla="*/ 5337758 w 7724862"/>
                  <a:gd name="connsiteY10" fmla="*/ 0 h 1914383"/>
                  <a:gd name="connsiteX11" fmla="*/ 5982005 w 7724862"/>
                  <a:gd name="connsiteY11" fmla="*/ 0 h 1914383"/>
                  <a:gd name="connsiteX12" fmla="*/ 6484518 w 7724862"/>
                  <a:gd name="connsiteY12" fmla="*/ 0 h 1914383"/>
                  <a:gd name="connsiteX13" fmla="*/ 7405792 w 7724862"/>
                  <a:gd name="connsiteY13" fmla="*/ 0 h 1914383"/>
                  <a:gd name="connsiteX14" fmla="*/ 7724862 w 7724862"/>
                  <a:gd name="connsiteY14" fmla="*/ 319070 h 1914383"/>
                  <a:gd name="connsiteX15" fmla="*/ 7724862 w 7724862"/>
                  <a:gd name="connsiteY15" fmla="*/ 931667 h 1914383"/>
                  <a:gd name="connsiteX16" fmla="*/ 7724862 w 7724862"/>
                  <a:gd name="connsiteY16" fmla="*/ 1595313 h 1914383"/>
                  <a:gd name="connsiteX17" fmla="*/ 7405792 w 7724862"/>
                  <a:gd name="connsiteY17" fmla="*/ 1914383 h 1914383"/>
                  <a:gd name="connsiteX18" fmla="*/ 6619810 w 7724862"/>
                  <a:gd name="connsiteY18" fmla="*/ 1914383 h 1914383"/>
                  <a:gd name="connsiteX19" fmla="*/ 5904695 w 7724862"/>
                  <a:gd name="connsiteY19" fmla="*/ 1914383 h 1914383"/>
                  <a:gd name="connsiteX20" fmla="*/ 5260448 w 7724862"/>
                  <a:gd name="connsiteY20" fmla="*/ 1914383 h 1914383"/>
                  <a:gd name="connsiteX21" fmla="*/ 4474466 w 7724862"/>
                  <a:gd name="connsiteY21" fmla="*/ 1914383 h 1914383"/>
                  <a:gd name="connsiteX22" fmla="*/ 3971953 w 7724862"/>
                  <a:gd name="connsiteY22" fmla="*/ 1914383 h 1914383"/>
                  <a:gd name="connsiteX23" fmla="*/ 3327706 w 7724862"/>
                  <a:gd name="connsiteY23" fmla="*/ 1914383 h 1914383"/>
                  <a:gd name="connsiteX24" fmla="*/ 2541724 w 7724862"/>
                  <a:gd name="connsiteY24" fmla="*/ 1914383 h 1914383"/>
                  <a:gd name="connsiteX25" fmla="*/ 1755742 w 7724862"/>
                  <a:gd name="connsiteY25" fmla="*/ 1914383 h 1914383"/>
                  <a:gd name="connsiteX26" fmla="*/ 1111494 w 7724862"/>
                  <a:gd name="connsiteY26" fmla="*/ 1914383 h 1914383"/>
                  <a:gd name="connsiteX27" fmla="*/ 319070 w 7724862"/>
                  <a:gd name="connsiteY27" fmla="*/ 1914383 h 1914383"/>
                  <a:gd name="connsiteX28" fmla="*/ 0 w 7724862"/>
                  <a:gd name="connsiteY28" fmla="*/ 1595313 h 1914383"/>
                  <a:gd name="connsiteX29" fmla="*/ 0 w 7724862"/>
                  <a:gd name="connsiteY29" fmla="*/ 995479 h 1914383"/>
                  <a:gd name="connsiteX30" fmla="*/ 0 w 7724862"/>
                  <a:gd name="connsiteY30" fmla="*/ 319070 h 191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2" h="1914383" fill="none" extrusionOk="0">
                    <a:moveTo>
                      <a:pt x="0" y="319070"/>
                    </a:moveTo>
                    <a:cubicBezTo>
                      <a:pt x="-42166" y="145095"/>
                      <a:pt x="122437" y="-4566"/>
                      <a:pt x="319070" y="0"/>
                    </a:cubicBezTo>
                    <a:cubicBezTo>
                      <a:pt x="446738" y="-19625"/>
                      <a:pt x="638008" y="9936"/>
                      <a:pt x="821583" y="0"/>
                    </a:cubicBezTo>
                    <a:cubicBezTo>
                      <a:pt x="1005158" y="-9936"/>
                      <a:pt x="1269619" y="-22318"/>
                      <a:pt x="1394963" y="0"/>
                    </a:cubicBezTo>
                    <a:cubicBezTo>
                      <a:pt x="1520307" y="22318"/>
                      <a:pt x="1760980" y="11540"/>
                      <a:pt x="1968343" y="0"/>
                    </a:cubicBezTo>
                    <a:cubicBezTo>
                      <a:pt x="2175706" y="-11540"/>
                      <a:pt x="2584955" y="7807"/>
                      <a:pt x="2754325" y="0"/>
                    </a:cubicBezTo>
                    <a:cubicBezTo>
                      <a:pt x="2923695" y="-7807"/>
                      <a:pt x="3043634" y="15422"/>
                      <a:pt x="3185971" y="0"/>
                    </a:cubicBezTo>
                    <a:cubicBezTo>
                      <a:pt x="3328308" y="-15422"/>
                      <a:pt x="3509854" y="-7109"/>
                      <a:pt x="3688484" y="0"/>
                    </a:cubicBezTo>
                    <a:cubicBezTo>
                      <a:pt x="3867114" y="7109"/>
                      <a:pt x="4136822" y="-380"/>
                      <a:pt x="4332732" y="0"/>
                    </a:cubicBezTo>
                    <a:cubicBezTo>
                      <a:pt x="4528642" y="380"/>
                      <a:pt x="4757243" y="-7097"/>
                      <a:pt x="4906112" y="0"/>
                    </a:cubicBezTo>
                    <a:cubicBezTo>
                      <a:pt x="5054981" y="7097"/>
                      <a:pt x="5202124" y="-13254"/>
                      <a:pt x="5337758" y="0"/>
                    </a:cubicBezTo>
                    <a:cubicBezTo>
                      <a:pt x="5473392" y="13254"/>
                      <a:pt x="5788070" y="-23124"/>
                      <a:pt x="5982005" y="0"/>
                    </a:cubicBezTo>
                    <a:cubicBezTo>
                      <a:pt x="6175940" y="23124"/>
                      <a:pt x="6284520" y="15087"/>
                      <a:pt x="6484518" y="0"/>
                    </a:cubicBezTo>
                    <a:cubicBezTo>
                      <a:pt x="6684516" y="-15087"/>
                      <a:pt x="7174058" y="-30190"/>
                      <a:pt x="7405792" y="0"/>
                    </a:cubicBezTo>
                    <a:cubicBezTo>
                      <a:pt x="7574544" y="30399"/>
                      <a:pt x="7743519" y="129761"/>
                      <a:pt x="7724862" y="319070"/>
                    </a:cubicBezTo>
                    <a:cubicBezTo>
                      <a:pt x="7747313" y="496635"/>
                      <a:pt x="7741859" y="694835"/>
                      <a:pt x="7724862" y="931667"/>
                    </a:cubicBezTo>
                    <a:cubicBezTo>
                      <a:pt x="7707865" y="1168499"/>
                      <a:pt x="7742883" y="1388705"/>
                      <a:pt x="7724862" y="1595313"/>
                    </a:cubicBezTo>
                    <a:cubicBezTo>
                      <a:pt x="7731734" y="1779727"/>
                      <a:pt x="7577803" y="1911637"/>
                      <a:pt x="7405792" y="1914383"/>
                    </a:cubicBezTo>
                    <a:cubicBezTo>
                      <a:pt x="7123702" y="1905589"/>
                      <a:pt x="6875820" y="1938669"/>
                      <a:pt x="6619810" y="1914383"/>
                    </a:cubicBezTo>
                    <a:cubicBezTo>
                      <a:pt x="6363800" y="1890097"/>
                      <a:pt x="6248323" y="1925700"/>
                      <a:pt x="5904695" y="1914383"/>
                    </a:cubicBezTo>
                    <a:cubicBezTo>
                      <a:pt x="5561067" y="1903066"/>
                      <a:pt x="5420497" y="1915006"/>
                      <a:pt x="5260448" y="1914383"/>
                    </a:cubicBezTo>
                    <a:cubicBezTo>
                      <a:pt x="5100399" y="1913760"/>
                      <a:pt x="4739223" y="1911580"/>
                      <a:pt x="4474466" y="1914383"/>
                    </a:cubicBezTo>
                    <a:cubicBezTo>
                      <a:pt x="4209709" y="1917186"/>
                      <a:pt x="4222130" y="1921144"/>
                      <a:pt x="3971953" y="1914383"/>
                    </a:cubicBezTo>
                    <a:cubicBezTo>
                      <a:pt x="3721776" y="1907622"/>
                      <a:pt x="3506553" y="1887517"/>
                      <a:pt x="3327706" y="1914383"/>
                    </a:cubicBezTo>
                    <a:cubicBezTo>
                      <a:pt x="3148859" y="1941249"/>
                      <a:pt x="2803041" y="1947850"/>
                      <a:pt x="2541724" y="1914383"/>
                    </a:cubicBezTo>
                    <a:cubicBezTo>
                      <a:pt x="2280407" y="1880916"/>
                      <a:pt x="1960207" y="1904157"/>
                      <a:pt x="1755742" y="1914383"/>
                    </a:cubicBezTo>
                    <a:cubicBezTo>
                      <a:pt x="1551277" y="1924609"/>
                      <a:pt x="1393499" y="1921900"/>
                      <a:pt x="1111494" y="1914383"/>
                    </a:cubicBezTo>
                    <a:cubicBezTo>
                      <a:pt x="829489" y="1906866"/>
                      <a:pt x="560411" y="1907251"/>
                      <a:pt x="319070" y="1914383"/>
                    </a:cubicBezTo>
                    <a:cubicBezTo>
                      <a:pt x="133055" y="1917635"/>
                      <a:pt x="-18973" y="1778939"/>
                      <a:pt x="0" y="1595313"/>
                    </a:cubicBezTo>
                    <a:cubicBezTo>
                      <a:pt x="-17075" y="1435073"/>
                      <a:pt x="1919" y="1138824"/>
                      <a:pt x="0" y="995479"/>
                    </a:cubicBezTo>
                    <a:cubicBezTo>
                      <a:pt x="-1919" y="852134"/>
                      <a:pt x="17816" y="481616"/>
                      <a:pt x="0" y="319070"/>
                    </a:cubicBezTo>
                    <a:close/>
                  </a:path>
                  <a:path w="7724862" h="1914383" stroke="0" extrusionOk="0">
                    <a:moveTo>
                      <a:pt x="0" y="319070"/>
                    </a:moveTo>
                    <a:cubicBezTo>
                      <a:pt x="22149" y="156405"/>
                      <a:pt x="167181" y="-4391"/>
                      <a:pt x="319070" y="0"/>
                    </a:cubicBezTo>
                    <a:cubicBezTo>
                      <a:pt x="483057" y="6924"/>
                      <a:pt x="632728" y="4241"/>
                      <a:pt x="750716" y="0"/>
                    </a:cubicBezTo>
                    <a:cubicBezTo>
                      <a:pt x="868704" y="-4241"/>
                      <a:pt x="1108563" y="-11942"/>
                      <a:pt x="1253229" y="0"/>
                    </a:cubicBezTo>
                    <a:cubicBezTo>
                      <a:pt x="1397895" y="11942"/>
                      <a:pt x="1681341" y="14817"/>
                      <a:pt x="2039211" y="0"/>
                    </a:cubicBezTo>
                    <a:cubicBezTo>
                      <a:pt x="2397081" y="-14817"/>
                      <a:pt x="2549092" y="7272"/>
                      <a:pt x="2754325" y="0"/>
                    </a:cubicBezTo>
                    <a:cubicBezTo>
                      <a:pt x="2959558" y="-7272"/>
                      <a:pt x="3249668" y="-18438"/>
                      <a:pt x="3540307" y="0"/>
                    </a:cubicBezTo>
                    <a:cubicBezTo>
                      <a:pt x="3830946" y="18438"/>
                      <a:pt x="4149016" y="-34148"/>
                      <a:pt x="4326289" y="0"/>
                    </a:cubicBezTo>
                    <a:cubicBezTo>
                      <a:pt x="4503562" y="34148"/>
                      <a:pt x="4716025" y="13080"/>
                      <a:pt x="4899669" y="0"/>
                    </a:cubicBezTo>
                    <a:cubicBezTo>
                      <a:pt x="5083313" y="-13080"/>
                      <a:pt x="5214474" y="8310"/>
                      <a:pt x="5331315" y="0"/>
                    </a:cubicBezTo>
                    <a:cubicBezTo>
                      <a:pt x="5448156" y="-8310"/>
                      <a:pt x="5660836" y="-16749"/>
                      <a:pt x="5975563" y="0"/>
                    </a:cubicBezTo>
                    <a:cubicBezTo>
                      <a:pt x="6290290" y="16749"/>
                      <a:pt x="6239243" y="21532"/>
                      <a:pt x="6478076" y="0"/>
                    </a:cubicBezTo>
                    <a:cubicBezTo>
                      <a:pt x="6716909" y="-21532"/>
                      <a:pt x="7161716" y="-31083"/>
                      <a:pt x="7405792" y="0"/>
                    </a:cubicBezTo>
                    <a:cubicBezTo>
                      <a:pt x="7570128" y="-3636"/>
                      <a:pt x="7699989" y="173764"/>
                      <a:pt x="7724862" y="319070"/>
                    </a:cubicBezTo>
                    <a:cubicBezTo>
                      <a:pt x="7702650" y="527354"/>
                      <a:pt x="7723456" y="676966"/>
                      <a:pt x="7724862" y="931667"/>
                    </a:cubicBezTo>
                    <a:cubicBezTo>
                      <a:pt x="7726268" y="1186368"/>
                      <a:pt x="7700902" y="1297572"/>
                      <a:pt x="7724862" y="1595313"/>
                    </a:cubicBezTo>
                    <a:cubicBezTo>
                      <a:pt x="7749852" y="1768388"/>
                      <a:pt x="7609468" y="1927597"/>
                      <a:pt x="7405792" y="1914383"/>
                    </a:cubicBezTo>
                    <a:cubicBezTo>
                      <a:pt x="7137469" y="1913063"/>
                      <a:pt x="6948239" y="1887575"/>
                      <a:pt x="6832412" y="1914383"/>
                    </a:cubicBezTo>
                    <a:cubicBezTo>
                      <a:pt x="6716585" y="1941191"/>
                      <a:pt x="6463333" y="1923537"/>
                      <a:pt x="6117297" y="1914383"/>
                    </a:cubicBezTo>
                    <a:cubicBezTo>
                      <a:pt x="5771262" y="1905229"/>
                      <a:pt x="5549703" y="1942897"/>
                      <a:pt x="5402182" y="1914383"/>
                    </a:cubicBezTo>
                    <a:cubicBezTo>
                      <a:pt x="5254661" y="1885869"/>
                      <a:pt x="5014288" y="1894158"/>
                      <a:pt x="4828802" y="1914383"/>
                    </a:cubicBezTo>
                    <a:cubicBezTo>
                      <a:pt x="4643316" y="1934608"/>
                      <a:pt x="4289618" y="1882809"/>
                      <a:pt x="4113688" y="1914383"/>
                    </a:cubicBezTo>
                    <a:cubicBezTo>
                      <a:pt x="3937758" y="1945957"/>
                      <a:pt x="3659538" y="1886811"/>
                      <a:pt x="3398573" y="1914383"/>
                    </a:cubicBezTo>
                    <a:cubicBezTo>
                      <a:pt x="3137608" y="1941955"/>
                      <a:pt x="2958220" y="1900301"/>
                      <a:pt x="2825193" y="1914383"/>
                    </a:cubicBezTo>
                    <a:cubicBezTo>
                      <a:pt x="2692166" y="1928465"/>
                      <a:pt x="2413517" y="1881800"/>
                      <a:pt x="2110078" y="1914383"/>
                    </a:cubicBezTo>
                    <a:cubicBezTo>
                      <a:pt x="1806640" y="1946966"/>
                      <a:pt x="1745224" y="1896075"/>
                      <a:pt x="1465830" y="1914383"/>
                    </a:cubicBezTo>
                    <a:cubicBezTo>
                      <a:pt x="1186436" y="1932691"/>
                      <a:pt x="782296" y="1876945"/>
                      <a:pt x="319070" y="1914383"/>
                    </a:cubicBezTo>
                    <a:cubicBezTo>
                      <a:pt x="165698" y="1904037"/>
                      <a:pt x="-10165" y="1775264"/>
                      <a:pt x="0" y="1595313"/>
                    </a:cubicBezTo>
                    <a:cubicBezTo>
                      <a:pt x="2442" y="1389869"/>
                      <a:pt x="486" y="1211254"/>
                      <a:pt x="0" y="969954"/>
                    </a:cubicBezTo>
                    <a:cubicBezTo>
                      <a:pt x="-486" y="728654"/>
                      <a:pt x="-32493" y="513105"/>
                      <a:pt x="0" y="3190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Rectangle: Rounded Corners 65">
                <a:extLst>
                  <a:ext uri="{FF2B5EF4-FFF2-40B4-BE49-F238E27FC236}">
                    <a16:creationId xmlns:a16="http://schemas.microsoft.com/office/drawing/2014/main" id="{B46F1F0F-801D-DC2B-A263-6A3D2551C7D0}"/>
                  </a:ext>
                </a:extLst>
              </p:cNvPr>
              <p:cNvSpPr/>
              <p:nvPr/>
            </p:nvSpPr>
            <p:spPr>
              <a:xfrm>
                <a:off x="2317626" y="4752423"/>
                <a:ext cx="7724863" cy="1891749"/>
              </a:xfrm>
              <a:custGeom>
                <a:avLst/>
                <a:gdLst>
                  <a:gd name="connsiteX0" fmla="*/ 0 w 7724863"/>
                  <a:gd name="connsiteY0" fmla="*/ 315298 h 1891749"/>
                  <a:gd name="connsiteX1" fmla="*/ 315298 w 7724863"/>
                  <a:gd name="connsiteY1" fmla="*/ 0 h 1891749"/>
                  <a:gd name="connsiteX2" fmla="*/ 818346 w 7724863"/>
                  <a:gd name="connsiteY2" fmla="*/ 0 h 1891749"/>
                  <a:gd name="connsiteX3" fmla="*/ 1392337 w 7724863"/>
                  <a:gd name="connsiteY3" fmla="*/ 0 h 1891749"/>
                  <a:gd name="connsiteX4" fmla="*/ 1966327 w 7724863"/>
                  <a:gd name="connsiteY4" fmla="*/ 0 h 1891749"/>
                  <a:gd name="connsiteX5" fmla="*/ 2753146 w 7724863"/>
                  <a:gd name="connsiteY5" fmla="*/ 0 h 1891749"/>
                  <a:gd name="connsiteX6" fmla="*/ 3185251 w 7724863"/>
                  <a:gd name="connsiteY6" fmla="*/ 0 h 1891749"/>
                  <a:gd name="connsiteX7" fmla="*/ 3688299 w 7724863"/>
                  <a:gd name="connsiteY7" fmla="*/ 0 h 1891749"/>
                  <a:gd name="connsiteX8" fmla="*/ 4333233 w 7724863"/>
                  <a:gd name="connsiteY8" fmla="*/ 0 h 1891749"/>
                  <a:gd name="connsiteX9" fmla="*/ 4907224 w 7724863"/>
                  <a:gd name="connsiteY9" fmla="*/ 0 h 1891749"/>
                  <a:gd name="connsiteX10" fmla="*/ 5339329 w 7724863"/>
                  <a:gd name="connsiteY10" fmla="*/ 0 h 1891749"/>
                  <a:gd name="connsiteX11" fmla="*/ 5984262 w 7724863"/>
                  <a:gd name="connsiteY11" fmla="*/ 0 h 1891749"/>
                  <a:gd name="connsiteX12" fmla="*/ 6487310 w 7724863"/>
                  <a:gd name="connsiteY12" fmla="*/ 0 h 1891749"/>
                  <a:gd name="connsiteX13" fmla="*/ 7409565 w 7724863"/>
                  <a:gd name="connsiteY13" fmla="*/ 0 h 1891749"/>
                  <a:gd name="connsiteX14" fmla="*/ 7724863 w 7724863"/>
                  <a:gd name="connsiteY14" fmla="*/ 315298 h 1891749"/>
                  <a:gd name="connsiteX15" fmla="*/ 7724863 w 7724863"/>
                  <a:gd name="connsiteY15" fmla="*/ 920651 h 1891749"/>
                  <a:gd name="connsiteX16" fmla="*/ 7724863 w 7724863"/>
                  <a:gd name="connsiteY16" fmla="*/ 1576451 h 1891749"/>
                  <a:gd name="connsiteX17" fmla="*/ 7409565 w 7724863"/>
                  <a:gd name="connsiteY17" fmla="*/ 1891749 h 1891749"/>
                  <a:gd name="connsiteX18" fmla="*/ 6622746 w 7724863"/>
                  <a:gd name="connsiteY18" fmla="*/ 1891749 h 1891749"/>
                  <a:gd name="connsiteX19" fmla="*/ 5906870 w 7724863"/>
                  <a:gd name="connsiteY19" fmla="*/ 1891749 h 1891749"/>
                  <a:gd name="connsiteX20" fmla="*/ 5261937 w 7724863"/>
                  <a:gd name="connsiteY20" fmla="*/ 1891749 h 1891749"/>
                  <a:gd name="connsiteX21" fmla="*/ 4475118 w 7724863"/>
                  <a:gd name="connsiteY21" fmla="*/ 1891749 h 1891749"/>
                  <a:gd name="connsiteX22" fmla="*/ 3972070 w 7724863"/>
                  <a:gd name="connsiteY22" fmla="*/ 1891749 h 1891749"/>
                  <a:gd name="connsiteX23" fmla="*/ 3327137 w 7724863"/>
                  <a:gd name="connsiteY23" fmla="*/ 1891749 h 1891749"/>
                  <a:gd name="connsiteX24" fmla="*/ 2540318 w 7724863"/>
                  <a:gd name="connsiteY24" fmla="*/ 1891749 h 1891749"/>
                  <a:gd name="connsiteX25" fmla="*/ 1753499 w 7724863"/>
                  <a:gd name="connsiteY25" fmla="*/ 1891749 h 1891749"/>
                  <a:gd name="connsiteX26" fmla="*/ 1108566 w 7724863"/>
                  <a:gd name="connsiteY26" fmla="*/ 1891749 h 1891749"/>
                  <a:gd name="connsiteX27" fmla="*/ 315298 w 7724863"/>
                  <a:gd name="connsiteY27" fmla="*/ 1891749 h 1891749"/>
                  <a:gd name="connsiteX28" fmla="*/ 0 w 7724863"/>
                  <a:gd name="connsiteY28" fmla="*/ 1576451 h 1891749"/>
                  <a:gd name="connsiteX29" fmla="*/ 0 w 7724863"/>
                  <a:gd name="connsiteY29" fmla="*/ 983709 h 1891749"/>
                  <a:gd name="connsiteX30" fmla="*/ 0 w 7724863"/>
                  <a:gd name="connsiteY30" fmla="*/ 315298 h 189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724863" h="1891749" fill="none" extrusionOk="0">
                    <a:moveTo>
                      <a:pt x="0" y="315298"/>
                    </a:moveTo>
                    <a:cubicBezTo>
                      <a:pt x="-14797" y="141951"/>
                      <a:pt x="130281" y="-2434"/>
                      <a:pt x="315298" y="0"/>
                    </a:cubicBezTo>
                    <a:cubicBezTo>
                      <a:pt x="463744" y="-19391"/>
                      <a:pt x="580090" y="-22483"/>
                      <a:pt x="818346" y="0"/>
                    </a:cubicBezTo>
                    <a:cubicBezTo>
                      <a:pt x="1056602" y="22483"/>
                      <a:pt x="1136407" y="-186"/>
                      <a:pt x="1392337" y="0"/>
                    </a:cubicBezTo>
                    <a:cubicBezTo>
                      <a:pt x="1648267" y="186"/>
                      <a:pt x="1686620" y="-1006"/>
                      <a:pt x="1966327" y="0"/>
                    </a:cubicBezTo>
                    <a:cubicBezTo>
                      <a:pt x="2246034" y="1006"/>
                      <a:pt x="2590414" y="-17617"/>
                      <a:pt x="2753146" y="0"/>
                    </a:cubicBezTo>
                    <a:cubicBezTo>
                      <a:pt x="2915878" y="17617"/>
                      <a:pt x="3035406" y="-19567"/>
                      <a:pt x="3185251" y="0"/>
                    </a:cubicBezTo>
                    <a:cubicBezTo>
                      <a:pt x="3335097" y="19567"/>
                      <a:pt x="3582608" y="20989"/>
                      <a:pt x="3688299" y="0"/>
                    </a:cubicBezTo>
                    <a:cubicBezTo>
                      <a:pt x="3793990" y="-20989"/>
                      <a:pt x="4040872" y="22707"/>
                      <a:pt x="4333233" y="0"/>
                    </a:cubicBezTo>
                    <a:cubicBezTo>
                      <a:pt x="4625594" y="-22707"/>
                      <a:pt x="4659147" y="23789"/>
                      <a:pt x="4907224" y="0"/>
                    </a:cubicBezTo>
                    <a:cubicBezTo>
                      <a:pt x="5155301" y="-23789"/>
                      <a:pt x="5195798" y="-5091"/>
                      <a:pt x="5339329" y="0"/>
                    </a:cubicBezTo>
                    <a:cubicBezTo>
                      <a:pt x="5482861" y="5091"/>
                      <a:pt x="5739408" y="-14996"/>
                      <a:pt x="5984262" y="0"/>
                    </a:cubicBezTo>
                    <a:cubicBezTo>
                      <a:pt x="6229116" y="14996"/>
                      <a:pt x="6274592" y="-16699"/>
                      <a:pt x="6487310" y="0"/>
                    </a:cubicBezTo>
                    <a:cubicBezTo>
                      <a:pt x="6700028" y="16699"/>
                      <a:pt x="7029216" y="-17700"/>
                      <a:pt x="7409565" y="0"/>
                    </a:cubicBezTo>
                    <a:cubicBezTo>
                      <a:pt x="7575158" y="34778"/>
                      <a:pt x="7742806" y="128573"/>
                      <a:pt x="7724863" y="315298"/>
                    </a:cubicBezTo>
                    <a:cubicBezTo>
                      <a:pt x="7754547" y="439863"/>
                      <a:pt x="7740072" y="759637"/>
                      <a:pt x="7724863" y="920651"/>
                    </a:cubicBezTo>
                    <a:cubicBezTo>
                      <a:pt x="7709654" y="1081665"/>
                      <a:pt x="7704628" y="1303549"/>
                      <a:pt x="7724863" y="1576451"/>
                    </a:cubicBezTo>
                    <a:cubicBezTo>
                      <a:pt x="7734654" y="1762263"/>
                      <a:pt x="7557835" y="1874865"/>
                      <a:pt x="7409565" y="1891749"/>
                    </a:cubicBezTo>
                    <a:cubicBezTo>
                      <a:pt x="7089490" y="1896716"/>
                      <a:pt x="6810974" y="1887568"/>
                      <a:pt x="6622746" y="1891749"/>
                    </a:cubicBezTo>
                    <a:cubicBezTo>
                      <a:pt x="6434518" y="1895930"/>
                      <a:pt x="6178097" y="1903380"/>
                      <a:pt x="5906870" y="1891749"/>
                    </a:cubicBezTo>
                    <a:cubicBezTo>
                      <a:pt x="5635643" y="1880118"/>
                      <a:pt x="5459994" y="1910842"/>
                      <a:pt x="5261937" y="1891749"/>
                    </a:cubicBezTo>
                    <a:cubicBezTo>
                      <a:pt x="5063880" y="1872656"/>
                      <a:pt x="4765153" y="1904927"/>
                      <a:pt x="4475118" y="1891749"/>
                    </a:cubicBezTo>
                    <a:cubicBezTo>
                      <a:pt x="4185083" y="1878571"/>
                      <a:pt x="4152204" y="1895642"/>
                      <a:pt x="3972070" y="1891749"/>
                    </a:cubicBezTo>
                    <a:cubicBezTo>
                      <a:pt x="3791936" y="1887856"/>
                      <a:pt x="3508183" y="1908199"/>
                      <a:pt x="3327137" y="1891749"/>
                    </a:cubicBezTo>
                    <a:cubicBezTo>
                      <a:pt x="3146091" y="1875299"/>
                      <a:pt x="2839956" y="1926582"/>
                      <a:pt x="2540318" y="1891749"/>
                    </a:cubicBezTo>
                    <a:cubicBezTo>
                      <a:pt x="2240680" y="1856916"/>
                      <a:pt x="2073685" y="1872656"/>
                      <a:pt x="1753499" y="1891749"/>
                    </a:cubicBezTo>
                    <a:cubicBezTo>
                      <a:pt x="1433313" y="1910842"/>
                      <a:pt x="1324189" y="1904221"/>
                      <a:pt x="1108566" y="1891749"/>
                    </a:cubicBezTo>
                    <a:cubicBezTo>
                      <a:pt x="892943" y="1879277"/>
                      <a:pt x="700878" y="1916030"/>
                      <a:pt x="315298" y="1891749"/>
                    </a:cubicBezTo>
                    <a:cubicBezTo>
                      <a:pt x="134249" y="1894045"/>
                      <a:pt x="-10737" y="1754778"/>
                      <a:pt x="0" y="1576451"/>
                    </a:cubicBezTo>
                    <a:cubicBezTo>
                      <a:pt x="8397" y="1297110"/>
                      <a:pt x="19891" y="1166058"/>
                      <a:pt x="0" y="983709"/>
                    </a:cubicBezTo>
                    <a:cubicBezTo>
                      <a:pt x="-19891" y="801360"/>
                      <a:pt x="-3538" y="481075"/>
                      <a:pt x="0" y="315298"/>
                    </a:cubicBezTo>
                    <a:close/>
                  </a:path>
                  <a:path w="7724863" h="1891749" stroke="0" extrusionOk="0">
                    <a:moveTo>
                      <a:pt x="0" y="315298"/>
                    </a:moveTo>
                    <a:cubicBezTo>
                      <a:pt x="32285" y="160917"/>
                      <a:pt x="176451" y="-6369"/>
                      <a:pt x="315298" y="0"/>
                    </a:cubicBezTo>
                    <a:cubicBezTo>
                      <a:pt x="474964" y="-19014"/>
                      <a:pt x="640577" y="-15310"/>
                      <a:pt x="747403" y="0"/>
                    </a:cubicBezTo>
                    <a:cubicBezTo>
                      <a:pt x="854230" y="15310"/>
                      <a:pt x="1127572" y="19373"/>
                      <a:pt x="1250451" y="0"/>
                    </a:cubicBezTo>
                    <a:cubicBezTo>
                      <a:pt x="1373330" y="-19373"/>
                      <a:pt x="1681318" y="12056"/>
                      <a:pt x="2037270" y="0"/>
                    </a:cubicBezTo>
                    <a:cubicBezTo>
                      <a:pt x="2393222" y="-12056"/>
                      <a:pt x="2463817" y="-29896"/>
                      <a:pt x="2753146" y="0"/>
                    </a:cubicBezTo>
                    <a:cubicBezTo>
                      <a:pt x="3042475" y="29896"/>
                      <a:pt x="3255337" y="2124"/>
                      <a:pt x="3539965" y="0"/>
                    </a:cubicBezTo>
                    <a:cubicBezTo>
                      <a:pt x="3824593" y="-2124"/>
                      <a:pt x="4157179" y="-36265"/>
                      <a:pt x="4326784" y="0"/>
                    </a:cubicBezTo>
                    <a:cubicBezTo>
                      <a:pt x="4496389" y="36265"/>
                      <a:pt x="4657586" y="6348"/>
                      <a:pt x="4900774" y="0"/>
                    </a:cubicBezTo>
                    <a:cubicBezTo>
                      <a:pt x="5143962" y="-6348"/>
                      <a:pt x="5163462" y="-18812"/>
                      <a:pt x="5332880" y="0"/>
                    </a:cubicBezTo>
                    <a:cubicBezTo>
                      <a:pt x="5502298" y="18812"/>
                      <a:pt x="5806436" y="-6084"/>
                      <a:pt x="5977813" y="0"/>
                    </a:cubicBezTo>
                    <a:cubicBezTo>
                      <a:pt x="6149190" y="6084"/>
                      <a:pt x="6253247" y="22411"/>
                      <a:pt x="6480861" y="0"/>
                    </a:cubicBezTo>
                    <a:cubicBezTo>
                      <a:pt x="6708475" y="-22411"/>
                      <a:pt x="7161092" y="-29531"/>
                      <a:pt x="7409565" y="0"/>
                    </a:cubicBezTo>
                    <a:cubicBezTo>
                      <a:pt x="7571273" y="-3803"/>
                      <a:pt x="7700212" y="171799"/>
                      <a:pt x="7724863" y="315298"/>
                    </a:cubicBezTo>
                    <a:cubicBezTo>
                      <a:pt x="7711765" y="597506"/>
                      <a:pt x="7699886" y="753333"/>
                      <a:pt x="7724863" y="920651"/>
                    </a:cubicBezTo>
                    <a:cubicBezTo>
                      <a:pt x="7749840" y="1087969"/>
                      <a:pt x="7708755" y="1301463"/>
                      <a:pt x="7724863" y="1576451"/>
                    </a:cubicBezTo>
                    <a:cubicBezTo>
                      <a:pt x="7755754" y="1746701"/>
                      <a:pt x="7605538" y="1902258"/>
                      <a:pt x="7409565" y="1891749"/>
                    </a:cubicBezTo>
                    <a:cubicBezTo>
                      <a:pt x="7252018" y="1870296"/>
                      <a:pt x="6996721" y="1917334"/>
                      <a:pt x="6835574" y="1891749"/>
                    </a:cubicBezTo>
                    <a:cubicBezTo>
                      <a:pt x="6674427" y="1866164"/>
                      <a:pt x="6386799" y="1857090"/>
                      <a:pt x="6119698" y="1891749"/>
                    </a:cubicBezTo>
                    <a:cubicBezTo>
                      <a:pt x="5852597" y="1926408"/>
                      <a:pt x="5563766" y="1917816"/>
                      <a:pt x="5403822" y="1891749"/>
                    </a:cubicBezTo>
                    <a:cubicBezTo>
                      <a:pt x="5243878" y="1865682"/>
                      <a:pt x="5044424" y="1873083"/>
                      <a:pt x="4829832" y="1891749"/>
                    </a:cubicBezTo>
                    <a:cubicBezTo>
                      <a:pt x="4615240" y="1910416"/>
                      <a:pt x="4409221" y="1890158"/>
                      <a:pt x="4113956" y="1891749"/>
                    </a:cubicBezTo>
                    <a:cubicBezTo>
                      <a:pt x="3818691" y="1893340"/>
                      <a:pt x="3647421" y="1918168"/>
                      <a:pt x="3398079" y="1891749"/>
                    </a:cubicBezTo>
                    <a:cubicBezTo>
                      <a:pt x="3148737" y="1865330"/>
                      <a:pt x="2956917" y="1883929"/>
                      <a:pt x="2824089" y="1891749"/>
                    </a:cubicBezTo>
                    <a:cubicBezTo>
                      <a:pt x="2691261" y="1899570"/>
                      <a:pt x="2333173" y="1885231"/>
                      <a:pt x="2108213" y="1891749"/>
                    </a:cubicBezTo>
                    <a:cubicBezTo>
                      <a:pt x="1883253" y="1898267"/>
                      <a:pt x="1629386" y="1876492"/>
                      <a:pt x="1463279" y="1891749"/>
                    </a:cubicBezTo>
                    <a:cubicBezTo>
                      <a:pt x="1297172" y="1907006"/>
                      <a:pt x="819207" y="1887172"/>
                      <a:pt x="315298" y="1891749"/>
                    </a:cubicBezTo>
                    <a:cubicBezTo>
                      <a:pt x="166344" y="1880346"/>
                      <a:pt x="-9696" y="1754147"/>
                      <a:pt x="0" y="1576451"/>
                    </a:cubicBezTo>
                    <a:cubicBezTo>
                      <a:pt x="5577" y="1436239"/>
                      <a:pt x="-27651" y="1158990"/>
                      <a:pt x="0" y="958486"/>
                    </a:cubicBezTo>
                    <a:cubicBezTo>
                      <a:pt x="27651" y="757983"/>
                      <a:pt x="-24594" y="544205"/>
                      <a:pt x="0" y="3152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 algn="ctr">
                <a:solidFill>
                  <a:srgbClr val="000000"/>
                </a:solidFill>
                <a:prstDash val="dash"/>
                <a:miter lim="800000"/>
                <a:extLst>
                  <a:ext uri="{C807C97D-BFC1-408E-A445-0C87EB9F89A2}">
                    <ask:lineSketchStyleProps xmlns:ask="http://schemas.microsoft.com/office/drawing/2018/sketchyshapes" xmlns="" sd="284091770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E5D763-DC32-0612-2BE1-1EA6E42864FF}"/>
                </a:ext>
              </a:extLst>
            </p:cNvPr>
            <p:cNvSpPr txBox="1"/>
            <p:nvPr/>
          </p:nvSpPr>
          <p:spPr>
            <a:xfrm>
              <a:off x="2517398" y="367985"/>
              <a:ext cx="90968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dung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CC08385-54F2-B344-12D5-782B31609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2" t="34227" r="2768" b="37732"/>
          <a:stretch/>
        </p:blipFill>
        <p:spPr>
          <a:xfrm>
            <a:off x="2225717" y="2004051"/>
            <a:ext cx="8253991" cy="4057383"/>
          </a:xfrm>
          <a:prstGeom prst="rect">
            <a:avLst/>
          </a:prstGeom>
        </p:spPr>
      </p:pic>
      <p:grpSp>
        <p:nvGrpSpPr>
          <p:cNvPr id="14" name="组合 19">
            <a:extLst>
              <a:ext uri="{FF2B5EF4-FFF2-40B4-BE49-F238E27FC236}">
                <a16:creationId xmlns:a16="http://schemas.microsoft.com/office/drawing/2014/main" id="{6D691319-378B-5E5F-F9B2-173AF595BE43}"/>
              </a:ext>
            </a:extLst>
          </p:cNvPr>
          <p:cNvGrpSpPr/>
          <p:nvPr/>
        </p:nvGrpSpPr>
        <p:grpSpPr>
          <a:xfrm flipH="1">
            <a:off x="-20455" y="4694550"/>
            <a:ext cx="2217342" cy="2092750"/>
            <a:chOff x="4444317" y="3254829"/>
            <a:chExt cx="4169230" cy="3603171"/>
          </a:xfrm>
        </p:grpSpPr>
        <p:pic>
          <p:nvPicPr>
            <p:cNvPr id="15" name="图片 10">
              <a:extLst>
                <a:ext uri="{FF2B5EF4-FFF2-40B4-BE49-F238E27FC236}">
                  <a16:creationId xmlns:a16="http://schemas.microsoft.com/office/drawing/2014/main" id="{43E096A2-5DBA-7259-8A07-CC102873A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F46A740B-106D-03E4-D663-EBD4A358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87980C25-5B81-47B5-DAD7-8568CB37A86F}"/>
              </a:ext>
            </a:extLst>
          </p:cNvPr>
          <p:cNvGrpSpPr/>
          <p:nvPr/>
        </p:nvGrpSpPr>
        <p:grpSpPr>
          <a:xfrm>
            <a:off x="10143241" y="4694549"/>
            <a:ext cx="2035322" cy="2163452"/>
            <a:chOff x="4444317" y="3254829"/>
            <a:chExt cx="4169230" cy="3603171"/>
          </a:xfrm>
        </p:grpSpPr>
        <p:pic>
          <p:nvPicPr>
            <p:cNvPr id="18" name="图片 10">
              <a:extLst>
                <a:ext uri="{FF2B5EF4-FFF2-40B4-BE49-F238E27FC236}">
                  <a16:creationId xmlns:a16="http://schemas.microsoft.com/office/drawing/2014/main" id="{4A8122B7-6B8D-17EA-9BCB-DB46EAAC5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9E517771-E231-A842-1E04-D13F2F79E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1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1">
    <a:dk1>
      <a:srgbClr val="000000"/>
    </a:dk1>
    <a:lt1>
      <a:srgbClr val="FFFFFF"/>
    </a:lt1>
    <a:dk2>
      <a:srgbClr val="768395"/>
    </a:dk2>
    <a:lt2>
      <a:srgbClr val="F0F0F0"/>
    </a:lt2>
    <a:accent1>
      <a:srgbClr val="5FE0FF"/>
    </a:accent1>
    <a:accent2>
      <a:srgbClr val="5FE0FF"/>
    </a:accent2>
    <a:accent3>
      <a:srgbClr val="5FE0FF"/>
    </a:accent3>
    <a:accent4>
      <a:srgbClr val="5FE0FF"/>
    </a:accent4>
    <a:accent5>
      <a:srgbClr val="5FE0FF"/>
    </a:accent5>
    <a:accent6>
      <a:srgbClr val="5FE0FF"/>
    </a:accent6>
    <a:hlink>
      <a:srgbClr val="5FE0F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1547</Words>
  <Application>Microsoft Office PowerPoint</Application>
  <PresentationFormat>Widescreen</PresentationFormat>
  <Paragraphs>183</Paragraphs>
  <Slides>40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微软雅黑</vt:lpstr>
      <vt:lpstr>宋体</vt:lpstr>
      <vt:lpstr>#9Slide03 AmpleSoft Bold</vt:lpstr>
      <vt:lpstr>#9Slide03 Arima Madurai ExtraBo</vt:lpstr>
      <vt:lpstr>#9Slide03 Sofia Pro Soft Bold</vt:lpstr>
      <vt:lpstr>Arial</vt:lpstr>
      <vt:lpstr>Arial-Rounded</vt:lpstr>
      <vt:lpstr>Calibri</vt:lpstr>
      <vt:lpstr>Coiny</vt:lpstr>
      <vt:lpstr>等线</vt:lpstr>
      <vt:lpstr>等线 Light</vt:lpstr>
      <vt:lpstr>inpin heiti</vt:lpstr>
      <vt:lpstr>Patrick Hand</vt:lpstr>
      <vt:lpstr>SVN-Gretoon</vt:lpstr>
      <vt:lpstr>Times New Roman</vt:lpstr>
      <vt:lpstr>Wingdings</vt:lpstr>
      <vt:lpstr>字魂52号-阿开漫画体</vt:lpstr>
      <vt:lpstr>方正静蕾简体</vt:lpstr>
      <vt:lpstr>3_Office 主题​​</vt:lpstr>
      <vt:lpstr>Office 主题​​</vt:lpstr>
      <vt:lpstr>2_第一PPT，www.1ppt.com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Thu</dc:creator>
  <cp:lastModifiedBy>Administrator</cp:lastModifiedBy>
  <cp:revision>9</cp:revision>
  <dcterms:modified xsi:type="dcterms:W3CDTF">2023-10-18T05:09:05Z</dcterms:modified>
</cp:coreProperties>
</file>