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8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694" r:id="rId4"/>
    <p:sldMasterId id="2147483700" r:id="rId5"/>
    <p:sldMasterId id="2147483706" r:id="rId6"/>
    <p:sldMasterId id="2147483712" r:id="rId7"/>
  </p:sldMasterIdLst>
  <p:notesMasterIdLst>
    <p:notesMasterId r:id="rId29"/>
  </p:notesMasterIdLst>
  <p:sldIdLst>
    <p:sldId id="476" r:id="rId8"/>
    <p:sldId id="457" r:id="rId9"/>
    <p:sldId id="472" r:id="rId10"/>
    <p:sldId id="473" r:id="rId11"/>
    <p:sldId id="474" r:id="rId12"/>
    <p:sldId id="475" r:id="rId13"/>
    <p:sldId id="477" r:id="rId14"/>
    <p:sldId id="433" r:id="rId15"/>
    <p:sldId id="468" r:id="rId16"/>
    <p:sldId id="415" r:id="rId17"/>
    <p:sldId id="441" r:id="rId18"/>
    <p:sldId id="466" r:id="rId19"/>
    <p:sldId id="448" r:id="rId20"/>
    <p:sldId id="444" r:id="rId21"/>
    <p:sldId id="465" r:id="rId22"/>
    <p:sldId id="469" r:id="rId23"/>
    <p:sldId id="460" r:id="rId24"/>
    <p:sldId id="471" r:id="rId25"/>
    <p:sldId id="464" r:id="rId26"/>
    <p:sldId id="470" r:id="rId27"/>
    <p:sldId id="4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3FF"/>
    <a:srgbClr val="F3FFBF"/>
    <a:srgbClr val="F8C9FF"/>
    <a:srgbClr val="316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07E16-DCDD-4097-BE82-6BA4D315D4CD}" v="3" dt="2023-10-23T13:25:54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74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Tuấn Hoàng" userId="90e09f45c964d8d5" providerId="LiveId" clId="{DF307E16-DCDD-4097-BE82-6BA4D315D4CD}"/>
    <pc:docChg chg="addSld modSld">
      <pc:chgData name="Anh Tuấn Hoàng" userId="90e09f45c964d8d5" providerId="LiveId" clId="{DF307E16-DCDD-4097-BE82-6BA4D315D4CD}" dt="2023-10-23T13:26:19.951" v="38" actId="20577"/>
      <pc:docMkLst>
        <pc:docMk/>
      </pc:docMkLst>
      <pc:sldChg chg="addSp modSp mod">
        <pc:chgData name="Anh Tuấn Hoàng" userId="90e09f45c964d8d5" providerId="LiveId" clId="{DF307E16-DCDD-4097-BE82-6BA4D315D4CD}" dt="2023-10-23T13:26:19.951" v="38" actId="20577"/>
        <pc:sldMkLst>
          <pc:docMk/>
          <pc:sldMk cId="1910202502" sldId="476"/>
        </pc:sldMkLst>
        <pc:spChg chg="add mod">
          <ac:chgData name="Anh Tuấn Hoàng" userId="90e09f45c964d8d5" providerId="LiveId" clId="{DF307E16-DCDD-4097-BE82-6BA4D315D4CD}" dt="2023-10-23T13:26:19.951" v="38" actId="20577"/>
          <ac:spMkLst>
            <pc:docMk/>
            <pc:sldMk cId="1910202502" sldId="476"/>
            <ac:spMk id="5" creationId="{F741C7B0-59F6-B19A-246B-D9BAD607B310}"/>
          </ac:spMkLst>
        </pc:spChg>
        <pc:picChg chg="mod">
          <ac:chgData name="Anh Tuấn Hoàng" userId="90e09f45c964d8d5" providerId="LiveId" clId="{DF307E16-DCDD-4097-BE82-6BA4D315D4CD}" dt="2023-10-23T13:26:10.768" v="23" actId="1076"/>
          <ac:picMkLst>
            <pc:docMk/>
            <pc:sldMk cId="1910202502" sldId="476"/>
            <ac:picMk id="2" creationId="{B9401587-C296-456B-9282-CA8B26E2A132}"/>
          </ac:picMkLst>
        </pc:picChg>
      </pc:sldChg>
      <pc:sldChg chg="modSp add mod">
        <pc:chgData name="Anh Tuấn Hoàng" userId="90e09f45c964d8d5" providerId="LiveId" clId="{DF307E16-DCDD-4097-BE82-6BA4D315D4CD}" dt="2023-10-23T11:12:31.393" v="17" actId="14100"/>
        <pc:sldMkLst>
          <pc:docMk/>
          <pc:sldMk cId="1537969999" sldId="477"/>
        </pc:sldMkLst>
        <pc:spChg chg="mod">
          <ac:chgData name="Anh Tuấn Hoàng" userId="90e09f45c964d8d5" providerId="LiveId" clId="{DF307E16-DCDD-4097-BE82-6BA4D315D4CD}" dt="2023-10-23T11:12:31.393" v="17" actId="14100"/>
          <ac:spMkLst>
            <pc:docMk/>
            <pc:sldMk cId="1537969999" sldId="477"/>
            <ac:spMk id="17" creationId="{00000000-0000-0000-0000-00000000000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12-23T03:10:47.6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6668 17004 0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837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73059" name="Google Shape;8885;g5403dfd5a5_0_933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1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2493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6272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883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1635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09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64893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03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417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28227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3720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73302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6148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430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265713-CA12-4B50-9C8C-A8D7DF05D603}" type="datetimeFigureOut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218121-347E-4EE5-8DE8-6D2AC1AE24F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16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27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38908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54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96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098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38010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5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4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44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ags" Target="../tags/tag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ags" Target="../tags/tag13.xml"/><Relationship Id="rId4" Type="http://schemas.openxmlformats.org/officeDocument/2006/relationships/slideLayout" Target="../slideLayouts/slideLayout50.xml"/><Relationship Id="rId9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01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614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2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4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8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9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26.png"/><Relationship Id="rId4" Type="http://schemas.openxmlformats.org/officeDocument/2006/relationships/video" Target="../media/media3.mp4"/><Relationship Id="rId9" Type="http://schemas.openxmlformats.org/officeDocument/2006/relationships/image" Target="../media/image25.png"/><Relationship Id="rId1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video" Target="NULL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6.png"/><Relationship Id="rId4" Type="http://schemas.microsoft.com/office/2007/relationships/media" Target="../media/media4.mp4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88" y="378236"/>
            <a:ext cx="3737172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44" y="2011564"/>
            <a:ext cx="10931075" cy="2316681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F741C7B0-59F6-B19A-246B-D9BAD607B310}"/>
              </a:ext>
            </a:extLst>
          </p:cNvPr>
          <p:cNvSpPr txBox="1"/>
          <p:nvPr/>
        </p:nvSpPr>
        <p:spPr>
          <a:xfrm>
            <a:off x="4218901" y="378236"/>
            <a:ext cx="5060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6600" b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Tuần 10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020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2175309"/>
            <a:ext cx="5168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HOẠT ĐỘNG 1: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TỪ CHỈ ĐẶC ĐIỂM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636" y="423549"/>
            <a:ext cx="11304184" cy="63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020" y="567331"/>
            <a:ext cx="10789920" cy="599709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89185" y="576101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082095" y="1781254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109980" y="1781254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</a:t>
            </a:r>
            <a:r>
              <a:rPr lang="vi-VN" sz="2800" i="1" dirty="0"/>
              <a:t>Nguyễn Thị Mai</a:t>
            </a:r>
            <a:r>
              <a:rPr lang="vi-VN" sz="2800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336477" y="1109928"/>
            <a:ext cx="2870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6382" y="4155958"/>
            <a:ext cx="2408317" cy="1538313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 flipH="1">
            <a:off x="3658658" y="5869309"/>
            <a:ext cx="4878949" cy="49435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530417" y="4398745"/>
            <a:ext cx="7279553" cy="1020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Rectangle 1"/>
          <p:cNvSpPr/>
          <p:nvPr/>
        </p:nvSpPr>
        <p:spPr>
          <a:xfrm>
            <a:off x="457888" y="392293"/>
            <a:ext cx="11304184" cy="63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020" y="567331"/>
            <a:ext cx="10789920" cy="599709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89185" y="576101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từ chỉ đặc điểm có trong đoạn thơ dưới đây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082095" y="1781254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</a:rPr>
              <a:t>Có một giờ Văn như thế</a:t>
            </a:r>
          </a:p>
          <a:p>
            <a:r>
              <a:rPr lang="vi-VN" sz="2800" dirty="0">
                <a:solidFill>
                  <a:srgbClr val="000000"/>
                </a:solidFill>
              </a:rPr>
              <a:t>Lớp em im phắc lặng nghe</a:t>
            </a:r>
          </a:p>
          <a:p>
            <a:r>
              <a:rPr lang="vi-VN" sz="2800" dirty="0">
                <a:solidFill>
                  <a:srgbClr val="000000"/>
                </a:solidFill>
              </a:rPr>
              <a:t>Bài “Mẹ vắng nhà ngày bão”</a:t>
            </a:r>
          </a:p>
          <a:p>
            <a:r>
              <a:rPr lang="vi-VN" sz="2800" dirty="0">
                <a:solidFill>
                  <a:srgbClr val="000000"/>
                </a:solidFill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109980" y="1781254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</a:rPr>
              <a:t>Ai cũng nghĩ đến mẹ mình</a:t>
            </a:r>
          </a:p>
          <a:p>
            <a:r>
              <a:rPr lang="vi-VN" sz="2800" dirty="0">
                <a:solidFill>
                  <a:srgbClr val="000000"/>
                </a:solidFill>
              </a:rPr>
              <a:t>Dịu dàng, đảm đang, tần tảo</a:t>
            </a:r>
          </a:p>
          <a:p>
            <a:r>
              <a:rPr lang="vi-VN" sz="2800" dirty="0">
                <a:solidFill>
                  <a:srgbClr val="000000"/>
                </a:solidFill>
              </a:rPr>
              <a:t>Ai cũng thương thương bố mình</a:t>
            </a:r>
          </a:p>
          <a:p>
            <a:r>
              <a:rPr lang="vi-VN" sz="2800" dirty="0">
                <a:solidFill>
                  <a:srgbClr val="000000"/>
                </a:solidFill>
              </a:rPr>
              <a:t>Vụng về chăm con ngày bão.</a:t>
            </a:r>
          </a:p>
          <a:p>
            <a:pPr algn="r"/>
            <a:r>
              <a:rPr lang="vi-VN" sz="2800" dirty="0">
                <a:solidFill>
                  <a:srgbClr val="000000"/>
                </a:solidFill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6196607" y="2640345"/>
            <a:ext cx="1378475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9612888" y="2622258"/>
            <a:ext cx="1173853" cy="11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7832214" y="2633743"/>
            <a:ext cx="1523542" cy="132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6187673" y="3479982"/>
            <a:ext cx="1378475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357512" y="4481427"/>
            <a:ext cx="8255376" cy="9833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TextBox 19"/>
          <p:cNvSpPr txBox="1"/>
          <p:nvPr/>
        </p:nvSpPr>
        <p:spPr>
          <a:xfrm>
            <a:off x="1554007" y="4596770"/>
            <a:ext cx="8378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Đảm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đang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tảo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vi-VN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thường nói về người phụ nữ làm lụng vất vả, chăm lo cho gia đình</a:t>
            </a:r>
            <a:r>
              <a:rPr lang="en-US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357512" y="5762291"/>
            <a:ext cx="6813623" cy="657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Box 24"/>
          <p:cNvSpPr txBox="1"/>
          <p:nvPr/>
        </p:nvSpPr>
        <p:spPr>
          <a:xfrm>
            <a:off x="1530417" y="5716519"/>
            <a:ext cx="65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Vụng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về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vi-VN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không thạo, không quen làm,...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460401" y="2615656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737930" y="3506549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4146171" y="3513151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6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  <p:bldP spid="23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2175309"/>
            <a:ext cx="5168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HOẠT ĐỘNG 2: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CÂU KHIẾN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882" y="226846"/>
            <a:ext cx="11704320" cy="633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762" y="457201"/>
            <a:ext cx="1133856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646626" y="455252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7586" y="1047845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26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2825" y="4801703"/>
            <a:ext cx="1296207" cy="827952"/>
          </a:xfrm>
          <a:prstGeom prst="rect">
            <a:avLst/>
          </a:prstGeom>
        </p:spPr>
      </p:pic>
      <p:sp>
        <p:nvSpPr>
          <p:cNvPr id="27" name="Pentagon 26"/>
          <p:cNvSpPr/>
          <p:nvPr/>
        </p:nvSpPr>
        <p:spPr>
          <a:xfrm flipH="1">
            <a:off x="8010349" y="5707736"/>
            <a:ext cx="3281157" cy="49435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31194" y="3855571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083026" y="3819637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2023563" y="3819637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kể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5131882" y="3776133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cảm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62543" y="3819637"/>
            <a:ext cx="2709918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8785166" y="3772035"/>
            <a:ext cx="267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khiến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15" grpId="0"/>
      <p:bldP spid="31" grpId="0"/>
      <p:bldP spid="33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790" y="280502"/>
            <a:ext cx="11007634" cy="6409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4545427" y="501503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xóa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dòng</a:t>
            </a:r>
            <a:r>
              <a:rPr lang="en-US" sz="2800" dirty="0">
                <a:latin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</a:rPr>
              <a:t>Nấu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ăn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ngon</a:t>
            </a:r>
            <a:r>
              <a:rPr lang="en-US" sz="2800" dirty="0">
                <a:latin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3357" y="1840201"/>
            <a:ext cx="5893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cắm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cúi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thêm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tấm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thiệp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31513" y="3436105"/>
            <a:ext cx="39684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A, </a:t>
            </a:r>
            <a:r>
              <a:rPr lang="en-US" sz="2800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trai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nữa</a:t>
            </a:r>
            <a:r>
              <a:rPr lang="en-US" sz="2800" dirty="0">
                <a:latin typeface="Cambria" panose="02040503050406030204" pitchFamily="18" charset="0"/>
              </a:rPr>
              <a:t> ạ!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731194" y="1798173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2023563" y="1762239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kể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54152" y="3430897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1754152" y="3344680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cảm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500809" y="5000263"/>
            <a:ext cx="2372613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1500809" y="4955466"/>
            <a:ext cx="274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khiến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>
            <a:extLst>
              <a:ext uri="{FF2B5EF4-FFF2-40B4-BE49-F238E27FC236}">
                <a16:creationId xmlns:a16="http://schemas.microsoft.com/office/drawing/2014/main" id="{45F68E06-DF63-1EF3-3798-8935481F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9" y="3492500"/>
            <a:ext cx="7132637" cy="2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CB6AB498-B602-32DD-3D37-BF33D143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35C4D022-C92E-A31F-87BD-8EF2BA9E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041510" y="255006"/>
            <a:ext cx="8445850" cy="4325514"/>
            <a:chOff x="-1602931" y="-467918"/>
            <a:chExt cx="8445850" cy="4325514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DA506434-FC2B-CC7A-49A0-634982C59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2931" y="-467918"/>
              <a:ext cx="8445850" cy="4325514"/>
            </a:xfrm>
            <a:prstGeom prst="rect">
              <a:avLst/>
            </a:prstGeom>
            <a:noFill/>
            <a:ln>
              <a:solidFill>
                <a:srgbClr val="C2F3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244172" y="17808"/>
              <a:ext cx="3272589" cy="954107"/>
            </a:xfrm>
            <a:prstGeom prst="rect">
              <a:avLst/>
            </a:prstGeom>
            <a:solidFill>
              <a:srgbClr val="C2F3FF"/>
            </a:solidFill>
            <a:ln>
              <a:solidFill>
                <a:srgbClr val="C2F3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/>
                  </a:solidFill>
                </a:rPr>
                <a:t>Nêu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yêu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cầu</a:t>
              </a:r>
              <a:r>
                <a:rPr lang="en-US" sz="2800" dirty="0">
                  <a:solidFill>
                    <a:schemeClr val="accent2"/>
                  </a:solidFill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</a:rPr>
                <a:t>đề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nghị</a:t>
              </a:r>
              <a:r>
                <a:rPr lang="en-US" sz="2800" dirty="0">
                  <a:solidFill>
                    <a:schemeClr val="accent2"/>
                  </a:solidFill>
                </a:rPr>
                <a:t>, </a:t>
              </a:r>
              <a:r>
                <a:rPr lang="en-US" sz="2800" dirty="0" err="1">
                  <a:solidFill>
                    <a:schemeClr val="accent2"/>
                  </a:solidFill>
                </a:rPr>
                <a:t>mong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muốn</a:t>
              </a:r>
              <a:r>
                <a:rPr lang="en-US" sz="2800" dirty="0">
                  <a:solidFill>
                    <a:schemeClr val="accent2"/>
                  </a:solidFill>
                </a:rPr>
                <a:t>,..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90718" y="65520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2959" y="2327874"/>
            <a:ext cx="7650162" cy="2065338"/>
            <a:chOff x="3017839" y="19745"/>
            <a:chExt cx="7650162" cy="2065338"/>
          </a:xfrm>
        </p:grpSpPr>
        <p:pic>
          <p:nvPicPr>
            <p:cNvPr id="21510" name="Picture 6">
              <a:extLst>
                <a:ext uri="{FF2B5EF4-FFF2-40B4-BE49-F238E27FC236}">
                  <a16:creationId xmlns:a16="http://schemas.microsoft.com/office/drawing/2014/main" id="{F3AB2076-653C-BA7D-96A9-EB01F0166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839" y="19745"/>
              <a:ext cx="7650162" cy="206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584157" y="320777"/>
              <a:ext cx="3835588" cy="954107"/>
            </a:xfrm>
            <a:prstGeom prst="rect">
              <a:avLst/>
            </a:prstGeom>
            <a:solidFill>
              <a:srgbClr val="F3FFBF"/>
            </a:solidFill>
            <a:ln>
              <a:solidFill>
                <a:srgbClr val="F3FFB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/>
                  </a:solidFill>
                </a:rPr>
                <a:t>Trong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câu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thường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có</a:t>
              </a:r>
              <a:r>
                <a:rPr lang="en-US" sz="2800" dirty="0">
                  <a:solidFill>
                    <a:schemeClr val="accent2"/>
                  </a:solidFill>
                </a:rPr>
                <a:t> </a:t>
              </a:r>
              <a:r>
                <a:rPr lang="en-US" sz="2800" dirty="0" err="1">
                  <a:solidFill>
                    <a:schemeClr val="accent2"/>
                  </a:solidFill>
                </a:rPr>
                <a:t>từ</a:t>
              </a:r>
              <a:r>
                <a:rPr lang="en-US" sz="2800" dirty="0">
                  <a:solidFill>
                    <a:schemeClr val="accent2"/>
                  </a:solidFill>
                </a:rPr>
                <a:t>: “</a:t>
              </a:r>
              <a:r>
                <a:rPr lang="en-US" sz="2800" i="1" dirty="0" err="1">
                  <a:solidFill>
                    <a:schemeClr val="accent2"/>
                  </a:solidFill>
                </a:rPr>
                <a:t>đi</a:t>
              </a:r>
              <a:r>
                <a:rPr lang="en-US" sz="2800" i="1" dirty="0">
                  <a:solidFill>
                    <a:schemeClr val="accent2"/>
                  </a:solidFill>
                </a:rPr>
                <a:t>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23999" y="2417763"/>
            <a:ext cx="4347411" cy="3319710"/>
            <a:chOff x="1523999" y="2417763"/>
            <a:chExt cx="4347411" cy="3319710"/>
          </a:xfrm>
        </p:grpSpPr>
        <p:sp>
          <p:nvSpPr>
            <p:cNvPr id="5" name="Rectangle 4"/>
            <p:cNvSpPr/>
            <p:nvPr/>
          </p:nvSpPr>
          <p:spPr>
            <a:xfrm>
              <a:off x="3414509" y="3664449"/>
              <a:ext cx="1231507" cy="509785"/>
            </a:xfrm>
            <a:prstGeom prst="rect">
              <a:avLst/>
            </a:prstGeom>
            <a:solidFill>
              <a:srgbClr val="F8C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0734DCD8-A453-7BFB-BABA-8525C440C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99" y="2417763"/>
              <a:ext cx="4347411" cy="3319710"/>
            </a:xfrm>
            <a:prstGeom prst="rect">
              <a:avLst/>
            </a:prstGeom>
            <a:noFill/>
            <a:ln>
              <a:solidFill>
                <a:srgbClr val="F8C9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57953" y="3776089"/>
              <a:ext cx="1722569" cy="584775"/>
            </a:xfrm>
            <a:prstGeom prst="rect">
              <a:avLst/>
            </a:prstGeom>
            <a:solidFill>
              <a:srgbClr val="F8C9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KHIẾN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14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01189" y="618898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hãy, đ</a:t>
            </a:r>
            <a:r>
              <a:rPr lang="en-US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ng, chớ, đi, thôi, nào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để đặt câu khiến trong mỗi tình huống dưới đây: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660511" y="2023970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2373134" y="5092825"/>
            <a:ext cx="957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: </a:t>
            </a:r>
            <a:r>
              <a:rPr lang="en-US" sz="3200" dirty="0" err="1">
                <a:solidFill>
                  <a:srgbClr val="7030A0"/>
                </a:solidFill>
              </a:rPr>
              <a:t>Chị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hướng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dẫn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em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làm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bưu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thiếp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đi</a:t>
            </a:r>
            <a:r>
              <a:rPr lang="en-US" sz="3200" dirty="0">
                <a:solidFill>
                  <a:srgbClr val="7030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366" y="290052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3127" y="428326"/>
            <a:ext cx="10692736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5553778" y="611546"/>
            <a:ext cx="5814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hãy, đ</a:t>
            </a:r>
            <a:r>
              <a:rPr lang="en-US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ng, chớ, đi, thôi, nào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để đặt câu khiến trong mỗi tình huống dưới đây: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5426352" y="1974387"/>
            <a:ext cx="6068983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Nhờ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người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thân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hướng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bưu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thiếp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các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nhỏ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trật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phim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trong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rạp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thăm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quê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truyện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mình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thích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6200594" y="4005171"/>
            <a:ext cx="948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dirty="0" err="1">
                <a:solidFill>
                  <a:srgbClr val="7030A0"/>
                </a:solidFill>
              </a:rPr>
              <a:t>Chị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hướng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dãn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em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làm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bưu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thiếp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đi</a:t>
            </a:r>
            <a:r>
              <a:rPr lang="en-US" sz="2000" dirty="0">
                <a:solidFill>
                  <a:srgbClr val="7030A0"/>
                </a:solidFill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1806220" y="2963386"/>
            <a:ext cx="3153995" cy="2327923"/>
            <a:chOff x="876438" y="831522"/>
            <a:chExt cx="4800601" cy="4298039"/>
          </a:xfrm>
        </p:grpSpPr>
        <p:sp>
          <p:nvSpPr>
            <p:cNvPr id="9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14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504003" y="4364141"/>
            <a:ext cx="3456212" cy="13607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THẢO LUẬN NHÓM ĐÔI</a:t>
            </a:r>
            <a:endParaRPr kumimoji="0" lang="zh-CN" altLang="en-US" sz="36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2208757" y="1211710"/>
            <a:ext cx="2320630" cy="19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1337" y="914400"/>
            <a:ext cx="8432800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HOẠT ĐỘNG TIẾP NỐI: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54963" y="2203174"/>
            <a:ext cx="10693090" cy="21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khiến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biểu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lộ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xúc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phù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viết</a:t>
            </a:r>
            <a:endParaRPr lang="en-US" altLang="en-US" sz="3733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Viết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văn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đồ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endParaRPr lang="en-US" altLang="en-US" sz="3733" i="1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14:cNvPr>
              <p14:cNvContentPartPr/>
              <p14:nvPr/>
            </p14:nvContentPartPr>
            <p14:xfrm>
              <a:off x="2400480" y="6121440"/>
              <a:ext cx="360" cy="36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1120" y="6112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88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54026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 HẸN 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GẶP LẠI!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0416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4800">
                  <a:solidFill>
                    <a:prstClr val="white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  <a:defRPr/>
            </a:pPr>
            <a:r>
              <a:rPr lang="en-US" sz="3600" dirty="0" err="1">
                <a:solidFill>
                  <a:srgbClr val="FF0000"/>
                </a:solidFill>
              </a:rPr>
              <a:t>Trò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trắc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nghiệm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algn="ctr">
              <a:lnSpc>
                <a:spcPct val="128000"/>
              </a:lnSpc>
              <a:defRPr/>
            </a:pP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này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đưa</a:t>
            </a:r>
            <a:r>
              <a:rPr lang="en-US" sz="3600" dirty="0">
                <a:solidFill>
                  <a:srgbClr val="FF0000"/>
                </a:solidFill>
              </a:rPr>
              <a:t> ra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kí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hiệu</a:t>
            </a:r>
            <a:r>
              <a:rPr lang="en-US" sz="3600" dirty="0">
                <a:solidFill>
                  <a:srgbClr val="FF0000"/>
                </a:solidFill>
              </a:rPr>
              <a:t> KÉO - BÚA - BAO </a:t>
            </a:r>
            <a:r>
              <a:rPr lang="en-US" sz="3600" dirty="0" err="1">
                <a:solidFill>
                  <a:srgbClr val="FF0000"/>
                </a:solidFill>
              </a:rPr>
              <a:t>chứa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đúng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mà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tìm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trước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lớp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nhé</a:t>
            </a:r>
            <a:r>
              <a:rPr lang="en-US" sz="36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780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513217"/>
            <a:ext cx="826266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“Bông hoa này đẹp quá!” </a:t>
            </a:r>
            <a:r>
              <a:rPr lang="pt-BR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loại câu: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9659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48280" y="432955"/>
            <a:ext cx="8238640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chỉ đặc điểm: </a:t>
            </a:r>
          </a:p>
          <a:p>
            <a:r>
              <a:rPr lang="pt-BR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“xanh mát, học sinh, chạy nhảy</a:t>
            </a:r>
            <a:r>
              <a:rPr lang="pt-BR" sz="4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4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xanh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mát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học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sinh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1196" y="5880726"/>
            <a:ext cx="2287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chạy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nhảy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#9Slide02 Tieu de dai"/>
            </a:endParaRPr>
          </a:p>
        </p:txBody>
      </p:sp>
    </p:spTree>
    <p:extLst>
      <p:ext uri="{BB962C8B-B14F-4D97-AF65-F5344CB8AC3E}">
        <p14:creationId xmlns:p14="http://schemas.microsoft.com/office/powerpoint/2010/main" val="39104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97071" y="2091789"/>
            <a:ext cx="52824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KHÁM PHÁ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9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44" y="2011564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3041634"/>
            <a:ext cx="7377314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608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Tìm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được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đặc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điểm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trong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đoạn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5267" y="3163732"/>
            <a:ext cx="63825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đặt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được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trong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huống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nhau</a:t>
            </a:r>
            <a:r>
              <a:rPr lang="nl-NL" sz="2000" dirty="0">
                <a:solidFill>
                  <a:srgbClr val="0000FF"/>
                </a:solidFill>
              </a:rPr>
              <a:t>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9625" y="4397137"/>
            <a:ext cx="6358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để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biểu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lộ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xúc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phù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hợp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692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E67D00"/>
    </a:dk1>
    <a:lt1>
      <a:srgbClr val="FFEEEE"/>
    </a:lt1>
    <a:dk2>
      <a:srgbClr val="D2E2B4"/>
    </a:dk2>
    <a:lt2>
      <a:srgbClr val="A0C483"/>
    </a:lt2>
    <a:accent1>
      <a:srgbClr val="31681F"/>
    </a:accent1>
    <a:accent2>
      <a:srgbClr val="000000"/>
    </a:accent2>
    <a:accent3>
      <a:srgbClr val="FBACAC"/>
    </a:accent3>
    <a:accent4>
      <a:srgbClr val="EB7777"/>
    </a:accent4>
    <a:accent5>
      <a:srgbClr val="C60000"/>
    </a:accent5>
    <a:accent6>
      <a:srgbClr val="FF9F2E"/>
    </a:accent6>
    <a:hlink>
      <a:srgbClr val="A00303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718</Words>
  <Application>Microsoft Office PowerPoint</Application>
  <PresentationFormat>Widescreen</PresentationFormat>
  <Paragraphs>100</Paragraphs>
  <Slides>21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#9Slide02 Noi dung dai</vt:lpstr>
      <vt:lpstr>#9Slide02 Tieu de dai</vt:lpstr>
      <vt:lpstr>Arial</vt:lpstr>
      <vt:lpstr>Calibri</vt:lpstr>
      <vt:lpstr>Cambria</vt:lpstr>
      <vt:lpstr>Coiny</vt:lpstr>
      <vt:lpstr>iCiel Cadena</vt:lpstr>
      <vt:lpstr>Nunito</vt:lpstr>
      <vt:lpstr>Wingdings</vt:lpstr>
      <vt:lpstr>字魂55号-龙吟手书</vt:lpstr>
      <vt:lpstr>-</vt:lpstr>
      <vt:lpstr>8_默认设计模板</vt:lpstr>
      <vt:lpstr>2_Reforestation Project Proposal  by Slidesgo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Tuấn Hoàng</cp:lastModifiedBy>
  <cp:revision>42</cp:revision>
  <dcterms:created xsi:type="dcterms:W3CDTF">2022-07-28T23:11:30Z</dcterms:created>
  <dcterms:modified xsi:type="dcterms:W3CDTF">2023-10-23T13:26:29Z</dcterms:modified>
</cp:coreProperties>
</file>