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0" r:id="rId1"/>
    <p:sldMasterId id="2147483681" r:id="rId2"/>
    <p:sldMasterId id="2147483693" r:id="rId3"/>
  </p:sldMasterIdLst>
  <p:notesMasterIdLst>
    <p:notesMasterId r:id="rId29"/>
  </p:notesMasterIdLst>
  <p:handoutMasterIdLst>
    <p:handoutMasterId r:id="rId30"/>
  </p:handoutMasterIdLst>
  <p:sldIdLst>
    <p:sldId id="256" r:id="rId4"/>
    <p:sldId id="262" r:id="rId5"/>
    <p:sldId id="274" r:id="rId6"/>
    <p:sldId id="286" r:id="rId7"/>
    <p:sldId id="287" r:id="rId8"/>
    <p:sldId id="288" r:id="rId9"/>
    <p:sldId id="289" r:id="rId10"/>
    <p:sldId id="291" r:id="rId11"/>
    <p:sldId id="290" r:id="rId12"/>
    <p:sldId id="284" r:id="rId13"/>
    <p:sldId id="306" r:id="rId14"/>
    <p:sldId id="307" r:id="rId15"/>
    <p:sldId id="308" r:id="rId16"/>
    <p:sldId id="309" r:id="rId17"/>
    <p:sldId id="301" r:id="rId18"/>
    <p:sldId id="310" r:id="rId19"/>
    <p:sldId id="302" r:id="rId20"/>
    <p:sldId id="311" r:id="rId21"/>
    <p:sldId id="312" r:id="rId22"/>
    <p:sldId id="314" r:id="rId23"/>
    <p:sldId id="316" r:id="rId24"/>
    <p:sldId id="304" r:id="rId25"/>
    <p:sldId id="305" r:id="rId26"/>
    <p:sldId id="303" r:id="rId27"/>
    <p:sldId id="282" r:id="rId2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Cambria Math" panose="02040503050406030204" pitchFamily="18" charset="0"/>
      <p:regular r:id="rId37"/>
    </p:embeddedFont>
    <p:embeddedFont>
      <p:font typeface="Coiny" panose="020B0604020202020204" charset="0"/>
      <p:regular r:id="rId38"/>
    </p:embeddedFont>
    <p:embeddedFont>
      <p:font typeface="iCiel Cadena" panose="020B0604020202020204" charset="0"/>
      <p:bold r:id="rId39"/>
    </p:embeddedFont>
    <p:embeddedFont>
      <p:font typeface="SVN-Kitten" charset="0"/>
      <p:regular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2715"/>
    <a:srgbClr val="DE5648"/>
    <a:srgbClr val="000000"/>
    <a:srgbClr val="F69200"/>
    <a:srgbClr val="8AAF3D"/>
    <a:srgbClr val="BCF2ED"/>
    <a:srgbClr val="FFFFFF"/>
    <a:srgbClr val="DA3F2F"/>
    <a:srgbClr val="8DCEC9"/>
    <a:srgbClr val="ED5B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6D6421D-45A2-41E0-B245-244E63CCB54E}">
  <a:tblStyle styleId="{96D6421D-45A2-41E0-B245-244E63CCB54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91" autoAdjust="0"/>
    <p:restoredTop sz="93216" autoAdjust="0"/>
  </p:normalViewPr>
  <p:slideViewPr>
    <p:cSldViewPr snapToGrid="0">
      <p:cViewPr varScale="1">
        <p:scale>
          <a:sx n="79" d="100"/>
          <a:sy n="79" d="100"/>
        </p:scale>
        <p:origin x="580" y="-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9.fntdata"/><Relationship Id="rId21" Type="http://schemas.openxmlformats.org/officeDocument/2006/relationships/slide" Target="slides/slide18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B964EED-1030-4BC7-B3DA-E7F81F94A3D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0AD258-599A-47B5-9ACB-2BE22DEA28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D6F8C7-E8A3-4184-AAD7-DA1D97DF4C84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910678-B729-412C-91AF-74E6D490E51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4C883A-F70B-404B-A3AA-5C95BA61FFB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C4CCC-3136-40C6-92DB-87D046663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0668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1" name="Google Shape;2321;gf8981a8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2" name="Google Shape;2322;gf8981a8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351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GIẢM TẢI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787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3868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6" name="Google Shape;3226;gf799071c1d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7" name="Google Shape;3227;gf799071c1d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C00000"/>
                </a:solidFill>
              </a:rPr>
              <a:t>BÀI 3,4 PHẦN 2: NGOÀI CHUẨN</a:t>
            </a:r>
            <a:endParaRPr sz="48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9287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GB"/>
              <a:t>Nhấn</a:t>
            </a:r>
            <a:r>
              <a:rPr lang="en-GB" baseline="0"/>
              <a:t> vào phương án B, đáp án sẽ xuất hiện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7194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4" name="Google Shape;2564;g1003eb4e85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5" name="Google Shape;2565;g1003eb4e85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07830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3" name="Google Shape;3903;gf799071c1d_9_1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4" name="Google Shape;3904;gf799071c1d_9_1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4" name="Google Shape;2564;g1003eb4e85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5" name="Google Shape;2565;g1003eb4e85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6" name="Google Shape;3226;gf799071c1d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7" name="Google Shape;3227;gf799071c1d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6" name="Google Shape;3226;gf799071c1d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7" name="Google Shape;3227;gf799071c1d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C00000"/>
                </a:solidFill>
              </a:rPr>
              <a:t>BÀI 3,4 PHẦN 2: NGOÀI CHUẨN</a:t>
            </a:r>
            <a:endParaRPr sz="48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966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6" name="Google Shape;3226;gf799071c1d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7" name="Google Shape;3227;gf799071c1d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C00000"/>
                </a:solidFill>
              </a:rPr>
              <a:t>BÀI 3,4 PHẦN 2: NGOÀI CHUẨN</a:t>
            </a:r>
            <a:endParaRPr sz="48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926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6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029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745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642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61937" y="289822"/>
            <a:ext cx="8620125" cy="4563850"/>
            <a:chOff x="232275" y="221325"/>
            <a:chExt cx="8620125" cy="4563850"/>
          </a:xfrm>
        </p:grpSpPr>
        <p:sp>
          <p:nvSpPr>
            <p:cNvPr id="10" name="Google Shape;10;p2"/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5"/>
            </a:solidFill>
            <a:ln>
              <a:noFill/>
            </a:ln>
            <a:effectLst>
              <a:outerShdw dist="57150" dir="5460000" algn="bl" rotWithShape="0">
                <a:schemeClr val="accent5">
                  <a:alpha val="3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1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chemeClr val="accent6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" name="Google Shape;17;p2"/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" name="Google Shape;22;p2"/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23" name="Google Shape;23;p2"/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" name="Google Shape;27;p2"/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" name="Google Shape;32;p2"/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33" name="Google Shape;33;p2"/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" name="Google Shape;37;p2"/>
          <p:cNvGrpSpPr/>
          <p:nvPr/>
        </p:nvGrpSpPr>
        <p:grpSpPr>
          <a:xfrm>
            <a:off x="1000879" y="823793"/>
            <a:ext cx="7255324" cy="3565625"/>
            <a:chOff x="1000879" y="823793"/>
            <a:chExt cx="7255324" cy="3565625"/>
          </a:xfrm>
        </p:grpSpPr>
        <p:grpSp>
          <p:nvGrpSpPr>
            <p:cNvPr id="38" name="Google Shape;38;p2"/>
            <p:cNvGrpSpPr/>
            <p:nvPr/>
          </p:nvGrpSpPr>
          <p:grpSpPr>
            <a:xfrm>
              <a:off x="7420860" y="823811"/>
              <a:ext cx="810239" cy="828489"/>
              <a:chOff x="1122422" y="2316061"/>
              <a:chExt cx="810239" cy="828489"/>
            </a:xfrm>
          </p:grpSpPr>
          <p:sp>
            <p:nvSpPr>
              <p:cNvPr id="39" name="Google Shape;39;p2"/>
              <p:cNvSpPr/>
              <p:nvPr/>
            </p:nvSpPr>
            <p:spPr>
              <a:xfrm rot="-3895123">
                <a:off x="1454994" y="2509239"/>
                <a:ext cx="274043" cy="623956"/>
              </a:xfrm>
              <a:custGeom>
                <a:avLst/>
                <a:gdLst/>
                <a:ahLst/>
                <a:cxnLst/>
                <a:rect l="l" t="t" r="r" b="b"/>
                <a:pathLst>
                  <a:path w="2487" h="5663" fill="none" extrusionOk="0">
                    <a:moveTo>
                      <a:pt x="538" y="5662"/>
                    </a:moveTo>
                    <a:cubicBezTo>
                      <a:pt x="538" y="5662"/>
                      <a:pt x="0" y="3907"/>
                      <a:pt x="2487" y="0"/>
                    </a:cubicBez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 rot="-3895123">
                <a:off x="1545315" y="2705731"/>
                <a:ext cx="285833" cy="163729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1486" extrusionOk="0">
                    <a:moveTo>
                      <a:pt x="1129" y="0"/>
                    </a:moveTo>
                    <a:cubicBezTo>
                      <a:pt x="484" y="0"/>
                      <a:pt x="1" y="1486"/>
                      <a:pt x="1" y="1486"/>
                    </a:cubicBezTo>
                    <a:cubicBezTo>
                      <a:pt x="2593" y="1168"/>
                      <a:pt x="1563" y="234"/>
                      <a:pt x="1563" y="234"/>
                    </a:cubicBezTo>
                    <a:cubicBezTo>
                      <a:pt x="1413" y="68"/>
                      <a:pt x="1267" y="0"/>
                      <a:pt x="11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 rot="-3895123">
                <a:off x="1447720" y="2886982"/>
                <a:ext cx="236358" cy="211438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1919" extrusionOk="0">
                    <a:moveTo>
                      <a:pt x="1459" y="0"/>
                    </a:moveTo>
                    <a:cubicBezTo>
                      <a:pt x="1269" y="0"/>
                      <a:pt x="1105" y="114"/>
                      <a:pt x="1105" y="114"/>
                    </a:cubicBezTo>
                    <a:cubicBezTo>
                      <a:pt x="0" y="729"/>
                      <a:pt x="1974" y="1919"/>
                      <a:pt x="1974" y="1919"/>
                    </a:cubicBezTo>
                    <a:cubicBezTo>
                      <a:pt x="2145" y="306"/>
                      <a:pt x="1769" y="0"/>
                      <a:pt x="14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 rot="-3895123">
                <a:off x="1392716" y="2572667"/>
                <a:ext cx="276577" cy="141803"/>
              </a:xfrm>
              <a:custGeom>
                <a:avLst/>
                <a:gdLst/>
                <a:ahLst/>
                <a:cxnLst/>
                <a:rect l="l" t="t" r="r" b="b"/>
                <a:pathLst>
                  <a:path w="2510" h="1287" extrusionOk="0">
                    <a:moveTo>
                      <a:pt x="1295" y="1"/>
                    </a:moveTo>
                    <a:cubicBezTo>
                      <a:pt x="678" y="1"/>
                      <a:pt x="0" y="1275"/>
                      <a:pt x="0" y="1275"/>
                    </a:cubicBezTo>
                    <a:cubicBezTo>
                      <a:pt x="154" y="1283"/>
                      <a:pt x="295" y="1287"/>
                      <a:pt x="426" y="1287"/>
                    </a:cubicBezTo>
                    <a:cubicBezTo>
                      <a:pt x="2510" y="1287"/>
                      <a:pt x="1756" y="312"/>
                      <a:pt x="1756" y="312"/>
                    </a:cubicBezTo>
                    <a:cubicBezTo>
                      <a:pt x="1615" y="89"/>
                      <a:pt x="1457" y="1"/>
                      <a:pt x="12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 rot="-3895123">
                <a:off x="1286879" y="2700804"/>
                <a:ext cx="245834" cy="218930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87" extrusionOk="0">
                    <a:moveTo>
                      <a:pt x="1472" y="0"/>
                    </a:moveTo>
                    <a:cubicBezTo>
                      <a:pt x="1322" y="0"/>
                      <a:pt x="1195" y="58"/>
                      <a:pt x="1195" y="58"/>
                    </a:cubicBezTo>
                    <a:cubicBezTo>
                      <a:pt x="0" y="471"/>
                      <a:pt x="1737" y="1986"/>
                      <a:pt x="1737" y="1986"/>
                    </a:cubicBezTo>
                    <a:cubicBezTo>
                      <a:pt x="2230" y="271"/>
                      <a:pt x="1796" y="0"/>
                      <a:pt x="14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 rot="-3895123">
                <a:off x="1265931" y="2395717"/>
                <a:ext cx="261261" cy="134201"/>
              </a:xfrm>
              <a:custGeom>
                <a:avLst/>
                <a:gdLst/>
                <a:ahLst/>
                <a:cxnLst/>
                <a:rect l="l" t="t" r="r" b="b"/>
                <a:pathLst>
                  <a:path w="2371" h="1218" extrusionOk="0">
                    <a:moveTo>
                      <a:pt x="1380" y="1"/>
                    </a:moveTo>
                    <a:cubicBezTo>
                      <a:pt x="774" y="1"/>
                      <a:pt x="1" y="1122"/>
                      <a:pt x="1" y="1122"/>
                    </a:cubicBezTo>
                    <a:cubicBezTo>
                      <a:pt x="397" y="1189"/>
                      <a:pt x="716" y="1218"/>
                      <a:pt x="971" y="1218"/>
                    </a:cubicBezTo>
                    <a:cubicBezTo>
                      <a:pt x="2371" y="1218"/>
                      <a:pt x="1854" y="366"/>
                      <a:pt x="1854" y="366"/>
                    </a:cubicBezTo>
                    <a:cubicBezTo>
                      <a:pt x="1728" y="102"/>
                      <a:pt x="1562" y="1"/>
                      <a:pt x="13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 rot="-3895123">
                <a:off x="1149848" y="2484796"/>
                <a:ext cx="252446" cy="221134"/>
              </a:xfrm>
              <a:custGeom>
                <a:avLst/>
                <a:gdLst/>
                <a:ahLst/>
                <a:cxnLst/>
                <a:rect l="l" t="t" r="r" b="b"/>
                <a:pathLst>
                  <a:path w="2291" h="2007" extrusionOk="0">
                    <a:moveTo>
                      <a:pt x="1447" y="1"/>
                    </a:moveTo>
                    <a:cubicBezTo>
                      <a:pt x="1329" y="1"/>
                      <a:pt x="1236" y="31"/>
                      <a:pt x="1237" y="31"/>
                    </a:cubicBezTo>
                    <a:cubicBezTo>
                      <a:pt x="0" y="305"/>
                      <a:pt x="1553" y="2007"/>
                      <a:pt x="1553" y="2007"/>
                    </a:cubicBezTo>
                    <a:cubicBezTo>
                      <a:pt x="2290" y="236"/>
                      <a:pt x="1773" y="1"/>
                      <a:pt x="1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 rot="-3895123">
                <a:off x="1318054" y="2581587"/>
                <a:ext cx="87822" cy="79000"/>
              </a:xfrm>
              <a:custGeom>
                <a:avLst/>
                <a:gdLst/>
                <a:ahLst/>
                <a:cxnLst/>
                <a:rect l="l" t="t" r="r" b="b"/>
                <a:pathLst>
                  <a:path w="797" h="717" extrusionOk="0">
                    <a:moveTo>
                      <a:pt x="392" y="0"/>
                    </a:moveTo>
                    <a:cubicBezTo>
                      <a:pt x="229" y="0"/>
                      <a:pt x="68" y="111"/>
                      <a:pt x="38" y="302"/>
                    </a:cubicBezTo>
                    <a:cubicBezTo>
                      <a:pt x="0" y="536"/>
                      <a:pt x="188" y="716"/>
                      <a:pt x="392" y="716"/>
                    </a:cubicBezTo>
                    <a:cubicBezTo>
                      <a:pt x="462" y="716"/>
                      <a:pt x="534" y="695"/>
                      <a:pt x="600" y="647"/>
                    </a:cubicBezTo>
                    <a:cubicBezTo>
                      <a:pt x="760" y="532"/>
                      <a:pt x="796" y="307"/>
                      <a:pt x="679" y="149"/>
                    </a:cubicBezTo>
                    <a:cubicBezTo>
                      <a:pt x="606" y="47"/>
                      <a:pt x="498" y="0"/>
                      <a:pt x="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 rot="-3895123">
                <a:off x="1367759" y="2542262"/>
                <a:ext cx="87822" cy="79110"/>
              </a:xfrm>
              <a:custGeom>
                <a:avLst/>
                <a:gdLst/>
                <a:ahLst/>
                <a:cxnLst/>
                <a:rect l="l" t="t" r="r" b="b"/>
                <a:pathLst>
                  <a:path w="797" h="718" extrusionOk="0">
                    <a:moveTo>
                      <a:pt x="393" y="0"/>
                    </a:moveTo>
                    <a:cubicBezTo>
                      <a:pt x="230" y="0"/>
                      <a:pt x="68" y="111"/>
                      <a:pt x="39" y="301"/>
                    </a:cubicBezTo>
                    <a:cubicBezTo>
                      <a:pt x="1" y="536"/>
                      <a:pt x="189" y="717"/>
                      <a:pt x="393" y="717"/>
                    </a:cubicBezTo>
                    <a:cubicBezTo>
                      <a:pt x="463" y="717"/>
                      <a:pt x="535" y="696"/>
                      <a:pt x="601" y="648"/>
                    </a:cubicBezTo>
                    <a:cubicBezTo>
                      <a:pt x="760" y="531"/>
                      <a:pt x="797" y="308"/>
                      <a:pt x="680" y="148"/>
                    </a:cubicBezTo>
                    <a:cubicBezTo>
                      <a:pt x="606" y="47"/>
                      <a:pt x="499" y="0"/>
                      <a:pt x="3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 rot="-3895123">
                <a:off x="1467695" y="2777941"/>
                <a:ext cx="87711" cy="79000"/>
              </a:xfrm>
              <a:custGeom>
                <a:avLst/>
                <a:gdLst/>
                <a:ahLst/>
                <a:cxnLst/>
                <a:rect l="l" t="t" r="r" b="b"/>
                <a:pathLst>
                  <a:path w="796" h="717" extrusionOk="0">
                    <a:moveTo>
                      <a:pt x="393" y="1"/>
                    </a:moveTo>
                    <a:cubicBezTo>
                      <a:pt x="229" y="1"/>
                      <a:pt x="68" y="112"/>
                      <a:pt x="38" y="302"/>
                    </a:cubicBezTo>
                    <a:cubicBezTo>
                      <a:pt x="0" y="536"/>
                      <a:pt x="187" y="716"/>
                      <a:pt x="391" y="716"/>
                    </a:cubicBezTo>
                    <a:cubicBezTo>
                      <a:pt x="461" y="716"/>
                      <a:pt x="534" y="695"/>
                      <a:pt x="600" y="647"/>
                    </a:cubicBezTo>
                    <a:cubicBezTo>
                      <a:pt x="760" y="532"/>
                      <a:pt x="796" y="308"/>
                      <a:pt x="679" y="148"/>
                    </a:cubicBezTo>
                    <a:cubicBezTo>
                      <a:pt x="606" y="47"/>
                      <a:pt x="498" y="1"/>
                      <a:pt x="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 rot="-3895123">
                <a:off x="1517432" y="2738666"/>
                <a:ext cx="87601" cy="7911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718" extrusionOk="0">
                    <a:moveTo>
                      <a:pt x="393" y="1"/>
                    </a:moveTo>
                    <a:cubicBezTo>
                      <a:pt x="229" y="1"/>
                      <a:pt x="68" y="112"/>
                      <a:pt x="38" y="303"/>
                    </a:cubicBezTo>
                    <a:cubicBezTo>
                      <a:pt x="1" y="536"/>
                      <a:pt x="187" y="717"/>
                      <a:pt x="392" y="717"/>
                    </a:cubicBezTo>
                    <a:cubicBezTo>
                      <a:pt x="462" y="717"/>
                      <a:pt x="534" y="696"/>
                      <a:pt x="600" y="648"/>
                    </a:cubicBezTo>
                    <a:cubicBezTo>
                      <a:pt x="760" y="531"/>
                      <a:pt x="795" y="308"/>
                      <a:pt x="679" y="148"/>
                    </a:cubicBezTo>
                    <a:cubicBezTo>
                      <a:pt x="606" y="47"/>
                      <a:pt x="499" y="1"/>
                      <a:pt x="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 rot="-3895123">
                <a:off x="1631284" y="2931037"/>
                <a:ext cx="84626" cy="79000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17" extrusionOk="0">
                    <a:moveTo>
                      <a:pt x="372" y="1"/>
                    </a:moveTo>
                    <a:cubicBezTo>
                      <a:pt x="181" y="1"/>
                      <a:pt x="1" y="156"/>
                      <a:pt x="13" y="379"/>
                    </a:cubicBezTo>
                    <a:cubicBezTo>
                      <a:pt x="24" y="585"/>
                      <a:pt x="196" y="716"/>
                      <a:pt x="372" y="716"/>
                    </a:cubicBezTo>
                    <a:cubicBezTo>
                      <a:pt x="466" y="716"/>
                      <a:pt x="561" y="679"/>
                      <a:pt x="635" y="597"/>
                    </a:cubicBezTo>
                    <a:cubicBezTo>
                      <a:pt x="768" y="451"/>
                      <a:pt x="755" y="225"/>
                      <a:pt x="608" y="94"/>
                    </a:cubicBezTo>
                    <a:cubicBezTo>
                      <a:pt x="537" y="29"/>
                      <a:pt x="454" y="1"/>
                      <a:pt x="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 rot="-3895123">
                <a:off x="1671753" y="2882193"/>
                <a:ext cx="84516" cy="79110"/>
              </a:xfrm>
              <a:custGeom>
                <a:avLst/>
                <a:gdLst/>
                <a:ahLst/>
                <a:cxnLst/>
                <a:rect l="l" t="t" r="r" b="b"/>
                <a:pathLst>
                  <a:path w="767" h="718" extrusionOk="0">
                    <a:moveTo>
                      <a:pt x="371" y="1"/>
                    </a:moveTo>
                    <a:cubicBezTo>
                      <a:pt x="181" y="1"/>
                      <a:pt x="1" y="156"/>
                      <a:pt x="13" y="379"/>
                    </a:cubicBezTo>
                    <a:cubicBezTo>
                      <a:pt x="23" y="586"/>
                      <a:pt x="195" y="717"/>
                      <a:pt x="372" y="717"/>
                    </a:cubicBezTo>
                    <a:cubicBezTo>
                      <a:pt x="466" y="717"/>
                      <a:pt x="562" y="680"/>
                      <a:pt x="635" y="599"/>
                    </a:cubicBezTo>
                    <a:cubicBezTo>
                      <a:pt x="767" y="451"/>
                      <a:pt x="756" y="225"/>
                      <a:pt x="608" y="94"/>
                    </a:cubicBezTo>
                    <a:cubicBezTo>
                      <a:pt x="537" y="30"/>
                      <a:pt x="453" y="1"/>
                      <a:pt x="3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" name="Google Shape;52;p2"/>
            <p:cNvGrpSpPr/>
            <p:nvPr/>
          </p:nvGrpSpPr>
          <p:grpSpPr>
            <a:xfrm>
              <a:off x="7420840" y="3489102"/>
              <a:ext cx="620200" cy="483976"/>
              <a:chOff x="6632777" y="989227"/>
              <a:chExt cx="620200" cy="483976"/>
            </a:xfrm>
          </p:grpSpPr>
          <p:sp>
            <p:nvSpPr>
              <p:cNvPr id="53" name="Google Shape;53;p2"/>
              <p:cNvSpPr/>
              <p:nvPr/>
            </p:nvSpPr>
            <p:spPr>
              <a:xfrm>
                <a:off x="6977481" y="1188332"/>
                <a:ext cx="275497" cy="124631"/>
              </a:xfrm>
              <a:custGeom>
                <a:avLst/>
                <a:gdLst/>
                <a:ahLst/>
                <a:cxnLst/>
                <a:rect l="l" t="t" r="r" b="b"/>
                <a:pathLst>
                  <a:path w="2878" h="1302" extrusionOk="0">
                    <a:moveTo>
                      <a:pt x="1388" y="0"/>
                    </a:moveTo>
                    <a:cubicBezTo>
                      <a:pt x="1195" y="0"/>
                      <a:pt x="983" y="43"/>
                      <a:pt x="749" y="144"/>
                    </a:cubicBezTo>
                    <a:lnTo>
                      <a:pt x="743" y="147"/>
                    </a:lnTo>
                    <a:cubicBezTo>
                      <a:pt x="705" y="166"/>
                      <a:pt x="355" y="136"/>
                      <a:pt x="165" y="463"/>
                    </a:cubicBezTo>
                    <a:cubicBezTo>
                      <a:pt x="139" y="510"/>
                      <a:pt x="0" y="837"/>
                      <a:pt x="142" y="837"/>
                    </a:cubicBezTo>
                    <a:cubicBezTo>
                      <a:pt x="145" y="837"/>
                      <a:pt x="148" y="837"/>
                      <a:pt x="151" y="837"/>
                    </a:cubicBezTo>
                    <a:cubicBezTo>
                      <a:pt x="257" y="828"/>
                      <a:pt x="429" y="818"/>
                      <a:pt x="640" y="818"/>
                    </a:cubicBezTo>
                    <a:cubicBezTo>
                      <a:pt x="1239" y="818"/>
                      <a:pt x="2152" y="896"/>
                      <a:pt x="2753" y="1290"/>
                    </a:cubicBezTo>
                    <a:cubicBezTo>
                      <a:pt x="2766" y="1298"/>
                      <a:pt x="2779" y="1301"/>
                      <a:pt x="2792" y="1301"/>
                    </a:cubicBezTo>
                    <a:cubicBezTo>
                      <a:pt x="2838" y="1301"/>
                      <a:pt x="2877" y="1254"/>
                      <a:pt x="2856" y="1204"/>
                    </a:cubicBezTo>
                    <a:cubicBezTo>
                      <a:pt x="2676" y="798"/>
                      <a:pt x="2219" y="0"/>
                      <a:pt x="13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6967813" y="989227"/>
                <a:ext cx="157085" cy="28420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2969" extrusionOk="0">
                    <a:moveTo>
                      <a:pt x="302" y="1"/>
                    </a:moveTo>
                    <a:cubicBezTo>
                      <a:pt x="259" y="1"/>
                      <a:pt x="219" y="42"/>
                      <a:pt x="235" y="91"/>
                    </a:cubicBezTo>
                    <a:cubicBezTo>
                      <a:pt x="521" y="1019"/>
                      <a:pt x="159" y="2543"/>
                      <a:pt x="13" y="2923"/>
                    </a:cubicBezTo>
                    <a:cubicBezTo>
                      <a:pt x="1" y="2956"/>
                      <a:pt x="7" y="2969"/>
                      <a:pt x="24" y="2969"/>
                    </a:cubicBezTo>
                    <a:cubicBezTo>
                      <a:pt x="83" y="2969"/>
                      <a:pt x="275" y="2817"/>
                      <a:pt x="317" y="2806"/>
                    </a:cubicBezTo>
                    <a:cubicBezTo>
                      <a:pt x="684" y="2714"/>
                      <a:pt x="751" y="2371"/>
                      <a:pt x="781" y="2339"/>
                    </a:cubicBezTo>
                    <a:lnTo>
                      <a:pt x="785" y="2334"/>
                    </a:lnTo>
                    <a:cubicBezTo>
                      <a:pt x="1640" y="1286"/>
                      <a:pt x="766" y="367"/>
                      <a:pt x="347" y="17"/>
                    </a:cubicBezTo>
                    <a:cubicBezTo>
                      <a:pt x="333" y="6"/>
                      <a:pt x="318" y="1"/>
                      <a:pt x="3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6872375" y="1288267"/>
                <a:ext cx="291100" cy="89692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937" extrusionOk="0">
                    <a:moveTo>
                      <a:pt x="735" y="7"/>
                    </a:moveTo>
                    <a:cubicBezTo>
                      <a:pt x="705" y="13"/>
                      <a:pt x="676" y="24"/>
                      <a:pt x="651" y="38"/>
                    </a:cubicBezTo>
                    <a:lnTo>
                      <a:pt x="57" y="342"/>
                    </a:lnTo>
                    <a:cubicBezTo>
                      <a:pt x="0" y="378"/>
                      <a:pt x="10" y="464"/>
                      <a:pt x="73" y="488"/>
                    </a:cubicBezTo>
                    <a:cubicBezTo>
                      <a:pt x="492" y="648"/>
                      <a:pt x="1200" y="719"/>
                      <a:pt x="1265" y="725"/>
                    </a:cubicBezTo>
                    <a:lnTo>
                      <a:pt x="1276" y="725"/>
                    </a:lnTo>
                    <a:cubicBezTo>
                      <a:pt x="1896" y="771"/>
                      <a:pt x="2561" y="844"/>
                      <a:pt x="2910" y="934"/>
                    </a:cubicBezTo>
                    <a:cubicBezTo>
                      <a:pt x="2917" y="936"/>
                      <a:pt x="2924" y="937"/>
                      <a:pt x="2931" y="937"/>
                    </a:cubicBezTo>
                    <a:cubicBezTo>
                      <a:pt x="2997" y="937"/>
                      <a:pt x="3041" y="855"/>
                      <a:pt x="2993" y="800"/>
                    </a:cubicBezTo>
                    <a:cubicBezTo>
                      <a:pt x="2303" y="0"/>
                      <a:pt x="944" y="8"/>
                      <a:pt x="735" y="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6848540" y="1022730"/>
                <a:ext cx="126644" cy="30401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3176" extrusionOk="0">
                    <a:moveTo>
                      <a:pt x="546" y="0"/>
                    </a:moveTo>
                    <a:cubicBezTo>
                      <a:pt x="521" y="0"/>
                      <a:pt x="496" y="15"/>
                      <a:pt x="488" y="44"/>
                    </a:cubicBezTo>
                    <a:cubicBezTo>
                      <a:pt x="346" y="675"/>
                      <a:pt x="1" y="2367"/>
                      <a:pt x="202" y="3132"/>
                    </a:cubicBezTo>
                    <a:cubicBezTo>
                      <a:pt x="209" y="3159"/>
                      <a:pt x="234" y="3176"/>
                      <a:pt x="260" y="3176"/>
                    </a:cubicBezTo>
                    <a:cubicBezTo>
                      <a:pt x="271" y="3176"/>
                      <a:pt x="283" y="3173"/>
                      <a:pt x="293" y="3165"/>
                    </a:cubicBezTo>
                    <a:lnTo>
                      <a:pt x="567" y="3001"/>
                    </a:lnTo>
                    <a:cubicBezTo>
                      <a:pt x="572" y="2996"/>
                      <a:pt x="987" y="2800"/>
                      <a:pt x="990" y="2795"/>
                    </a:cubicBezTo>
                    <a:cubicBezTo>
                      <a:pt x="1060" y="2700"/>
                      <a:pt x="1322" y="1875"/>
                      <a:pt x="870" y="767"/>
                    </a:cubicBezTo>
                    <a:cubicBezTo>
                      <a:pt x="870" y="767"/>
                      <a:pt x="694" y="329"/>
                      <a:pt x="602" y="39"/>
                    </a:cubicBezTo>
                    <a:cubicBezTo>
                      <a:pt x="592" y="13"/>
                      <a:pt x="569" y="0"/>
                      <a:pt x="5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6750040" y="1367813"/>
                <a:ext cx="291004" cy="10539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101" extrusionOk="0">
                    <a:moveTo>
                      <a:pt x="856" y="0"/>
                    </a:moveTo>
                    <a:cubicBezTo>
                      <a:pt x="443" y="0"/>
                      <a:pt x="156" y="107"/>
                      <a:pt x="39" y="162"/>
                    </a:cubicBezTo>
                    <a:cubicBezTo>
                      <a:pt x="9" y="176"/>
                      <a:pt x="1" y="214"/>
                      <a:pt x="23" y="239"/>
                    </a:cubicBezTo>
                    <a:cubicBezTo>
                      <a:pt x="586" y="869"/>
                      <a:pt x="1245" y="1050"/>
                      <a:pt x="1245" y="1050"/>
                    </a:cubicBezTo>
                    <a:cubicBezTo>
                      <a:pt x="1371" y="1085"/>
                      <a:pt x="1504" y="1100"/>
                      <a:pt x="1638" y="1100"/>
                    </a:cubicBezTo>
                    <a:cubicBezTo>
                      <a:pt x="2167" y="1100"/>
                      <a:pt x="2719" y="866"/>
                      <a:pt x="2996" y="728"/>
                    </a:cubicBezTo>
                    <a:cubicBezTo>
                      <a:pt x="3040" y="706"/>
                      <a:pt x="3027" y="640"/>
                      <a:pt x="2978" y="637"/>
                    </a:cubicBezTo>
                    <a:cubicBezTo>
                      <a:pt x="2617" y="594"/>
                      <a:pt x="2169" y="341"/>
                      <a:pt x="2144" y="325"/>
                    </a:cubicBezTo>
                    <a:lnTo>
                      <a:pt x="2141" y="323"/>
                    </a:lnTo>
                    <a:cubicBezTo>
                      <a:pt x="1641" y="76"/>
                      <a:pt x="1204" y="0"/>
                      <a:pt x="8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6692318" y="1076048"/>
                <a:ext cx="147416" cy="311194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3251" extrusionOk="0">
                    <a:moveTo>
                      <a:pt x="872" y="1"/>
                    </a:moveTo>
                    <a:cubicBezTo>
                      <a:pt x="832" y="1"/>
                      <a:pt x="792" y="23"/>
                      <a:pt x="775" y="69"/>
                    </a:cubicBezTo>
                    <a:cubicBezTo>
                      <a:pt x="540" y="682"/>
                      <a:pt x="1" y="2276"/>
                      <a:pt x="518" y="3148"/>
                    </a:cubicBezTo>
                    <a:cubicBezTo>
                      <a:pt x="566" y="3229"/>
                      <a:pt x="598" y="3251"/>
                      <a:pt x="626" y="3251"/>
                    </a:cubicBezTo>
                    <a:cubicBezTo>
                      <a:pt x="645" y="3251"/>
                      <a:pt x="663" y="3242"/>
                      <a:pt x="683" y="3233"/>
                    </a:cubicBezTo>
                    <a:lnTo>
                      <a:pt x="852" y="3108"/>
                    </a:lnTo>
                    <a:cubicBezTo>
                      <a:pt x="874" y="3100"/>
                      <a:pt x="931" y="3081"/>
                      <a:pt x="943" y="3061"/>
                    </a:cubicBezTo>
                    <a:cubicBezTo>
                      <a:pt x="1049" y="2879"/>
                      <a:pt x="1539" y="1890"/>
                      <a:pt x="1153" y="888"/>
                    </a:cubicBezTo>
                    <a:cubicBezTo>
                      <a:pt x="1151" y="883"/>
                      <a:pt x="1150" y="878"/>
                      <a:pt x="1148" y="872"/>
                    </a:cubicBezTo>
                    <a:cubicBezTo>
                      <a:pt x="1137" y="812"/>
                      <a:pt x="1050" y="373"/>
                      <a:pt x="974" y="80"/>
                    </a:cubicBezTo>
                    <a:cubicBezTo>
                      <a:pt x="961" y="28"/>
                      <a:pt x="917" y="1"/>
                      <a:pt x="8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632777" y="1121995"/>
                <a:ext cx="512224" cy="345558"/>
              </a:xfrm>
              <a:custGeom>
                <a:avLst/>
                <a:gdLst/>
                <a:ahLst/>
                <a:cxnLst/>
                <a:rect l="l" t="t" r="r" b="b"/>
                <a:pathLst>
                  <a:path w="5351" h="3610" fill="none" extrusionOk="0">
                    <a:moveTo>
                      <a:pt x="5351" y="1"/>
                    </a:moveTo>
                    <a:cubicBezTo>
                      <a:pt x="5351" y="1"/>
                      <a:pt x="3986" y="1498"/>
                      <a:pt x="2832" y="1995"/>
                    </a:cubicBezTo>
                    <a:cubicBezTo>
                      <a:pt x="2832" y="1995"/>
                      <a:pt x="1025" y="2688"/>
                      <a:pt x="1" y="3610"/>
                    </a:cubicBez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" name="Google Shape;60;p2"/>
            <p:cNvGrpSpPr/>
            <p:nvPr/>
          </p:nvGrpSpPr>
          <p:grpSpPr>
            <a:xfrm rot="-1518744">
              <a:off x="1146199" y="1928015"/>
              <a:ext cx="445328" cy="347514"/>
              <a:chOff x="6632777" y="989227"/>
              <a:chExt cx="620200" cy="483976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6977481" y="1188332"/>
                <a:ext cx="275497" cy="124631"/>
              </a:xfrm>
              <a:custGeom>
                <a:avLst/>
                <a:gdLst/>
                <a:ahLst/>
                <a:cxnLst/>
                <a:rect l="l" t="t" r="r" b="b"/>
                <a:pathLst>
                  <a:path w="2878" h="1302" extrusionOk="0">
                    <a:moveTo>
                      <a:pt x="1388" y="0"/>
                    </a:moveTo>
                    <a:cubicBezTo>
                      <a:pt x="1195" y="0"/>
                      <a:pt x="983" y="43"/>
                      <a:pt x="749" y="144"/>
                    </a:cubicBezTo>
                    <a:lnTo>
                      <a:pt x="743" y="147"/>
                    </a:lnTo>
                    <a:cubicBezTo>
                      <a:pt x="705" y="166"/>
                      <a:pt x="355" y="136"/>
                      <a:pt x="165" y="463"/>
                    </a:cubicBezTo>
                    <a:cubicBezTo>
                      <a:pt x="139" y="510"/>
                      <a:pt x="0" y="837"/>
                      <a:pt x="142" y="837"/>
                    </a:cubicBezTo>
                    <a:cubicBezTo>
                      <a:pt x="145" y="837"/>
                      <a:pt x="148" y="837"/>
                      <a:pt x="151" y="837"/>
                    </a:cubicBezTo>
                    <a:cubicBezTo>
                      <a:pt x="257" y="828"/>
                      <a:pt x="429" y="818"/>
                      <a:pt x="640" y="818"/>
                    </a:cubicBezTo>
                    <a:cubicBezTo>
                      <a:pt x="1239" y="818"/>
                      <a:pt x="2152" y="896"/>
                      <a:pt x="2753" y="1290"/>
                    </a:cubicBezTo>
                    <a:cubicBezTo>
                      <a:pt x="2766" y="1298"/>
                      <a:pt x="2779" y="1301"/>
                      <a:pt x="2792" y="1301"/>
                    </a:cubicBezTo>
                    <a:cubicBezTo>
                      <a:pt x="2838" y="1301"/>
                      <a:pt x="2877" y="1254"/>
                      <a:pt x="2856" y="1204"/>
                    </a:cubicBezTo>
                    <a:cubicBezTo>
                      <a:pt x="2676" y="798"/>
                      <a:pt x="2219" y="0"/>
                      <a:pt x="13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6967813" y="989227"/>
                <a:ext cx="157085" cy="28420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2969" extrusionOk="0">
                    <a:moveTo>
                      <a:pt x="302" y="1"/>
                    </a:moveTo>
                    <a:cubicBezTo>
                      <a:pt x="259" y="1"/>
                      <a:pt x="219" y="42"/>
                      <a:pt x="235" y="91"/>
                    </a:cubicBezTo>
                    <a:cubicBezTo>
                      <a:pt x="521" y="1019"/>
                      <a:pt x="159" y="2543"/>
                      <a:pt x="13" y="2923"/>
                    </a:cubicBezTo>
                    <a:cubicBezTo>
                      <a:pt x="1" y="2956"/>
                      <a:pt x="7" y="2969"/>
                      <a:pt x="24" y="2969"/>
                    </a:cubicBezTo>
                    <a:cubicBezTo>
                      <a:pt x="83" y="2969"/>
                      <a:pt x="275" y="2817"/>
                      <a:pt x="317" y="2806"/>
                    </a:cubicBezTo>
                    <a:cubicBezTo>
                      <a:pt x="684" y="2714"/>
                      <a:pt x="751" y="2371"/>
                      <a:pt x="781" y="2339"/>
                    </a:cubicBezTo>
                    <a:lnTo>
                      <a:pt x="785" y="2334"/>
                    </a:lnTo>
                    <a:cubicBezTo>
                      <a:pt x="1640" y="1286"/>
                      <a:pt x="766" y="367"/>
                      <a:pt x="347" y="17"/>
                    </a:cubicBezTo>
                    <a:cubicBezTo>
                      <a:pt x="333" y="6"/>
                      <a:pt x="318" y="1"/>
                      <a:pt x="3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6872375" y="1288267"/>
                <a:ext cx="291100" cy="89692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937" extrusionOk="0">
                    <a:moveTo>
                      <a:pt x="735" y="7"/>
                    </a:moveTo>
                    <a:cubicBezTo>
                      <a:pt x="705" y="13"/>
                      <a:pt x="676" y="24"/>
                      <a:pt x="651" y="38"/>
                    </a:cubicBezTo>
                    <a:lnTo>
                      <a:pt x="57" y="342"/>
                    </a:lnTo>
                    <a:cubicBezTo>
                      <a:pt x="0" y="378"/>
                      <a:pt x="10" y="464"/>
                      <a:pt x="73" y="488"/>
                    </a:cubicBezTo>
                    <a:cubicBezTo>
                      <a:pt x="492" y="648"/>
                      <a:pt x="1200" y="719"/>
                      <a:pt x="1265" y="725"/>
                    </a:cubicBezTo>
                    <a:lnTo>
                      <a:pt x="1276" y="725"/>
                    </a:lnTo>
                    <a:cubicBezTo>
                      <a:pt x="1896" y="771"/>
                      <a:pt x="2561" y="844"/>
                      <a:pt x="2910" y="934"/>
                    </a:cubicBezTo>
                    <a:cubicBezTo>
                      <a:pt x="2917" y="936"/>
                      <a:pt x="2924" y="937"/>
                      <a:pt x="2931" y="937"/>
                    </a:cubicBezTo>
                    <a:cubicBezTo>
                      <a:pt x="2997" y="937"/>
                      <a:pt x="3041" y="855"/>
                      <a:pt x="2993" y="800"/>
                    </a:cubicBezTo>
                    <a:cubicBezTo>
                      <a:pt x="2303" y="0"/>
                      <a:pt x="944" y="8"/>
                      <a:pt x="735" y="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6848540" y="1022730"/>
                <a:ext cx="126644" cy="30401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3176" extrusionOk="0">
                    <a:moveTo>
                      <a:pt x="546" y="0"/>
                    </a:moveTo>
                    <a:cubicBezTo>
                      <a:pt x="521" y="0"/>
                      <a:pt x="496" y="15"/>
                      <a:pt x="488" y="44"/>
                    </a:cubicBezTo>
                    <a:cubicBezTo>
                      <a:pt x="346" y="675"/>
                      <a:pt x="1" y="2367"/>
                      <a:pt x="202" y="3132"/>
                    </a:cubicBezTo>
                    <a:cubicBezTo>
                      <a:pt x="209" y="3159"/>
                      <a:pt x="234" y="3176"/>
                      <a:pt x="260" y="3176"/>
                    </a:cubicBezTo>
                    <a:cubicBezTo>
                      <a:pt x="271" y="3176"/>
                      <a:pt x="283" y="3173"/>
                      <a:pt x="293" y="3165"/>
                    </a:cubicBezTo>
                    <a:lnTo>
                      <a:pt x="567" y="3001"/>
                    </a:lnTo>
                    <a:cubicBezTo>
                      <a:pt x="572" y="2996"/>
                      <a:pt x="987" y="2800"/>
                      <a:pt x="990" y="2795"/>
                    </a:cubicBezTo>
                    <a:cubicBezTo>
                      <a:pt x="1060" y="2700"/>
                      <a:pt x="1322" y="1875"/>
                      <a:pt x="870" y="767"/>
                    </a:cubicBezTo>
                    <a:cubicBezTo>
                      <a:pt x="870" y="767"/>
                      <a:pt x="694" y="329"/>
                      <a:pt x="602" y="39"/>
                    </a:cubicBezTo>
                    <a:cubicBezTo>
                      <a:pt x="592" y="13"/>
                      <a:pt x="569" y="0"/>
                      <a:pt x="5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6750040" y="1367813"/>
                <a:ext cx="291004" cy="10539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101" extrusionOk="0">
                    <a:moveTo>
                      <a:pt x="856" y="0"/>
                    </a:moveTo>
                    <a:cubicBezTo>
                      <a:pt x="443" y="0"/>
                      <a:pt x="156" y="107"/>
                      <a:pt x="39" y="162"/>
                    </a:cubicBezTo>
                    <a:cubicBezTo>
                      <a:pt x="9" y="176"/>
                      <a:pt x="1" y="214"/>
                      <a:pt x="23" y="239"/>
                    </a:cubicBezTo>
                    <a:cubicBezTo>
                      <a:pt x="586" y="869"/>
                      <a:pt x="1245" y="1050"/>
                      <a:pt x="1245" y="1050"/>
                    </a:cubicBezTo>
                    <a:cubicBezTo>
                      <a:pt x="1371" y="1085"/>
                      <a:pt x="1504" y="1100"/>
                      <a:pt x="1638" y="1100"/>
                    </a:cubicBezTo>
                    <a:cubicBezTo>
                      <a:pt x="2167" y="1100"/>
                      <a:pt x="2719" y="866"/>
                      <a:pt x="2996" y="728"/>
                    </a:cubicBezTo>
                    <a:cubicBezTo>
                      <a:pt x="3040" y="706"/>
                      <a:pt x="3027" y="640"/>
                      <a:pt x="2978" y="637"/>
                    </a:cubicBezTo>
                    <a:cubicBezTo>
                      <a:pt x="2617" y="594"/>
                      <a:pt x="2169" y="341"/>
                      <a:pt x="2144" y="325"/>
                    </a:cubicBezTo>
                    <a:lnTo>
                      <a:pt x="2141" y="323"/>
                    </a:lnTo>
                    <a:cubicBezTo>
                      <a:pt x="1641" y="76"/>
                      <a:pt x="1204" y="0"/>
                      <a:pt x="8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6692318" y="1076048"/>
                <a:ext cx="147416" cy="311194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3251" extrusionOk="0">
                    <a:moveTo>
                      <a:pt x="872" y="1"/>
                    </a:moveTo>
                    <a:cubicBezTo>
                      <a:pt x="832" y="1"/>
                      <a:pt x="792" y="23"/>
                      <a:pt x="775" y="69"/>
                    </a:cubicBezTo>
                    <a:cubicBezTo>
                      <a:pt x="540" y="682"/>
                      <a:pt x="1" y="2276"/>
                      <a:pt x="518" y="3148"/>
                    </a:cubicBezTo>
                    <a:cubicBezTo>
                      <a:pt x="566" y="3229"/>
                      <a:pt x="598" y="3251"/>
                      <a:pt x="626" y="3251"/>
                    </a:cubicBezTo>
                    <a:cubicBezTo>
                      <a:pt x="645" y="3251"/>
                      <a:pt x="663" y="3242"/>
                      <a:pt x="683" y="3233"/>
                    </a:cubicBezTo>
                    <a:lnTo>
                      <a:pt x="852" y="3108"/>
                    </a:lnTo>
                    <a:cubicBezTo>
                      <a:pt x="874" y="3100"/>
                      <a:pt x="931" y="3081"/>
                      <a:pt x="943" y="3061"/>
                    </a:cubicBezTo>
                    <a:cubicBezTo>
                      <a:pt x="1049" y="2879"/>
                      <a:pt x="1539" y="1890"/>
                      <a:pt x="1153" y="888"/>
                    </a:cubicBezTo>
                    <a:cubicBezTo>
                      <a:pt x="1151" y="883"/>
                      <a:pt x="1150" y="878"/>
                      <a:pt x="1148" y="872"/>
                    </a:cubicBezTo>
                    <a:cubicBezTo>
                      <a:pt x="1137" y="812"/>
                      <a:pt x="1050" y="373"/>
                      <a:pt x="974" y="80"/>
                    </a:cubicBezTo>
                    <a:cubicBezTo>
                      <a:pt x="961" y="28"/>
                      <a:pt x="917" y="1"/>
                      <a:pt x="8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6632777" y="1121995"/>
                <a:ext cx="512224" cy="345558"/>
              </a:xfrm>
              <a:custGeom>
                <a:avLst/>
                <a:gdLst/>
                <a:ahLst/>
                <a:cxnLst/>
                <a:rect l="l" t="t" r="r" b="b"/>
                <a:pathLst>
                  <a:path w="5351" h="3610" fill="none" extrusionOk="0">
                    <a:moveTo>
                      <a:pt x="5351" y="1"/>
                    </a:moveTo>
                    <a:cubicBezTo>
                      <a:pt x="5351" y="1"/>
                      <a:pt x="3986" y="1498"/>
                      <a:pt x="2832" y="1995"/>
                    </a:cubicBezTo>
                    <a:cubicBezTo>
                      <a:pt x="2832" y="1995"/>
                      <a:pt x="1025" y="2688"/>
                      <a:pt x="1" y="3610"/>
                    </a:cubicBez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" name="Google Shape;68;p2"/>
            <p:cNvGrpSpPr/>
            <p:nvPr/>
          </p:nvGrpSpPr>
          <p:grpSpPr>
            <a:xfrm>
              <a:off x="7066206" y="1710393"/>
              <a:ext cx="253850" cy="307524"/>
              <a:chOff x="7167006" y="2088218"/>
              <a:chExt cx="253850" cy="307524"/>
            </a:xfrm>
          </p:grpSpPr>
          <p:sp>
            <p:nvSpPr>
              <p:cNvPr id="69" name="Google Shape;69;p2"/>
              <p:cNvSpPr/>
              <p:nvPr/>
            </p:nvSpPr>
            <p:spPr>
              <a:xfrm>
                <a:off x="7213879" y="2088218"/>
                <a:ext cx="111208" cy="206976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2252" fill="none" extrusionOk="0">
                    <a:moveTo>
                      <a:pt x="1210" y="2252"/>
                    </a:moveTo>
                    <a:cubicBezTo>
                      <a:pt x="1210" y="2252"/>
                      <a:pt x="412" y="1152"/>
                      <a:pt x="1" y="1"/>
                    </a:cubicBez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7232261" y="2171303"/>
                <a:ext cx="18198" cy="106337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157" fill="none" extrusionOk="0">
                    <a:moveTo>
                      <a:pt x="0" y="1156"/>
                    </a:moveTo>
                    <a:lnTo>
                      <a:pt x="198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167006" y="2257881"/>
                <a:ext cx="97881" cy="112954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229" extrusionOk="0">
                    <a:moveTo>
                      <a:pt x="585" y="0"/>
                    </a:moveTo>
                    <a:cubicBezTo>
                      <a:pt x="297" y="0"/>
                      <a:pt x="98" y="224"/>
                      <a:pt x="52" y="529"/>
                    </a:cubicBezTo>
                    <a:cubicBezTo>
                      <a:pt x="1" y="863"/>
                      <a:pt x="155" y="1172"/>
                      <a:pt x="490" y="1223"/>
                    </a:cubicBezTo>
                    <a:cubicBezTo>
                      <a:pt x="518" y="1227"/>
                      <a:pt x="545" y="1229"/>
                      <a:pt x="571" y="1229"/>
                    </a:cubicBezTo>
                    <a:cubicBezTo>
                      <a:pt x="849" y="1229"/>
                      <a:pt x="968" y="984"/>
                      <a:pt x="1014" y="677"/>
                    </a:cubicBezTo>
                    <a:cubicBezTo>
                      <a:pt x="1065" y="341"/>
                      <a:pt x="1009" y="58"/>
                      <a:pt x="674" y="7"/>
                    </a:cubicBezTo>
                    <a:cubicBezTo>
                      <a:pt x="643" y="2"/>
                      <a:pt x="614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7304776" y="2286005"/>
                <a:ext cx="116079" cy="109738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194" extrusionOk="0">
                    <a:moveTo>
                      <a:pt x="534" y="1"/>
                    </a:moveTo>
                    <a:cubicBezTo>
                      <a:pt x="461" y="1"/>
                      <a:pt x="384" y="25"/>
                      <a:pt x="302" y="79"/>
                    </a:cubicBezTo>
                    <a:cubicBezTo>
                      <a:pt x="18" y="266"/>
                      <a:pt x="1" y="600"/>
                      <a:pt x="188" y="883"/>
                    </a:cubicBezTo>
                    <a:cubicBezTo>
                      <a:pt x="313" y="1074"/>
                      <a:pt x="500" y="1193"/>
                      <a:pt x="695" y="1193"/>
                    </a:cubicBezTo>
                    <a:cubicBezTo>
                      <a:pt x="790" y="1193"/>
                      <a:pt x="887" y="1165"/>
                      <a:pt x="979" y="1103"/>
                    </a:cubicBezTo>
                    <a:cubicBezTo>
                      <a:pt x="1263" y="917"/>
                      <a:pt x="1190" y="632"/>
                      <a:pt x="1003" y="348"/>
                    </a:cubicBezTo>
                    <a:cubicBezTo>
                      <a:pt x="870" y="147"/>
                      <a:pt x="715" y="1"/>
                      <a:pt x="5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" name="Google Shape;73;p2"/>
            <p:cNvGrpSpPr/>
            <p:nvPr/>
          </p:nvGrpSpPr>
          <p:grpSpPr>
            <a:xfrm>
              <a:off x="2062378" y="1110246"/>
              <a:ext cx="172020" cy="173679"/>
              <a:chOff x="7782063" y="2882713"/>
              <a:chExt cx="194000" cy="195872"/>
            </a:xfrm>
          </p:grpSpPr>
          <p:sp>
            <p:nvSpPr>
              <p:cNvPr id="74" name="Google Shape;74;p2"/>
              <p:cNvSpPr/>
              <p:nvPr/>
            </p:nvSpPr>
            <p:spPr>
              <a:xfrm>
                <a:off x="7879196" y="2882713"/>
                <a:ext cx="89" cy="1958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00" fill="none" extrusionOk="0">
                    <a:moveTo>
                      <a:pt x="1" y="1"/>
                    </a:moveTo>
                    <a:lnTo>
                      <a:pt x="1" y="2199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7784199" y="2980647"/>
                <a:ext cx="190084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" fill="none" extrusionOk="0">
                    <a:moveTo>
                      <a:pt x="1" y="1"/>
                    </a:moveTo>
                    <a:lnTo>
                      <a:pt x="2134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7810018" y="2912449"/>
                <a:ext cx="138178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573" fill="none" extrusionOk="0">
                    <a:moveTo>
                      <a:pt x="0" y="1"/>
                    </a:moveTo>
                    <a:lnTo>
                      <a:pt x="1552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7810018" y="2912449"/>
                <a:ext cx="133994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73" fill="none" extrusionOk="0">
                    <a:moveTo>
                      <a:pt x="1504" y="1"/>
                    </a:moveTo>
                    <a:lnTo>
                      <a:pt x="0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7849459" y="2888054"/>
                <a:ext cx="59741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315" fill="none" extrusionOk="0">
                    <a:moveTo>
                      <a:pt x="1" y="1"/>
                    </a:moveTo>
                    <a:lnTo>
                      <a:pt x="333" y="314"/>
                    </a:lnTo>
                    <a:lnTo>
                      <a:pt x="670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7948107" y="2951623"/>
                <a:ext cx="27956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672" fill="none" extrusionOk="0">
                    <a:moveTo>
                      <a:pt x="314" y="1"/>
                    </a:moveTo>
                    <a:lnTo>
                      <a:pt x="1" y="333"/>
                    </a:lnTo>
                    <a:lnTo>
                      <a:pt x="314" y="672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7782063" y="2951623"/>
                <a:ext cx="28045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672" fill="none" extrusionOk="0">
                    <a:moveTo>
                      <a:pt x="1" y="672"/>
                    </a:moveTo>
                    <a:lnTo>
                      <a:pt x="314" y="338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7849459" y="3049024"/>
                <a:ext cx="57604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315" fill="none" extrusionOk="0">
                    <a:moveTo>
                      <a:pt x="646" y="314"/>
                    </a:moveTo>
                    <a:lnTo>
                      <a:pt x="338" y="1"/>
                    </a:lnTo>
                    <a:lnTo>
                      <a:pt x="1" y="314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7845097" y="2954027"/>
                <a:ext cx="57782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55" extrusionOk="0">
                    <a:moveTo>
                      <a:pt x="371" y="1"/>
                    </a:moveTo>
                    <a:cubicBezTo>
                      <a:pt x="125" y="1"/>
                      <a:pt x="1" y="299"/>
                      <a:pt x="176" y="472"/>
                    </a:cubicBezTo>
                    <a:cubicBezTo>
                      <a:pt x="232" y="529"/>
                      <a:pt x="302" y="555"/>
                      <a:pt x="370" y="555"/>
                    </a:cubicBezTo>
                    <a:cubicBezTo>
                      <a:pt x="512" y="555"/>
                      <a:pt x="649" y="443"/>
                      <a:pt x="648" y="276"/>
                    </a:cubicBezTo>
                    <a:cubicBezTo>
                      <a:pt x="648" y="124"/>
                      <a:pt x="524" y="1"/>
                      <a:pt x="372" y="1"/>
                    </a:cubicBezTo>
                    <a:cubicBezTo>
                      <a:pt x="372" y="1"/>
                      <a:pt x="371" y="1"/>
                      <a:pt x="371" y="1"/>
                    </a:cubicBezTo>
                    <a:close/>
                  </a:path>
                </a:pathLst>
              </a:custGeom>
              <a:solidFill>
                <a:srgbClr val="8DCE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" name="Google Shape;83;p2"/>
            <p:cNvGrpSpPr/>
            <p:nvPr/>
          </p:nvGrpSpPr>
          <p:grpSpPr>
            <a:xfrm>
              <a:off x="6807065" y="3877809"/>
              <a:ext cx="172020" cy="173679"/>
              <a:chOff x="7782063" y="2882713"/>
              <a:chExt cx="194000" cy="195872"/>
            </a:xfrm>
          </p:grpSpPr>
          <p:sp>
            <p:nvSpPr>
              <p:cNvPr id="84" name="Google Shape;84;p2"/>
              <p:cNvSpPr/>
              <p:nvPr/>
            </p:nvSpPr>
            <p:spPr>
              <a:xfrm>
                <a:off x="7879196" y="2882713"/>
                <a:ext cx="89" cy="1958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00" fill="none" extrusionOk="0">
                    <a:moveTo>
                      <a:pt x="1" y="1"/>
                    </a:moveTo>
                    <a:lnTo>
                      <a:pt x="1" y="2199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7784199" y="2980647"/>
                <a:ext cx="190084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" fill="none" extrusionOk="0">
                    <a:moveTo>
                      <a:pt x="1" y="1"/>
                    </a:moveTo>
                    <a:lnTo>
                      <a:pt x="2134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7810018" y="2912449"/>
                <a:ext cx="138178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573" fill="none" extrusionOk="0">
                    <a:moveTo>
                      <a:pt x="0" y="1"/>
                    </a:moveTo>
                    <a:lnTo>
                      <a:pt x="1552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7810018" y="2912449"/>
                <a:ext cx="133994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73" fill="none" extrusionOk="0">
                    <a:moveTo>
                      <a:pt x="1504" y="1"/>
                    </a:moveTo>
                    <a:lnTo>
                      <a:pt x="0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7849459" y="2888054"/>
                <a:ext cx="59741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315" fill="none" extrusionOk="0">
                    <a:moveTo>
                      <a:pt x="1" y="1"/>
                    </a:moveTo>
                    <a:lnTo>
                      <a:pt x="333" y="314"/>
                    </a:lnTo>
                    <a:lnTo>
                      <a:pt x="670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7948107" y="2951623"/>
                <a:ext cx="27956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672" fill="none" extrusionOk="0">
                    <a:moveTo>
                      <a:pt x="314" y="1"/>
                    </a:moveTo>
                    <a:lnTo>
                      <a:pt x="1" y="333"/>
                    </a:lnTo>
                    <a:lnTo>
                      <a:pt x="314" y="672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7782063" y="2951623"/>
                <a:ext cx="28045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672" fill="none" extrusionOk="0">
                    <a:moveTo>
                      <a:pt x="1" y="672"/>
                    </a:moveTo>
                    <a:lnTo>
                      <a:pt x="314" y="338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7849459" y="3049024"/>
                <a:ext cx="57604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315" fill="none" extrusionOk="0">
                    <a:moveTo>
                      <a:pt x="646" y="314"/>
                    </a:moveTo>
                    <a:lnTo>
                      <a:pt x="338" y="1"/>
                    </a:lnTo>
                    <a:lnTo>
                      <a:pt x="1" y="314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7845097" y="2954027"/>
                <a:ext cx="57782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55" extrusionOk="0">
                    <a:moveTo>
                      <a:pt x="371" y="1"/>
                    </a:moveTo>
                    <a:cubicBezTo>
                      <a:pt x="125" y="1"/>
                      <a:pt x="1" y="299"/>
                      <a:pt x="176" y="472"/>
                    </a:cubicBezTo>
                    <a:cubicBezTo>
                      <a:pt x="232" y="529"/>
                      <a:pt x="302" y="555"/>
                      <a:pt x="370" y="555"/>
                    </a:cubicBezTo>
                    <a:cubicBezTo>
                      <a:pt x="512" y="555"/>
                      <a:pt x="649" y="443"/>
                      <a:pt x="648" y="276"/>
                    </a:cubicBezTo>
                    <a:cubicBezTo>
                      <a:pt x="648" y="124"/>
                      <a:pt x="524" y="1"/>
                      <a:pt x="372" y="1"/>
                    </a:cubicBezTo>
                    <a:cubicBezTo>
                      <a:pt x="372" y="1"/>
                      <a:pt x="371" y="1"/>
                      <a:pt x="371" y="1"/>
                    </a:cubicBezTo>
                    <a:close/>
                  </a:path>
                </a:pathLst>
              </a:custGeom>
              <a:solidFill>
                <a:srgbClr val="8DCE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" name="Google Shape;93;p2"/>
            <p:cNvGrpSpPr/>
            <p:nvPr/>
          </p:nvGrpSpPr>
          <p:grpSpPr>
            <a:xfrm>
              <a:off x="1000879" y="823793"/>
              <a:ext cx="7255324" cy="3565625"/>
              <a:chOff x="1000879" y="823793"/>
              <a:chExt cx="7255324" cy="3565625"/>
            </a:xfrm>
          </p:grpSpPr>
          <p:sp>
            <p:nvSpPr>
              <p:cNvPr id="94" name="Google Shape;94;p2"/>
              <p:cNvSpPr/>
              <p:nvPr/>
            </p:nvSpPr>
            <p:spPr>
              <a:xfrm>
                <a:off x="1000879" y="1338521"/>
                <a:ext cx="111739" cy="111906"/>
              </a:xfrm>
              <a:custGeom>
                <a:avLst/>
                <a:gdLst/>
                <a:ahLst/>
                <a:cxnLst/>
                <a:rect l="l" t="t" r="r" b="b"/>
                <a:pathLst>
                  <a:path w="683" h="684" extrusionOk="0">
                    <a:moveTo>
                      <a:pt x="342" y="0"/>
                    </a:moveTo>
                    <a:cubicBezTo>
                      <a:pt x="153" y="0"/>
                      <a:pt x="1" y="154"/>
                      <a:pt x="1" y="342"/>
                    </a:cubicBezTo>
                    <a:cubicBezTo>
                      <a:pt x="1" y="530"/>
                      <a:pt x="153" y="684"/>
                      <a:pt x="342" y="684"/>
                    </a:cubicBezTo>
                    <a:cubicBezTo>
                      <a:pt x="531" y="684"/>
                      <a:pt x="683" y="530"/>
                      <a:pt x="683" y="342"/>
                    </a:cubicBezTo>
                    <a:cubicBezTo>
                      <a:pt x="683" y="154"/>
                      <a:pt x="531" y="0"/>
                      <a:pt x="3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2103069" y="2025285"/>
                <a:ext cx="90634" cy="90474"/>
              </a:xfrm>
              <a:custGeom>
                <a:avLst/>
                <a:gdLst/>
                <a:ahLst/>
                <a:cxnLst/>
                <a:rect l="l" t="t" r="r" b="b"/>
                <a:pathLst>
                  <a:path w="554" h="553" extrusionOk="0">
                    <a:moveTo>
                      <a:pt x="278" y="0"/>
                    </a:moveTo>
                    <a:cubicBezTo>
                      <a:pt x="124" y="0"/>
                      <a:pt x="1" y="124"/>
                      <a:pt x="1" y="276"/>
                    </a:cubicBezTo>
                    <a:cubicBezTo>
                      <a:pt x="1" y="429"/>
                      <a:pt x="124" y="553"/>
                      <a:pt x="278" y="553"/>
                    </a:cubicBezTo>
                    <a:cubicBezTo>
                      <a:pt x="430" y="553"/>
                      <a:pt x="553" y="429"/>
                      <a:pt x="553" y="276"/>
                    </a:cubicBezTo>
                    <a:cubicBezTo>
                      <a:pt x="553" y="124"/>
                      <a:pt x="430" y="0"/>
                      <a:pt x="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6680829" y="2743196"/>
                <a:ext cx="111739" cy="111906"/>
              </a:xfrm>
              <a:custGeom>
                <a:avLst/>
                <a:gdLst/>
                <a:ahLst/>
                <a:cxnLst/>
                <a:rect l="l" t="t" r="r" b="b"/>
                <a:pathLst>
                  <a:path w="683" h="684" extrusionOk="0">
                    <a:moveTo>
                      <a:pt x="342" y="0"/>
                    </a:moveTo>
                    <a:cubicBezTo>
                      <a:pt x="153" y="0"/>
                      <a:pt x="1" y="154"/>
                      <a:pt x="1" y="342"/>
                    </a:cubicBezTo>
                    <a:cubicBezTo>
                      <a:pt x="1" y="530"/>
                      <a:pt x="153" y="684"/>
                      <a:pt x="342" y="684"/>
                    </a:cubicBezTo>
                    <a:cubicBezTo>
                      <a:pt x="531" y="684"/>
                      <a:pt x="683" y="530"/>
                      <a:pt x="683" y="342"/>
                    </a:cubicBezTo>
                    <a:cubicBezTo>
                      <a:pt x="683" y="154"/>
                      <a:pt x="531" y="0"/>
                      <a:pt x="3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8165569" y="2481273"/>
                <a:ext cx="90634" cy="90474"/>
              </a:xfrm>
              <a:custGeom>
                <a:avLst/>
                <a:gdLst/>
                <a:ahLst/>
                <a:cxnLst/>
                <a:rect l="l" t="t" r="r" b="b"/>
                <a:pathLst>
                  <a:path w="554" h="553" extrusionOk="0">
                    <a:moveTo>
                      <a:pt x="278" y="0"/>
                    </a:moveTo>
                    <a:cubicBezTo>
                      <a:pt x="124" y="0"/>
                      <a:pt x="1" y="124"/>
                      <a:pt x="1" y="276"/>
                    </a:cubicBezTo>
                    <a:cubicBezTo>
                      <a:pt x="1" y="429"/>
                      <a:pt x="124" y="553"/>
                      <a:pt x="278" y="553"/>
                    </a:cubicBezTo>
                    <a:cubicBezTo>
                      <a:pt x="430" y="553"/>
                      <a:pt x="553" y="429"/>
                      <a:pt x="553" y="276"/>
                    </a:cubicBezTo>
                    <a:cubicBezTo>
                      <a:pt x="553" y="124"/>
                      <a:pt x="430" y="0"/>
                      <a:pt x="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6209969" y="1399848"/>
                <a:ext cx="90634" cy="90474"/>
              </a:xfrm>
              <a:custGeom>
                <a:avLst/>
                <a:gdLst/>
                <a:ahLst/>
                <a:cxnLst/>
                <a:rect l="l" t="t" r="r" b="b"/>
                <a:pathLst>
                  <a:path w="554" h="553" extrusionOk="0">
                    <a:moveTo>
                      <a:pt x="278" y="0"/>
                    </a:moveTo>
                    <a:cubicBezTo>
                      <a:pt x="124" y="0"/>
                      <a:pt x="1" y="124"/>
                      <a:pt x="1" y="276"/>
                    </a:cubicBezTo>
                    <a:cubicBezTo>
                      <a:pt x="1" y="429"/>
                      <a:pt x="124" y="553"/>
                      <a:pt x="278" y="553"/>
                    </a:cubicBezTo>
                    <a:cubicBezTo>
                      <a:pt x="430" y="553"/>
                      <a:pt x="553" y="429"/>
                      <a:pt x="553" y="276"/>
                    </a:cubicBezTo>
                    <a:cubicBezTo>
                      <a:pt x="553" y="124"/>
                      <a:pt x="430" y="0"/>
                      <a:pt x="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1535170" y="1006506"/>
                <a:ext cx="4160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591" extrusionOk="0">
                    <a:moveTo>
                      <a:pt x="296" y="0"/>
                    </a:moveTo>
                    <a:cubicBezTo>
                      <a:pt x="133" y="0"/>
                      <a:pt x="0" y="132"/>
                      <a:pt x="0" y="295"/>
                    </a:cubicBezTo>
                    <a:cubicBezTo>
                      <a:pt x="0" y="458"/>
                      <a:pt x="133" y="591"/>
                      <a:pt x="296" y="591"/>
                    </a:cubicBezTo>
                    <a:cubicBezTo>
                      <a:pt x="459" y="591"/>
                      <a:pt x="591" y="458"/>
                      <a:pt x="591" y="295"/>
                    </a:cubicBezTo>
                    <a:cubicBezTo>
                      <a:pt x="591" y="132"/>
                      <a:pt x="459" y="0"/>
                      <a:pt x="2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493170" y="2599443"/>
                <a:ext cx="4160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591" extrusionOk="0">
                    <a:moveTo>
                      <a:pt x="296" y="0"/>
                    </a:moveTo>
                    <a:cubicBezTo>
                      <a:pt x="133" y="0"/>
                      <a:pt x="0" y="132"/>
                      <a:pt x="0" y="295"/>
                    </a:cubicBezTo>
                    <a:cubicBezTo>
                      <a:pt x="0" y="458"/>
                      <a:pt x="133" y="591"/>
                      <a:pt x="296" y="591"/>
                    </a:cubicBezTo>
                    <a:cubicBezTo>
                      <a:pt x="459" y="591"/>
                      <a:pt x="591" y="458"/>
                      <a:pt x="591" y="295"/>
                    </a:cubicBezTo>
                    <a:cubicBezTo>
                      <a:pt x="591" y="132"/>
                      <a:pt x="459" y="0"/>
                      <a:pt x="2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2892345" y="1006493"/>
                <a:ext cx="4160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591" extrusionOk="0">
                    <a:moveTo>
                      <a:pt x="296" y="0"/>
                    </a:moveTo>
                    <a:cubicBezTo>
                      <a:pt x="133" y="0"/>
                      <a:pt x="0" y="132"/>
                      <a:pt x="0" y="295"/>
                    </a:cubicBezTo>
                    <a:cubicBezTo>
                      <a:pt x="0" y="458"/>
                      <a:pt x="133" y="591"/>
                      <a:pt x="296" y="591"/>
                    </a:cubicBezTo>
                    <a:cubicBezTo>
                      <a:pt x="459" y="591"/>
                      <a:pt x="591" y="458"/>
                      <a:pt x="591" y="295"/>
                    </a:cubicBezTo>
                    <a:cubicBezTo>
                      <a:pt x="591" y="132"/>
                      <a:pt x="459" y="0"/>
                      <a:pt x="2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7710145" y="3033743"/>
                <a:ext cx="4160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591" extrusionOk="0">
                    <a:moveTo>
                      <a:pt x="296" y="0"/>
                    </a:moveTo>
                    <a:cubicBezTo>
                      <a:pt x="133" y="0"/>
                      <a:pt x="0" y="132"/>
                      <a:pt x="0" y="295"/>
                    </a:cubicBezTo>
                    <a:cubicBezTo>
                      <a:pt x="0" y="458"/>
                      <a:pt x="133" y="591"/>
                      <a:pt x="296" y="591"/>
                    </a:cubicBezTo>
                    <a:cubicBezTo>
                      <a:pt x="459" y="591"/>
                      <a:pt x="591" y="458"/>
                      <a:pt x="591" y="295"/>
                    </a:cubicBezTo>
                    <a:cubicBezTo>
                      <a:pt x="591" y="132"/>
                      <a:pt x="459" y="0"/>
                      <a:pt x="2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6639220" y="894993"/>
                <a:ext cx="4160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591" extrusionOk="0">
                    <a:moveTo>
                      <a:pt x="296" y="0"/>
                    </a:moveTo>
                    <a:cubicBezTo>
                      <a:pt x="133" y="0"/>
                      <a:pt x="0" y="132"/>
                      <a:pt x="0" y="295"/>
                    </a:cubicBezTo>
                    <a:cubicBezTo>
                      <a:pt x="0" y="458"/>
                      <a:pt x="133" y="591"/>
                      <a:pt x="296" y="591"/>
                    </a:cubicBezTo>
                    <a:cubicBezTo>
                      <a:pt x="459" y="591"/>
                      <a:pt x="591" y="458"/>
                      <a:pt x="591" y="295"/>
                    </a:cubicBezTo>
                    <a:cubicBezTo>
                      <a:pt x="591" y="132"/>
                      <a:pt x="459" y="0"/>
                      <a:pt x="2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8190083" y="4347818"/>
                <a:ext cx="4160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591" extrusionOk="0">
                    <a:moveTo>
                      <a:pt x="296" y="0"/>
                    </a:moveTo>
                    <a:cubicBezTo>
                      <a:pt x="133" y="0"/>
                      <a:pt x="0" y="132"/>
                      <a:pt x="0" y="295"/>
                    </a:cubicBezTo>
                    <a:cubicBezTo>
                      <a:pt x="0" y="458"/>
                      <a:pt x="133" y="591"/>
                      <a:pt x="296" y="591"/>
                    </a:cubicBezTo>
                    <a:cubicBezTo>
                      <a:pt x="459" y="591"/>
                      <a:pt x="591" y="458"/>
                      <a:pt x="591" y="295"/>
                    </a:cubicBezTo>
                    <a:cubicBezTo>
                      <a:pt x="591" y="132"/>
                      <a:pt x="459" y="0"/>
                      <a:pt x="2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371720" y="823793"/>
                <a:ext cx="4160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591" extrusionOk="0">
                    <a:moveTo>
                      <a:pt x="296" y="0"/>
                    </a:moveTo>
                    <a:cubicBezTo>
                      <a:pt x="133" y="0"/>
                      <a:pt x="0" y="132"/>
                      <a:pt x="0" y="295"/>
                    </a:cubicBezTo>
                    <a:cubicBezTo>
                      <a:pt x="0" y="458"/>
                      <a:pt x="133" y="591"/>
                      <a:pt x="296" y="591"/>
                    </a:cubicBezTo>
                    <a:cubicBezTo>
                      <a:pt x="459" y="591"/>
                      <a:pt x="591" y="458"/>
                      <a:pt x="591" y="295"/>
                    </a:cubicBezTo>
                    <a:cubicBezTo>
                      <a:pt x="591" y="132"/>
                      <a:pt x="459" y="0"/>
                      <a:pt x="2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2601245" y="4306218"/>
                <a:ext cx="4160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591" extrusionOk="0">
                    <a:moveTo>
                      <a:pt x="296" y="0"/>
                    </a:moveTo>
                    <a:cubicBezTo>
                      <a:pt x="133" y="0"/>
                      <a:pt x="0" y="132"/>
                      <a:pt x="0" y="295"/>
                    </a:cubicBezTo>
                    <a:cubicBezTo>
                      <a:pt x="0" y="458"/>
                      <a:pt x="133" y="591"/>
                      <a:pt x="296" y="591"/>
                    </a:cubicBezTo>
                    <a:cubicBezTo>
                      <a:pt x="459" y="591"/>
                      <a:pt x="591" y="458"/>
                      <a:pt x="591" y="295"/>
                    </a:cubicBezTo>
                    <a:cubicBezTo>
                      <a:pt x="591" y="132"/>
                      <a:pt x="459" y="0"/>
                      <a:pt x="2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1093270" y="4108893"/>
                <a:ext cx="4160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591" extrusionOk="0">
                    <a:moveTo>
                      <a:pt x="296" y="0"/>
                    </a:moveTo>
                    <a:cubicBezTo>
                      <a:pt x="133" y="0"/>
                      <a:pt x="0" y="132"/>
                      <a:pt x="0" y="295"/>
                    </a:cubicBezTo>
                    <a:cubicBezTo>
                      <a:pt x="0" y="458"/>
                      <a:pt x="133" y="591"/>
                      <a:pt x="296" y="591"/>
                    </a:cubicBezTo>
                    <a:cubicBezTo>
                      <a:pt x="459" y="591"/>
                      <a:pt x="591" y="458"/>
                      <a:pt x="591" y="295"/>
                    </a:cubicBezTo>
                    <a:cubicBezTo>
                      <a:pt x="591" y="132"/>
                      <a:pt x="459" y="0"/>
                      <a:pt x="2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8" name="Google Shape;108;p2"/>
          <p:cNvSpPr txBox="1">
            <a:spLocks noGrp="1"/>
          </p:cNvSpPr>
          <p:nvPr>
            <p:ph type="ctrTitle"/>
          </p:nvPr>
        </p:nvSpPr>
        <p:spPr>
          <a:xfrm>
            <a:off x="2811000" y="967129"/>
            <a:ext cx="3522000" cy="22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9" name="Google Shape;109;p2"/>
          <p:cNvSpPr txBox="1">
            <a:spLocks noGrp="1"/>
          </p:cNvSpPr>
          <p:nvPr>
            <p:ph type="subTitle" idx="1"/>
          </p:nvPr>
        </p:nvSpPr>
        <p:spPr>
          <a:xfrm>
            <a:off x="3270450" y="3480479"/>
            <a:ext cx="2603100" cy="59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10" name="Picture 10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2889" y="134844"/>
            <a:ext cx="832285" cy="832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E04AD-419F-4501-B616-B56013997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FBCF6-78FC-47B1-A873-AA73FACF4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AE637-26D1-45C1-84A3-F3CCC43A3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86A24088-B0E7-4590-8691-F9923076113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1/1/2022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823D-592D-4406-9066-690F6F344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8B85E-F3A4-4D2C-971C-1B46C398E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4FD87F5-9F2B-4078-A444-1C5EB07815A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48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CB3F9-1A37-43E0-9AE4-00B5E438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55933-CB36-4B2A-AFCA-B36E74318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35279-1F3F-4713-91E1-2EE19C361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D7854-050B-4E97-9718-3FC152889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86A24088-B0E7-4590-8691-F9923076113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1/1/2022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3ACA3-70BA-4F08-B78A-08E6ADB5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E5965-4DFC-46A6-9915-CFDABBB0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4FD87F5-9F2B-4078-A444-1C5EB07815A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27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2BA01-640E-454E-8E40-EB5C67FBC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60700-5EEB-48B8-BF0A-A0EAE4531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C1BBE6-B0C0-4319-80D8-E869CCDB9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6C811E-E986-4557-A88E-642FF825E1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91182A-966F-4C55-9C5C-26DCFF1F73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CEC5BF-8F1C-4F31-AA06-A54543E1A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86A24088-B0E7-4590-8691-F9923076113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1/1/2022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775AFC-D1B0-4ACC-966C-69EF122AD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D432B1-1F59-4CB1-9099-3CED5A170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4FD87F5-9F2B-4078-A444-1C5EB07815A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83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958B-897B-4BF7-BAC6-39E483445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E51B27-7BDC-40B5-98A5-339EB554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86A24088-B0E7-4590-8691-F9923076113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1/1/2022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CBBDAC-281F-458A-99AE-708AB6DD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1B311-6D42-4E85-8006-CC452856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4FD87F5-9F2B-4078-A444-1C5EB07815A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12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8C4BB7-DA49-4807-B294-06C536D95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86A24088-B0E7-4590-8691-F9923076113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1/1/2022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CF8137-0AF4-4D74-96F4-B782E980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4D8D5-BFEC-4C22-B3BE-EEF099C96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4FD87F5-9F2B-4078-A444-1C5EB07815A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5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DC796-E9C8-4378-B65D-70FE6B1F8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E0026-0451-41FF-BFB0-493E22ED7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C6E902-15ED-4AB1-A8E8-077CE1A11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E50A46-2380-4365-8650-CB329E3DA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86A24088-B0E7-4590-8691-F9923076113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1/1/2022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99D4D-F6AB-4A3C-8E4C-C03D87383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0630A3-99BF-4421-ABAD-F56523B0B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4FD87F5-9F2B-4078-A444-1C5EB07815A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1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74291-35CE-46F7-A141-088D9AAE7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806512-0D0E-4151-AB8E-B7D824EE1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BA26BD-8B2F-4F83-92EB-FDBB7FBDF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D20613-C09E-4976-90D1-ED4936E36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86A24088-B0E7-4590-8691-F9923076113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1/1/2022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63A6A-4C85-4D1C-9009-E5D996DF0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CD7D9-9E6C-44B3-8A95-0BBD3085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4FD87F5-9F2B-4078-A444-1C5EB07815A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80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B05CD-90C5-43E8-ABF7-D21074F37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B6F11C-F635-44FF-B9EC-687C57807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18F82-7554-4F3F-8812-B4268137D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86A24088-B0E7-4590-8691-F9923076113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1/1/2022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A424E-7215-4280-8D0C-399179688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3AEC3-5E54-4B5A-964F-FFDDE19AC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4FD87F5-9F2B-4078-A444-1C5EB07815A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40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EBFDD7-08ED-49FA-A643-F1DB76995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876FE-4610-4F12-9FF1-34003D0B0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487D3-4E3D-45BB-B39D-D25A133A5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86A24088-B0E7-4590-8691-F9923076113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1/1/2022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11244-B4C5-4F29-A673-AB061BBD8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6A616-FDAA-4558-8A32-1D50A43F2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4FD87F5-9F2B-4078-A444-1C5EB07815A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53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1210" y="-139049"/>
            <a:ext cx="9076806" cy="5230766"/>
            <a:chOff x="21210" y="-139049"/>
            <a:chExt cx="9076806" cy="5230766"/>
          </a:xfrm>
        </p:grpSpPr>
        <p:sp>
          <p:nvSpPr>
            <p:cNvPr id="3" name="圆角矩形 4"/>
            <p:cNvSpPr/>
            <p:nvPr/>
          </p:nvSpPr>
          <p:spPr>
            <a:xfrm>
              <a:off x="232515" y="220661"/>
              <a:ext cx="8722147" cy="4799361"/>
            </a:xfrm>
            <a:custGeom>
              <a:avLst/>
              <a:gdLst>
                <a:gd name="connsiteX0" fmla="*/ 0 w 8556376"/>
                <a:gd name="connsiteY0" fmla="*/ 487324 h 4752528"/>
                <a:gd name="connsiteX1" fmla="*/ 487324 w 8556376"/>
                <a:gd name="connsiteY1" fmla="*/ 0 h 4752528"/>
                <a:gd name="connsiteX2" fmla="*/ 8069052 w 8556376"/>
                <a:gd name="connsiteY2" fmla="*/ 0 h 4752528"/>
                <a:gd name="connsiteX3" fmla="*/ 8556376 w 8556376"/>
                <a:gd name="connsiteY3" fmla="*/ 487324 h 4752528"/>
                <a:gd name="connsiteX4" fmla="*/ 8556376 w 8556376"/>
                <a:gd name="connsiteY4" fmla="*/ 4265204 h 4752528"/>
                <a:gd name="connsiteX5" fmla="*/ 8069052 w 8556376"/>
                <a:gd name="connsiteY5" fmla="*/ 4752528 h 4752528"/>
                <a:gd name="connsiteX6" fmla="*/ 487324 w 8556376"/>
                <a:gd name="connsiteY6" fmla="*/ 4752528 h 4752528"/>
                <a:gd name="connsiteX7" fmla="*/ 0 w 8556376"/>
                <a:gd name="connsiteY7" fmla="*/ 4265204 h 4752528"/>
                <a:gd name="connsiteX8" fmla="*/ 0 w 8556376"/>
                <a:gd name="connsiteY8" fmla="*/ 487324 h 4752528"/>
                <a:gd name="connsiteX0" fmla="*/ 0 w 8556376"/>
                <a:gd name="connsiteY0" fmla="*/ 487324 h 4752528"/>
                <a:gd name="connsiteX1" fmla="*/ 487324 w 8556376"/>
                <a:gd name="connsiteY1" fmla="*/ 0 h 4752528"/>
                <a:gd name="connsiteX2" fmla="*/ 8069052 w 8556376"/>
                <a:gd name="connsiteY2" fmla="*/ 0 h 4752528"/>
                <a:gd name="connsiteX3" fmla="*/ 8556376 w 8556376"/>
                <a:gd name="connsiteY3" fmla="*/ 487324 h 4752528"/>
                <a:gd name="connsiteX4" fmla="*/ 8556376 w 8556376"/>
                <a:gd name="connsiteY4" fmla="*/ 4265204 h 4752528"/>
                <a:gd name="connsiteX5" fmla="*/ 8069052 w 8556376"/>
                <a:gd name="connsiteY5" fmla="*/ 4752528 h 4752528"/>
                <a:gd name="connsiteX6" fmla="*/ 487324 w 8556376"/>
                <a:gd name="connsiteY6" fmla="*/ 4752528 h 4752528"/>
                <a:gd name="connsiteX7" fmla="*/ 0 w 8556376"/>
                <a:gd name="connsiteY7" fmla="*/ 4265204 h 4752528"/>
                <a:gd name="connsiteX8" fmla="*/ 0 w 8556376"/>
                <a:gd name="connsiteY8" fmla="*/ 487324 h 4752528"/>
                <a:gd name="connsiteX0" fmla="*/ 0 w 8556376"/>
                <a:gd name="connsiteY0" fmla="*/ 506620 h 4771824"/>
                <a:gd name="connsiteX1" fmla="*/ 487324 w 8556376"/>
                <a:gd name="connsiteY1" fmla="*/ 19296 h 4771824"/>
                <a:gd name="connsiteX2" fmla="*/ 8069052 w 8556376"/>
                <a:gd name="connsiteY2" fmla="*/ 19296 h 4771824"/>
                <a:gd name="connsiteX3" fmla="*/ 8556376 w 8556376"/>
                <a:gd name="connsiteY3" fmla="*/ 506620 h 4771824"/>
                <a:gd name="connsiteX4" fmla="*/ 8556376 w 8556376"/>
                <a:gd name="connsiteY4" fmla="*/ 4284500 h 4771824"/>
                <a:gd name="connsiteX5" fmla="*/ 8069052 w 8556376"/>
                <a:gd name="connsiteY5" fmla="*/ 4771824 h 4771824"/>
                <a:gd name="connsiteX6" fmla="*/ 487324 w 8556376"/>
                <a:gd name="connsiteY6" fmla="*/ 4771824 h 4771824"/>
                <a:gd name="connsiteX7" fmla="*/ 0 w 8556376"/>
                <a:gd name="connsiteY7" fmla="*/ 4284500 h 4771824"/>
                <a:gd name="connsiteX8" fmla="*/ 0 w 8556376"/>
                <a:gd name="connsiteY8" fmla="*/ 506620 h 4771824"/>
                <a:gd name="connsiteX0" fmla="*/ 0 w 8556376"/>
                <a:gd name="connsiteY0" fmla="*/ 510460 h 4775664"/>
                <a:gd name="connsiteX1" fmla="*/ 487324 w 8556376"/>
                <a:gd name="connsiteY1" fmla="*/ 23136 h 4775664"/>
                <a:gd name="connsiteX2" fmla="*/ 8069052 w 8556376"/>
                <a:gd name="connsiteY2" fmla="*/ 23136 h 4775664"/>
                <a:gd name="connsiteX3" fmla="*/ 8556376 w 8556376"/>
                <a:gd name="connsiteY3" fmla="*/ 510460 h 4775664"/>
                <a:gd name="connsiteX4" fmla="*/ 8556376 w 8556376"/>
                <a:gd name="connsiteY4" fmla="*/ 4288340 h 4775664"/>
                <a:gd name="connsiteX5" fmla="*/ 8069052 w 8556376"/>
                <a:gd name="connsiteY5" fmla="*/ 4775664 h 4775664"/>
                <a:gd name="connsiteX6" fmla="*/ 487324 w 8556376"/>
                <a:gd name="connsiteY6" fmla="*/ 4775664 h 4775664"/>
                <a:gd name="connsiteX7" fmla="*/ 0 w 8556376"/>
                <a:gd name="connsiteY7" fmla="*/ 4288340 h 4775664"/>
                <a:gd name="connsiteX8" fmla="*/ 0 w 8556376"/>
                <a:gd name="connsiteY8" fmla="*/ 510460 h 4775664"/>
                <a:gd name="connsiteX0" fmla="*/ 0 w 8556376"/>
                <a:gd name="connsiteY0" fmla="*/ 556818 h 4822022"/>
                <a:gd name="connsiteX1" fmla="*/ 487324 w 8556376"/>
                <a:gd name="connsiteY1" fmla="*/ 69494 h 4822022"/>
                <a:gd name="connsiteX2" fmla="*/ 8069052 w 8556376"/>
                <a:gd name="connsiteY2" fmla="*/ 69494 h 4822022"/>
                <a:gd name="connsiteX3" fmla="*/ 8556376 w 8556376"/>
                <a:gd name="connsiteY3" fmla="*/ 556818 h 4822022"/>
                <a:gd name="connsiteX4" fmla="*/ 8556376 w 8556376"/>
                <a:gd name="connsiteY4" fmla="*/ 4334698 h 4822022"/>
                <a:gd name="connsiteX5" fmla="*/ 8069052 w 8556376"/>
                <a:gd name="connsiteY5" fmla="*/ 4822022 h 4822022"/>
                <a:gd name="connsiteX6" fmla="*/ 487324 w 8556376"/>
                <a:gd name="connsiteY6" fmla="*/ 4822022 h 4822022"/>
                <a:gd name="connsiteX7" fmla="*/ 0 w 8556376"/>
                <a:gd name="connsiteY7" fmla="*/ 4334698 h 4822022"/>
                <a:gd name="connsiteX8" fmla="*/ 0 w 8556376"/>
                <a:gd name="connsiteY8" fmla="*/ 556818 h 4822022"/>
                <a:gd name="connsiteX0" fmla="*/ 0 w 8556376"/>
                <a:gd name="connsiteY0" fmla="*/ 534157 h 4799361"/>
                <a:gd name="connsiteX1" fmla="*/ 487324 w 8556376"/>
                <a:gd name="connsiteY1" fmla="*/ 46833 h 4799361"/>
                <a:gd name="connsiteX2" fmla="*/ 7865852 w 8556376"/>
                <a:gd name="connsiteY2" fmla="*/ 72233 h 4799361"/>
                <a:gd name="connsiteX3" fmla="*/ 8556376 w 8556376"/>
                <a:gd name="connsiteY3" fmla="*/ 534157 h 4799361"/>
                <a:gd name="connsiteX4" fmla="*/ 8556376 w 8556376"/>
                <a:gd name="connsiteY4" fmla="*/ 4312037 h 4799361"/>
                <a:gd name="connsiteX5" fmla="*/ 8069052 w 8556376"/>
                <a:gd name="connsiteY5" fmla="*/ 4799361 h 4799361"/>
                <a:gd name="connsiteX6" fmla="*/ 487324 w 8556376"/>
                <a:gd name="connsiteY6" fmla="*/ 4799361 h 4799361"/>
                <a:gd name="connsiteX7" fmla="*/ 0 w 8556376"/>
                <a:gd name="connsiteY7" fmla="*/ 4312037 h 4799361"/>
                <a:gd name="connsiteX8" fmla="*/ 0 w 8556376"/>
                <a:gd name="connsiteY8" fmla="*/ 534157 h 4799361"/>
                <a:gd name="connsiteX0" fmla="*/ 0 w 8556376"/>
                <a:gd name="connsiteY0" fmla="*/ 534157 h 4799361"/>
                <a:gd name="connsiteX1" fmla="*/ 487324 w 8556376"/>
                <a:gd name="connsiteY1" fmla="*/ 46833 h 4799361"/>
                <a:gd name="connsiteX2" fmla="*/ 7865852 w 8556376"/>
                <a:gd name="connsiteY2" fmla="*/ 72233 h 4799361"/>
                <a:gd name="connsiteX3" fmla="*/ 8556376 w 8556376"/>
                <a:gd name="connsiteY3" fmla="*/ 534157 h 4799361"/>
                <a:gd name="connsiteX4" fmla="*/ 8556376 w 8556376"/>
                <a:gd name="connsiteY4" fmla="*/ 4312037 h 4799361"/>
                <a:gd name="connsiteX5" fmla="*/ 8069052 w 8556376"/>
                <a:gd name="connsiteY5" fmla="*/ 4799361 h 4799361"/>
                <a:gd name="connsiteX6" fmla="*/ 487324 w 8556376"/>
                <a:gd name="connsiteY6" fmla="*/ 4799361 h 4799361"/>
                <a:gd name="connsiteX7" fmla="*/ 0 w 8556376"/>
                <a:gd name="connsiteY7" fmla="*/ 4312037 h 4799361"/>
                <a:gd name="connsiteX8" fmla="*/ 0 w 8556376"/>
                <a:gd name="connsiteY8" fmla="*/ 534157 h 4799361"/>
                <a:gd name="connsiteX0" fmla="*/ 0 w 8556376"/>
                <a:gd name="connsiteY0" fmla="*/ 534157 h 4799361"/>
                <a:gd name="connsiteX1" fmla="*/ 487324 w 8556376"/>
                <a:gd name="connsiteY1" fmla="*/ 46833 h 4799361"/>
                <a:gd name="connsiteX2" fmla="*/ 7865852 w 8556376"/>
                <a:gd name="connsiteY2" fmla="*/ 72233 h 4799361"/>
                <a:gd name="connsiteX3" fmla="*/ 8556376 w 8556376"/>
                <a:gd name="connsiteY3" fmla="*/ 534157 h 4799361"/>
                <a:gd name="connsiteX4" fmla="*/ 8556376 w 8556376"/>
                <a:gd name="connsiteY4" fmla="*/ 4312037 h 4799361"/>
                <a:gd name="connsiteX5" fmla="*/ 8069052 w 8556376"/>
                <a:gd name="connsiteY5" fmla="*/ 4799361 h 4799361"/>
                <a:gd name="connsiteX6" fmla="*/ 487324 w 8556376"/>
                <a:gd name="connsiteY6" fmla="*/ 4799361 h 4799361"/>
                <a:gd name="connsiteX7" fmla="*/ 0 w 8556376"/>
                <a:gd name="connsiteY7" fmla="*/ 4312037 h 4799361"/>
                <a:gd name="connsiteX8" fmla="*/ 0 w 8556376"/>
                <a:gd name="connsiteY8" fmla="*/ 534157 h 4799361"/>
                <a:gd name="connsiteX0" fmla="*/ 42681 w 8599057"/>
                <a:gd name="connsiteY0" fmla="*/ 536554 h 4801758"/>
                <a:gd name="connsiteX1" fmla="*/ 530005 w 8599057"/>
                <a:gd name="connsiteY1" fmla="*/ 49230 h 4801758"/>
                <a:gd name="connsiteX2" fmla="*/ 7908533 w 8599057"/>
                <a:gd name="connsiteY2" fmla="*/ 74630 h 4801758"/>
                <a:gd name="connsiteX3" fmla="*/ 8599057 w 8599057"/>
                <a:gd name="connsiteY3" fmla="*/ 536554 h 4801758"/>
                <a:gd name="connsiteX4" fmla="*/ 8599057 w 8599057"/>
                <a:gd name="connsiteY4" fmla="*/ 4314434 h 4801758"/>
                <a:gd name="connsiteX5" fmla="*/ 8111733 w 8599057"/>
                <a:gd name="connsiteY5" fmla="*/ 4801758 h 4801758"/>
                <a:gd name="connsiteX6" fmla="*/ 530005 w 8599057"/>
                <a:gd name="connsiteY6" fmla="*/ 4801758 h 4801758"/>
                <a:gd name="connsiteX7" fmla="*/ 42681 w 8599057"/>
                <a:gd name="connsiteY7" fmla="*/ 4314434 h 4801758"/>
                <a:gd name="connsiteX8" fmla="*/ 42681 w 8599057"/>
                <a:gd name="connsiteY8" fmla="*/ 536554 h 4801758"/>
                <a:gd name="connsiteX0" fmla="*/ 42681 w 8599057"/>
                <a:gd name="connsiteY0" fmla="*/ 724657 h 4799361"/>
                <a:gd name="connsiteX1" fmla="*/ 530005 w 8599057"/>
                <a:gd name="connsiteY1" fmla="*/ 46833 h 4799361"/>
                <a:gd name="connsiteX2" fmla="*/ 7908533 w 8599057"/>
                <a:gd name="connsiteY2" fmla="*/ 72233 h 4799361"/>
                <a:gd name="connsiteX3" fmla="*/ 8599057 w 8599057"/>
                <a:gd name="connsiteY3" fmla="*/ 534157 h 4799361"/>
                <a:gd name="connsiteX4" fmla="*/ 8599057 w 8599057"/>
                <a:gd name="connsiteY4" fmla="*/ 4312037 h 4799361"/>
                <a:gd name="connsiteX5" fmla="*/ 8111733 w 8599057"/>
                <a:gd name="connsiteY5" fmla="*/ 4799361 h 4799361"/>
                <a:gd name="connsiteX6" fmla="*/ 530005 w 8599057"/>
                <a:gd name="connsiteY6" fmla="*/ 4799361 h 4799361"/>
                <a:gd name="connsiteX7" fmla="*/ 42681 w 8599057"/>
                <a:gd name="connsiteY7" fmla="*/ 4312037 h 4799361"/>
                <a:gd name="connsiteX8" fmla="*/ 42681 w 8599057"/>
                <a:gd name="connsiteY8" fmla="*/ 724657 h 4799361"/>
                <a:gd name="connsiteX0" fmla="*/ 42681 w 8599057"/>
                <a:gd name="connsiteY0" fmla="*/ 724657 h 4799361"/>
                <a:gd name="connsiteX1" fmla="*/ 530005 w 8599057"/>
                <a:gd name="connsiteY1" fmla="*/ 46833 h 4799361"/>
                <a:gd name="connsiteX2" fmla="*/ 7908533 w 8599057"/>
                <a:gd name="connsiteY2" fmla="*/ 72233 h 4799361"/>
                <a:gd name="connsiteX3" fmla="*/ 8599057 w 8599057"/>
                <a:gd name="connsiteY3" fmla="*/ 534157 h 4799361"/>
                <a:gd name="connsiteX4" fmla="*/ 8599057 w 8599057"/>
                <a:gd name="connsiteY4" fmla="*/ 4312037 h 4799361"/>
                <a:gd name="connsiteX5" fmla="*/ 8111733 w 8599057"/>
                <a:gd name="connsiteY5" fmla="*/ 4799361 h 4799361"/>
                <a:gd name="connsiteX6" fmla="*/ 530005 w 8599057"/>
                <a:gd name="connsiteY6" fmla="*/ 4799361 h 4799361"/>
                <a:gd name="connsiteX7" fmla="*/ 42681 w 8599057"/>
                <a:gd name="connsiteY7" fmla="*/ 4312037 h 4799361"/>
                <a:gd name="connsiteX8" fmla="*/ 42681 w 8599057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81726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  <a:gd name="connsiteX0" fmla="*/ 103588 w 8722147"/>
                <a:gd name="connsiteY0" fmla="*/ 724657 h 4803139"/>
                <a:gd name="connsiteX1" fmla="*/ 590912 w 8722147"/>
                <a:gd name="connsiteY1" fmla="*/ 46833 h 4803139"/>
                <a:gd name="connsiteX2" fmla="*/ 7969440 w 8722147"/>
                <a:gd name="connsiteY2" fmla="*/ 72233 h 4803139"/>
                <a:gd name="connsiteX3" fmla="*/ 8659964 w 8722147"/>
                <a:gd name="connsiteY3" fmla="*/ 534157 h 4803139"/>
                <a:gd name="connsiteX4" fmla="*/ 8659964 w 8722147"/>
                <a:gd name="connsiteY4" fmla="*/ 4312037 h 4803139"/>
                <a:gd name="connsiteX5" fmla="*/ 8172640 w 8722147"/>
                <a:gd name="connsiteY5" fmla="*/ 4799361 h 4803139"/>
                <a:gd name="connsiteX6" fmla="*/ 883012 w 8722147"/>
                <a:gd name="connsiteY6" fmla="*/ 4710461 h 4803139"/>
                <a:gd name="connsiteX7" fmla="*/ 103588 w 8722147"/>
                <a:gd name="connsiteY7" fmla="*/ 4312037 h 4803139"/>
                <a:gd name="connsiteX8" fmla="*/ 103588 w 8722147"/>
                <a:gd name="connsiteY8" fmla="*/ 724657 h 4803139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81726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78170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78170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22147" h="4799361">
                  <a:moveTo>
                    <a:pt x="103588" y="724657"/>
                  </a:moveTo>
                  <a:cubicBezTo>
                    <a:pt x="-23412" y="87215"/>
                    <a:pt x="131270" y="-29367"/>
                    <a:pt x="590912" y="46833"/>
                  </a:cubicBezTo>
                  <a:cubicBezTo>
                    <a:pt x="2749855" y="338933"/>
                    <a:pt x="5048497" y="-181767"/>
                    <a:pt x="7969440" y="72233"/>
                  </a:cubicBezTo>
                  <a:cubicBezTo>
                    <a:pt x="8606882" y="-29367"/>
                    <a:pt x="8659964" y="265015"/>
                    <a:pt x="8659964" y="534157"/>
                  </a:cubicBezTo>
                  <a:cubicBezTo>
                    <a:pt x="8888564" y="1361650"/>
                    <a:pt x="8393264" y="2417744"/>
                    <a:pt x="8659964" y="4312037"/>
                  </a:cubicBezTo>
                  <a:cubicBezTo>
                    <a:pt x="8659964" y="4581179"/>
                    <a:pt x="8467182" y="4710461"/>
                    <a:pt x="7817040" y="4799361"/>
                  </a:cubicBezTo>
                  <a:cubicBezTo>
                    <a:pt x="3448297" y="4710461"/>
                    <a:pt x="3232455" y="4380261"/>
                    <a:pt x="883012" y="4710461"/>
                  </a:cubicBezTo>
                  <a:cubicBezTo>
                    <a:pt x="359870" y="4634261"/>
                    <a:pt x="14688" y="4784379"/>
                    <a:pt x="103588" y="4312037"/>
                  </a:cubicBezTo>
                  <a:cubicBezTo>
                    <a:pt x="-201212" y="3700444"/>
                    <a:pt x="281388" y="1209250"/>
                    <a:pt x="103588" y="724657"/>
                  </a:cubicBezTo>
                  <a:close/>
                </a:path>
              </a:pathLst>
            </a:custGeom>
            <a:noFill/>
            <a:ln>
              <a:solidFill>
                <a:srgbClr val="0BA5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  <p:sp>
          <p:nvSpPr>
            <p:cNvPr id="18" name="椭圆 9"/>
            <p:cNvSpPr/>
            <p:nvPr/>
          </p:nvSpPr>
          <p:spPr>
            <a:xfrm rot="12100884">
              <a:off x="21210" y="143420"/>
              <a:ext cx="782397" cy="229329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0BA7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 rot="16826843">
              <a:off x="8181052" y="91578"/>
              <a:ext cx="817274" cy="356019"/>
              <a:chOff x="444259" y="3705449"/>
              <a:chExt cx="3605003" cy="867132"/>
            </a:xfrm>
          </p:grpSpPr>
          <p:sp>
            <p:nvSpPr>
              <p:cNvPr id="15" name="椭圆 9"/>
              <p:cNvSpPr/>
              <p:nvPr/>
            </p:nvSpPr>
            <p:spPr>
              <a:xfrm>
                <a:off x="444259" y="3705449"/>
                <a:ext cx="3605003" cy="86713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2782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16" name="椭圆 9"/>
              <p:cNvSpPr/>
              <p:nvPr/>
            </p:nvSpPr>
            <p:spPr>
              <a:xfrm>
                <a:off x="521180" y="3958459"/>
                <a:ext cx="3451161" cy="55856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0BA7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</p:grpSp>
        <p:sp>
          <p:nvSpPr>
            <p:cNvPr id="6" name="椭圆 9"/>
            <p:cNvSpPr/>
            <p:nvPr/>
          </p:nvSpPr>
          <p:spPr>
            <a:xfrm rot="16560661">
              <a:off x="-114101" y="383087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 rot="3083936">
              <a:off x="8418517" y="4505070"/>
              <a:ext cx="817274" cy="356019"/>
              <a:chOff x="444259" y="3705449"/>
              <a:chExt cx="3605003" cy="867132"/>
            </a:xfrm>
          </p:grpSpPr>
          <p:sp>
            <p:nvSpPr>
              <p:cNvPr id="13" name="椭圆 9"/>
              <p:cNvSpPr/>
              <p:nvPr/>
            </p:nvSpPr>
            <p:spPr>
              <a:xfrm>
                <a:off x="444259" y="3705449"/>
                <a:ext cx="3605003" cy="86713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2782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14" name="椭圆 9"/>
              <p:cNvSpPr/>
              <p:nvPr/>
            </p:nvSpPr>
            <p:spPr>
              <a:xfrm>
                <a:off x="521180" y="3958459"/>
                <a:ext cx="3451161" cy="55856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0BA7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</p:grpSp>
        <p:sp>
          <p:nvSpPr>
            <p:cNvPr id="8" name="椭圆 9"/>
            <p:cNvSpPr/>
            <p:nvPr/>
          </p:nvSpPr>
          <p:spPr>
            <a:xfrm rot="9240798">
              <a:off x="8315619" y="4770417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  <p:sp>
          <p:nvSpPr>
            <p:cNvPr id="9" name="椭圆 9"/>
            <p:cNvSpPr/>
            <p:nvPr/>
          </p:nvSpPr>
          <p:spPr>
            <a:xfrm rot="9240798">
              <a:off x="173505" y="4450467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rot="12111602">
              <a:off x="173504" y="4750081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  <p:sp>
          <p:nvSpPr>
            <p:cNvPr id="11" name="椭圆 9"/>
            <p:cNvSpPr/>
            <p:nvPr/>
          </p:nvSpPr>
          <p:spPr>
            <a:xfrm rot="5650920">
              <a:off x="-104922" y="4367285"/>
              <a:ext cx="770373" cy="163254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0BA7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  <p:sp>
          <p:nvSpPr>
            <p:cNvPr id="12" name="椭圆 9"/>
            <p:cNvSpPr/>
            <p:nvPr/>
          </p:nvSpPr>
          <p:spPr>
            <a:xfrm rot="9645523">
              <a:off x="8027296" y="224380"/>
              <a:ext cx="770373" cy="163254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615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3"/>
          <p:cNvGrpSpPr/>
          <p:nvPr/>
        </p:nvGrpSpPr>
        <p:grpSpPr>
          <a:xfrm>
            <a:off x="232275" y="221325"/>
            <a:ext cx="8620125" cy="4563850"/>
            <a:chOff x="232275" y="221325"/>
            <a:chExt cx="8620125" cy="4563850"/>
          </a:xfrm>
        </p:grpSpPr>
        <p:sp>
          <p:nvSpPr>
            <p:cNvPr id="112" name="Google Shape;112;p3"/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5"/>
            </a:solidFill>
            <a:ln>
              <a:noFill/>
            </a:ln>
            <a:effectLst>
              <a:outerShdw dist="57150" dir="5460000" algn="bl" rotWithShape="0">
                <a:schemeClr val="accent5">
                  <a:alpha val="3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1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chemeClr val="accent6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" name="Google Shape;119;p3"/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120" name="Google Shape;120;p3"/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3"/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3"/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3"/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4" name="Google Shape;124;p3"/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125" name="Google Shape;125;p3"/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3"/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3"/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" name="Google Shape;129;p3"/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130" name="Google Shape;130;p3"/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" name="Google Shape;134;p3"/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135" name="Google Shape;135;p3"/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9" name="Google Shape;139;p3"/>
          <p:cNvSpPr txBox="1">
            <a:spLocks noGrp="1"/>
          </p:cNvSpPr>
          <p:nvPr>
            <p:ph type="title" hasCustomPrompt="1"/>
          </p:nvPr>
        </p:nvSpPr>
        <p:spPr>
          <a:xfrm flipH="1">
            <a:off x="4032325" y="1413901"/>
            <a:ext cx="1079400" cy="7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500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0" name="Google Shape;140;p3"/>
          <p:cNvSpPr txBox="1">
            <a:spLocks noGrp="1"/>
          </p:cNvSpPr>
          <p:nvPr>
            <p:ph type="title" idx="2"/>
          </p:nvPr>
        </p:nvSpPr>
        <p:spPr>
          <a:xfrm>
            <a:off x="2175750" y="2272800"/>
            <a:ext cx="4792800" cy="7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1" name="Google Shape;141;p3"/>
          <p:cNvSpPr txBox="1">
            <a:spLocks noGrp="1"/>
          </p:cNvSpPr>
          <p:nvPr>
            <p:ph type="subTitle" idx="1"/>
          </p:nvPr>
        </p:nvSpPr>
        <p:spPr>
          <a:xfrm>
            <a:off x="2762525" y="3102425"/>
            <a:ext cx="3618600" cy="6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2" name="Google Shape;142;p3"/>
          <p:cNvGrpSpPr/>
          <p:nvPr/>
        </p:nvGrpSpPr>
        <p:grpSpPr>
          <a:xfrm>
            <a:off x="792420" y="790418"/>
            <a:ext cx="7414545" cy="3598988"/>
            <a:chOff x="792420" y="790418"/>
            <a:chExt cx="7414545" cy="3598988"/>
          </a:xfrm>
        </p:grpSpPr>
        <p:grpSp>
          <p:nvGrpSpPr>
            <p:cNvPr id="143" name="Google Shape;143;p3"/>
            <p:cNvGrpSpPr/>
            <p:nvPr/>
          </p:nvGrpSpPr>
          <p:grpSpPr>
            <a:xfrm>
              <a:off x="7578793" y="1044052"/>
              <a:ext cx="253423" cy="255847"/>
              <a:chOff x="7782063" y="2882713"/>
              <a:chExt cx="194000" cy="195872"/>
            </a:xfrm>
          </p:grpSpPr>
          <p:sp>
            <p:nvSpPr>
              <p:cNvPr id="144" name="Google Shape;144;p3"/>
              <p:cNvSpPr/>
              <p:nvPr/>
            </p:nvSpPr>
            <p:spPr>
              <a:xfrm>
                <a:off x="7879196" y="2882713"/>
                <a:ext cx="89" cy="1958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00" fill="none" extrusionOk="0">
                    <a:moveTo>
                      <a:pt x="1" y="1"/>
                    </a:moveTo>
                    <a:lnTo>
                      <a:pt x="1" y="2199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3"/>
              <p:cNvSpPr/>
              <p:nvPr/>
            </p:nvSpPr>
            <p:spPr>
              <a:xfrm>
                <a:off x="7784199" y="2980647"/>
                <a:ext cx="190084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" fill="none" extrusionOk="0">
                    <a:moveTo>
                      <a:pt x="1" y="1"/>
                    </a:moveTo>
                    <a:lnTo>
                      <a:pt x="2134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7810018" y="2912449"/>
                <a:ext cx="138178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573" fill="none" extrusionOk="0">
                    <a:moveTo>
                      <a:pt x="0" y="1"/>
                    </a:moveTo>
                    <a:lnTo>
                      <a:pt x="1552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>
                <a:off x="7810018" y="2912449"/>
                <a:ext cx="133994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73" fill="none" extrusionOk="0">
                    <a:moveTo>
                      <a:pt x="1504" y="1"/>
                    </a:moveTo>
                    <a:lnTo>
                      <a:pt x="0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3"/>
              <p:cNvSpPr/>
              <p:nvPr/>
            </p:nvSpPr>
            <p:spPr>
              <a:xfrm>
                <a:off x="7849459" y="2888054"/>
                <a:ext cx="59741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315" fill="none" extrusionOk="0">
                    <a:moveTo>
                      <a:pt x="1" y="1"/>
                    </a:moveTo>
                    <a:lnTo>
                      <a:pt x="333" y="314"/>
                    </a:lnTo>
                    <a:lnTo>
                      <a:pt x="670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7948107" y="2951623"/>
                <a:ext cx="27956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672" fill="none" extrusionOk="0">
                    <a:moveTo>
                      <a:pt x="314" y="1"/>
                    </a:moveTo>
                    <a:lnTo>
                      <a:pt x="1" y="333"/>
                    </a:lnTo>
                    <a:lnTo>
                      <a:pt x="314" y="672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7782063" y="2951623"/>
                <a:ext cx="28045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672" fill="none" extrusionOk="0">
                    <a:moveTo>
                      <a:pt x="1" y="672"/>
                    </a:moveTo>
                    <a:lnTo>
                      <a:pt x="314" y="338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3"/>
              <p:cNvSpPr/>
              <p:nvPr/>
            </p:nvSpPr>
            <p:spPr>
              <a:xfrm>
                <a:off x="7849459" y="3049024"/>
                <a:ext cx="57604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315" fill="none" extrusionOk="0">
                    <a:moveTo>
                      <a:pt x="646" y="314"/>
                    </a:moveTo>
                    <a:lnTo>
                      <a:pt x="338" y="1"/>
                    </a:lnTo>
                    <a:lnTo>
                      <a:pt x="1" y="314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7845097" y="2954027"/>
                <a:ext cx="57782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55" extrusionOk="0">
                    <a:moveTo>
                      <a:pt x="371" y="1"/>
                    </a:moveTo>
                    <a:cubicBezTo>
                      <a:pt x="125" y="1"/>
                      <a:pt x="1" y="299"/>
                      <a:pt x="176" y="472"/>
                    </a:cubicBezTo>
                    <a:cubicBezTo>
                      <a:pt x="232" y="529"/>
                      <a:pt x="302" y="555"/>
                      <a:pt x="370" y="555"/>
                    </a:cubicBezTo>
                    <a:cubicBezTo>
                      <a:pt x="512" y="555"/>
                      <a:pt x="649" y="443"/>
                      <a:pt x="648" y="276"/>
                    </a:cubicBezTo>
                    <a:cubicBezTo>
                      <a:pt x="648" y="124"/>
                      <a:pt x="524" y="1"/>
                      <a:pt x="372" y="1"/>
                    </a:cubicBezTo>
                    <a:cubicBezTo>
                      <a:pt x="372" y="1"/>
                      <a:pt x="371" y="1"/>
                      <a:pt x="371" y="1"/>
                    </a:cubicBezTo>
                    <a:close/>
                  </a:path>
                </a:pathLst>
              </a:custGeom>
              <a:solidFill>
                <a:srgbClr val="8DCE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 rot="-1518744">
              <a:off x="1268749" y="3923077"/>
              <a:ext cx="445328" cy="347514"/>
              <a:chOff x="6632777" y="989227"/>
              <a:chExt cx="620200" cy="483976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6977481" y="1188332"/>
                <a:ext cx="275497" cy="124631"/>
              </a:xfrm>
              <a:custGeom>
                <a:avLst/>
                <a:gdLst/>
                <a:ahLst/>
                <a:cxnLst/>
                <a:rect l="l" t="t" r="r" b="b"/>
                <a:pathLst>
                  <a:path w="2878" h="1302" extrusionOk="0">
                    <a:moveTo>
                      <a:pt x="1388" y="0"/>
                    </a:moveTo>
                    <a:cubicBezTo>
                      <a:pt x="1195" y="0"/>
                      <a:pt x="983" y="43"/>
                      <a:pt x="749" y="144"/>
                    </a:cubicBezTo>
                    <a:lnTo>
                      <a:pt x="743" y="147"/>
                    </a:lnTo>
                    <a:cubicBezTo>
                      <a:pt x="705" y="166"/>
                      <a:pt x="355" y="136"/>
                      <a:pt x="165" y="463"/>
                    </a:cubicBezTo>
                    <a:cubicBezTo>
                      <a:pt x="139" y="510"/>
                      <a:pt x="0" y="837"/>
                      <a:pt x="142" y="837"/>
                    </a:cubicBezTo>
                    <a:cubicBezTo>
                      <a:pt x="145" y="837"/>
                      <a:pt x="148" y="837"/>
                      <a:pt x="151" y="837"/>
                    </a:cubicBezTo>
                    <a:cubicBezTo>
                      <a:pt x="257" y="828"/>
                      <a:pt x="429" y="818"/>
                      <a:pt x="640" y="818"/>
                    </a:cubicBezTo>
                    <a:cubicBezTo>
                      <a:pt x="1239" y="818"/>
                      <a:pt x="2152" y="896"/>
                      <a:pt x="2753" y="1290"/>
                    </a:cubicBezTo>
                    <a:cubicBezTo>
                      <a:pt x="2766" y="1298"/>
                      <a:pt x="2779" y="1301"/>
                      <a:pt x="2792" y="1301"/>
                    </a:cubicBezTo>
                    <a:cubicBezTo>
                      <a:pt x="2838" y="1301"/>
                      <a:pt x="2877" y="1254"/>
                      <a:pt x="2856" y="1204"/>
                    </a:cubicBezTo>
                    <a:cubicBezTo>
                      <a:pt x="2676" y="798"/>
                      <a:pt x="2219" y="0"/>
                      <a:pt x="13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6967813" y="989227"/>
                <a:ext cx="157085" cy="28420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2969" extrusionOk="0">
                    <a:moveTo>
                      <a:pt x="302" y="1"/>
                    </a:moveTo>
                    <a:cubicBezTo>
                      <a:pt x="259" y="1"/>
                      <a:pt x="219" y="42"/>
                      <a:pt x="235" y="91"/>
                    </a:cubicBezTo>
                    <a:cubicBezTo>
                      <a:pt x="521" y="1019"/>
                      <a:pt x="159" y="2543"/>
                      <a:pt x="13" y="2923"/>
                    </a:cubicBezTo>
                    <a:cubicBezTo>
                      <a:pt x="1" y="2956"/>
                      <a:pt x="7" y="2969"/>
                      <a:pt x="24" y="2969"/>
                    </a:cubicBezTo>
                    <a:cubicBezTo>
                      <a:pt x="83" y="2969"/>
                      <a:pt x="275" y="2817"/>
                      <a:pt x="317" y="2806"/>
                    </a:cubicBezTo>
                    <a:cubicBezTo>
                      <a:pt x="684" y="2714"/>
                      <a:pt x="751" y="2371"/>
                      <a:pt x="781" y="2339"/>
                    </a:cubicBezTo>
                    <a:lnTo>
                      <a:pt x="785" y="2334"/>
                    </a:lnTo>
                    <a:cubicBezTo>
                      <a:pt x="1640" y="1286"/>
                      <a:pt x="766" y="367"/>
                      <a:pt x="347" y="17"/>
                    </a:cubicBezTo>
                    <a:cubicBezTo>
                      <a:pt x="333" y="6"/>
                      <a:pt x="318" y="1"/>
                      <a:pt x="3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3"/>
              <p:cNvSpPr/>
              <p:nvPr/>
            </p:nvSpPr>
            <p:spPr>
              <a:xfrm>
                <a:off x="6872375" y="1288267"/>
                <a:ext cx="291100" cy="89692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937" extrusionOk="0">
                    <a:moveTo>
                      <a:pt x="735" y="7"/>
                    </a:moveTo>
                    <a:cubicBezTo>
                      <a:pt x="705" y="13"/>
                      <a:pt x="676" y="24"/>
                      <a:pt x="651" y="38"/>
                    </a:cubicBezTo>
                    <a:lnTo>
                      <a:pt x="57" y="342"/>
                    </a:lnTo>
                    <a:cubicBezTo>
                      <a:pt x="0" y="378"/>
                      <a:pt x="10" y="464"/>
                      <a:pt x="73" y="488"/>
                    </a:cubicBezTo>
                    <a:cubicBezTo>
                      <a:pt x="492" y="648"/>
                      <a:pt x="1200" y="719"/>
                      <a:pt x="1265" y="725"/>
                    </a:cubicBezTo>
                    <a:lnTo>
                      <a:pt x="1276" y="725"/>
                    </a:lnTo>
                    <a:cubicBezTo>
                      <a:pt x="1896" y="771"/>
                      <a:pt x="2561" y="844"/>
                      <a:pt x="2910" y="934"/>
                    </a:cubicBezTo>
                    <a:cubicBezTo>
                      <a:pt x="2917" y="936"/>
                      <a:pt x="2924" y="937"/>
                      <a:pt x="2931" y="937"/>
                    </a:cubicBezTo>
                    <a:cubicBezTo>
                      <a:pt x="2997" y="937"/>
                      <a:pt x="3041" y="855"/>
                      <a:pt x="2993" y="800"/>
                    </a:cubicBezTo>
                    <a:cubicBezTo>
                      <a:pt x="2303" y="0"/>
                      <a:pt x="944" y="8"/>
                      <a:pt x="735" y="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3"/>
              <p:cNvSpPr/>
              <p:nvPr/>
            </p:nvSpPr>
            <p:spPr>
              <a:xfrm>
                <a:off x="6848540" y="1022730"/>
                <a:ext cx="126644" cy="30401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3176" extrusionOk="0">
                    <a:moveTo>
                      <a:pt x="546" y="0"/>
                    </a:moveTo>
                    <a:cubicBezTo>
                      <a:pt x="521" y="0"/>
                      <a:pt x="496" y="15"/>
                      <a:pt x="488" y="44"/>
                    </a:cubicBezTo>
                    <a:cubicBezTo>
                      <a:pt x="346" y="675"/>
                      <a:pt x="1" y="2367"/>
                      <a:pt x="202" y="3132"/>
                    </a:cubicBezTo>
                    <a:cubicBezTo>
                      <a:pt x="209" y="3159"/>
                      <a:pt x="234" y="3176"/>
                      <a:pt x="260" y="3176"/>
                    </a:cubicBezTo>
                    <a:cubicBezTo>
                      <a:pt x="271" y="3176"/>
                      <a:pt x="283" y="3173"/>
                      <a:pt x="293" y="3165"/>
                    </a:cubicBezTo>
                    <a:lnTo>
                      <a:pt x="567" y="3001"/>
                    </a:lnTo>
                    <a:cubicBezTo>
                      <a:pt x="572" y="2996"/>
                      <a:pt x="987" y="2800"/>
                      <a:pt x="990" y="2795"/>
                    </a:cubicBezTo>
                    <a:cubicBezTo>
                      <a:pt x="1060" y="2700"/>
                      <a:pt x="1322" y="1875"/>
                      <a:pt x="870" y="767"/>
                    </a:cubicBezTo>
                    <a:cubicBezTo>
                      <a:pt x="870" y="767"/>
                      <a:pt x="694" y="329"/>
                      <a:pt x="602" y="39"/>
                    </a:cubicBezTo>
                    <a:cubicBezTo>
                      <a:pt x="592" y="13"/>
                      <a:pt x="569" y="0"/>
                      <a:pt x="5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3"/>
              <p:cNvSpPr/>
              <p:nvPr/>
            </p:nvSpPr>
            <p:spPr>
              <a:xfrm>
                <a:off x="6750040" y="1367813"/>
                <a:ext cx="291004" cy="10539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101" extrusionOk="0">
                    <a:moveTo>
                      <a:pt x="856" y="0"/>
                    </a:moveTo>
                    <a:cubicBezTo>
                      <a:pt x="443" y="0"/>
                      <a:pt x="156" y="107"/>
                      <a:pt x="39" y="162"/>
                    </a:cubicBezTo>
                    <a:cubicBezTo>
                      <a:pt x="9" y="176"/>
                      <a:pt x="1" y="214"/>
                      <a:pt x="23" y="239"/>
                    </a:cubicBezTo>
                    <a:cubicBezTo>
                      <a:pt x="586" y="869"/>
                      <a:pt x="1245" y="1050"/>
                      <a:pt x="1245" y="1050"/>
                    </a:cubicBezTo>
                    <a:cubicBezTo>
                      <a:pt x="1371" y="1085"/>
                      <a:pt x="1504" y="1100"/>
                      <a:pt x="1638" y="1100"/>
                    </a:cubicBezTo>
                    <a:cubicBezTo>
                      <a:pt x="2167" y="1100"/>
                      <a:pt x="2719" y="866"/>
                      <a:pt x="2996" y="728"/>
                    </a:cubicBezTo>
                    <a:cubicBezTo>
                      <a:pt x="3040" y="706"/>
                      <a:pt x="3027" y="640"/>
                      <a:pt x="2978" y="637"/>
                    </a:cubicBezTo>
                    <a:cubicBezTo>
                      <a:pt x="2617" y="594"/>
                      <a:pt x="2169" y="341"/>
                      <a:pt x="2144" y="325"/>
                    </a:cubicBezTo>
                    <a:lnTo>
                      <a:pt x="2141" y="323"/>
                    </a:lnTo>
                    <a:cubicBezTo>
                      <a:pt x="1641" y="76"/>
                      <a:pt x="1204" y="0"/>
                      <a:pt x="8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6692318" y="1076048"/>
                <a:ext cx="147416" cy="311194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3251" extrusionOk="0">
                    <a:moveTo>
                      <a:pt x="872" y="1"/>
                    </a:moveTo>
                    <a:cubicBezTo>
                      <a:pt x="832" y="1"/>
                      <a:pt x="792" y="23"/>
                      <a:pt x="775" y="69"/>
                    </a:cubicBezTo>
                    <a:cubicBezTo>
                      <a:pt x="540" y="682"/>
                      <a:pt x="1" y="2276"/>
                      <a:pt x="518" y="3148"/>
                    </a:cubicBezTo>
                    <a:cubicBezTo>
                      <a:pt x="566" y="3229"/>
                      <a:pt x="598" y="3251"/>
                      <a:pt x="626" y="3251"/>
                    </a:cubicBezTo>
                    <a:cubicBezTo>
                      <a:pt x="645" y="3251"/>
                      <a:pt x="663" y="3242"/>
                      <a:pt x="683" y="3233"/>
                    </a:cubicBezTo>
                    <a:lnTo>
                      <a:pt x="852" y="3108"/>
                    </a:lnTo>
                    <a:cubicBezTo>
                      <a:pt x="874" y="3100"/>
                      <a:pt x="931" y="3081"/>
                      <a:pt x="943" y="3061"/>
                    </a:cubicBezTo>
                    <a:cubicBezTo>
                      <a:pt x="1049" y="2879"/>
                      <a:pt x="1539" y="1890"/>
                      <a:pt x="1153" y="888"/>
                    </a:cubicBezTo>
                    <a:cubicBezTo>
                      <a:pt x="1151" y="883"/>
                      <a:pt x="1150" y="878"/>
                      <a:pt x="1148" y="872"/>
                    </a:cubicBezTo>
                    <a:cubicBezTo>
                      <a:pt x="1137" y="812"/>
                      <a:pt x="1050" y="373"/>
                      <a:pt x="974" y="80"/>
                    </a:cubicBezTo>
                    <a:cubicBezTo>
                      <a:pt x="961" y="28"/>
                      <a:pt x="917" y="1"/>
                      <a:pt x="8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3"/>
              <p:cNvSpPr/>
              <p:nvPr/>
            </p:nvSpPr>
            <p:spPr>
              <a:xfrm>
                <a:off x="6632777" y="1121995"/>
                <a:ext cx="512224" cy="345558"/>
              </a:xfrm>
              <a:custGeom>
                <a:avLst/>
                <a:gdLst/>
                <a:ahLst/>
                <a:cxnLst/>
                <a:rect l="l" t="t" r="r" b="b"/>
                <a:pathLst>
                  <a:path w="5351" h="3610" fill="none" extrusionOk="0">
                    <a:moveTo>
                      <a:pt x="5351" y="1"/>
                    </a:moveTo>
                    <a:cubicBezTo>
                      <a:pt x="5351" y="1"/>
                      <a:pt x="3986" y="1498"/>
                      <a:pt x="2832" y="1995"/>
                    </a:cubicBezTo>
                    <a:cubicBezTo>
                      <a:pt x="2832" y="1995"/>
                      <a:pt x="1025" y="2688"/>
                      <a:pt x="1" y="3610"/>
                    </a:cubicBez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1" name="Google Shape;161;p3"/>
            <p:cNvSpPr/>
            <p:nvPr/>
          </p:nvSpPr>
          <p:spPr>
            <a:xfrm>
              <a:off x="2084719" y="3543498"/>
              <a:ext cx="90634" cy="90474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278" y="0"/>
                  </a:moveTo>
                  <a:cubicBezTo>
                    <a:pt x="124" y="0"/>
                    <a:pt x="1" y="124"/>
                    <a:pt x="1" y="276"/>
                  </a:cubicBezTo>
                  <a:cubicBezTo>
                    <a:pt x="1" y="429"/>
                    <a:pt x="124" y="553"/>
                    <a:pt x="278" y="553"/>
                  </a:cubicBezTo>
                  <a:cubicBezTo>
                    <a:pt x="430" y="553"/>
                    <a:pt x="553" y="429"/>
                    <a:pt x="553" y="276"/>
                  </a:cubicBezTo>
                  <a:cubicBezTo>
                    <a:pt x="553" y="124"/>
                    <a:pt x="430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2292929" y="953771"/>
              <a:ext cx="111739" cy="111906"/>
            </a:xfrm>
            <a:custGeom>
              <a:avLst/>
              <a:gdLst/>
              <a:ahLst/>
              <a:cxnLst/>
              <a:rect l="l" t="t" r="r" b="b"/>
              <a:pathLst>
                <a:path w="683" h="684" extrusionOk="0">
                  <a:moveTo>
                    <a:pt x="342" y="0"/>
                  </a:moveTo>
                  <a:cubicBezTo>
                    <a:pt x="153" y="0"/>
                    <a:pt x="1" y="154"/>
                    <a:pt x="1" y="342"/>
                  </a:cubicBezTo>
                  <a:cubicBezTo>
                    <a:pt x="1" y="530"/>
                    <a:pt x="153" y="684"/>
                    <a:pt x="342" y="684"/>
                  </a:cubicBezTo>
                  <a:cubicBezTo>
                    <a:pt x="531" y="684"/>
                    <a:pt x="683" y="530"/>
                    <a:pt x="683" y="342"/>
                  </a:cubicBezTo>
                  <a:cubicBezTo>
                    <a:pt x="683" y="154"/>
                    <a:pt x="531" y="0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3" name="Google Shape;163;p3"/>
            <p:cNvGrpSpPr/>
            <p:nvPr/>
          </p:nvGrpSpPr>
          <p:grpSpPr>
            <a:xfrm rot="6124173">
              <a:off x="1198702" y="2592958"/>
              <a:ext cx="253851" cy="307526"/>
              <a:chOff x="7167006" y="2088218"/>
              <a:chExt cx="253850" cy="307524"/>
            </a:xfrm>
          </p:grpSpPr>
          <p:sp>
            <p:nvSpPr>
              <p:cNvPr id="164" name="Google Shape;164;p3"/>
              <p:cNvSpPr/>
              <p:nvPr/>
            </p:nvSpPr>
            <p:spPr>
              <a:xfrm>
                <a:off x="7213879" y="2088218"/>
                <a:ext cx="111208" cy="206976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2252" fill="none" extrusionOk="0">
                    <a:moveTo>
                      <a:pt x="1210" y="2252"/>
                    </a:moveTo>
                    <a:cubicBezTo>
                      <a:pt x="1210" y="2252"/>
                      <a:pt x="412" y="1152"/>
                      <a:pt x="1" y="1"/>
                    </a:cubicBez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7232261" y="2171303"/>
                <a:ext cx="18198" cy="106337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157" fill="none" extrusionOk="0">
                    <a:moveTo>
                      <a:pt x="0" y="1156"/>
                    </a:moveTo>
                    <a:lnTo>
                      <a:pt x="198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7167006" y="2257881"/>
                <a:ext cx="97881" cy="112954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229" extrusionOk="0">
                    <a:moveTo>
                      <a:pt x="585" y="0"/>
                    </a:moveTo>
                    <a:cubicBezTo>
                      <a:pt x="297" y="0"/>
                      <a:pt x="98" y="224"/>
                      <a:pt x="52" y="529"/>
                    </a:cubicBezTo>
                    <a:cubicBezTo>
                      <a:pt x="1" y="863"/>
                      <a:pt x="155" y="1172"/>
                      <a:pt x="490" y="1223"/>
                    </a:cubicBezTo>
                    <a:cubicBezTo>
                      <a:pt x="518" y="1227"/>
                      <a:pt x="545" y="1229"/>
                      <a:pt x="571" y="1229"/>
                    </a:cubicBezTo>
                    <a:cubicBezTo>
                      <a:pt x="849" y="1229"/>
                      <a:pt x="968" y="984"/>
                      <a:pt x="1014" y="677"/>
                    </a:cubicBezTo>
                    <a:cubicBezTo>
                      <a:pt x="1065" y="341"/>
                      <a:pt x="1009" y="58"/>
                      <a:pt x="674" y="7"/>
                    </a:cubicBezTo>
                    <a:cubicBezTo>
                      <a:pt x="643" y="2"/>
                      <a:pt x="614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3"/>
              <p:cNvSpPr/>
              <p:nvPr/>
            </p:nvSpPr>
            <p:spPr>
              <a:xfrm>
                <a:off x="7304776" y="2286005"/>
                <a:ext cx="116079" cy="109738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194" extrusionOk="0">
                    <a:moveTo>
                      <a:pt x="534" y="1"/>
                    </a:moveTo>
                    <a:cubicBezTo>
                      <a:pt x="461" y="1"/>
                      <a:pt x="384" y="25"/>
                      <a:pt x="302" y="79"/>
                    </a:cubicBezTo>
                    <a:cubicBezTo>
                      <a:pt x="18" y="266"/>
                      <a:pt x="1" y="600"/>
                      <a:pt x="188" y="883"/>
                    </a:cubicBezTo>
                    <a:cubicBezTo>
                      <a:pt x="313" y="1074"/>
                      <a:pt x="500" y="1193"/>
                      <a:pt x="695" y="1193"/>
                    </a:cubicBezTo>
                    <a:cubicBezTo>
                      <a:pt x="790" y="1193"/>
                      <a:pt x="887" y="1165"/>
                      <a:pt x="979" y="1103"/>
                    </a:cubicBezTo>
                    <a:cubicBezTo>
                      <a:pt x="1263" y="917"/>
                      <a:pt x="1190" y="632"/>
                      <a:pt x="1003" y="348"/>
                    </a:cubicBezTo>
                    <a:cubicBezTo>
                      <a:pt x="870" y="147"/>
                      <a:pt x="715" y="1"/>
                      <a:pt x="5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8" name="Google Shape;168;p3"/>
            <p:cNvSpPr/>
            <p:nvPr/>
          </p:nvSpPr>
          <p:spPr>
            <a:xfrm>
              <a:off x="8116331" y="2196735"/>
              <a:ext cx="90634" cy="90474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278" y="0"/>
                  </a:moveTo>
                  <a:cubicBezTo>
                    <a:pt x="124" y="0"/>
                    <a:pt x="1" y="124"/>
                    <a:pt x="1" y="276"/>
                  </a:cubicBezTo>
                  <a:cubicBezTo>
                    <a:pt x="1" y="429"/>
                    <a:pt x="124" y="553"/>
                    <a:pt x="278" y="553"/>
                  </a:cubicBezTo>
                  <a:cubicBezTo>
                    <a:pt x="430" y="553"/>
                    <a:pt x="553" y="429"/>
                    <a:pt x="553" y="276"/>
                  </a:cubicBezTo>
                  <a:cubicBezTo>
                    <a:pt x="553" y="124"/>
                    <a:pt x="430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435206" y="1718210"/>
              <a:ext cx="90634" cy="90474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278" y="0"/>
                  </a:moveTo>
                  <a:cubicBezTo>
                    <a:pt x="124" y="0"/>
                    <a:pt x="1" y="124"/>
                    <a:pt x="1" y="276"/>
                  </a:cubicBezTo>
                  <a:cubicBezTo>
                    <a:pt x="1" y="429"/>
                    <a:pt x="124" y="553"/>
                    <a:pt x="278" y="553"/>
                  </a:cubicBezTo>
                  <a:cubicBezTo>
                    <a:pt x="430" y="553"/>
                    <a:pt x="553" y="429"/>
                    <a:pt x="553" y="276"/>
                  </a:cubicBezTo>
                  <a:cubicBezTo>
                    <a:pt x="553" y="124"/>
                    <a:pt x="430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0" name="Google Shape;170;p3"/>
            <p:cNvGrpSpPr/>
            <p:nvPr/>
          </p:nvGrpSpPr>
          <p:grpSpPr>
            <a:xfrm>
              <a:off x="7095115" y="2287206"/>
              <a:ext cx="483694" cy="377453"/>
              <a:chOff x="6632777" y="989227"/>
              <a:chExt cx="620200" cy="483976"/>
            </a:xfrm>
          </p:grpSpPr>
          <p:sp>
            <p:nvSpPr>
              <p:cNvPr id="171" name="Google Shape;171;p3"/>
              <p:cNvSpPr/>
              <p:nvPr/>
            </p:nvSpPr>
            <p:spPr>
              <a:xfrm>
                <a:off x="6977481" y="1188332"/>
                <a:ext cx="275497" cy="124631"/>
              </a:xfrm>
              <a:custGeom>
                <a:avLst/>
                <a:gdLst/>
                <a:ahLst/>
                <a:cxnLst/>
                <a:rect l="l" t="t" r="r" b="b"/>
                <a:pathLst>
                  <a:path w="2878" h="1302" extrusionOk="0">
                    <a:moveTo>
                      <a:pt x="1388" y="0"/>
                    </a:moveTo>
                    <a:cubicBezTo>
                      <a:pt x="1195" y="0"/>
                      <a:pt x="983" y="43"/>
                      <a:pt x="749" y="144"/>
                    </a:cubicBezTo>
                    <a:lnTo>
                      <a:pt x="743" y="147"/>
                    </a:lnTo>
                    <a:cubicBezTo>
                      <a:pt x="705" y="166"/>
                      <a:pt x="355" y="136"/>
                      <a:pt x="165" y="463"/>
                    </a:cubicBezTo>
                    <a:cubicBezTo>
                      <a:pt x="139" y="510"/>
                      <a:pt x="0" y="837"/>
                      <a:pt x="142" y="837"/>
                    </a:cubicBezTo>
                    <a:cubicBezTo>
                      <a:pt x="145" y="837"/>
                      <a:pt x="148" y="837"/>
                      <a:pt x="151" y="837"/>
                    </a:cubicBezTo>
                    <a:cubicBezTo>
                      <a:pt x="257" y="828"/>
                      <a:pt x="429" y="818"/>
                      <a:pt x="640" y="818"/>
                    </a:cubicBezTo>
                    <a:cubicBezTo>
                      <a:pt x="1239" y="818"/>
                      <a:pt x="2152" y="896"/>
                      <a:pt x="2753" y="1290"/>
                    </a:cubicBezTo>
                    <a:cubicBezTo>
                      <a:pt x="2766" y="1298"/>
                      <a:pt x="2779" y="1301"/>
                      <a:pt x="2792" y="1301"/>
                    </a:cubicBezTo>
                    <a:cubicBezTo>
                      <a:pt x="2838" y="1301"/>
                      <a:pt x="2877" y="1254"/>
                      <a:pt x="2856" y="1204"/>
                    </a:cubicBezTo>
                    <a:cubicBezTo>
                      <a:pt x="2676" y="798"/>
                      <a:pt x="2219" y="0"/>
                      <a:pt x="13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3"/>
              <p:cNvSpPr/>
              <p:nvPr/>
            </p:nvSpPr>
            <p:spPr>
              <a:xfrm>
                <a:off x="6967813" y="989227"/>
                <a:ext cx="157085" cy="28420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2969" extrusionOk="0">
                    <a:moveTo>
                      <a:pt x="302" y="1"/>
                    </a:moveTo>
                    <a:cubicBezTo>
                      <a:pt x="259" y="1"/>
                      <a:pt x="219" y="42"/>
                      <a:pt x="235" y="91"/>
                    </a:cubicBezTo>
                    <a:cubicBezTo>
                      <a:pt x="521" y="1019"/>
                      <a:pt x="159" y="2543"/>
                      <a:pt x="13" y="2923"/>
                    </a:cubicBezTo>
                    <a:cubicBezTo>
                      <a:pt x="1" y="2956"/>
                      <a:pt x="7" y="2969"/>
                      <a:pt x="24" y="2969"/>
                    </a:cubicBezTo>
                    <a:cubicBezTo>
                      <a:pt x="83" y="2969"/>
                      <a:pt x="275" y="2817"/>
                      <a:pt x="317" y="2806"/>
                    </a:cubicBezTo>
                    <a:cubicBezTo>
                      <a:pt x="684" y="2714"/>
                      <a:pt x="751" y="2371"/>
                      <a:pt x="781" y="2339"/>
                    </a:cubicBezTo>
                    <a:lnTo>
                      <a:pt x="785" y="2334"/>
                    </a:lnTo>
                    <a:cubicBezTo>
                      <a:pt x="1640" y="1286"/>
                      <a:pt x="766" y="367"/>
                      <a:pt x="347" y="17"/>
                    </a:cubicBezTo>
                    <a:cubicBezTo>
                      <a:pt x="333" y="6"/>
                      <a:pt x="318" y="1"/>
                      <a:pt x="3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>
                <a:off x="6872375" y="1288267"/>
                <a:ext cx="291100" cy="89692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937" extrusionOk="0">
                    <a:moveTo>
                      <a:pt x="735" y="7"/>
                    </a:moveTo>
                    <a:cubicBezTo>
                      <a:pt x="705" y="13"/>
                      <a:pt x="676" y="24"/>
                      <a:pt x="651" y="38"/>
                    </a:cubicBezTo>
                    <a:lnTo>
                      <a:pt x="57" y="342"/>
                    </a:lnTo>
                    <a:cubicBezTo>
                      <a:pt x="0" y="378"/>
                      <a:pt x="10" y="464"/>
                      <a:pt x="73" y="488"/>
                    </a:cubicBezTo>
                    <a:cubicBezTo>
                      <a:pt x="492" y="648"/>
                      <a:pt x="1200" y="719"/>
                      <a:pt x="1265" y="725"/>
                    </a:cubicBezTo>
                    <a:lnTo>
                      <a:pt x="1276" y="725"/>
                    </a:lnTo>
                    <a:cubicBezTo>
                      <a:pt x="1896" y="771"/>
                      <a:pt x="2561" y="844"/>
                      <a:pt x="2910" y="934"/>
                    </a:cubicBezTo>
                    <a:cubicBezTo>
                      <a:pt x="2917" y="936"/>
                      <a:pt x="2924" y="937"/>
                      <a:pt x="2931" y="937"/>
                    </a:cubicBezTo>
                    <a:cubicBezTo>
                      <a:pt x="2997" y="937"/>
                      <a:pt x="3041" y="855"/>
                      <a:pt x="2993" y="800"/>
                    </a:cubicBezTo>
                    <a:cubicBezTo>
                      <a:pt x="2303" y="0"/>
                      <a:pt x="944" y="8"/>
                      <a:pt x="735" y="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3"/>
              <p:cNvSpPr/>
              <p:nvPr/>
            </p:nvSpPr>
            <p:spPr>
              <a:xfrm>
                <a:off x="6848540" y="1022730"/>
                <a:ext cx="126644" cy="30401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3176" extrusionOk="0">
                    <a:moveTo>
                      <a:pt x="546" y="0"/>
                    </a:moveTo>
                    <a:cubicBezTo>
                      <a:pt x="521" y="0"/>
                      <a:pt x="496" y="15"/>
                      <a:pt x="488" y="44"/>
                    </a:cubicBezTo>
                    <a:cubicBezTo>
                      <a:pt x="346" y="675"/>
                      <a:pt x="1" y="2367"/>
                      <a:pt x="202" y="3132"/>
                    </a:cubicBezTo>
                    <a:cubicBezTo>
                      <a:pt x="209" y="3159"/>
                      <a:pt x="234" y="3176"/>
                      <a:pt x="260" y="3176"/>
                    </a:cubicBezTo>
                    <a:cubicBezTo>
                      <a:pt x="271" y="3176"/>
                      <a:pt x="283" y="3173"/>
                      <a:pt x="293" y="3165"/>
                    </a:cubicBezTo>
                    <a:lnTo>
                      <a:pt x="567" y="3001"/>
                    </a:lnTo>
                    <a:cubicBezTo>
                      <a:pt x="572" y="2996"/>
                      <a:pt x="987" y="2800"/>
                      <a:pt x="990" y="2795"/>
                    </a:cubicBezTo>
                    <a:cubicBezTo>
                      <a:pt x="1060" y="2700"/>
                      <a:pt x="1322" y="1875"/>
                      <a:pt x="870" y="767"/>
                    </a:cubicBezTo>
                    <a:cubicBezTo>
                      <a:pt x="870" y="767"/>
                      <a:pt x="694" y="329"/>
                      <a:pt x="602" y="39"/>
                    </a:cubicBezTo>
                    <a:cubicBezTo>
                      <a:pt x="592" y="13"/>
                      <a:pt x="569" y="0"/>
                      <a:pt x="5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3"/>
              <p:cNvSpPr/>
              <p:nvPr/>
            </p:nvSpPr>
            <p:spPr>
              <a:xfrm>
                <a:off x="6750040" y="1367813"/>
                <a:ext cx="291004" cy="10539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101" extrusionOk="0">
                    <a:moveTo>
                      <a:pt x="856" y="0"/>
                    </a:moveTo>
                    <a:cubicBezTo>
                      <a:pt x="443" y="0"/>
                      <a:pt x="156" y="107"/>
                      <a:pt x="39" y="162"/>
                    </a:cubicBezTo>
                    <a:cubicBezTo>
                      <a:pt x="9" y="176"/>
                      <a:pt x="1" y="214"/>
                      <a:pt x="23" y="239"/>
                    </a:cubicBezTo>
                    <a:cubicBezTo>
                      <a:pt x="586" y="869"/>
                      <a:pt x="1245" y="1050"/>
                      <a:pt x="1245" y="1050"/>
                    </a:cubicBezTo>
                    <a:cubicBezTo>
                      <a:pt x="1371" y="1085"/>
                      <a:pt x="1504" y="1100"/>
                      <a:pt x="1638" y="1100"/>
                    </a:cubicBezTo>
                    <a:cubicBezTo>
                      <a:pt x="2167" y="1100"/>
                      <a:pt x="2719" y="866"/>
                      <a:pt x="2996" y="728"/>
                    </a:cubicBezTo>
                    <a:cubicBezTo>
                      <a:pt x="3040" y="706"/>
                      <a:pt x="3027" y="640"/>
                      <a:pt x="2978" y="637"/>
                    </a:cubicBezTo>
                    <a:cubicBezTo>
                      <a:pt x="2617" y="594"/>
                      <a:pt x="2169" y="341"/>
                      <a:pt x="2144" y="325"/>
                    </a:cubicBezTo>
                    <a:lnTo>
                      <a:pt x="2141" y="323"/>
                    </a:lnTo>
                    <a:cubicBezTo>
                      <a:pt x="1641" y="76"/>
                      <a:pt x="1204" y="0"/>
                      <a:pt x="8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3"/>
              <p:cNvSpPr/>
              <p:nvPr/>
            </p:nvSpPr>
            <p:spPr>
              <a:xfrm>
                <a:off x="6692318" y="1076048"/>
                <a:ext cx="147416" cy="311194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3251" extrusionOk="0">
                    <a:moveTo>
                      <a:pt x="872" y="1"/>
                    </a:moveTo>
                    <a:cubicBezTo>
                      <a:pt x="832" y="1"/>
                      <a:pt x="792" y="23"/>
                      <a:pt x="775" y="69"/>
                    </a:cubicBezTo>
                    <a:cubicBezTo>
                      <a:pt x="540" y="682"/>
                      <a:pt x="1" y="2276"/>
                      <a:pt x="518" y="3148"/>
                    </a:cubicBezTo>
                    <a:cubicBezTo>
                      <a:pt x="566" y="3229"/>
                      <a:pt x="598" y="3251"/>
                      <a:pt x="626" y="3251"/>
                    </a:cubicBezTo>
                    <a:cubicBezTo>
                      <a:pt x="645" y="3251"/>
                      <a:pt x="663" y="3242"/>
                      <a:pt x="683" y="3233"/>
                    </a:cubicBezTo>
                    <a:lnTo>
                      <a:pt x="852" y="3108"/>
                    </a:lnTo>
                    <a:cubicBezTo>
                      <a:pt x="874" y="3100"/>
                      <a:pt x="931" y="3081"/>
                      <a:pt x="943" y="3061"/>
                    </a:cubicBezTo>
                    <a:cubicBezTo>
                      <a:pt x="1049" y="2879"/>
                      <a:pt x="1539" y="1890"/>
                      <a:pt x="1153" y="888"/>
                    </a:cubicBezTo>
                    <a:cubicBezTo>
                      <a:pt x="1151" y="883"/>
                      <a:pt x="1150" y="878"/>
                      <a:pt x="1148" y="872"/>
                    </a:cubicBezTo>
                    <a:cubicBezTo>
                      <a:pt x="1137" y="812"/>
                      <a:pt x="1050" y="373"/>
                      <a:pt x="974" y="80"/>
                    </a:cubicBezTo>
                    <a:cubicBezTo>
                      <a:pt x="961" y="28"/>
                      <a:pt x="917" y="1"/>
                      <a:pt x="8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3"/>
              <p:cNvSpPr/>
              <p:nvPr/>
            </p:nvSpPr>
            <p:spPr>
              <a:xfrm>
                <a:off x="6632777" y="1121995"/>
                <a:ext cx="512224" cy="345558"/>
              </a:xfrm>
              <a:custGeom>
                <a:avLst/>
                <a:gdLst/>
                <a:ahLst/>
                <a:cxnLst/>
                <a:rect l="l" t="t" r="r" b="b"/>
                <a:pathLst>
                  <a:path w="5351" h="3610" fill="none" extrusionOk="0">
                    <a:moveTo>
                      <a:pt x="5351" y="1"/>
                    </a:moveTo>
                    <a:cubicBezTo>
                      <a:pt x="5351" y="1"/>
                      <a:pt x="3986" y="1498"/>
                      <a:pt x="2832" y="1995"/>
                    </a:cubicBezTo>
                    <a:cubicBezTo>
                      <a:pt x="2832" y="1995"/>
                      <a:pt x="1025" y="2688"/>
                      <a:pt x="1" y="3610"/>
                    </a:cubicBez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8" name="Google Shape;178;p3"/>
            <p:cNvSpPr/>
            <p:nvPr/>
          </p:nvSpPr>
          <p:spPr>
            <a:xfrm>
              <a:off x="1107120" y="338379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2147345" y="274319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3092270" y="158149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92420" y="2221168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7684695" y="1742656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786745" y="104404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6459733" y="4347806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966870" y="790418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2720345" y="4076031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7965095" y="3070468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0" name="Picture 7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2889" y="134844"/>
            <a:ext cx="832285" cy="832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583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225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378">
              <a:buClrTx/>
            </a:pPr>
            <a:fld id="{530820CF-B880-4189-942D-D702A7CBA730}" type="datetimeFigureOut">
              <a:rPr lang="zh-CN" altLang="en-US" sz="1800" kern="1200" smtClean="0">
                <a:ea typeface="Microsoft YaHei"/>
                <a:cs typeface="+mn-cs"/>
              </a:rPr>
              <a:pPr defTabSz="914378">
                <a:buClrTx/>
              </a:pPr>
              <a:t>2022/1/1</a:t>
            </a:fld>
            <a:endParaRPr lang="zh-CN" altLang="en-US" sz="1800" kern="1200">
              <a:ea typeface="Microsoft YaHei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4378">
              <a:buClrTx/>
            </a:pPr>
            <a:endParaRPr lang="zh-CN" altLang="en-US" sz="1800" kern="1200">
              <a:ea typeface="Microsoft YaHei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378">
              <a:buClrTx/>
            </a:pPr>
            <a:fld id="{0C913308-F349-4B6D-A68A-DD1791B4A57B}" type="slidenum">
              <a:rPr lang="zh-CN" altLang="en-US" sz="1800" kern="1200" smtClean="0">
                <a:ea typeface="Microsoft YaHei"/>
                <a:cs typeface="+mn-cs"/>
              </a:rPr>
              <a:pPr defTabSz="914378">
                <a:buClrTx/>
              </a:pPr>
              <a:t>‹#›</a:t>
            </a:fld>
            <a:endParaRPr lang="zh-CN" altLang="en-US" sz="1800" kern="1200"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050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378">
              <a:buClrTx/>
            </a:pPr>
            <a:fld id="{530820CF-B880-4189-942D-D702A7CBA730}" type="datetimeFigureOut">
              <a:rPr lang="zh-CN" altLang="en-US" sz="1800" kern="1200" smtClean="0">
                <a:ea typeface="Microsoft YaHei"/>
                <a:cs typeface="+mn-cs"/>
              </a:rPr>
              <a:pPr defTabSz="914378">
                <a:buClrTx/>
              </a:pPr>
              <a:t>2022/1/1</a:t>
            </a:fld>
            <a:endParaRPr lang="zh-CN" altLang="en-US" sz="1800" kern="1200">
              <a:ea typeface="Microsoft YaHe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4378">
              <a:buClrTx/>
            </a:pPr>
            <a:endParaRPr lang="zh-CN" altLang="en-US" sz="1800" kern="1200">
              <a:ea typeface="Microsoft YaHe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378">
              <a:buClrTx/>
            </a:pPr>
            <a:fld id="{0C913308-F349-4B6D-A68A-DD1791B4A57B}" type="slidenum">
              <a:rPr lang="zh-CN" altLang="en-US" sz="1800" kern="1200" smtClean="0">
                <a:ea typeface="Microsoft YaHei"/>
                <a:cs typeface="+mn-cs"/>
              </a:rPr>
              <a:pPr defTabSz="914378">
                <a:buClrTx/>
              </a:pPr>
              <a:t>‹#›</a:t>
            </a:fld>
            <a:endParaRPr lang="zh-CN" altLang="en-US" sz="1800" kern="1200"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953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2889" y="134844"/>
            <a:ext cx="832285" cy="832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4"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9" name="Google Shape;1179;p16"/>
          <p:cNvGrpSpPr/>
          <p:nvPr/>
        </p:nvGrpSpPr>
        <p:grpSpPr>
          <a:xfrm>
            <a:off x="319681" y="289825"/>
            <a:ext cx="8620125" cy="4563850"/>
            <a:chOff x="232275" y="221325"/>
            <a:chExt cx="8620125" cy="4563850"/>
          </a:xfrm>
        </p:grpSpPr>
        <p:sp>
          <p:nvSpPr>
            <p:cNvPr id="1180" name="Google Shape;1180;p16"/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5"/>
            </a:solidFill>
            <a:ln>
              <a:noFill/>
            </a:ln>
            <a:effectLst>
              <a:outerShdw dist="57150" dir="5460000" algn="bl" rotWithShape="0">
                <a:schemeClr val="accent5">
                  <a:alpha val="3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6"/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6"/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6"/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6"/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1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6"/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6"/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chemeClr val="accent6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87" name="Google Shape;1187;p16"/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1188" name="Google Shape;1188;p16"/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16"/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16"/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2" name="Google Shape;1192;p16"/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1193" name="Google Shape;1193;p16"/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16"/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16"/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16"/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7" name="Google Shape;1197;p16"/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1198" name="Google Shape;1198;p16"/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16"/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16"/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16"/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2" name="Google Shape;1202;p16"/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1203" name="Google Shape;1203;p16"/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16"/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16"/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16"/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07" name="Google Shape;1207;p16"/>
          <p:cNvSpPr txBox="1">
            <a:spLocks noGrp="1"/>
          </p:cNvSpPr>
          <p:nvPr>
            <p:ph type="title" hasCustomPrompt="1"/>
          </p:nvPr>
        </p:nvSpPr>
        <p:spPr>
          <a:xfrm flipH="1">
            <a:off x="4032325" y="1436488"/>
            <a:ext cx="1079400" cy="7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500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25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8" name="Google Shape;1208;p16"/>
          <p:cNvSpPr txBox="1">
            <a:spLocks noGrp="1"/>
          </p:cNvSpPr>
          <p:nvPr>
            <p:ph type="title" idx="2"/>
          </p:nvPr>
        </p:nvSpPr>
        <p:spPr>
          <a:xfrm>
            <a:off x="1613925" y="2295388"/>
            <a:ext cx="5916300" cy="7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09" name="Google Shape;1209;p16"/>
          <p:cNvSpPr txBox="1">
            <a:spLocks noGrp="1"/>
          </p:cNvSpPr>
          <p:nvPr>
            <p:ph type="subTitle" idx="1"/>
          </p:nvPr>
        </p:nvSpPr>
        <p:spPr>
          <a:xfrm>
            <a:off x="2229075" y="3125025"/>
            <a:ext cx="4685700" cy="6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10" name="Google Shape;1210;p16"/>
          <p:cNvGrpSpPr/>
          <p:nvPr/>
        </p:nvGrpSpPr>
        <p:grpSpPr>
          <a:xfrm>
            <a:off x="862258" y="813009"/>
            <a:ext cx="7423783" cy="3517485"/>
            <a:chOff x="862258" y="813009"/>
            <a:chExt cx="7423783" cy="3517485"/>
          </a:xfrm>
        </p:grpSpPr>
        <p:grpSp>
          <p:nvGrpSpPr>
            <p:cNvPr id="1211" name="Google Shape;1211;p16"/>
            <p:cNvGrpSpPr/>
            <p:nvPr/>
          </p:nvGrpSpPr>
          <p:grpSpPr>
            <a:xfrm flipH="1">
              <a:off x="952896" y="904390"/>
              <a:ext cx="253423" cy="255847"/>
              <a:chOff x="7782063" y="2882713"/>
              <a:chExt cx="194000" cy="195872"/>
            </a:xfrm>
          </p:grpSpPr>
          <p:sp>
            <p:nvSpPr>
              <p:cNvPr id="1212" name="Google Shape;1212;p16"/>
              <p:cNvSpPr/>
              <p:nvPr/>
            </p:nvSpPr>
            <p:spPr>
              <a:xfrm>
                <a:off x="7879196" y="2882713"/>
                <a:ext cx="89" cy="1958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00" fill="none" extrusionOk="0">
                    <a:moveTo>
                      <a:pt x="1" y="1"/>
                    </a:moveTo>
                    <a:lnTo>
                      <a:pt x="1" y="2199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16"/>
              <p:cNvSpPr/>
              <p:nvPr/>
            </p:nvSpPr>
            <p:spPr>
              <a:xfrm>
                <a:off x="7784199" y="2980647"/>
                <a:ext cx="190084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" fill="none" extrusionOk="0">
                    <a:moveTo>
                      <a:pt x="1" y="1"/>
                    </a:moveTo>
                    <a:lnTo>
                      <a:pt x="2134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16"/>
              <p:cNvSpPr/>
              <p:nvPr/>
            </p:nvSpPr>
            <p:spPr>
              <a:xfrm>
                <a:off x="7810018" y="2912449"/>
                <a:ext cx="138178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573" fill="none" extrusionOk="0">
                    <a:moveTo>
                      <a:pt x="0" y="1"/>
                    </a:moveTo>
                    <a:lnTo>
                      <a:pt x="1552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16"/>
              <p:cNvSpPr/>
              <p:nvPr/>
            </p:nvSpPr>
            <p:spPr>
              <a:xfrm>
                <a:off x="7810018" y="2912449"/>
                <a:ext cx="133994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73" fill="none" extrusionOk="0">
                    <a:moveTo>
                      <a:pt x="1504" y="1"/>
                    </a:moveTo>
                    <a:lnTo>
                      <a:pt x="0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16"/>
              <p:cNvSpPr/>
              <p:nvPr/>
            </p:nvSpPr>
            <p:spPr>
              <a:xfrm>
                <a:off x="7849459" y="2888054"/>
                <a:ext cx="59741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315" fill="none" extrusionOk="0">
                    <a:moveTo>
                      <a:pt x="1" y="1"/>
                    </a:moveTo>
                    <a:lnTo>
                      <a:pt x="333" y="314"/>
                    </a:lnTo>
                    <a:lnTo>
                      <a:pt x="670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16"/>
              <p:cNvSpPr/>
              <p:nvPr/>
            </p:nvSpPr>
            <p:spPr>
              <a:xfrm>
                <a:off x="7948107" y="2951623"/>
                <a:ext cx="27956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672" fill="none" extrusionOk="0">
                    <a:moveTo>
                      <a:pt x="314" y="1"/>
                    </a:moveTo>
                    <a:lnTo>
                      <a:pt x="1" y="333"/>
                    </a:lnTo>
                    <a:lnTo>
                      <a:pt x="314" y="672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16"/>
              <p:cNvSpPr/>
              <p:nvPr/>
            </p:nvSpPr>
            <p:spPr>
              <a:xfrm>
                <a:off x="7782063" y="2951623"/>
                <a:ext cx="28045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672" fill="none" extrusionOk="0">
                    <a:moveTo>
                      <a:pt x="1" y="672"/>
                    </a:moveTo>
                    <a:lnTo>
                      <a:pt x="314" y="338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16"/>
              <p:cNvSpPr/>
              <p:nvPr/>
            </p:nvSpPr>
            <p:spPr>
              <a:xfrm>
                <a:off x="7849459" y="3049024"/>
                <a:ext cx="57604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315" fill="none" extrusionOk="0">
                    <a:moveTo>
                      <a:pt x="646" y="314"/>
                    </a:moveTo>
                    <a:lnTo>
                      <a:pt x="338" y="1"/>
                    </a:lnTo>
                    <a:lnTo>
                      <a:pt x="1" y="314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16"/>
              <p:cNvSpPr/>
              <p:nvPr/>
            </p:nvSpPr>
            <p:spPr>
              <a:xfrm>
                <a:off x="7845097" y="2954027"/>
                <a:ext cx="57782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55" extrusionOk="0">
                    <a:moveTo>
                      <a:pt x="371" y="1"/>
                    </a:moveTo>
                    <a:cubicBezTo>
                      <a:pt x="125" y="1"/>
                      <a:pt x="1" y="299"/>
                      <a:pt x="176" y="472"/>
                    </a:cubicBezTo>
                    <a:cubicBezTo>
                      <a:pt x="232" y="529"/>
                      <a:pt x="302" y="555"/>
                      <a:pt x="370" y="555"/>
                    </a:cubicBezTo>
                    <a:cubicBezTo>
                      <a:pt x="512" y="555"/>
                      <a:pt x="649" y="443"/>
                      <a:pt x="648" y="276"/>
                    </a:cubicBezTo>
                    <a:cubicBezTo>
                      <a:pt x="648" y="124"/>
                      <a:pt x="524" y="1"/>
                      <a:pt x="372" y="1"/>
                    </a:cubicBezTo>
                    <a:cubicBezTo>
                      <a:pt x="372" y="1"/>
                      <a:pt x="371" y="1"/>
                      <a:pt x="371" y="1"/>
                    </a:cubicBezTo>
                    <a:close/>
                  </a:path>
                </a:pathLst>
              </a:custGeom>
              <a:solidFill>
                <a:srgbClr val="8DCE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21" name="Google Shape;1221;p16"/>
            <p:cNvSpPr/>
            <p:nvPr/>
          </p:nvSpPr>
          <p:spPr>
            <a:xfrm flipH="1">
              <a:off x="7297683" y="3461623"/>
              <a:ext cx="90634" cy="90474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278" y="0"/>
                  </a:moveTo>
                  <a:cubicBezTo>
                    <a:pt x="124" y="0"/>
                    <a:pt x="1" y="124"/>
                    <a:pt x="1" y="276"/>
                  </a:cubicBezTo>
                  <a:cubicBezTo>
                    <a:pt x="1" y="429"/>
                    <a:pt x="124" y="553"/>
                    <a:pt x="278" y="553"/>
                  </a:cubicBezTo>
                  <a:cubicBezTo>
                    <a:pt x="430" y="553"/>
                    <a:pt x="553" y="429"/>
                    <a:pt x="553" y="276"/>
                  </a:cubicBezTo>
                  <a:cubicBezTo>
                    <a:pt x="553" y="124"/>
                    <a:pt x="430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6"/>
            <p:cNvSpPr/>
            <p:nvPr/>
          </p:nvSpPr>
          <p:spPr>
            <a:xfrm flipH="1">
              <a:off x="6303219" y="813009"/>
              <a:ext cx="111739" cy="111906"/>
            </a:xfrm>
            <a:custGeom>
              <a:avLst/>
              <a:gdLst/>
              <a:ahLst/>
              <a:cxnLst/>
              <a:rect l="l" t="t" r="r" b="b"/>
              <a:pathLst>
                <a:path w="683" h="684" extrusionOk="0">
                  <a:moveTo>
                    <a:pt x="342" y="0"/>
                  </a:moveTo>
                  <a:cubicBezTo>
                    <a:pt x="153" y="0"/>
                    <a:pt x="1" y="154"/>
                    <a:pt x="1" y="342"/>
                  </a:cubicBezTo>
                  <a:cubicBezTo>
                    <a:pt x="1" y="530"/>
                    <a:pt x="153" y="684"/>
                    <a:pt x="342" y="684"/>
                  </a:cubicBezTo>
                  <a:cubicBezTo>
                    <a:pt x="531" y="684"/>
                    <a:pt x="683" y="530"/>
                    <a:pt x="683" y="342"/>
                  </a:cubicBezTo>
                  <a:cubicBezTo>
                    <a:pt x="683" y="154"/>
                    <a:pt x="531" y="0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23" name="Google Shape;1223;p16"/>
            <p:cNvGrpSpPr/>
            <p:nvPr/>
          </p:nvGrpSpPr>
          <p:grpSpPr>
            <a:xfrm rot="-6124173" flipH="1">
              <a:off x="1663907" y="1356245"/>
              <a:ext cx="253851" cy="307526"/>
              <a:chOff x="7167006" y="2088218"/>
              <a:chExt cx="253850" cy="307524"/>
            </a:xfrm>
          </p:grpSpPr>
          <p:sp>
            <p:nvSpPr>
              <p:cNvPr id="1224" name="Google Shape;1224;p16"/>
              <p:cNvSpPr/>
              <p:nvPr/>
            </p:nvSpPr>
            <p:spPr>
              <a:xfrm>
                <a:off x="7213879" y="2088218"/>
                <a:ext cx="111208" cy="206976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2252" fill="none" extrusionOk="0">
                    <a:moveTo>
                      <a:pt x="1210" y="2252"/>
                    </a:moveTo>
                    <a:cubicBezTo>
                      <a:pt x="1210" y="2252"/>
                      <a:pt x="412" y="1152"/>
                      <a:pt x="1" y="1"/>
                    </a:cubicBez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16"/>
              <p:cNvSpPr/>
              <p:nvPr/>
            </p:nvSpPr>
            <p:spPr>
              <a:xfrm>
                <a:off x="7232261" y="2171303"/>
                <a:ext cx="18198" cy="106337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157" fill="none" extrusionOk="0">
                    <a:moveTo>
                      <a:pt x="0" y="1156"/>
                    </a:moveTo>
                    <a:lnTo>
                      <a:pt x="198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16"/>
              <p:cNvSpPr/>
              <p:nvPr/>
            </p:nvSpPr>
            <p:spPr>
              <a:xfrm>
                <a:off x="7167006" y="2257881"/>
                <a:ext cx="97881" cy="112954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229" extrusionOk="0">
                    <a:moveTo>
                      <a:pt x="585" y="0"/>
                    </a:moveTo>
                    <a:cubicBezTo>
                      <a:pt x="297" y="0"/>
                      <a:pt x="98" y="224"/>
                      <a:pt x="52" y="529"/>
                    </a:cubicBezTo>
                    <a:cubicBezTo>
                      <a:pt x="1" y="863"/>
                      <a:pt x="155" y="1172"/>
                      <a:pt x="490" y="1223"/>
                    </a:cubicBezTo>
                    <a:cubicBezTo>
                      <a:pt x="518" y="1227"/>
                      <a:pt x="545" y="1229"/>
                      <a:pt x="571" y="1229"/>
                    </a:cubicBezTo>
                    <a:cubicBezTo>
                      <a:pt x="849" y="1229"/>
                      <a:pt x="968" y="984"/>
                      <a:pt x="1014" y="677"/>
                    </a:cubicBezTo>
                    <a:cubicBezTo>
                      <a:pt x="1065" y="341"/>
                      <a:pt x="1009" y="58"/>
                      <a:pt x="674" y="7"/>
                    </a:cubicBezTo>
                    <a:cubicBezTo>
                      <a:pt x="643" y="2"/>
                      <a:pt x="614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16"/>
              <p:cNvSpPr/>
              <p:nvPr/>
            </p:nvSpPr>
            <p:spPr>
              <a:xfrm>
                <a:off x="7304776" y="2286005"/>
                <a:ext cx="116079" cy="109738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194" extrusionOk="0">
                    <a:moveTo>
                      <a:pt x="534" y="1"/>
                    </a:moveTo>
                    <a:cubicBezTo>
                      <a:pt x="461" y="1"/>
                      <a:pt x="384" y="25"/>
                      <a:pt x="302" y="79"/>
                    </a:cubicBezTo>
                    <a:cubicBezTo>
                      <a:pt x="18" y="266"/>
                      <a:pt x="1" y="600"/>
                      <a:pt x="188" y="883"/>
                    </a:cubicBezTo>
                    <a:cubicBezTo>
                      <a:pt x="313" y="1074"/>
                      <a:pt x="500" y="1193"/>
                      <a:pt x="695" y="1193"/>
                    </a:cubicBezTo>
                    <a:cubicBezTo>
                      <a:pt x="790" y="1193"/>
                      <a:pt x="887" y="1165"/>
                      <a:pt x="979" y="1103"/>
                    </a:cubicBezTo>
                    <a:cubicBezTo>
                      <a:pt x="1263" y="917"/>
                      <a:pt x="1190" y="632"/>
                      <a:pt x="1003" y="348"/>
                    </a:cubicBezTo>
                    <a:cubicBezTo>
                      <a:pt x="870" y="147"/>
                      <a:pt x="715" y="1"/>
                      <a:pt x="5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28" name="Google Shape;1228;p16"/>
            <p:cNvSpPr/>
            <p:nvPr/>
          </p:nvSpPr>
          <p:spPr>
            <a:xfrm flipH="1">
              <a:off x="862258" y="2295398"/>
              <a:ext cx="90634" cy="90474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278" y="0"/>
                  </a:moveTo>
                  <a:cubicBezTo>
                    <a:pt x="124" y="0"/>
                    <a:pt x="1" y="124"/>
                    <a:pt x="1" y="276"/>
                  </a:cubicBezTo>
                  <a:cubicBezTo>
                    <a:pt x="1" y="429"/>
                    <a:pt x="124" y="553"/>
                    <a:pt x="278" y="553"/>
                  </a:cubicBezTo>
                  <a:cubicBezTo>
                    <a:pt x="430" y="553"/>
                    <a:pt x="553" y="429"/>
                    <a:pt x="553" y="276"/>
                  </a:cubicBezTo>
                  <a:cubicBezTo>
                    <a:pt x="553" y="124"/>
                    <a:pt x="430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6"/>
            <p:cNvSpPr/>
            <p:nvPr/>
          </p:nvSpPr>
          <p:spPr>
            <a:xfrm flipH="1">
              <a:off x="2475420" y="1846985"/>
              <a:ext cx="90634" cy="90474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278" y="0"/>
                  </a:moveTo>
                  <a:cubicBezTo>
                    <a:pt x="124" y="0"/>
                    <a:pt x="1" y="124"/>
                    <a:pt x="1" y="276"/>
                  </a:cubicBezTo>
                  <a:cubicBezTo>
                    <a:pt x="1" y="429"/>
                    <a:pt x="124" y="553"/>
                    <a:pt x="278" y="553"/>
                  </a:cubicBezTo>
                  <a:cubicBezTo>
                    <a:pt x="430" y="553"/>
                    <a:pt x="553" y="429"/>
                    <a:pt x="553" y="276"/>
                  </a:cubicBezTo>
                  <a:cubicBezTo>
                    <a:pt x="553" y="124"/>
                    <a:pt x="430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6"/>
            <p:cNvSpPr/>
            <p:nvPr/>
          </p:nvSpPr>
          <p:spPr>
            <a:xfrm flipH="1">
              <a:off x="8244440" y="4098581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6"/>
            <p:cNvSpPr/>
            <p:nvPr/>
          </p:nvSpPr>
          <p:spPr>
            <a:xfrm flipH="1">
              <a:off x="6545265" y="1805381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6"/>
            <p:cNvSpPr/>
            <p:nvPr/>
          </p:nvSpPr>
          <p:spPr>
            <a:xfrm flipH="1">
              <a:off x="8165365" y="2243756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6"/>
            <p:cNvSpPr/>
            <p:nvPr/>
          </p:nvSpPr>
          <p:spPr>
            <a:xfrm flipH="1">
              <a:off x="1341440" y="189759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6"/>
            <p:cNvSpPr/>
            <p:nvPr/>
          </p:nvSpPr>
          <p:spPr>
            <a:xfrm flipH="1">
              <a:off x="2943290" y="924931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6"/>
            <p:cNvSpPr/>
            <p:nvPr/>
          </p:nvSpPr>
          <p:spPr>
            <a:xfrm flipH="1">
              <a:off x="3137603" y="428889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6"/>
            <p:cNvSpPr/>
            <p:nvPr/>
          </p:nvSpPr>
          <p:spPr>
            <a:xfrm flipH="1">
              <a:off x="5570515" y="4098568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16"/>
            <p:cNvSpPr/>
            <p:nvPr/>
          </p:nvSpPr>
          <p:spPr>
            <a:xfrm flipH="1">
              <a:off x="1572315" y="294034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8" name="Google Shape;1238;p16"/>
            <p:cNvGrpSpPr/>
            <p:nvPr/>
          </p:nvGrpSpPr>
          <p:grpSpPr>
            <a:xfrm flipH="1">
              <a:off x="7450538" y="4033049"/>
              <a:ext cx="253423" cy="255847"/>
              <a:chOff x="7782063" y="2882713"/>
              <a:chExt cx="194000" cy="195872"/>
            </a:xfrm>
          </p:grpSpPr>
          <p:sp>
            <p:nvSpPr>
              <p:cNvPr id="1239" name="Google Shape;1239;p16"/>
              <p:cNvSpPr/>
              <p:nvPr/>
            </p:nvSpPr>
            <p:spPr>
              <a:xfrm>
                <a:off x="7879196" y="2882713"/>
                <a:ext cx="89" cy="1958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00" fill="none" extrusionOk="0">
                    <a:moveTo>
                      <a:pt x="1" y="1"/>
                    </a:moveTo>
                    <a:lnTo>
                      <a:pt x="1" y="2199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16"/>
              <p:cNvSpPr/>
              <p:nvPr/>
            </p:nvSpPr>
            <p:spPr>
              <a:xfrm>
                <a:off x="7784199" y="2980647"/>
                <a:ext cx="190084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" fill="none" extrusionOk="0">
                    <a:moveTo>
                      <a:pt x="1" y="1"/>
                    </a:moveTo>
                    <a:lnTo>
                      <a:pt x="2134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16"/>
              <p:cNvSpPr/>
              <p:nvPr/>
            </p:nvSpPr>
            <p:spPr>
              <a:xfrm>
                <a:off x="7810018" y="2912449"/>
                <a:ext cx="138178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573" fill="none" extrusionOk="0">
                    <a:moveTo>
                      <a:pt x="0" y="1"/>
                    </a:moveTo>
                    <a:lnTo>
                      <a:pt x="1552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16"/>
              <p:cNvSpPr/>
              <p:nvPr/>
            </p:nvSpPr>
            <p:spPr>
              <a:xfrm>
                <a:off x="7810018" y="2912449"/>
                <a:ext cx="133994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73" fill="none" extrusionOk="0">
                    <a:moveTo>
                      <a:pt x="1504" y="1"/>
                    </a:moveTo>
                    <a:lnTo>
                      <a:pt x="0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16"/>
              <p:cNvSpPr/>
              <p:nvPr/>
            </p:nvSpPr>
            <p:spPr>
              <a:xfrm>
                <a:off x="7849459" y="2888054"/>
                <a:ext cx="59741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315" fill="none" extrusionOk="0">
                    <a:moveTo>
                      <a:pt x="1" y="1"/>
                    </a:moveTo>
                    <a:lnTo>
                      <a:pt x="333" y="314"/>
                    </a:lnTo>
                    <a:lnTo>
                      <a:pt x="670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16"/>
              <p:cNvSpPr/>
              <p:nvPr/>
            </p:nvSpPr>
            <p:spPr>
              <a:xfrm>
                <a:off x="7948107" y="2951623"/>
                <a:ext cx="27956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672" fill="none" extrusionOk="0">
                    <a:moveTo>
                      <a:pt x="314" y="1"/>
                    </a:moveTo>
                    <a:lnTo>
                      <a:pt x="1" y="333"/>
                    </a:lnTo>
                    <a:lnTo>
                      <a:pt x="314" y="672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16"/>
              <p:cNvSpPr/>
              <p:nvPr/>
            </p:nvSpPr>
            <p:spPr>
              <a:xfrm>
                <a:off x="7782063" y="2951623"/>
                <a:ext cx="28045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672" fill="none" extrusionOk="0">
                    <a:moveTo>
                      <a:pt x="1" y="672"/>
                    </a:moveTo>
                    <a:lnTo>
                      <a:pt x="314" y="338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16"/>
              <p:cNvSpPr/>
              <p:nvPr/>
            </p:nvSpPr>
            <p:spPr>
              <a:xfrm>
                <a:off x="7849459" y="3049024"/>
                <a:ext cx="57604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315" fill="none" extrusionOk="0">
                    <a:moveTo>
                      <a:pt x="646" y="314"/>
                    </a:moveTo>
                    <a:lnTo>
                      <a:pt x="338" y="1"/>
                    </a:lnTo>
                    <a:lnTo>
                      <a:pt x="1" y="314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16"/>
              <p:cNvSpPr/>
              <p:nvPr/>
            </p:nvSpPr>
            <p:spPr>
              <a:xfrm>
                <a:off x="7845097" y="2954027"/>
                <a:ext cx="57782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55" extrusionOk="0">
                    <a:moveTo>
                      <a:pt x="371" y="1"/>
                    </a:moveTo>
                    <a:cubicBezTo>
                      <a:pt x="125" y="1"/>
                      <a:pt x="1" y="299"/>
                      <a:pt x="176" y="472"/>
                    </a:cubicBezTo>
                    <a:cubicBezTo>
                      <a:pt x="232" y="529"/>
                      <a:pt x="302" y="555"/>
                      <a:pt x="370" y="555"/>
                    </a:cubicBezTo>
                    <a:cubicBezTo>
                      <a:pt x="512" y="555"/>
                      <a:pt x="649" y="443"/>
                      <a:pt x="648" y="276"/>
                    </a:cubicBezTo>
                    <a:cubicBezTo>
                      <a:pt x="648" y="124"/>
                      <a:pt x="524" y="1"/>
                      <a:pt x="372" y="1"/>
                    </a:cubicBezTo>
                    <a:cubicBezTo>
                      <a:pt x="372" y="1"/>
                      <a:pt x="371" y="1"/>
                      <a:pt x="371" y="1"/>
                    </a:cubicBezTo>
                    <a:close/>
                  </a:path>
                </a:pathLst>
              </a:custGeom>
              <a:solidFill>
                <a:srgbClr val="8DCE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48" name="Google Shape;1248;p16"/>
            <p:cNvGrpSpPr/>
            <p:nvPr/>
          </p:nvGrpSpPr>
          <p:grpSpPr>
            <a:xfrm>
              <a:off x="7829443" y="2807381"/>
              <a:ext cx="253850" cy="307524"/>
              <a:chOff x="7167006" y="2088218"/>
              <a:chExt cx="253850" cy="307524"/>
            </a:xfrm>
          </p:grpSpPr>
          <p:sp>
            <p:nvSpPr>
              <p:cNvPr id="1249" name="Google Shape;1249;p16"/>
              <p:cNvSpPr/>
              <p:nvPr/>
            </p:nvSpPr>
            <p:spPr>
              <a:xfrm>
                <a:off x="7213879" y="2088218"/>
                <a:ext cx="111208" cy="206976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2252" fill="none" extrusionOk="0">
                    <a:moveTo>
                      <a:pt x="1210" y="2252"/>
                    </a:moveTo>
                    <a:cubicBezTo>
                      <a:pt x="1210" y="2252"/>
                      <a:pt x="412" y="1152"/>
                      <a:pt x="1" y="1"/>
                    </a:cubicBez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16"/>
              <p:cNvSpPr/>
              <p:nvPr/>
            </p:nvSpPr>
            <p:spPr>
              <a:xfrm>
                <a:off x="7232261" y="2171303"/>
                <a:ext cx="18198" cy="106337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157" fill="none" extrusionOk="0">
                    <a:moveTo>
                      <a:pt x="0" y="1156"/>
                    </a:moveTo>
                    <a:lnTo>
                      <a:pt x="198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16"/>
              <p:cNvSpPr/>
              <p:nvPr/>
            </p:nvSpPr>
            <p:spPr>
              <a:xfrm>
                <a:off x="7167006" y="2257881"/>
                <a:ext cx="97881" cy="112954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229" extrusionOk="0">
                    <a:moveTo>
                      <a:pt x="585" y="0"/>
                    </a:moveTo>
                    <a:cubicBezTo>
                      <a:pt x="297" y="0"/>
                      <a:pt x="98" y="224"/>
                      <a:pt x="52" y="529"/>
                    </a:cubicBezTo>
                    <a:cubicBezTo>
                      <a:pt x="1" y="863"/>
                      <a:pt x="155" y="1172"/>
                      <a:pt x="490" y="1223"/>
                    </a:cubicBezTo>
                    <a:cubicBezTo>
                      <a:pt x="518" y="1227"/>
                      <a:pt x="545" y="1229"/>
                      <a:pt x="571" y="1229"/>
                    </a:cubicBezTo>
                    <a:cubicBezTo>
                      <a:pt x="849" y="1229"/>
                      <a:pt x="968" y="984"/>
                      <a:pt x="1014" y="677"/>
                    </a:cubicBezTo>
                    <a:cubicBezTo>
                      <a:pt x="1065" y="341"/>
                      <a:pt x="1009" y="58"/>
                      <a:pt x="674" y="7"/>
                    </a:cubicBezTo>
                    <a:cubicBezTo>
                      <a:pt x="643" y="2"/>
                      <a:pt x="614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16"/>
              <p:cNvSpPr/>
              <p:nvPr/>
            </p:nvSpPr>
            <p:spPr>
              <a:xfrm>
                <a:off x="7304776" y="2286005"/>
                <a:ext cx="116079" cy="109738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194" extrusionOk="0">
                    <a:moveTo>
                      <a:pt x="534" y="1"/>
                    </a:moveTo>
                    <a:cubicBezTo>
                      <a:pt x="461" y="1"/>
                      <a:pt x="384" y="25"/>
                      <a:pt x="302" y="79"/>
                    </a:cubicBezTo>
                    <a:cubicBezTo>
                      <a:pt x="18" y="266"/>
                      <a:pt x="1" y="600"/>
                      <a:pt x="188" y="883"/>
                    </a:cubicBezTo>
                    <a:cubicBezTo>
                      <a:pt x="313" y="1074"/>
                      <a:pt x="500" y="1193"/>
                      <a:pt x="695" y="1193"/>
                    </a:cubicBezTo>
                    <a:cubicBezTo>
                      <a:pt x="790" y="1193"/>
                      <a:pt x="887" y="1165"/>
                      <a:pt x="979" y="1103"/>
                    </a:cubicBezTo>
                    <a:cubicBezTo>
                      <a:pt x="1263" y="917"/>
                      <a:pt x="1190" y="632"/>
                      <a:pt x="1003" y="348"/>
                    </a:cubicBezTo>
                    <a:cubicBezTo>
                      <a:pt x="870" y="147"/>
                      <a:pt x="715" y="1"/>
                      <a:pt x="5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76" name="Picture 7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2889" y="134844"/>
            <a:ext cx="832285" cy="832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5">
    <p:spTree>
      <p:nvGrpSpPr>
        <p:cNvPr id="1" name="Shape 2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8" name="Google Shape;2178;p30"/>
          <p:cNvGrpSpPr/>
          <p:nvPr/>
        </p:nvGrpSpPr>
        <p:grpSpPr>
          <a:xfrm>
            <a:off x="232275" y="221325"/>
            <a:ext cx="8620125" cy="4563850"/>
            <a:chOff x="232275" y="221325"/>
            <a:chExt cx="8620125" cy="4563850"/>
          </a:xfrm>
        </p:grpSpPr>
        <p:sp>
          <p:nvSpPr>
            <p:cNvPr id="2179" name="Google Shape;2179;p30"/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5"/>
            </a:solidFill>
            <a:ln>
              <a:noFill/>
            </a:ln>
            <a:effectLst>
              <a:outerShdw dist="57150" dir="5460000" algn="bl" rotWithShape="0">
                <a:schemeClr val="accent5">
                  <a:alpha val="3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0"/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0"/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0"/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0"/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1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0"/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0"/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chemeClr val="accent6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6" name="Google Shape;2186;p30"/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2187" name="Google Shape;2187;p30"/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30"/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30"/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30"/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1" name="Google Shape;2191;p30"/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2192" name="Google Shape;2192;p30"/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30"/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30"/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30"/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6" name="Google Shape;2196;p30"/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2197" name="Google Shape;2197;p30"/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30"/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30"/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30"/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01" name="Google Shape;2201;p30"/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2202" name="Google Shape;2202;p30"/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30"/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30"/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30"/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2889" y="134844"/>
            <a:ext cx="832285" cy="832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1_Background">
    <p:spTree>
      <p:nvGrpSpPr>
        <p:cNvPr id="1" name="Shape 2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2889" y="134844"/>
            <a:ext cx="832285" cy="83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52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5_1">
    <p:spTree>
      <p:nvGrpSpPr>
        <p:cNvPr id="1" name="Shape 2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7" name="Google Shape;2207;p31"/>
          <p:cNvGrpSpPr/>
          <p:nvPr/>
        </p:nvGrpSpPr>
        <p:grpSpPr>
          <a:xfrm>
            <a:off x="232275" y="221325"/>
            <a:ext cx="8620125" cy="4563850"/>
            <a:chOff x="232275" y="221325"/>
            <a:chExt cx="8620125" cy="4563850"/>
          </a:xfrm>
        </p:grpSpPr>
        <p:sp>
          <p:nvSpPr>
            <p:cNvPr id="2208" name="Google Shape;2208;p31"/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5"/>
            </a:solidFill>
            <a:ln>
              <a:noFill/>
            </a:ln>
            <a:effectLst>
              <a:outerShdw dist="57150" dir="5460000" algn="bl" rotWithShape="0">
                <a:schemeClr val="accent5">
                  <a:alpha val="3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31"/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31"/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31"/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31"/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1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31"/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31"/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chemeClr val="accent6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15" name="Google Shape;2215;p31"/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2216" name="Google Shape;2216;p31"/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31"/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31"/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31"/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20" name="Google Shape;2220;p31"/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2221" name="Google Shape;2221;p31"/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31"/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31"/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31"/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25" name="Google Shape;2225;p31"/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2226" name="Google Shape;2226;p31"/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31"/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31"/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31"/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30" name="Google Shape;2230;p31"/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2231" name="Google Shape;2231;p31"/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31"/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31"/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31"/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35" name="Google Shape;2235;p31"/>
          <p:cNvGrpSpPr/>
          <p:nvPr/>
        </p:nvGrpSpPr>
        <p:grpSpPr>
          <a:xfrm>
            <a:off x="934529" y="896493"/>
            <a:ext cx="7321674" cy="3622157"/>
            <a:chOff x="934529" y="896493"/>
            <a:chExt cx="7321674" cy="3622157"/>
          </a:xfrm>
        </p:grpSpPr>
        <p:grpSp>
          <p:nvGrpSpPr>
            <p:cNvPr id="2236" name="Google Shape;2236;p31"/>
            <p:cNvGrpSpPr/>
            <p:nvPr/>
          </p:nvGrpSpPr>
          <p:grpSpPr>
            <a:xfrm>
              <a:off x="999035" y="3690161"/>
              <a:ext cx="810239" cy="828489"/>
              <a:chOff x="1122422" y="2316061"/>
              <a:chExt cx="810239" cy="828489"/>
            </a:xfrm>
          </p:grpSpPr>
          <p:sp>
            <p:nvSpPr>
              <p:cNvPr id="2237" name="Google Shape;2237;p31"/>
              <p:cNvSpPr/>
              <p:nvPr/>
            </p:nvSpPr>
            <p:spPr>
              <a:xfrm rot="-3895123">
                <a:off x="1454994" y="2509239"/>
                <a:ext cx="274043" cy="623956"/>
              </a:xfrm>
              <a:custGeom>
                <a:avLst/>
                <a:gdLst/>
                <a:ahLst/>
                <a:cxnLst/>
                <a:rect l="l" t="t" r="r" b="b"/>
                <a:pathLst>
                  <a:path w="2487" h="5663" fill="none" extrusionOk="0">
                    <a:moveTo>
                      <a:pt x="538" y="5662"/>
                    </a:moveTo>
                    <a:cubicBezTo>
                      <a:pt x="538" y="5662"/>
                      <a:pt x="0" y="3907"/>
                      <a:pt x="2487" y="0"/>
                    </a:cubicBez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31"/>
              <p:cNvSpPr/>
              <p:nvPr/>
            </p:nvSpPr>
            <p:spPr>
              <a:xfrm rot="-3895123">
                <a:off x="1545315" y="2705731"/>
                <a:ext cx="285833" cy="163729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1486" extrusionOk="0">
                    <a:moveTo>
                      <a:pt x="1129" y="0"/>
                    </a:moveTo>
                    <a:cubicBezTo>
                      <a:pt x="484" y="0"/>
                      <a:pt x="1" y="1486"/>
                      <a:pt x="1" y="1486"/>
                    </a:cubicBezTo>
                    <a:cubicBezTo>
                      <a:pt x="2593" y="1168"/>
                      <a:pt x="1563" y="234"/>
                      <a:pt x="1563" y="234"/>
                    </a:cubicBezTo>
                    <a:cubicBezTo>
                      <a:pt x="1413" y="68"/>
                      <a:pt x="1267" y="0"/>
                      <a:pt x="11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31"/>
              <p:cNvSpPr/>
              <p:nvPr/>
            </p:nvSpPr>
            <p:spPr>
              <a:xfrm rot="-3895123">
                <a:off x="1447720" y="2886982"/>
                <a:ext cx="236358" cy="211438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1919" extrusionOk="0">
                    <a:moveTo>
                      <a:pt x="1459" y="0"/>
                    </a:moveTo>
                    <a:cubicBezTo>
                      <a:pt x="1269" y="0"/>
                      <a:pt x="1105" y="114"/>
                      <a:pt x="1105" y="114"/>
                    </a:cubicBezTo>
                    <a:cubicBezTo>
                      <a:pt x="0" y="729"/>
                      <a:pt x="1974" y="1919"/>
                      <a:pt x="1974" y="1919"/>
                    </a:cubicBezTo>
                    <a:cubicBezTo>
                      <a:pt x="2145" y="306"/>
                      <a:pt x="1769" y="0"/>
                      <a:pt x="14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31"/>
              <p:cNvSpPr/>
              <p:nvPr/>
            </p:nvSpPr>
            <p:spPr>
              <a:xfrm rot="-3895123">
                <a:off x="1392716" y="2572667"/>
                <a:ext cx="276577" cy="141803"/>
              </a:xfrm>
              <a:custGeom>
                <a:avLst/>
                <a:gdLst/>
                <a:ahLst/>
                <a:cxnLst/>
                <a:rect l="l" t="t" r="r" b="b"/>
                <a:pathLst>
                  <a:path w="2510" h="1287" extrusionOk="0">
                    <a:moveTo>
                      <a:pt x="1295" y="1"/>
                    </a:moveTo>
                    <a:cubicBezTo>
                      <a:pt x="678" y="1"/>
                      <a:pt x="0" y="1275"/>
                      <a:pt x="0" y="1275"/>
                    </a:cubicBezTo>
                    <a:cubicBezTo>
                      <a:pt x="154" y="1283"/>
                      <a:pt x="295" y="1287"/>
                      <a:pt x="426" y="1287"/>
                    </a:cubicBezTo>
                    <a:cubicBezTo>
                      <a:pt x="2510" y="1287"/>
                      <a:pt x="1756" y="312"/>
                      <a:pt x="1756" y="312"/>
                    </a:cubicBezTo>
                    <a:cubicBezTo>
                      <a:pt x="1615" y="89"/>
                      <a:pt x="1457" y="1"/>
                      <a:pt x="12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31"/>
              <p:cNvSpPr/>
              <p:nvPr/>
            </p:nvSpPr>
            <p:spPr>
              <a:xfrm rot="-3895123">
                <a:off x="1286879" y="2700804"/>
                <a:ext cx="245834" cy="218930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87" extrusionOk="0">
                    <a:moveTo>
                      <a:pt x="1472" y="0"/>
                    </a:moveTo>
                    <a:cubicBezTo>
                      <a:pt x="1322" y="0"/>
                      <a:pt x="1195" y="58"/>
                      <a:pt x="1195" y="58"/>
                    </a:cubicBezTo>
                    <a:cubicBezTo>
                      <a:pt x="0" y="471"/>
                      <a:pt x="1737" y="1986"/>
                      <a:pt x="1737" y="1986"/>
                    </a:cubicBezTo>
                    <a:cubicBezTo>
                      <a:pt x="2230" y="271"/>
                      <a:pt x="1796" y="0"/>
                      <a:pt x="14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31"/>
              <p:cNvSpPr/>
              <p:nvPr/>
            </p:nvSpPr>
            <p:spPr>
              <a:xfrm rot="-3895123">
                <a:off x="1265931" y="2395717"/>
                <a:ext cx="261261" cy="134201"/>
              </a:xfrm>
              <a:custGeom>
                <a:avLst/>
                <a:gdLst/>
                <a:ahLst/>
                <a:cxnLst/>
                <a:rect l="l" t="t" r="r" b="b"/>
                <a:pathLst>
                  <a:path w="2371" h="1218" extrusionOk="0">
                    <a:moveTo>
                      <a:pt x="1380" y="1"/>
                    </a:moveTo>
                    <a:cubicBezTo>
                      <a:pt x="774" y="1"/>
                      <a:pt x="1" y="1122"/>
                      <a:pt x="1" y="1122"/>
                    </a:cubicBezTo>
                    <a:cubicBezTo>
                      <a:pt x="397" y="1189"/>
                      <a:pt x="716" y="1218"/>
                      <a:pt x="971" y="1218"/>
                    </a:cubicBezTo>
                    <a:cubicBezTo>
                      <a:pt x="2371" y="1218"/>
                      <a:pt x="1854" y="366"/>
                      <a:pt x="1854" y="366"/>
                    </a:cubicBezTo>
                    <a:cubicBezTo>
                      <a:pt x="1728" y="102"/>
                      <a:pt x="1562" y="1"/>
                      <a:pt x="13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31"/>
              <p:cNvSpPr/>
              <p:nvPr/>
            </p:nvSpPr>
            <p:spPr>
              <a:xfrm rot="-3895123">
                <a:off x="1149848" y="2484796"/>
                <a:ext cx="252446" cy="221134"/>
              </a:xfrm>
              <a:custGeom>
                <a:avLst/>
                <a:gdLst/>
                <a:ahLst/>
                <a:cxnLst/>
                <a:rect l="l" t="t" r="r" b="b"/>
                <a:pathLst>
                  <a:path w="2291" h="2007" extrusionOk="0">
                    <a:moveTo>
                      <a:pt x="1447" y="1"/>
                    </a:moveTo>
                    <a:cubicBezTo>
                      <a:pt x="1329" y="1"/>
                      <a:pt x="1236" y="31"/>
                      <a:pt x="1237" y="31"/>
                    </a:cubicBezTo>
                    <a:cubicBezTo>
                      <a:pt x="0" y="305"/>
                      <a:pt x="1553" y="2007"/>
                      <a:pt x="1553" y="2007"/>
                    </a:cubicBezTo>
                    <a:cubicBezTo>
                      <a:pt x="2290" y="236"/>
                      <a:pt x="1773" y="1"/>
                      <a:pt x="1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31"/>
              <p:cNvSpPr/>
              <p:nvPr/>
            </p:nvSpPr>
            <p:spPr>
              <a:xfrm rot="-3895123">
                <a:off x="1318054" y="2581587"/>
                <a:ext cx="87822" cy="79000"/>
              </a:xfrm>
              <a:custGeom>
                <a:avLst/>
                <a:gdLst/>
                <a:ahLst/>
                <a:cxnLst/>
                <a:rect l="l" t="t" r="r" b="b"/>
                <a:pathLst>
                  <a:path w="797" h="717" extrusionOk="0">
                    <a:moveTo>
                      <a:pt x="392" y="0"/>
                    </a:moveTo>
                    <a:cubicBezTo>
                      <a:pt x="229" y="0"/>
                      <a:pt x="68" y="111"/>
                      <a:pt x="38" y="302"/>
                    </a:cubicBezTo>
                    <a:cubicBezTo>
                      <a:pt x="0" y="536"/>
                      <a:pt x="188" y="716"/>
                      <a:pt x="392" y="716"/>
                    </a:cubicBezTo>
                    <a:cubicBezTo>
                      <a:pt x="462" y="716"/>
                      <a:pt x="534" y="695"/>
                      <a:pt x="600" y="647"/>
                    </a:cubicBezTo>
                    <a:cubicBezTo>
                      <a:pt x="760" y="532"/>
                      <a:pt x="796" y="307"/>
                      <a:pt x="679" y="149"/>
                    </a:cubicBezTo>
                    <a:cubicBezTo>
                      <a:pt x="606" y="47"/>
                      <a:pt x="498" y="0"/>
                      <a:pt x="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31"/>
              <p:cNvSpPr/>
              <p:nvPr/>
            </p:nvSpPr>
            <p:spPr>
              <a:xfrm rot="-3895123">
                <a:off x="1367759" y="2542262"/>
                <a:ext cx="87822" cy="79110"/>
              </a:xfrm>
              <a:custGeom>
                <a:avLst/>
                <a:gdLst/>
                <a:ahLst/>
                <a:cxnLst/>
                <a:rect l="l" t="t" r="r" b="b"/>
                <a:pathLst>
                  <a:path w="797" h="718" extrusionOk="0">
                    <a:moveTo>
                      <a:pt x="393" y="0"/>
                    </a:moveTo>
                    <a:cubicBezTo>
                      <a:pt x="230" y="0"/>
                      <a:pt x="68" y="111"/>
                      <a:pt x="39" y="301"/>
                    </a:cubicBezTo>
                    <a:cubicBezTo>
                      <a:pt x="1" y="536"/>
                      <a:pt x="189" y="717"/>
                      <a:pt x="393" y="717"/>
                    </a:cubicBezTo>
                    <a:cubicBezTo>
                      <a:pt x="463" y="717"/>
                      <a:pt x="535" y="696"/>
                      <a:pt x="601" y="648"/>
                    </a:cubicBezTo>
                    <a:cubicBezTo>
                      <a:pt x="760" y="531"/>
                      <a:pt x="797" y="308"/>
                      <a:pt x="680" y="148"/>
                    </a:cubicBezTo>
                    <a:cubicBezTo>
                      <a:pt x="606" y="47"/>
                      <a:pt x="499" y="0"/>
                      <a:pt x="3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31"/>
              <p:cNvSpPr/>
              <p:nvPr/>
            </p:nvSpPr>
            <p:spPr>
              <a:xfrm rot="-3895123">
                <a:off x="1467695" y="2777941"/>
                <a:ext cx="87711" cy="79000"/>
              </a:xfrm>
              <a:custGeom>
                <a:avLst/>
                <a:gdLst/>
                <a:ahLst/>
                <a:cxnLst/>
                <a:rect l="l" t="t" r="r" b="b"/>
                <a:pathLst>
                  <a:path w="796" h="717" extrusionOk="0">
                    <a:moveTo>
                      <a:pt x="393" y="1"/>
                    </a:moveTo>
                    <a:cubicBezTo>
                      <a:pt x="229" y="1"/>
                      <a:pt x="68" y="112"/>
                      <a:pt x="38" y="302"/>
                    </a:cubicBezTo>
                    <a:cubicBezTo>
                      <a:pt x="0" y="536"/>
                      <a:pt x="187" y="716"/>
                      <a:pt x="391" y="716"/>
                    </a:cubicBezTo>
                    <a:cubicBezTo>
                      <a:pt x="461" y="716"/>
                      <a:pt x="534" y="695"/>
                      <a:pt x="600" y="647"/>
                    </a:cubicBezTo>
                    <a:cubicBezTo>
                      <a:pt x="760" y="532"/>
                      <a:pt x="796" y="308"/>
                      <a:pt x="679" y="148"/>
                    </a:cubicBezTo>
                    <a:cubicBezTo>
                      <a:pt x="606" y="47"/>
                      <a:pt x="498" y="1"/>
                      <a:pt x="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31"/>
              <p:cNvSpPr/>
              <p:nvPr/>
            </p:nvSpPr>
            <p:spPr>
              <a:xfrm rot="-3895123">
                <a:off x="1517432" y="2738666"/>
                <a:ext cx="87601" cy="7911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718" extrusionOk="0">
                    <a:moveTo>
                      <a:pt x="393" y="1"/>
                    </a:moveTo>
                    <a:cubicBezTo>
                      <a:pt x="229" y="1"/>
                      <a:pt x="68" y="112"/>
                      <a:pt x="38" y="303"/>
                    </a:cubicBezTo>
                    <a:cubicBezTo>
                      <a:pt x="1" y="536"/>
                      <a:pt x="187" y="717"/>
                      <a:pt x="392" y="717"/>
                    </a:cubicBezTo>
                    <a:cubicBezTo>
                      <a:pt x="462" y="717"/>
                      <a:pt x="534" y="696"/>
                      <a:pt x="600" y="648"/>
                    </a:cubicBezTo>
                    <a:cubicBezTo>
                      <a:pt x="760" y="531"/>
                      <a:pt x="795" y="308"/>
                      <a:pt x="679" y="148"/>
                    </a:cubicBezTo>
                    <a:cubicBezTo>
                      <a:pt x="606" y="47"/>
                      <a:pt x="499" y="1"/>
                      <a:pt x="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31"/>
              <p:cNvSpPr/>
              <p:nvPr/>
            </p:nvSpPr>
            <p:spPr>
              <a:xfrm rot="-3895123">
                <a:off x="1631284" y="2931037"/>
                <a:ext cx="84626" cy="79000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17" extrusionOk="0">
                    <a:moveTo>
                      <a:pt x="372" y="1"/>
                    </a:moveTo>
                    <a:cubicBezTo>
                      <a:pt x="181" y="1"/>
                      <a:pt x="1" y="156"/>
                      <a:pt x="13" y="379"/>
                    </a:cubicBezTo>
                    <a:cubicBezTo>
                      <a:pt x="24" y="585"/>
                      <a:pt x="196" y="716"/>
                      <a:pt x="372" y="716"/>
                    </a:cubicBezTo>
                    <a:cubicBezTo>
                      <a:pt x="466" y="716"/>
                      <a:pt x="561" y="679"/>
                      <a:pt x="635" y="597"/>
                    </a:cubicBezTo>
                    <a:cubicBezTo>
                      <a:pt x="768" y="451"/>
                      <a:pt x="755" y="225"/>
                      <a:pt x="608" y="94"/>
                    </a:cubicBezTo>
                    <a:cubicBezTo>
                      <a:pt x="537" y="29"/>
                      <a:pt x="454" y="1"/>
                      <a:pt x="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31"/>
              <p:cNvSpPr/>
              <p:nvPr/>
            </p:nvSpPr>
            <p:spPr>
              <a:xfrm rot="-3895123">
                <a:off x="1671753" y="2882193"/>
                <a:ext cx="84516" cy="79110"/>
              </a:xfrm>
              <a:custGeom>
                <a:avLst/>
                <a:gdLst/>
                <a:ahLst/>
                <a:cxnLst/>
                <a:rect l="l" t="t" r="r" b="b"/>
                <a:pathLst>
                  <a:path w="767" h="718" extrusionOk="0">
                    <a:moveTo>
                      <a:pt x="371" y="1"/>
                    </a:moveTo>
                    <a:cubicBezTo>
                      <a:pt x="181" y="1"/>
                      <a:pt x="1" y="156"/>
                      <a:pt x="13" y="379"/>
                    </a:cubicBezTo>
                    <a:cubicBezTo>
                      <a:pt x="23" y="586"/>
                      <a:pt x="195" y="717"/>
                      <a:pt x="372" y="717"/>
                    </a:cubicBezTo>
                    <a:cubicBezTo>
                      <a:pt x="466" y="717"/>
                      <a:pt x="562" y="680"/>
                      <a:pt x="635" y="599"/>
                    </a:cubicBezTo>
                    <a:cubicBezTo>
                      <a:pt x="767" y="451"/>
                      <a:pt x="756" y="225"/>
                      <a:pt x="608" y="94"/>
                    </a:cubicBezTo>
                    <a:cubicBezTo>
                      <a:pt x="537" y="30"/>
                      <a:pt x="453" y="1"/>
                      <a:pt x="3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50" name="Google Shape;2250;p31"/>
            <p:cNvGrpSpPr/>
            <p:nvPr/>
          </p:nvGrpSpPr>
          <p:grpSpPr>
            <a:xfrm rot="-1518744">
              <a:off x="7148549" y="1512102"/>
              <a:ext cx="445328" cy="347514"/>
              <a:chOff x="6632777" y="989227"/>
              <a:chExt cx="620200" cy="483976"/>
            </a:xfrm>
          </p:grpSpPr>
          <p:sp>
            <p:nvSpPr>
              <p:cNvPr id="2251" name="Google Shape;2251;p31"/>
              <p:cNvSpPr/>
              <p:nvPr/>
            </p:nvSpPr>
            <p:spPr>
              <a:xfrm>
                <a:off x="6977481" y="1188332"/>
                <a:ext cx="275497" cy="124631"/>
              </a:xfrm>
              <a:custGeom>
                <a:avLst/>
                <a:gdLst/>
                <a:ahLst/>
                <a:cxnLst/>
                <a:rect l="l" t="t" r="r" b="b"/>
                <a:pathLst>
                  <a:path w="2878" h="1302" extrusionOk="0">
                    <a:moveTo>
                      <a:pt x="1388" y="0"/>
                    </a:moveTo>
                    <a:cubicBezTo>
                      <a:pt x="1195" y="0"/>
                      <a:pt x="983" y="43"/>
                      <a:pt x="749" y="144"/>
                    </a:cubicBezTo>
                    <a:lnTo>
                      <a:pt x="743" y="147"/>
                    </a:lnTo>
                    <a:cubicBezTo>
                      <a:pt x="705" y="166"/>
                      <a:pt x="355" y="136"/>
                      <a:pt x="165" y="463"/>
                    </a:cubicBezTo>
                    <a:cubicBezTo>
                      <a:pt x="139" y="510"/>
                      <a:pt x="0" y="837"/>
                      <a:pt x="142" y="837"/>
                    </a:cubicBezTo>
                    <a:cubicBezTo>
                      <a:pt x="145" y="837"/>
                      <a:pt x="148" y="837"/>
                      <a:pt x="151" y="837"/>
                    </a:cubicBezTo>
                    <a:cubicBezTo>
                      <a:pt x="257" y="828"/>
                      <a:pt x="429" y="818"/>
                      <a:pt x="640" y="818"/>
                    </a:cubicBezTo>
                    <a:cubicBezTo>
                      <a:pt x="1239" y="818"/>
                      <a:pt x="2152" y="896"/>
                      <a:pt x="2753" y="1290"/>
                    </a:cubicBezTo>
                    <a:cubicBezTo>
                      <a:pt x="2766" y="1298"/>
                      <a:pt x="2779" y="1301"/>
                      <a:pt x="2792" y="1301"/>
                    </a:cubicBezTo>
                    <a:cubicBezTo>
                      <a:pt x="2838" y="1301"/>
                      <a:pt x="2877" y="1254"/>
                      <a:pt x="2856" y="1204"/>
                    </a:cubicBezTo>
                    <a:cubicBezTo>
                      <a:pt x="2676" y="798"/>
                      <a:pt x="2219" y="0"/>
                      <a:pt x="13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31"/>
              <p:cNvSpPr/>
              <p:nvPr/>
            </p:nvSpPr>
            <p:spPr>
              <a:xfrm>
                <a:off x="6967813" y="989227"/>
                <a:ext cx="157085" cy="28420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2969" extrusionOk="0">
                    <a:moveTo>
                      <a:pt x="302" y="1"/>
                    </a:moveTo>
                    <a:cubicBezTo>
                      <a:pt x="259" y="1"/>
                      <a:pt x="219" y="42"/>
                      <a:pt x="235" y="91"/>
                    </a:cubicBezTo>
                    <a:cubicBezTo>
                      <a:pt x="521" y="1019"/>
                      <a:pt x="159" y="2543"/>
                      <a:pt x="13" y="2923"/>
                    </a:cubicBezTo>
                    <a:cubicBezTo>
                      <a:pt x="1" y="2956"/>
                      <a:pt x="7" y="2969"/>
                      <a:pt x="24" y="2969"/>
                    </a:cubicBezTo>
                    <a:cubicBezTo>
                      <a:pt x="83" y="2969"/>
                      <a:pt x="275" y="2817"/>
                      <a:pt x="317" y="2806"/>
                    </a:cubicBezTo>
                    <a:cubicBezTo>
                      <a:pt x="684" y="2714"/>
                      <a:pt x="751" y="2371"/>
                      <a:pt x="781" y="2339"/>
                    </a:cubicBezTo>
                    <a:lnTo>
                      <a:pt x="785" y="2334"/>
                    </a:lnTo>
                    <a:cubicBezTo>
                      <a:pt x="1640" y="1286"/>
                      <a:pt x="766" y="367"/>
                      <a:pt x="347" y="17"/>
                    </a:cubicBezTo>
                    <a:cubicBezTo>
                      <a:pt x="333" y="6"/>
                      <a:pt x="318" y="1"/>
                      <a:pt x="3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31"/>
              <p:cNvSpPr/>
              <p:nvPr/>
            </p:nvSpPr>
            <p:spPr>
              <a:xfrm>
                <a:off x="6872375" y="1288267"/>
                <a:ext cx="291100" cy="89692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937" extrusionOk="0">
                    <a:moveTo>
                      <a:pt x="735" y="7"/>
                    </a:moveTo>
                    <a:cubicBezTo>
                      <a:pt x="705" y="13"/>
                      <a:pt x="676" y="24"/>
                      <a:pt x="651" y="38"/>
                    </a:cubicBezTo>
                    <a:lnTo>
                      <a:pt x="57" y="342"/>
                    </a:lnTo>
                    <a:cubicBezTo>
                      <a:pt x="0" y="378"/>
                      <a:pt x="10" y="464"/>
                      <a:pt x="73" y="488"/>
                    </a:cubicBezTo>
                    <a:cubicBezTo>
                      <a:pt x="492" y="648"/>
                      <a:pt x="1200" y="719"/>
                      <a:pt x="1265" y="725"/>
                    </a:cubicBezTo>
                    <a:lnTo>
                      <a:pt x="1276" y="725"/>
                    </a:lnTo>
                    <a:cubicBezTo>
                      <a:pt x="1896" y="771"/>
                      <a:pt x="2561" y="844"/>
                      <a:pt x="2910" y="934"/>
                    </a:cubicBezTo>
                    <a:cubicBezTo>
                      <a:pt x="2917" y="936"/>
                      <a:pt x="2924" y="937"/>
                      <a:pt x="2931" y="937"/>
                    </a:cubicBezTo>
                    <a:cubicBezTo>
                      <a:pt x="2997" y="937"/>
                      <a:pt x="3041" y="855"/>
                      <a:pt x="2993" y="800"/>
                    </a:cubicBezTo>
                    <a:cubicBezTo>
                      <a:pt x="2303" y="0"/>
                      <a:pt x="944" y="8"/>
                      <a:pt x="735" y="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31"/>
              <p:cNvSpPr/>
              <p:nvPr/>
            </p:nvSpPr>
            <p:spPr>
              <a:xfrm>
                <a:off x="6848540" y="1022730"/>
                <a:ext cx="126644" cy="30401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3176" extrusionOk="0">
                    <a:moveTo>
                      <a:pt x="546" y="0"/>
                    </a:moveTo>
                    <a:cubicBezTo>
                      <a:pt x="521" y="0"/>
                      <a:pt x="496" y="15"/>
                      <a:pt x="488" y="44"/>
                    </a:cubicBezTo>
                    <a:cubicBezTo>
                      <a:pt x="346" y="675"/>
                      <a:pt x="1" y="2367"/>
                      <a:pt x="202" y="3132"/>
                    </a:cubicBezTo>
                    <a:cubicBezTo>
                      <a:pt x="209" y="3159"/>
                      <a:pt x="234" y="3176"/>
                      <a:pt x="260" y="3176"/>
                    </a:cubicBezTo>
                    <a:cubicBezTo>
                      <a:pt x="271" y="3176"/>
                      <a:pt x="283" y="3173"/>
                      <a:pt x="293" y="3165"/>
                    </a:cubicBezTo>
                    <a:lnTo>
                      <a:pt x="567" y="3001"/>
                    </a:lnTo>
                    <a:cubicBezTo>
                      <a:pt x="572" y="2996"/>
                      <a:pt x="987" y="2800"/>
                      <a:pt x="990" y="2795"/>
                    </a:cubicBezTo>
                    <a:cubicBezTo>
                      <a:pt x="1060" y="2700"/>
                      <a:pt x="1322" y="1875"/>
                      <a:pt x="870" y="767"/>
                    </a:cubicBezTo>
                    <a:cubicBezTo>
                      <a:pt x="870" y="767"/>
                      <a:pt x="694" y="329"/>
                      <a:pt x="602" y="39"/>
                    </a:cubicBezTo>
                    <a:cubicBezTo>
                      <a:pt x="592" y="13"/>
                      <a:pt x="569" y="0"/>
                      <a:pt x="5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31"/>
              <p:cNvSpPr/>
              <p:nvPr/>
            </p:nvSpPr>
            <p:spPr>
              <a:xfrm>
                <a:off x="6750040" y="1367813"/>
                <a:ext cx="291004" cy="10539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101" extrusionOk="0">
                    <a:moveTo>
                      <a:pt x="856" y="0"/>
                    </a:moveTo>
                    <a:cubicBezTo>
                      <a:pt x="443" y="0"/>
                      <a:pt x="156" y="107"/>
                      <a:pt x="39" y="162"/>
                    </a:cubicBezTo>
                    <a:cubicBezTo>
                      <a:pt x="9" y="176"/>
                      <a:pt x="1" y="214"/>
                      <a:pt x="23" y="239"/>
                    </a:cubicBezTo>
                    <a:cubicBezTo>
                      <a:pt x="586" y="869"/>
                      <a:pt x="1245" y="1050"/>
                      <a:pt x="1245" y="1050"/>
                    </a:cubicBezTo>
                    <a:cubicBezTo>
                      <a:pt x="1371" y="1085"/>
                      <a:pt x="1504" y="1100"/>
                      <a:pt x="1638" y="1100"/>
                    </a:cubicBezTo>
                    <a:cubicBezTo>
                      <a:pt x="2167" y="1100"/>
                      <a:pt x="2719" y="866"/>
                      <a:pt x="2996" y="728"/>
                    </a:cubicBezTo>
                    <a:cubicBezTo>
                      <a:pt x="3040" y="706"/>
                      <a:pt x="3027" y="640"/>
                      <a:pt x="2978" y="637"/>
                    </a:cubicBezTo>
                    <a:cubicBezTo>
                      <a:pt x="2617" y="594"/>
                      <a:pt x="2169" y="341"/>
                      <a:pt x="2144" y="325"/>
                    </a:cubicBezTo>
                    <a:lnTo>
                      <a:pt x="2141" y="323"/>
                    </a:lnTo>
                    <a:cubicBezTo>
                      <a:pt x="1641" y="76"/>
                      <a:pt x="1204" y="0"/>
                      <a:pt x="8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31"/>
              <p:cNvSpPr/>
              <p:nvPr/>
            </p:nvSpPr>
            <p:spPr>
              <a:xfrm>
                <a:off x="6692318" y="1076048"/>
                <a:ext cx="147416" cy="311194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3251" extrusionOk="0">
                    <a:moveTo>
                      <a:pt x="872" y="1"/>
                    </a:moveTo>
                    <a:cubicBezTo>
                      <a:pt x="832" y="1"/>
                      <a:pt x="792" y="23"/>
                      <a:pt x="775" y="69"/>
                    </a:cubicBezTo>
                    <a:cubicBezTo>
                      <a:pt x="540" y="682"/>
                      <a:pt x="1" y="2276"/>
                      <a:pt x="518" y="3148"/>
                    </a:cubicBezTo>
                    <a:cubicBezTo>
                      <a:pt x="566" y="3229"/>
                      <a:pt x="598" y="3251"/>
                      <a:pt x="626" y="3251"/>
                    </a:cubicBezTo>
                    <a:cubicBezTo>
                      <a:pt x="645" y="3251"/>
                      <a:pt x="663" y="3242"/>
                      <a:pt x="683" y="3233"/>
                    </a:cubicBezTo>
                    <a:lnTo>
                      <a:pt x="852" y="3108"/>
                    </a:lnTo>
                    <a:cubicBezTo>
                      <a:pt x="874" y="3100"/>
                      <a:pt x="931" y="3081"/>
                      <a:pt x="943" y="3061"/>
                    </a:cubicBezTo>
                    <a:cubicBezTo>
                      <a:pt x="1049" y="2879"/>
                      <a:pt x="1539" y="1890"/>
                      <a:pt x="1153" y="888"/>
                    </a:cubicBezTo>
                    <a:cubicBezTo>
                      <a:pt x="1151" y="883"/>
                      <a:pt x="1150" y="878"/>
                      <a:pt x="1148" y="872"/>
                    </a:cubicBezTo>
                    <a:cubicBezTo>
                      <a:pt x="1137" y="812"/>
                      <a:pt x="1050" y="373"/>
                      <a:pt x="974" y="80"/>
                    </a:cubicBezTo>
                    <a:cubicBezTo>
                      <a:pt x="961" y="28"/>
                      <a:pt x="917" y="1"/>
                      <a:pt x="8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31"/>
              <p:cNvSpPr/>
              <p:nvPr/>
            </p:nvSpPr>
            <p:spPr>
              <a:xfrm>
                <a:off x="6632777" y="1121995"/>
                <a:ext cx="512224" cy="345558"/>
              </a:xfrm>
              <a:custGeom>
                <a:avLst/>
                <a:gdLst/>
                <a:ahLst/>
                <a:cxnLst/>
                <a:rect l="l" t="t" r="r" b="b"/>
                <a:pathLst>
                  <a:path w="5351" h="3610" fill="none" extrusionOk="0">
                    <a:moveTo>
                      <a:pt x="5351" y="1"/>
                    </a:moveTo>
                    <a:cubicBezTo>
                      <a:pt x="5351" y="1"/>
                      <a:pt x="3986" y="1498"/>
                      <a:pt x="2832" y="1995"/>
                    </a:cubicBezTo>
                    <a:cubicBezTo>
                      <a:pt x="2832" y="1995"/>
                      <a:pt x="1025" y="2688"/>
                      <a:pt x="1" y="3610"/>
                    </a:cubicBez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58" name="Google Shape;2258;p31"/>
            <p:cNvSpPr/>
            <p:nvPr/>
          </p:nvSpPr>
          <p:spPr>
            <a:xfrm>
              <a:off x="934529" y="1497796"/>
              <a:ext cx="111739" cy="111906"/>
            </a:xfrm>
            <a:custGeom>
              <a:avLst/>
              <a:gdLst/>
              <a:ahLst/>
              <a:cxnLst/>
              <a:rect l="l" t="t" r="r" b="b"/>
              <a:pathLst>
                <a:path w="683" h="684" extrusionOk="0">
                  <a:moveTo>
                    <a:pt x="342" y="0"/>
                  </a:moveTo>
                  <a:cubicBezTo>
                    <a:pt x="153" y="0"/>
                    <a:pt x="1" y="154"/>
                    <a:pt x="1" y="342"/>
                  </a:cubicBezTo>
                  <a:cubicBezTo>
                    <a:pt x="1" y="530"/>
                    <a:pt x="153" y="684"/>
                    <a:pt x="342" y="684"/>
                  </a:cubicBezTo>
                  <a:cubicBezTo>
                    <a:pt x="531" y="684"/>
                    <a:pt x="683" y="530"/>
                    <a:pt x="683" y="342"/>
                  </a:cubicBezTo>
                  <a:cubicBezTo>
                    <a:pt x="683" y="154"/>
                    <a:pt x="531" y="0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31"/>
            <p:cNvSpPr/>
            <p:nvPr/>
          </p:nvSpPr>
          <p:spPr>
            <a:xfrm>
              <a:off x="2143969" y="1973273"/>
              <a:ext cx="90634" cy="90474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278" y="0"/>
                  </a:moveTo>
                  <a:cubicBezTo>
                    <a:pt x="124" y="0"/>
                    <a:pt x="1" y="124"/>
                    <a:pt x="1" y="276"/>
                  </a:cubicBezTo>
                  <a:cubicBezTo>
                    <a:pt x="1" y="429"/>
                    <a:pt x="124" y="553"/>
                    <a:pt x="278" y="553"/>
                  </a:cubicBezTo>
                  <a:cubicBezTo>
                    <a:pt x="430" y="553"/>
                    <a:pt x="553" y="429"/>
                    <a:pt x="553" y="276"/>
                  </a:cubicBezTo>
                  <a:cubicBezTo>
                    <a:pt x="553" y="124"/>
                    <a:pt x="430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31"/>
            <p:cNvSpPr/>
            <p:nvPr/>
          </p:nvSpPr>
          <p:spPr>
            <a:xfrm>
              <a:off x="6837204" y="2687246"/>
              <a:ext cx="111739" cy="111906"/>
            </a:xfrm>
            <a:custGeom>
              <a:avLst/>
              <a:gdLst/>
              <a:ahLst/>
              <a:cxnLst/>
              <a:rect l="l" t="t" r="r" b="b"/>
              <a:pathLst>
                <a:path w="683" h="684" extrusionOk="0">
                  <a:moveTo>
                    <a:pt x="342" y="0"/>
                  </a:moveTo>
                  <a:cubicBezTo>
                    <a:pt x="153" y="0"/>
                    <a:pt x="1" y="154"/>
                    <a:pt x="1" y="342"/>
                  </a:cubicBezTo>
                  <a:cubicBezTo>
                    <a:pt x="1" y="530"/>
                    <a:pt x="153" y="684"/>
                    <a:pt x="342" y="684"/>
                  </a:cubicBezTo>
                  <a:cubicBezTo>
                    <a:pt x="531" y="684"/>
                    <a:pt x="683" y="530"/>
                    <a:pt x="683" y="342"/>
                  </a:cubicBezTo>
                  <a:cubicBezTo>
                    <a:pt x="683" y="154"/>
                    <a:pt x="531" y="0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61" name="Google Shape;2261;p31"/>
            <p:cNvGrpSpPr/>
            <p:nvPr/>
          </p:nvGrpSpPr>
          <p:grpSpPr>
            <a:xfrm>
              <a:off x="7460781" y="3562093"/>
              <a:ext cx="253850" cy="307524"/>
              <a:chOff x="7167006" y="2088218"/>
              <a:chExt cx="253850" cy="307524"/>
            </a:xfrm>
          </p:grpSpPr>
          <p:sp>
            <p:nvSpPr>
              <p:cNvPr id="2262" name="Google Shape;2262;p31"/>
              <p:cNvSpPr/>
              <p:nvPr/>
            </p:nvSpPr>
            <p:spPr>
              <a:xfrm>
                <a:off x="7213879" y="2088218"/>
                <a:ext cx="111208" cy="206976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2252" fill="none" extrusionOk="0">
                    <a:moveTo>
                      <a:pt x="1210" y="2252"/>
                    </a:moveTo>
                    <a:cubicBezTo>
                      <a:pt x="1210" y="2252"/>
                      <a:pt x="412" y="1152"/>
                      <a:pt x="1" y="1"/>
                    </a:cubicBez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31"/>
              <p:cNvSpPr/>
              <p:nvPr/>
            </p:nvSpPr>
            <p:spPr>
              <a:xfrm>
                <a:off x="7232261" y="2171303"/>
                <a:ext cx="18198" cy="106337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157" fill="none" extrusionOk="0">
                    <a:moveTo>
                      <a:pt x="0" y="1156"/>
                    </a:moveTo>
                    <a:lnTo>
                      <a:pt x="198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31"/>
              <p:cNvSpPr/>
              <p:nvPr/>
            </p:nvSpPr>
            <p:spPr>
              <a:xfrm>
                <a:off x="7167006" y="2257881"/>
                <a:ext cx="97881" cy="112954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229" extrusionOk="0">
                    <a:moveTo>
                      <a:pt x="585" y="0"/>
                    </a:moveTo>
                    <a:cubicBezTo>
                      <a:pt x="297" y="0"/>
                      <a:pt x="98" y="224"/>
                      <a:pt x="52" y="529"/>
                    </a:cubicBezTo>
                    <a:cubicBezTo>
                      <a:pt x="1" y="863"/>
                      <a:pt x="155" y="1172"/>
                      <a:pt x="490" y="1223"/>
                    </a:cubicBezTo>
                    <a:cubicBezTo>
                      <a:pt x="518" y="1227"/>
                      <a:pt x="545" y="1229"/>
                      <a:pt x="571" y="1229"/>
                    </a:cubicBezTo>
                    <a:cubicBezTo>
                      <a:pt x="849" y="1229"/>
                      <a:pt x="968" y="984"/>
                      <a:pt x="1014" y="677"/>
                    </a:cubicBezTo>
                    <a:cubicBezTo>
                      <a:pt x="1065" y="341"/>
                      <a:pt x="1009" y="58"/>
                      <a:pt x="674" y="7"/>
                    </a:cubicBezTo>
                    <a:cubicBezTo>
                      <a:pt x="643" y="2"/>
                      <a:pt x="614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31"/>
              <p:cNvSpPr/>
              <p:nvPr/>
            </p:nvSpPr>
            <p:spPr>
              <a:xfrm>
                <a:off x="7304776" y="2286005"/>
                <a:ext cx="116079" cy="109738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194" extrusionOk="0">
                    <a:moveTo>
                      <a:pt x="534" y="1"/>
                    </a:moveTo>
                    <a:cubicBezTo>
                      <a:pt x="461" y="1"/>
                      <a:pt x="384" y="25"/>
                      <a:pt x="302" y="79"/>
                    </a:cubicBezTo>
                    <a:cubicBezTo>
                      <a:pt x="18" y="266"/>
                      <a:pt x="1" y="600"/>
                      <a:pt x="188" y="883"/>
                    </a:cubicBezTo>
                    <a:cubicBezTo>
                      <a:pt x="313" y="1074"/>
                      <a:pt x="500" y="1193"/>
                      <a:pt x="695" y="1193"/>
                    </a:cubicBezTo>
                    <a:cubicBezTo>
                      <a:pt x="790" y="1193"/>
                      <a:pt x="887" y="1165"/>
                      <a:pt x="979" y="1103"/>
                    </a:cubicBezTo>
                    <a:cubicBezTo>
                      <a:pt x="1263" y="917"/>
                      <a:pt x="1190" y="632"/>
                      <a:pt x="1003" y="348"/>
                    </a:cubicBezTo>
                    <a:cubicBezTo>
                      <a:pt x="870" y="147"/>
                      <a:pt x="715" y="1"/>
                      <a:pt x="5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66" name="Google Shape;2266;p31"/>
            <p:cNvSpPr/>
            <p:nvPr/>
          </p:nvSpPr>
          <p:spPr>
            <a:xfrm>
              <a:off x="8165569" y="2481273"/>
              <a:ext cx="90634" cy="90474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278" y="0"/>
                  </a:moveTo>
                  <a:cubicBezTo>
                    <a:pt x="124" y="0"/>
                    <a:pt x="1" y="124"/>
                    <a:pt x="1" y="276"/>
                  </a:cubicBezTo>
                  <a:cubicBezTo>
                    <a:pt x="1" y="429"/>
                    <a:pt x="124" y="553"/>
                    <a:pt x="278" y="553"/>
                  </a:cubicBezTo>
                  <a:cubicBezTo>
                    <a:pt x="430" y="553"/>
                    <a:pt x="553" y="429"/>
                    <a:pt x="553" y="276"/>
                  </a:cubicBezTo>
                  <a:cubicBezTo>
                    <a:pt x="553" y="124"/>
                    <a:pt x="430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31"/>
            <p:cNvSpPr/>
            <p:nvPr/>
          </p:nvSpPr>
          <p:spPr>
            <a:xfrm>
              <a:off x="1626470" y="123524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31"/>
            <p:cNvSpPr/>
            <p:nvPr/>
          </p:nvSpPr>
          <p:spPr>
            <a:xfrm>
              <a:off x="2234595" y="2921668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31"/>
            <p:cNvSpPr/>
            <p:nvPr/>
          </p:nvSpPr>
          <p:spPr>
            <a:xfrm>
              <a:off x="2892345" y="100649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31"/>
            <p:cNvSpPr/>
            <p:nvPr/>
          </p:nvSpPr>
          <p:spPr>
            <a:xfrm>
              <a:off x="7710145" y="303374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31"/>
            <p:cNvSpPr/>
            <p:nvPr/>
          </p:nvSpPr>
          <p:spPr>
            <a:xfrm>
              <a:off x="6826445" y="89649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31"/>
            <p:cNvSpPr/>
            <p:nvPr/>
          </p:nvSpPr>
          <p:spPr>
            <a:xfrm>
              <a:off x="8190083" y="4347818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31"/>
            <p:cNvSpPr/>
            <p:nvPr/>
          </p:nvSpPr>
          <p:spPr>
            <a:xfrm>
              <a:off x="2601245" y="4306218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74" name="Google Shape;2274;p31"/>
            <p:cNvGrpSpPr/>
            <p:nvPr/>
          </p:nvGrpSpPr>
          <p:grpSpPr>
            <a:xfrm>
              <a:off x="2062378" y="1110246"/>
              <a:ext cx="172020" cy="173679"/>
              <a:chOff x="7782063" y="2882713"/>
              <a:chExt cx="194000" cy="195872"/>
            </a:xfrm>
          </p:grpSpPr>
          <p:sp>
            <p:nvSpPr>
              <p:cNvPr id="2275" name="Google Shape;2275;p31"/>
              <p:cNvSpPr/>
              <p:nvPr/>
            </p:nvSpPr>
            <p:spPr>
              <a:xfrm>
                <a:off x="7879196" y="2882713"/>
                <a:ext cx="89" cy="1958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00" fill="none" extrusionOk="0">
                    <a:moveTo>
                      <a:pt x="1" y="1"/>
                    </a:moveTo>
                    <a:lnTo>
                      <a:pt x="1" y="2199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31"/>
              <p:cNvSpPr/>
              <p:nvPr/>
            </p:nvSpPr>
            <p:spPr>
              <a:xfrm>
                <a:off x="7784199" y="2980647"/>
                <a:ext cx="190084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" fill="none" extrusionOk="0">
                    <a:moveTo>
                      <a:pt x="1" y="1"/>
                    </a:moveTo>
                    <a:lnTo>
                      <a:pt x="2134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31"/>
              <p:cNvSpPr/>
              <p:nvPr/>
            </p:nvSpPr>
            <p:spPr>
              <a:xfrm>
                <a:off x="7810018" y="2912449"/>
                <a:ext cx="138178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573" fill="none" extrusionOk="0">
                    <a:moveTo>
                      <a:pt x="0" y="1"/>
                    </a:moveTo>
                    <a:lnTo>
                      <a:pt x="1552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31"/>
              <p:cNvSpPr/>
              <p:nvPr/>
            </p:nvSpPr>
            <p:spPr>
              <a:xfrm>
                <a:off x="7810018" y="2912449"/>
                <a:ext cx="133994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73" fill="none" extrusionOk="0">
                    <a:moveTo>
                      <a:pt x="1504" y="1"/>
                    </a:moveTo>
                    <a:lnTo>
                      <a:pt x="0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31"/>
              <p:cNvSpPr/>
              <p:nvPr/>
            </p:nvSpPr>
            <p:spPr>
              <a:xfrm>
                <a:off x="7849459" y="2888054"/>
                <a:ext cx="59741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315" fill="none" extrusionOk="0">
                    <a:moveTo>
                      <a:pt x="1" y="1"/>
                    </a:moveTo>
                    <a:lnTo>
                      <a:pt x="333" y="314"/>
                    </a:lnTo>
                    <a:lnTo>
                      <a:pt x="670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31"/>
              <p:cNvSpPr/>
              <p:nvPr/>
            </p:nvSpPr>
            <p:spPr>
              <a:xfrm>
                <a:off x="7948107" y="2951623"/>
                <a:ext cx="27956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672" fill="none" extrusionOk="0">
                    <a:moveTo>
                      <a:pt x="314" y="1"/>
                    </a:moveTo>
                    <a:lnTo>
                      <a:pt x="1" y="333"/>
                    </a:lnTo>
                    <a:lnTo>
                      <a:pt x="314" y="672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31"/>
              <p:cNvSpPr/>
              <p:nvPr/>
            </p:nvSpPr>
            <p:spPr>
              <a:xfrm>
                <a:off x="7782063" y="2951623"/>
                <a:ext cx="28045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672" fill="none" extrusionOk="0">
                    <a:moveTo>
                      <a:pt x="1" y="672"/>
                    </a:moveTo>
                    <a:lnTo>
                      <a:pt x="314" y="338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2" name="Google Shape;2282;p31"/>
              <p:cNvSpPr/>
              <p:nvPr/>
            </p:nvSpPr>
            <p:spPr>
              <a:xfrm>
                <a:off x="7849459" y="3049024"/>
                <a:ext cx="57604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315" fill="none" extrusionOk="0">
                    <a:moveTo>
                      <a:pt x="646" y="314"/>
                    </a:moveTo>
                    <a:lnTo>
                      <a:pt x="338" y="1"/>
                    </a:lnTo>
                    <a:lnTo>
                      <a:pt x="1" y="314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31"/>
              <p:cNvSpPr/>
              <p:nvPr/>
            </p:nvSpPr>
            <p:spPr>
              <a:xfrm>
                <a:off x="7845097" y="2954027"/>
                <a:ext cx="57782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55" extrusionOk="0">
                    <a:moveTo>
                      <a:pt x="371" y="1"/>
                    </a:moveTo>
                    <a:cubicBezTo>
                      <a:pt x="125" y="1"/>
                      <a:pt x="1" y="299"/>
                      <a:pt x="176" y="472"/>
                    </a:cubicBezTo>
                    <a:cubicBezTo>
                      <a:pt x="232" y="529"/>
                      <a:pt x="302" y="555"/>
                      <a:pt x="370" y="555"/>
                    </a:cubicBezTo>
                    <a:cubicBezTo>
                      <a:pt x="512" y="555"/>
                      <a:pt x="649" y="443"/>
                      <a:pt x="648" y="276"/>
                    </a:cubicBezTo>
                    <a:cubicBezTo>
                      <a:pt x="648" y="124"/>
                      <a:pt x="524" y="1"/>
                      <a:pt x="372" y="1"/>
                    </a:cubicBezTo>
                    <a:cubicBezTo>
                      <a:pt x="372" y="1"/>
                      <a:pt x="371" y="1"/>
                      <a:pt x="371" y="1"/>
                    </a:cubicBezTo>
                    <a:close/>
                  </a:path>
                </a:pathLst>
              </a:custGeom>
              <a:solidFill>
                <a:srgbClr val="8DCE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84" name="Google Shape;2284;p31"/>
            <p:cNvGrpSpPr/>
            <p:nvPr/>
          </p:nvGrpSpPr>
          <p:grpSpPr>
            <a:xfrm>
              <a:off x="6807065" y="4281784"/>
              <a:ext cx="172020" cy="173679"/>
              <a:chOff x="7782063" y="2882713"/>
              <a:chExt cx="194000" cy="195872"/>
            </a:xfrm>
          </p:grpSpPr>
          <p:sp>
            <p:nvSpPr>
              <p:cNvPr id="2285" name="Google Shape;2285;p31"/>
              <p:cNvSpPr/>
              <p:nvPr/>
            </p:nvSpPr>
            <p:spPr>
              <a:xfrm>
                <a:off x="7879196" y="2882713"/>
                <a:ext cx="89" cy="1958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00" fill="none" extrusionOk="0">
                    <a:moveTo>
                      <a:pt x="1" y="1"/>
                    </a:moveTo>
                    <a:lnTo>
                      <a:pt x="1" y="2199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31"/>
              <p:cNvSpPr/>
              <p:nvPr/>
            </p:nvSpPr>
            <p:spPr>
              <a:xfrm>
                <a:off x="7784199" y="2980647"/>
                <a:ext cx="190084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" fill="none" extrusionOk="0">
                    <a:moveTo>
                      <a:pt x="1" y="1"/>
                    </a:moveTo>
                    <a:lnTo>
                      <a:pt x="2134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31"/>
              <p:cNvSpPr/>
              <p:nvPr/>
            </p:nvSpPr>
            <p:spPr>
              <a:xfrm>
                <a:off x="7810018" y="2912449"/>
                <a:ext cx="138178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573" fill="none" extrusionOk="0">
                    <a:moveTo>
                      <a:pt x="0" y="1"/>
                    </a:moveTo>
                    <a:lnTo>
                      <a:pt x="1552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31"/>
              <p:cNvSpPr/>
              <p:nvPr/>
            </p:nvSpPr>
            <p:spPr>
              <a:xfrm>
                <a:off x="7810018" y="2912449"/>
                <a:ext cx="133994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73" fill="none" extrusionOk="0">
                    <a:moveTo>
                      <a:pt x="1504" y="1"/>
                    </a:moveTo>
                    <a:lnTo>
                      <a:pt x="0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31"/>
              <p:cNvSpPr/>
              <p:nvPr/>
            </p:nvSpPr>
            <p:spPr>
              <a:xfrm>
                <a:off x="7849459" y="2888054"/>
                <a:ext cx="59741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315" fill="none" extrusionOk="0">
                    <a:moveTo>
                      <a:pt x="1" y="1"/>
                    </a:moveTo>
                    <a:lnTo>
                      <a:pt x="333" y="314"/>
                    </a:lnTo>
                    <a:lnTo>
                      <a:pt x="670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31"/>
              <p:cNvSpPr/>
              <p:nvPr/>
            </p:nvSpPr>
            <p:spPr>
              <a:xfrm>
                <a:off x="7948107" y="2951623"/>
                <a:ext cx="27956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672" fill="none" extrusionOk="0">
                    <a:moveTo>
                      <a:pt x="314" y="1"/>
                    </a:moveTo>
                    <a:lnTo>
                      <a:pt x="1" y="333"/>
                    </a:lnTo>
                    <a:lnTo>
                      <a:pt x="314" y="672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31"/>
              <p:cNvSpPr/>
              <p:nvPr/>
            </p:nvSpPr>
            <p:spPr>
              <a:xfrm>
                <a:off x="7782063" y="2951623"/>
                <a:ext cx="28045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672" fill="none" extrusionOk="0">
                    <a:moveTo>
                      <a:pt x="1" y="672"/>
                    </a:moveTo>
                    <a:lnTo>
                      <a:pt x="314" y="338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31"/>
              <p:cNvSpPr/>
              <p:nvPr/>
            </p:nvSpPr>
            <p:spPr>
              <a:xfrm>
                <a:off x="7849459" y="3049024"/>
                <a:ext cx="57604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315" fill="none" extrusionOk="0">
                    <a:moveTo>
                      <a:pt x="646" y="314"/>
                    </a:moveTo>
                    <a:lnTo>
                      <a:pt x="338" y="1"/>
                    </a:lnTo>
                    <a:lnTo>
                      <a:pt x="1" y="314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31"/>
              <p:cNvSpPr/>
              <p:nvPr/>
            </p:nvSpPr>
            <p:spPr>
              <a:xfrm>
                <a:off x="7845097" y="2954027"/>
                <a:ext cx="57782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55" extrusionOk="0">
                    <a:moveTo>
                      <a:pt x="371" y="1"/>
                    </a:moveTo>
                    <a:cubicBezTo>
                      <a:pt x="125" y="1"/>
                      <a:pt x="1" y="299"/>
                      <a:pt x="176" y="472"/>
                    </a:cubicBezTo>
                    <a:cubicBezTo>
                      <a:pt x="232" y="529"/>
                      <a:pt x="302" y="555"/>
                      <a:pt x="370" y="555"/>
                    </a:cubicBezTo>
                    <a:cubicBezTo>
                      <a:pt x="512" y="555"/>
                      <a:pt x="649" y="443"/>
                      <a:pt x="648" y="276"/>
                    </a:cubicBezTo>
                    <a:cubicBezTo>
                      <a:pt x="648" y="124"/>
                      <a:pt x="524" y="1"/>
                      <a:pt x="372" y="1"/>
                    </a:cubicBezTo>
                    <a:cubicBezTo>
                      <a:pt x="372" y="1"/>
                      <a:pt x="371" y="1"/>
                      <a:pt x="371" y="1"/>
                    </a:cubicBezTo>
                    <a:close/>
                  </a:path>
                </a:pathLst>
              </a:custGeom>
              <a:solidFill>
                <a:srgbClr val="8DCE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94" name="Google Shape;2294;p31"/>
            <p:cNvGrpSpPr/>
            <p:nvPr/>
          </p:nvGrpSpPr>
          <p:grpSpPr>
            <a:xfrm>
              <a:off x="1178061" y="2655744"/>
              <a:ext cx="304522" cy="307518"/>
              <a:chOff x="7782063" y="2882713"/>
              <a:chExt cx="194000" cy="195872"/>
            </a:xfrm>
          </p:grpSpPr>
          <p:sp>
            <p:nvSpPr>
              <p:cNvPr id="2295" name="Google Shape;2295;p31"/>
              <p:cNvSpPr/>
              <p:nvPr/>
            </p:nvSpPr>
            <p:spPr>
              <a:xfrm>
                <a:off x="7879196" y="2882713"/>
                <a:ext cx="89" cy="1958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00" fill="none" extrusionOk="0">
                    <a:moveTo>
                      <a:pt x="1" y="1"/>
                    </a:moveTo>
                    <a:lnTo>
                      <a:pt x="1" y="2199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31"/>
              <p:cNvSpPr/>
              <p:nvPr/>
            </p:nvSpPr>
            <p:spPr>
              <a:xfrm>
                <a:off x="7784199" y="2980647"/>
                <a:ext cx="190084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" fill="none" extrusionOk="0">
                    <a:moveTo>
                      <a:pt x="1" y="1"/>
                    </a:moveTo>
                    <a:lnTo>
                      <a:pt x="2134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31"/>
              <p:cNvSpPr/>
              <p:nvPr/>
            </p:nvSpPr>
            <p:spPr>
              <a:xfrm>
                <a:off x="7810018" y="2912449"/>
                <a:ext cx="138178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573" fill="none" extrusionOk="0">
                    <a:moveTo>
                      <a:pt x="0" y="1"/>
                    </a:moveTo>
                    <a:lnTo>
                      <a:pt x="1552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31"/>
              <p:cNvSpPr/>
              <p:nvPr/>
            </p:nvSpPr>
            <p:spPr>
              <a:xfrm>
                <a:off x="7810018" y="2912449"/>
                <a:ext cx="133994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73" fill="none" extrusionOk="0">
                    <a:moveTo>
                      <a:pt x="1504" y="1"/>
                    </a:moveTo>
                    <a:lnTo>
                      <a:pt x="0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31"/>
              <p:cNvSpPr/>
              <p:nvPr/>
            </p:nvSpPr>
            <p:spPr>
              <a:xfrm>
                <a:off x="7849459" y="2888054"/>
                <a:ext cx="59741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315" fill="none" extrusionOk="0">
                    <a:moveTo>
                      <a:pt x="1" y="1"/>
                    </a:moveTo>
                    <a:lnTo>
                      <a:pt x="333" y="314"/>
                    </a:lnTo>
                    <a:lnTo>
                      <a:pt x="670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0" name="Google Shape;2300;p31"/>
              <p:cNvSpPr/>
              <p:nvPr/>
            </p:nvSpPr>
            <p:spPr>
              <a:xfrm>
                <a:off x="7948107" y="2951623"/>
                <a:ext cx="27956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672" fill="none" extrusionOk="0">
                    <a:moveTo>
                      <a:pt x="314" y="1"/>
                    </a:moveTo>
                    <a:lnTo>
                      <a:pt x="1" y="333"/>
                    </a:lnTo>
                    <a:lnTo>
                      <a:pt x="314" y="672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1" name="Google Shape;2301;p31"/>
              <p:cNvSpPr/>
              <p:nvPr/>
            </p:nvSpPr>
            <p:spPr>
              <a:xfrm>
                <a:off x="7782063" y="2951623"/>
                <a:ext cx="28045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672" fill="none" extrusionOk="0">
                    <a:moveTo>
                      <a:pt x="1" y="672"/>
                    </a:moveTo>
                    <a:lnTo>
                      <a:pt x="314" y="338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2" name="Google Shape;2302;p31"/>
              <p:cNvSpPr/>
              <p:nvPr/>
            </p:nvSpPr>
            <p:spPr>
              <a:xfrm>
                <a:off x="7849459" y="3049024"/>
                <a:ext cx="57604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315" fill="none" extrusionOk="0">
                    <a:moveTo>
                      <a:pt x="646" y="314"/>
                    </a:moveTo>
                    <a:lnTo>
                      <a:pt x="338" y="1"/>
                    </a:lnTo>
                    <a:lnTo>
                      <a:pt x="1" y="314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3" name="Google Shape;2303;p31"/>
              <p:cNvSpPr/>
              <p:nvPr/>
            </p:nvSpPr>
            <p:spPr>
              <a:xfrm>
                <a:off x="7845097" y="2954027"/>
                <a:ext cx="57782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55" extrusionOk="0">
                    <a:moveTo>
                      <a:pt x="371" y="1"/>
                    </a:moveTo>
                    <a:cubicBezTo>
                      <a:pt x="125" y="1"/>
                      <a:pt x="1" y="299"/>
                      <a:pt x="176" y="472"/>
                    </a:cubicBezTo>
                    <a:cubicBezTo>
                      <a:pt x="232" y="529"/>
                      <a:pt x="302" y="555"/>
                      <a:pt x="370" y="555"/>
                    </a:cubicBezTo>
                    <a:cubicBezTo>
                      <a:pt x="512" y="555"/>
                      <a:pt x="649" y="443"/>
                      <a:pt x="648" y="276"/>
                    </a:cubicBezTo>
                    <a:cubicBezTo>
                      <a:pt x="648" y="124"/>
                      <a:pt x="524" y="1"/>
                      <a:pt x="372" y="1"/>
                    </a:cubicBezTo>
                    <a:cubicBezTo>
                      <a:pt x="372" y="1"/>
                      <a:pt x="371" y="1"/>
                      <a:pt x="371" y="1"/>
                    </a:cubicBezTo>
                    <a:close/>
                  </a:path>
                </a:pathLst>
              </a:custGeom>
              <a:solidFill>
                <a:srgbClr val="8DCE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04" name="Google Shape;2304;p31"/>
            <p:cNvGrpSpPr/>
            <p:nvPr/>
          </p:nvGrpSpPr>
          <p:grpSpPr>
            <a:xfrm>
              <a:off x="8074628" y="940459"/>
              <a:ext cx="172020" cy="173679"/>
              <a:chOff x="7782063" y="2882713"/>
              <a:chExt cx="194000" cy="195872"/>
            </a:xfrm>
          </p:grpSpPr>
          <p:sp>
            <p:nvSpPr>
              <p:cNvPr id="2305" name="Google Shape;2305;p31"/>
              <p:cNvSpPr/>
              <p:nvPr/>
            </p:nvSpPr>
            <p:spPr>
              <a:xfrm>
                <a:off x="7879196" y="2882713"/>
                <a:ext cx="89" cy="1958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00" fill="none" extrusionOk="0">
                    <a:moveTo>
                      <a:pt x="1" y="1"/>
                    </a:moveTo>
                    <a:lnTo>
                      <a:pt x="1" y="2199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6" name="Google Shape;2306;p31"/>
              <p:cNvSpPr/>
              <p:nvPr/>
            </p:nvSpPr>
            <p:spPr>
              <a:xfrm>
                <a:off x="7784199" y="2980647"/>
                <a:ext cx="190084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" fill="none" extrusionOk="0">
                    <a:moveTo>
                      <a:pt x="1" y="1"/>
                    </a:moveTo>
                    <a:lnTo>
                      <a:pt x="2134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7" name="Google Shape;2307;p31"/>
              <p:cNvSpPr/>
              <p:nvPr/>
            </p:nvSpPr>
            <p:spPr>
              <a:xfrm>
                <a:off x="7810018" y="2912449"/>
                <a:ext cx="138178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573" fill="none" extrusionOk="0">
                    <a:moveTo>
                      <a:pt x="0" y="1"/>
                    </a:moveTo>
                    <a:lnTo>
                      <a:pt x="1552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8" name="Google Shape;2308;p31"/>
              <p:cNvSpPr/>
              <p:nvPr/>
            </p:nvSpPr>
            <p:spPr>
              <a:xfrm>
                <a:off x="7810018" y="2912449"/>
                <a:ext cx="133994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73" fill="none" extrusionOk="0">
                    <a:moveTo>
                      <a:pt x="1504" y="1"/>
                    </a:moveTo>
                    <a:lnTo>
                      <a:pt x="0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9" name="Google Shape;2309;p31"/>
              <p:cNvSpPr/>
              <p:nvPr/>
            </p:nvSpPr>
            <p:spPr>
              <a:xfrm>
                <a:off x="7849459" y="2888054"/>
                <a:ext cx="59741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315" fill="none" extrusionOk="0">
                    <a:moveTo>
                      <a:pt x="1" y="1"/>
                    </a:moveTo>
                    <a:lnTo>
                      <a:pt x="333" y="314"/>
                    </a:lnTo>
                    <a:lnTo>
                      <a:pt x="670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0" name="Google Shape;2310;p31"/>
              <p:cNvSpPr/>
              <p:nvPr/>
            </p:nvSpPr>
            <p:spPr>
              <a:xfrm>
                <a:off x="7948107" y="2951623"/>
                <a:ext cx="27956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672" fill="none" extrusionOk="0">
                    <a:moveTo>
                      <a:pt x="314" y="1"/>
                    </a:moveTo>
                    <a:lnTo>
                      <a:pt x="1" y="333"/>
                    </a:lnTo>
                    <a:lnTo>
                      <a:pt x="314" y="672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1" name="Google Shape;2311;p31"/>
              <p:cNvSpPr/>
              <p:nvPr/>
            </p:nvSpPr>
            <p:spPr>
              <a:xfrm>
                <a:off x="7782063" y="2951623"/>
                <a:ext cx="28045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672" fill="none" extrusionOk="0">
                    <a:moveTo>
                      <a:pt x="1" y="672"/>
                    </a:moveTo>
                    <a:lnTo>
                      <a:pt x="314" y="338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2" name="Google Shape;2312;p31"/>
              <p:cNvSpPr/>
              <p:nvPr/>
            </p:nvSpPr>
            <p:spPr>
              <a:xfrm>
                <a:off x="7849459" y="3049024"/>
                <a:ext cx="57604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315" fill="none" extrusionOk="0">
                    <a:moveTo>
                      <a:pt x="646" y="314"/>
                    </a:moveTo>
                    <a:lnTo>
                      <a:pt x="338" y="1"/>
                    </a:lnTo>
                    <a:lnTo>
                      <a:pt x="1" y="314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3" name="Google Shape;2313;p31"/>
              <p:cNvSpPr/>
              <p:nvPr/>
            </p:nvSpPr>
            <p:spPr>
              <a:xfrm>
                <a:off x="7845097" y="2954027"/>
                <a:ext cx="57782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55" extrusionOk="0">
                    <a:moveTo>
                      <a:pt x="371" y="1"/>
                    </a:moveTo>
                    <a:cubicBezTo>
                      <a:pt x="125" y="1"/>
                      <a:pt x="1" y="299"/>
                      <a:pt x="176" y="472"/>
                    </a:cubicBezTo>
                    <a:cubicBezTo>
                      <a:pt x="232" y="529"/>
                      <a:pt x="302" y="555"/>
                      <a:pt x="370" y="555"/>
                    </a:cubicBezTo>
                    <a:cubicBezTo>
                      <a:pt x="512" y="555"/>
                      <a:pt x="649" y="443"/>
                      <a:pt x="648" y="276"/>
                    </a:cubicBezTo>
                    <a:cubicBezTo>
                      <a:pt x="648" y="124"/>
                      <a:pt x="524" y="1"/>
                      <a:pt x="372" y="1"/>
                    </a:cubicBezTo>
                    <a:cubicBezTo>
                      <a:pt x="372" y="1"/>
                      <a:pt x="371" y="1"/>
                      <a:pt x="371" y="1"/>
                    </a:cubicBezTo>
                    <a:close/>
                  </a:path>
                </a:pathLst>
              </a:custGeom>
              <a:solidFill>
                <a:srgbClr val="8DCE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09" name="Picture 10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2889" y="134844"/>
            <a:ext cx="832285" cy="832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85970-6B69-4FDD-8570-D45455331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984EAF-C678-4115-993C-9028A97F7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45C74-7AF3-4CA8-976F-E110CC5A0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86A24088-B0E7-4590-8691-F9923076113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1/1/2022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D5974-E81B-4FCB-BAC7-E1AEC1D7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BEA6A-71F0-4073-A897-3CDF9E47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4FD87F5-9F2B-4078-A444-1C5EB07815A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2889" y="134844"/>
            <a:ext cx="832285" cy="83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2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D4CD5-FBBE-4A6B-8D63-D5A24AA06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6F9BC-EF80-4A29-B7DF-F27E458CB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C1AD2-CD60-4AA2-8AA7-1D880969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86A24088-B0E7-4590-8691-F9923076113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1/1/2022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7D410-F8E0-479C-8DBE-041BA719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E3D09-431F-404C-AF84-EA178E8F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4FD87F5-9F2B-4078-A444-1C5EB07815A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2889" y="134844"/>
            <a:ext cx="832285" cy="83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0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Coiny"/>
              <a:buNone/>
              <a:defRPr sz="2800">
                <a:solidFill>
                  <a:schemeClr val="accent5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anrope Medium"/>
              <a:buChar char="●"/>
              <a:defRPr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anrope Medium"/>
              <a:buChar char="○"/>
              <a:defRPr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anrope Medium"/>
              <a:buChar char="■"/>
              <a:defRPr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anrope Medium"/>
              <a:buChar char="●"/>
              <a:defRPr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anrope Medium"/>
              <a:buChar char="○"/>
              <a:defRPr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anrope Medium"/>
              <a:buChar char="■"/>
              <a:defRPr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anrope Medium"/>
              <a:buChar char="●"/>
              <a:defRPr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anrope Medium"/>
              <a:buChar char="○"/>
              <a:defRPr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anrope Medium"/>
              <a:buChar char="■"/>
              <a:defRPr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62" r:id="rId4"/>
    <p:sldLayoutId id="2147483676" r:id="rId5"/>
    <p:sldLayoutId id="2147483678" r:id="rId6"/>
    <p:sldLayoutId id="2147483677" r:id="rId7"/>
  </p:sldLayoutIdLst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DD87E8-A12F-4C4A-A993-729F0864D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BF7BE-39F7-4287-A177-83D5238ED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6CF74-A109-4CA7-8C68-E536AD624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86A24088-B0E7-4590-8691-F9923076113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1/1/2022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6D7C6-E2A4-4088-A83E-9314F9315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980FF-68DC-4E61-A8EC-09876249A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D4FD87F5-9F2B-4078-A444-1C5EB07815A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2889" y="134844"/>
            <a:ext cx="832285" cy="83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34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0B97DE05-D52F-41A8-8CB8-9991214EB570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2889" y="134844"/>
            <a:ext cx="832285" cy="83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05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12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7" Type="http://schemas.openxmlformats.org/officeDocument/2006/relationships/slide" Target="slide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8.xml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slide" Target="slide5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slide" Target="slide8.xml"/><Relationship Id="rId17" Type="http://schemas.openxmlformats.org/officeDocument/2006/relationships/image" Target="../media/image18.png"/><Relationship Id="rId2" Type="http://schemas.openxmlformats.org/officeDocument/2006/relationships/image" Target="../media/image8.jp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11" Type="http://schemas.openxmlformats.org/officeDocument/2006/relationships/slide" Target="slide9.xml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10" Type="http://schemas.openxmlformats.org/officeDocument/2006/relationships/slide" Target="slide7.xml"/><Relationship Id="rId4" Type="http://schemas.openxmlformats.org/officeDocument/2006/relationships/image" Target="../media/image10.png"/><Relationship Id="rId9" Type="http://schemas.openxmlformats.org/officeDocument/2006/relationships/slide" Target="slide6.xml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" name="Google Shape;2324;p35"/>
          <p:cNvSpPr/>
          <p:nvPr/>
        </p:nvSpPr>
        <p:spPr>
          <a:xfrm>
            <a:off x="2934035" y="864812"/>
            <a:ext cx="3267266" cy="762462"/>
          </a:xfrm>
          <a:custGeom>
            <a:avLst/>
            <a:gdLst/>
            <a:ahLst/>
            <a:cxnLst/>
            <a:rect l="l" t="t" r="r" b="b"/>
            <a:pathLst>
              <a:path w="25776" h="6184" extrusionOk="0">
                <a:moveTo>
                  <a:pt x="6" y="1"/>
                </a:moveTo>
                <a:cubicBezTo>
                  <a:pt x="245" y="199"/>
                  <a:pt x="325" y="514"/>
                  <a:pt x="31" y="864"/>
                </a:cubicBezTo>
                <a:cubicBezTo>
                  <a:pt x="154" y="982"/>
                  <a:pt x="246" y="1150"/>
                  <a:pt x="234" y="1337"/>
                </a:cubicBezTo>
                <a:cubicBezTo>
                  <a:pt x="224" y="1452"/>
                  <a:pt x="181" y="1562"/>
                  <a:pt x="162" y="1672"/>
                </a:cubicBezTo>
                <a:cubicBezTo>
                  <a:pt x="113" y="1968"/>
                  <a:pt x="230" y="2263"/>
                  <a:pt x="278" y="2557"/>
                </a:cubicBezTo>
                <a:cubicBezTo>
                  <a:pt x="324" y="2852"/>
                  <a:pt x="257" y="3224"/>
                  <a:pt x="1" y="3327"/>
                </a:cubicBezTo>
                <a:cubicBezTo>
                  <a:pt x="45" y="3580"/>
                  <a:pt x="327" y="3736"/>
                  <a:pt x="333" y="3996"/>
                </a:cubicBezTo>
                <a:cubicBezTo>
                  <a:pt x="335" y="4154"/>
                  <a:pt x="229" y="4287"/>
                  <a:pt x="169" y="4431"/>
                </a:cubicBezTo>
                <a:cubicBezTo>
                  <a:pt x="45" y="4721"/>
                  <a:pt x="105" y="5061"/>
                  <a:pt x="145" y="5380"/>
                </a:cubicBezTo>
                <a:cubicBezTo>
                  <a:pt x="180" y="5657"/>
                  <a:pt x="169" y="5987"/>
                  <a:pt x="10" y="6184"/>
                </a:cubicBezTo>
                <a:lnTo>
                  <a:pt x="25775" y="6184"/>
                </a:lnTo>
                <a:lnTo>
                  <a:pt x="25775" y="6180"/>
                </a:lnTo>
                <a:cubicBezTo>
                  <a:pt x="25661" y="5973"/>
                  <a:pt x="25552" y="5753"/>
                  <a:pt x="25370" y="5617"/>
                </a:cubicBezTo>
                <a:cubicBezTo>
                  <a:pt x="25291" y="5560"/>
                  <a:pt x="25194" y="5505"/>
                  <a:pt x="25178" y="5403"/>
                </a:cubicBezTo>
                <a:cubicBezTo>
                  <a:pt x="25167" y="5338"/>
                  <a:pt x="25197" y="5273"/>
                  <a:pt x="25235" y="5221"/>
                </a:cubicBezTo>
                <a:cubicBezTo>
                  <a:pt x="25310" y="5114"/>
                  <a:pt x="25419" y="5041"/>
                  <a:pt x="25512" y="4951"/>
                </a:cubicBezTo>
                <a:cubicBezTo>
                  <a:pt x="25604" y="4860"/>
                  <a:pt x="25680" y="4727"/>
                  <a:pt x="25658" y="4594"/>
                </a:cubicBezTo>
                <a:cubicBezTo>
                  <a:pt x="25647" y="4547"/>
                  <a:pt x="25626" y="4501"/>
                  <a:pt x="25614" y="4454"/>
                </a:cubicBezTo>
                <a:cubicBezTo>
                  <a:pt x="25571" y="4276"/>
                  <a:pt x="25664" y="4066"/>
                  <a:pt x="25573" y="3911"/>
                </a:cubicBezTo>
                <a:cubicBezTo>
                  <a:pt x="25528" y="3835"/>
                  <a:pt x="25446" y="3787"/>
                  <a:pt x="25414" y="3705"/>
                </a:cubicBezTo>
                <a:cubicBezTo>
                  <a:pt x="25365" y="3578"/>
                  <a:pt x="25451" y="3440"/>
                  <a:pt x="25531" y="3334"/>
                </a:cubicBezTo>
                <a:cubicBezTo>
                  <a:pt x="25612" y="3230"/>
                  <a:pt x="25693" y="3088"/>
                  <a:pt x="25636" y="2964"/>
                </a:cubicBezTo>
                <a:cubicBezTo>
                  <a:pt x="25622" y="2932"/>
                  <a:pt x="25598" y="2905"/>
                  <a:pt x="25588" y="2871"/>
                </a:cubicBezTo>
                <a:cubicBezTo>
                  <a:pt x="25571" y="2806"/>
                  <a:pt x="25607" y="2739"/>
                  <a:pt x="25618" y="2673"/>
                </a:cubicBezTo>
                <a:cubicBezTo>
                  <a:pt x="25639" y="2554"/>
                  <a:pt x="25566" y="2427"/>
                  <a:pt x="25460" y="2396"/>
                </a:cubicBezTo>
                <a:cubicBezTo>
                  <a:pt x="25666" y="2146"/>
                  <a:pt x="25707" y="1753"/>
                  <a:pt x="25557" y="1460"/>
                </a:cubicBezTo>
                <a:cubicBezTo>
                  <a:pt x="25501" y="1350"/>
                  <a:pt x="25417" y="1229"/>
                  <a:pt x="25460" y="1110"/>
                </a:cubicBezTo>
                <a:cubicBezTo>
                  <a:pt x="25489" y="1025"/>
                  <a:pt x="25574" y="979"/>
                  <a:pt x="25626" y="906"/>
                </a:cubicBezTo>
                <a:cubicBezTo>
                  <a:pt x="25717" y="780"/>
                  <a:pt x="25690" y="599"/>
                  <a:pt x="25671" y="439"/>
                </a:cubicBezTo>
                <a:cubicBezTo>
                  <a:pt x="25652" y="284"/>
                  <a:pt x="25660" y="97"/>
                  <a:pt x="25775" y="7"/>
                </a:cubicBezTo>
                <a:lnTo>
                  <a:pt x="2577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  <p:sp>
        <p:nvSpPr>
          <p:cNvPr id="2326" name="Google Shape;2326;p35"/>
          <p:cNvSpPr txBox="1">
            <a:spLocks noGrp="1"/>
          </p:cNvSpPr>
          <p:nvPr>
            <p:ph type="subTitle" idx="1"/>
          </p:nvPr>
        </p:nvSpPr>
        <p:spPr>
          <a:xfrm>
            <a:off x="3266118" y="1035974"/>
            <a:ext cx="2603100" cy="59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chemeClr val="bg1">
                    <a:lumMod val="75000"/>
                  </a:schemeClr>
                </a:solidFill>
                <a:latin typeface="SVN-Kitten" pitchFamily="50" charset="0"/>
              </a:rPr>
              <a:t>Toán</a:t>
            </a:r>
            <a:endParaRPr lang="en-US" sz="5400" b="1" dirty="0">
              <a:solidFill>
                <a:schemeClr val="bg1">
                  <a:lumMod val="75000"/>
                </a:schemeClr>
              </a:solidFill>
              <a:latin typeface="SVN-Kitten" pitchFamily="50" charset="0"/>
            </a:endParaRPr>
          </a:p>
        </p:txBody>
      </p:sp>
      <p:grpSp>
        <p:nvGrpSpPr>
          <p:cNvPr id="2327" name="Google Shape;2327;p35"/>
          <p:cNvGrpSpPr/>
          <p:nvPr/>
        </p:nvGrpSpPr>
        <p:grpSpPr>
          <a:xfrm flipH="1">
            <a:off x="898813" y="2953123"/>
            <a:ext cx="1528643" cy="1427271"/>
            <a:chOff x="1243515" y="1114546"/>
            <a:chExt cx="1350869" cy="1261286"/>
          </a:xfrm>
        </p:grpSpPr>
        <p:sp>
          <p:nvSpPr>
            <p:cNvPr id="2328" name="Google Shape;2328;p35"/>
            <p:cNvSpPr/>
            <p:nvPr/>
          </p:nvSpPr>
          <p:spPr>
            <a:xfrm>
              <a:off x="1276569" y="1488839"/>
              <a:ext cx="239505" cy="243500"/>
            </a:xfrm>
            <a:custGeom>
              <a:avLst/>
              <a:gdLst/>
              <a:ahLst/>
              <a:cxnLst/>
              <a:rect l="l" t="t" r="r" b="b"/>
              <a:pathLst>
                <a:path w="3717" h="3779" extrusionOk="0">
                  <a:moveTo>
                    <a:pt x="1748" y="1"/>
                  </a:moveTo>
                  <a:cubicBezTo>
                    <a:pt x="1630" y="1"/>
                    <a:pt x="1511" y="15"/>
                    <a:pt x="1393" y="45"/>
                  </a:cubicBezTo>
                  <a:cubicBezTo>
                    <a:pt x="508" y="267"/>
                    <a:pt x="0" y="1273"/>
                    <a:pt x="256" y="2293"/>
                  </a:cubicBezTo>
                  <a:cubicBezTo>
                    <a:pt x="479" y="3176"/>
                    <a:pt x="1204" y="3779"/>
                    <a:pt x="1969" y="3779"/>
                  </a:cubicBezTo>
                  <a:cubicBezTo>
                    <a:pt x="2087" y="3779"/>
                    <a:pt x="2206" y="3765"/>
                    <a:pt x="2324" y="3735"/>
                  </a:cubicBezTo>
                  <a:cubicBezTo>
                    <a:pt x="3209" y="3512"/>
                    <a:pt x="3717" y="2505"/>
                    <a:pt x="3460" y="1486"/>
                  </a:cubicBezTo>
                  <a:cubicBezTo>
                    <a:pt x="3237" y="602"/>
                    <a:pt x="2513" y="1"/>
                    <a:pt x="1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5"/>
            <p:cNvSpPr/>
            <p:nvPr/>
          </p:nvSpPr>
          <p:spPr>
            <a:xfrm>
              <a:off x="1532435" y="2265197"/>
              <a:ext cx="184284" cy="110635"/>
            </a:xfrm>
            <a:custGeom>
              <a:avLst/>
              <a:gdLst/>
              <a:ahLst/>
              <a:cxnLst/>
              <a:rect l="l" t="t" r="r" b="b"/>
              <a:pathLst>
                <a:path w="2860" h="1717" extrusionOk="0">
                  <a:moveTo>
                    <a:pt x="1965" y="1"/>
                  </a:moveTo>
                  <a:cubicBezTo>
                    <a:pt x="1" y="75"/>
                    <a:pt x="536" y="1717"/>
                    <a:pt x="536" y="1717"/>
                  </a:cubicBezTo>
                  <a:lnTo>
                    <a:pt x="2718" y="1717"/>
                  </a:lnTo>
                  <a:lnTo>
                    <a:pt x="28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5"/>
            <p:cNvSpPr/>
            <p:nvPr/>
          </p:nvSpPr>
          <p:spPr>
            <a:xfrm>
              <a:off x="1718648" y="1114546"/>
              <a:ext cx="875736" cy="1025032"/>
            </a:xfrm>
            <a:custGeom>
              <a:avLst/>
              <a:gdLst/>
              <a:ahLst/>
              <a:cxnLst/>
              <a:rect l="l" t="t" r="r" b="b"/>
              <a:pathLst>
                <a:path w="13591" h="15908" extrusionOk="0">
                  <a:moveTo>
                    <a:pt x="7016" y="0"/>
                  </a:moveTo>
                  <a:cubicBezTo>
                    <a:pt x="4253" y="0"/>
                    <a:pt x="2358" y="2160"/>
                    <a:pt x="2358" y="2160"/>
                  </a:cubicBezTo>
                  <a:cubicBezTo>
                    <a:pt x="1" y="5066"/>
                    <a:pt x="1432" y="8217"/>
                    <a:pt x="1432" y="8217"/>
                  </a:cubicBezTo>
                  <a:cubicBezTo>
                    <a:pt x="1703" y="9230"/>
                    <a:pt x="3824" y="10905"/>
                    <a:pt x="3824" y="10905"/>
                  </a:cubicBezTo>
                  <a:lnTo>
                    <a:pt x="4678" y="11752"/>
                  </a:lnTo>
                  <a:cubicBezTo>
                    <a:pt x="6076" y="13604"/>
                    <a:pt x="4854" y="14337"/>
                    <a:pt x="4854" y="14337"/>
                  </a:cubicBezTo>
                  <a:lnTo>
                    <a:pt x="5028" y="15907"/>
                  </a:lnTo>
                  <a:cubicBezTo>
                    <a:pt x="9060" y="15068"/>
                    <a:pt x="6625" y="9281"/>
                    <a:pt x="6625" y="9281"/>
                  </a:cubicBezTo>
                  <a:cubicBezTo>
                    <a:pt x="5970" y="6008"/>
                    <a:pt x="8143" y="6008"/>
                    <a:pt x="8143" y="6008"/>
                  </a:cubicBezTo>
                  <a:cubicBezTo>
                    <a:pt x="10187" y="5930"/>
                    <a:pt x="9924" y="4987"/>
                    <a:pt x="9924" y="4987"/>
                  </a:cubicBezTo>
                  <a:cubicBezTo>
                    <a:pt x="13590" y="3757"/>
                    <a:pt x="10396" y="1112"/>
                    <a:pt x="10396" y="1112"/>
                  </a:cubicBezTo>
                  <a:cubicBezTo>
                    <a:pt x="9185" y="297"/>
                    <a:pt x="8040" y="0"/>
                    <a:pt x="70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5"/>
            <p:cNvSpPr/>
            <p:nvPr/>
          </p:nvSpPr>
          <p:spPr>
            <a:xfrm>
              <a:off x="1532435" y="2265197"/>
              <a:ext cx="184284" cy="110635"/>
            </a:xfrm>
            <a:custGeom>
              <a:avLst/>
              <a:gdLst/>
              <a:ahLst/>
              <a:cxnLst/>
              <a:rect l="l" t="t" r="r" b="b"/>
              <a:pathLst>
                <a:path w="2860" h="1717" extrusionOk="0">
                  <a:moveTo>
                    <a:pt x="1965" y="1"/>
                  </a:moveTo>
                  <a:cubicBezTo>
                    <a:pt x="1" y="75"/>
                    <a:pt x="536" y="1717"/>
                    <a:pt x="536" y="1717"/>
                  </a:cubicBezTo>
                  <a:lnTo>
                    <a:pt x="2718" y="1717"/>
                  </a:lnTo>
                  <a:lnTo>
                    <a:pt x="2859" y="1"/>
                  </a:ln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5"/>
            <p:cNvSpPr/>
            <p:nvPr/>
          </p:nvSpPr>
          <p:spPr>
            <a:xfrm>
              <a:off x="1718647" y="1114546"/>
              <a:ext cx="875736" cy="1025032"/>
            </a:xfrm>
            <a:custGeom>
              <a:avLst/>
              <a:gdLst/>
              <a:ahLst/>
              <a:cxnLst/>
              <a:rect l="l" t="t" r="r" b="b"/>
              <a:pathLst>
                <a:path w="13591" h="15908" extrusionOk="0">
                  <a:moveTo>
                    <a:pt x="7016" y="0"/>
                  </a:moveTo>
                  <a:cubicBezTo>
                    <a:pt x="4253" y="0"/>
                    <a:pt x="2358" y="2160"/>
                    <a:pt x="2358" y="2160"/>
                  </a:cubicBezTo>
                  <a:cubicBezTo>
                    <a:pt x="1" y="5066"/>
                    <a:pt x="1432" y="8217"/>
                    <a:pt x="1432" y="8217"/>
                  </a:cubicBezTo>
                  <a:cubicBezTo>
                    <a:pt x="1703" y="9230"/>
                    <a:pt x="3824" y="10905"/>
                    <a:pt x="3824" y="10905"/>
                  </a:cubicBezTo>
                  <a:lnTo>
                    <a:pt x="4678" y="11752"/>
                  </a:lnTo>
                  <a:cubicBezTo>
                    <a:pt x="6076" y="13604"/>
                    <a:pt x="4854" y="14337"/>
                    <a:pt x="4854" y="14337"/>
                  </a:cubicBezTo>
                  <a:lnTo>
                    <a:pt x="5028" y="15907"/>
                  </a:lnTo>
                  <a:cubicBezTo>
                    <a:pt x="9060" y="15068"/>
                    <a:pt x="6625" y="9281"/>
                    <a:pt x="6625" y="9281"/>
                  </a:cubicBezTo>
                  <a:cubicBezTo>
                    <a:pt x="5970" y="6008"/>
                    <a:pt x="8143" y="6008"/>
                    <a:pt x="8143" y="6008"/>
                  </a:cubicBezTo>
                  <a:cubicBezTo>
                    <a:pt x="10187" y="5930"/>
                    <a:pt x="9924" y="4987"/>
                    <a:pt x="9924" y="4987"/>
                  </a:cubicBezTo>
                  <a:cubicBezTo>
                    <a:pt x="13590" y="3757"/>
                    <a:pt x="10396" y="1112"/>
                    <a:pt x="10396" y="1112"/>
                  </a:cubicBezTo>
                  <a:cubicBezTo>
                    <a:pt x="9185" y="297"/>
                    <a:pt x="8040" y="0"/>
                    <a:pt x="7016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5"/>
            <p:cNvSpPr/>
            <p:nvPr/>
          </p:nvSpPr>
          <p:spPr>
            <a:xfrm>
              <a:off x="1276569" y="1488839"/>
              <a:ext cx="239505" cy="243500"/>
            </a:xfrm>
            <a:custGeom>
              <a:avLst/>
              <a:gdLst/>
              <a:ahLst/>
              <a:cxnLst/>
              <a:rect l="l" t="t" r="r" b="b"/>
              <a:pathLst>
                <a:path w="3717" h="3779" extrusionOk="0">
                  <a:moveTo>
                    <a:pt x="1748" y="1"/>
                  </a:moveTo>
                  <a:cubicBezTo>
                    <a:pt x="1630" y="1"/>
                    <a:pt x="1511" y="15"/>
                    <a:pt x="1393" y="45"/>
                  </a:cubicBezTo>
                  <a:cubicBezTo>
                    <a:pt x="508" y="267"/>
                    <a:pt x="0" y="1273"/>
                    <a:pt x="256" y="2293"/>
                  </a:cubicBezTo>
                  <a:cubicBezTo>
                    <a:pt x="479" y="3176"/>
                    <a:pt x="1204" y="3779"/>
                    <a:pt x="1969" y="3779"/>
                  </a:cubicBezTo>
                  <a:cubicBezTo>
                    <a:pt x="2087" y="3779"/>
                    <a:pt x="2206" y="3765"/>
                    <a:pt x="2324" y="3735"/>
                  </a:cubicBezTo>
                  <a:cubicBezTo>
                    <a:pt x="3209" y="3512"/>
                    <a:pt x="3717" y="2505"/>
                    <a:pt x="3460" y="1486"/>
                  </a:cubicBezTo>
                  <a:cubicBezTo>
                    <a:pt x="3237" y="602"/>
                    <a:pt x="2513" y="1"/>
                    <a:pt x="1748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5"/>
            <p:cNvSpPr/>
            <p:nvPr/>
          </p:nvSpPr>
          <p:spPr>
            <a:xfrm>
              <a:off x="1931536" y="1428401"/>
              <a:ext cx="428815" cy="703888"/>
            </a:xfrm>
            <a:custGeom>
              <a:avLst/>
              <a:gdLst/>
              <a:ahLst/>
              <a:cxnLst/>
              <a:rect l="l" t="t" r="r" b="b"/>
              <a:pathLst>
                <a:path w="6655" h="10924" extrusionOk="0">
                  <a:moveTo>
                    <a:pt x="5237" y="1"/>
                  </a:moveTo>
                  <a:cubicBezTo>
                    <a:pt x="1" y="1"/>
                    <a:pt x="2886" y="6031"/>
                    <a:pt x="2886" y="6031"/>
                  </a:cubicBezTo>
                  <a:cubicBezTo>
                    <a:pt x="3693" y="8899"/>
                    <a:pt x="2098" y="9881"/>
                    <a:pt x="1620" y="10105"/>
                  </a:cubicBezTo>
                  <a:lnTo>
                    <a:pt x="1647" y="10343"/>
                  </a:lnTo>
                  <a:lnTo>
                    <a:pt x="2144" y="10924"/>
                  </a:lnTo>
                  <a:cubicBezTo>
                    <a:pt x="5579" y="9778"/>
                    <a:pt x="3375" y="4396"/>
                    <a:pt x="3375" y="4396"/>
                  </a:cubicBezTo>
                  <a:cubicBezTo>
                    <a:pt x="2740" y="1216"/>
                    <a:pt x="4764" y="1171"/>
                    <a:pt x="4879" y="1171"/>
                  </a:cubicBezTo>
                  <a:cubicBezTo>
                    <a:pt x="4882" y="1171"/>
                    <a:pt x="4884" y="1171"/>
                    <a:pt x="4884" y="1171"/>
                  </a:cubicBezTo>
                  <a:cubicBezTo>
                    <a:pt x="5958" y="1130"/>
                    <a:pt x="6495" y="686"/>
                    <a:pt x="6495" y="686"/>
                  </a:cubicBezTo>
                  <a:cubicBezTo>
                    <a:pt x="6592" y="562"/>
                    <a:pt x="6655" y="279"/>
                    <a:pt x="6622" y="125"/>
                  </a:cubicBezTo>
                  <a:lnTo>
                    <a:pt x="6620" y="117"/>
                  </a:lnTo>
                  <a:cubicBezTo>
                    <a:pt x="6106" y="38"/>
                    <a:pt x="5646" y="1"/>
                    <a:pt x="5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5"/>
            <p:cNvSpPr/>
            <p:nvPr/>
          </p:nvSpPr>
          <p:spPr>
            <a:xfrm>
              <a:off x="1542551" y="1931368"/>
              <a:ext cx="127775" cy="371532"/>
            </a:xfrm>
            <a:custGeom>
              <a:avLst/>
              <a:gdLst/>
              <a:ahLst/>
              <a:cxnLst/>
              <a:rect l="l" t="t" r="r" b="b"/>
              <a:pathLst>
                <a:path w="1983" h="5766" extrusionOk="0">
                  <a:moveTo>
                    <a:pt x="991" y="1"/>
                  </a:moveTo>
                  <a:lnTo>
                    <a:pt x="0" y="987"/>
                  </a:lnTo>
                  <a:lnTo>
                    <a:pt x="79" y="1956"/>
                  </a:lnTo>
                  <a:cubicBezTo>
                    <a:pt x="79" y="1956"/>
                    <a:pt x="79" y="5766"/>
                    <a:pt x="1838" y="5766"/>
                  </a:cubicBezTo>
                  <a:lnTo>
                    <a:pt x="1982" y="3073"/>
                  </a:lnTo>
                  <a:lnTo>
                    <a:pt x="1721" y="987"/>
                  </a:lnTo>
                  <a:lnTo>
                    <a:pt x="9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35"/>
            <p:cNvSpPr/>
            <p:nvPr/>
          </p:nvSpPr>
          <p:spPr>
            <a:xfrm>
              <a:off x="1415037" y="1761586"/>
              <a:ext cx="693321" cy="614194"/>
            </a:xfrm>
            <a:custGeom>
              <a:avLst/>
              <a:gdLst/>
              <a:ahLst/>
              <a:cxnLst/>
              <a:rect l="l" t="t" r="r" b="b"/>
              <a:pathLst>
                <a:path w="10760" h="9532" extrusionOk="0">
                  <a:moveTo>
                    <a:pt x="4050" y="0"/>
                  </a:moveTo>
                  <a:lnTo>
                    <a:pt x="3026" y="3106"/>
                  </a:lnTo>
                  <a:cubicBezTo>
                    <a:pt x="3644" y="4186"/>
                    <a:pt x="1151" y="4399"/>
                    <a:pt x="1151" y="4399"/>
                  </a:cubicBezTo>
                  <a:cubicBezTo>
                    <a:pt x="488" y="4521"/>
                    <a:pt x="225" y="5184"/>
                    <a:pt x="225" y="5184"/>
                  </a:cubicBezTo>
                  <a:cubicBezTo>
                    <a:pt x="1" y="5954"/>
                    <a:pt x="296" y="6108"/>
                    <a:pt x="569" y="6108"/>
                  </a:cubicBezTo>
                  <a:cubicBezTo>
                    <a:pt x="751" y="6108"/>
                    <a:pt x="923" y="6039"/>
                    <a:pt x="923" y="6039"/>
                  </a:cubicBezTo>
                  <a:cubicBezTo>
                    <a:pt x="1447" y="5797"/>
                    <a:pt x="1909" y="5720"/>
                    <a:pt x="2285" y="5720"/>
                  </a:cubicBezTo>
                  <a:cubicBezTo>
                    <a:pt x="2939" y="5720"/>
                    <a:pt x="3333" y="5952"/>
                    <a:pt x="3333" y="5952"/>
                  </a:cubicBezTo>
                  <a:cubicBezTo>
                    <a:pt x="3037" y="7715"/>
                    <a:pt x="3909" y="8501"/>
                    <a:pt x="3909" y="8501"/>
                  </a:cubicBezTo>
                  <a:cubicBezTo>
                    <a:pt x="2600" y="8554"/>
                    <a:pt x="3089" y="9531"/>
                    <a:pt x="3089" y="9531"/>
                  </a:cubicBezTo>
                  <a:lnTo>
                    <a:pt x="7513" y="9531"/>
                  </a:lnTo>
                  <a:cubicBezTo>
                    <a:pt x="10760" y="9243"/>
                    <a:pt x="10158" y="4687"/>
                    <a:pt x="10158" y="4687"/>
                  </a:cubicBezTo>
                  <a:cubicBezTo>
                    <a:pt x="9895" y="1283"/>
                    <a:pt x="7155" y="1082"/>
                    <a:pt x="7155" y="1082"/>
                  </a:cubicBezTo>
                  <a:cubicBezTo>
                    <a:pt x="4957" y="907"/>
                    <a:pt x="4050" y="0"/>
                    <a:pt x="40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35"/>
            <p:cNvSpPr/>
            <p:nvPr/>
          </p:nvSpPr>
          <p:spPr>
            <a:xfrm>
              <a:off x="1435849" y="1467963"/>
              <a:ext cx="252327" cy="237250"/>
            </a:xfrm>
            <a:custGeom>
              <a:avLst/>
              <a:gdLst/>
              <a:ahLst/>
              <a:cxnLst/>
              <a:rect l="l" t="t" r="r" b="b"/>
              <a:pathLst>
                <a:path w="3916" h="3682" extrusionOk="0">
                  <a:moveTo>
                    <a:pt x="2173" y="0"/>
                  </a:moveTo>
                  <a:cubicBezTo>
                    <a:pt x="1555" y="0"/>
                    <a:pt x="917" y="363"/>
                    <a:pt x="539" y="994"/>
                  </a:cubicBezTo>
                  <a:cubicBezTo>
                    <a:pt x="1" y="1897"/>
                    <a:pt x="198" y="3006"/>
                    <a:pt x="982" y="3475"/>
                  </a:cubicBezTo>
                  <a:cubicBezTo>
                    <a:pt x="1217" y="3615"/>
                    <a:pt x="1478" y="3682"/>
                    <a:pt x="1743" y="3682"/>
                  </a:cubicBezTo>
                  <a:cubicBezTo>
                    <a:pt x="2361" y="3682"/>
                    <a:pt x="2999" y="3320"/>
                    <a:pt x="3375" y="2688"/>
                  </a:cubicBezTo>
                  <a:cubicBezTo>
                    <a:pt x="3915" y="1786"/>
                    <a:pt x="3717" y="675"/>
                    <a:pt x="2934" y="208"/>
                  </a:cubicBezTo>
                  <a:cubicBezTo>
                    <a:pt x="2699" y="67"/>
                    <a:pt x="2437" y="0"/>
                    <a:pt x="2173" y="0"/>
                  </a:cubicBezTo>
                  <a:close/>
                </a:path>
              </a:pathLst>
            </a:custGeom>
            <a:solidFill>
              <a:srgbClr val="EE81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35"/>
            <p:cNvSpPr/>
            <p:nvPr/>
          </p:nvSpPr>
          <p:spPr>
            <a:xfrm>
              <a:off x="1490424" y="1515901"/>
              <a:ext cx="148072" cy="132543"/>
            </a:xfrm>
            <a:custGeom>
              <a:avLst/>
              <a:gdLst/>
              <a:ahLst/>
              <a:cxnLst/>
              <a:rect l="l" t="t" r="r" b="b"/>
              <a:pathLst>
                <a:path w="2298" h="2057" extrusionOk="0">
                  <a:moveTo>
                    <a:pt x="1203" y="1"/>
                  </a:moveTo>
                  <a:cubicBezTo>
                    <a:pt x="798" y="1"/>
                    <a:pt x="398" y="250"/>
                    <a:pt x="227" y="637"/>
                  </a:cubicBezTo>
                  <a:cubicBezTo>
                    <a:pt x="0" y="1146"/>
                    <a:pt x="228" y="1743"/>
                    <a:pt x="738" y="1969"/>
                  </a:cubicBezTo>
                  <a:cubicBezTo>
                    <a:pt x="872" y="2029"/>
                    <a:pt x="1011" y="2057"/>
                    <a:pt x="1148" y="2057"/>
                  </a:cubicBezTo>
                  <a:cubicBezTo>
                    <a:pt x="1535" y="2057"/>
                    <a:pt x="1903" y="1834"/>
                    <a:pt x="2071" y="1458"/>
                  </a:cubicBezTo>
                  <a:cubicBezTo>
                    <a:pt x="2297" y="948"/>
                    <a:pt x="2096" y="307"/>
                    <a:pt x="1586" y="81"/>
                  </a:cubicBezTo>
                  <a:cubicBezTo>
                    <a:pt x="1463" y="26"/>
                    <a:pt x="1333" y="1"/>
                    <a:pt x="1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35"/>
            <p:cNvSpPr/>
            <p:nvPr/>
          </p:nvSpPr>
          <p:spPr>
            <a:xfrm>
              <a:off x="1251054" y="1586585"/>
              <a:ext cx="447308" cy="417152"/>
            </a:xfrm>
            <a:custGeom>
              <a:avLst/>
              <a:gdLst/>
              <a:ahLst/>
              <a:cxnLst/>
              <a:rect l="l" t="t" r="r" b="b"/>
              <a:pathLst>
                <a:path w="6942" h="6474" extrusionOk="0">
                  <a:moveTo>
                    <a:pt x="3644" y="1"/>
                  </a:moveTo>
                  <a:cubicBezTo>
                    <a:pt x="2133" y="1"/>
                    <a:pt x="808" y="1057"/>
                    <a:pt x="488" y="2557"/>
                  </a:cubicBezTo>
                  <a:cubicBezTo>
                    <a:pt x="488" y="2557"/>
                    <a:pt x="195" y="3946"/>
                    <a:pt x="70" y="4940"/>
                  </a:cubicBezTo>
                  <a:cubicBezTo>
                    <a:pt x="0" y="5494"/>
                    <a:pt x="342" y="6018"/>
                    <a:pt x="879" y="6177"/>
                  </a:cubicBezTo>
                  <a:cubicBezTo>
                    <a:pt x="1398" y="6327"/>
                    <a:pt x="2150" y="6473"/>
                    <a:pt x="3113" y="6473"/>
                  </a:cubicBezTo>
                  <a:cubicBezTo>
                    <a:pt x="3285" y="6473"/>
                    <a:pt x="3463" y="6468"/>
                    <a:pt x="3647" y="6458"/>
                  </a:cubicBezTo>
                  <a:cubicBezTo>
                    <a:pt x="3818" y="6458"/>
                    <a:pt x="3988" y="6446"/>
                    <a:pt x="4157" y="6419"/>
                  </a:cubicBezTo>
                  <a:cubicBezTo>
                    <a:pt x="5775" y="6159"/>
                    <a:pt x="6941" y="4730"/>
                    <a:pt x="6872" y="3093"/>
                  </a:cubicBezTo>
                  <a:cubicBezTo>
                    <a:pt x="6804" y="1458"/>
                    <a:pt x="5520" y="132"/>
                    <a:pt x="3886" y="10"/>
                  </a:cubicBezTo>
                  <a:cubicBezTo>
                    <a:pt x="3805" y="4"/>
                    <a:pt x="3724" y="1"/>
                    <a:pt x="3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35"/>
            <p:cNvSpPr/>
            <p:nvPr/>
          </p:nvSpPr>
          <p:spPr>
            <a:xfrm>
              <a:off x="1255125" y="1818025"/>
              <a:ext cx="439604" cy="186797"/>
            </a:xfrm>
            <a:custGeom>
              <a:avLst/>
              <a:gdLst/>
              <a:ahLst/>
              <a:cxnLst/>
              <a:rect l="l" t="t" r="r" b="b"/>
              <a:pathLst>
                <a:path w="6778" h="2880" extrusionOk="0">
                  <a:moveTo>
                    <a:pt x="6265" y="0"/>
                  </a:moveTo>
                  <a:cubicBezTo>
                    <a:pt x="5114" y="0"/>
                    <a:pt x="3405" y="1165"/>
                    <a:pt x="3405" y="1165"/>
                  </a:cubicBezTo>
                  <a:cubicBezTo>
                    <a:pt x="2511" y="1645"/>
                    <a:pt x="1767" y="1791"/>
                    <a:pt x="1194" y="1791"/>
                  </a:cubicBezTo>
                  <a:cubicBezTo>
                    <a:pt x="616" y="1791"/>
                    <a:pt x="212" y="1643"/>
                    <a:pt x="1" y="1540"/>
                  </a:cubicBezTo>
                  <a:lnTo>
                    <a:pt x="1" y="1540"/>
                  </a:lnTo>
                  <a:cubicBezTo>
                    <a:pt x="21" y="2026"/>
                    <a:pt x="349" y="2445"/>
                    <a:pt x="816" y="2583"/>
                  </a:cubicBezTo>
                  <a:cubicBezTo>
                    <a:pt x="1335" y="2734"/>
                    <a:pt x="2087" y="2879"/>
                    <a:pt x="3050" y="2879"/>
                  </a:cubicBezTo>
                  <a:cubicBezTo>
                    <a:pt x="3222" y="2879"/>
                    <a:pt x="3400" y="2875"/>
                    <a:pt x="3584" y="2865"/>
                  </a:cubicBezTo>
                  <a:cubicBezTo>
                    <a:pt x="3593" y="2865"/>
                    <a:pt x="3602" y="2865"/>
                    <a:pt x="3610" y="2865"/>
                  </a:cubicBezTo>
                  <a:cubicBezTo>
                    <a:pt x="3772" y="2865"/>
                    <a:pt x="3933" y="2851"/>
                    <a:pt x="4094" y="2825"/>
                  </a:cubicBezTo>
                  <a:cubicBezTo>
                    <a:pt x="5487" y="2602"/>
                    <a:pt x="6573" y="1500"/>
                    <a:pt x="6777" y="104"/>
                  </a:cubicBezTo>
                  <a:cubicBezTo>
                    <a:pt x="6628" y="31"/>
                    <a:pt x="6454" y="0"/>
                    <a:pt x="6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35"/>
            <p:cNvSpPr/>
            <p:nvPr/>
          </p:nvSpPr>
          <p:spPr>
            <a:xfrm>
              <a:off x="1327536" y="1668157"/>
              <a:ext cx="204968" cy="186797"/>
            </a:xfrm>
            <a:custGeom>
              <a:avLst/>
              <a:gdLst/>
              <a:ahLst/>
              <a:cxnLst/>
              <a:rect l="l" t="t" r="r" b="b"/>
              <a:pathLst>
                <a:path w="3181" h="2899" extrusionOk="0">
                  <a:moveTo>
                    <a:pt x="1591" y="1"/>
                  </a:moveTo>
                  <a:cubicBezTo>
                    <a:pt x="1220" y="1"/>
                    <a:pt x="849" y="142"/>
                    <a:pt x="566" y="425"/>
                  </a:cubicBezTo>
                  <a:cubicBezTo>
                    <a:pt x="1" y="991"/>
                    <a:pt x="1" y="1908"/>
                    <a:pt x="566" y="2475"/>
                  </a:cubicBezTo>
                  <a:cubicBezTo>
                    <a:pt x="849" y="2757"/>
                    <a:pt x="1220" y="2898"/>
                    <a:pt x="1591" y="2898"/>
                  </a:cubicBezTo>
                  <a:cubicBezTo>
                    <a:pt x="1961" y="2898"/>
                    <a:pt x="2332" y="2757"/>
                    <a:pt x="2615" y="2475"/>
                  </a:cubicBezTo>
                  <a:cubicBezTo>
                    <a:pt x="3181" y="1908"/>
                    <a:pt x="3181" y="991"/>
                    <a:pt x="2615" y="425"/>
                  </a:cubicBezTo>
                  <a:cubicBezTo>
                    <a:pt x="2332" y="142"/>
                    <a:pt x="1961" y="1"/>
                    <a:pt x="15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35"/>
            <p:cNvSpPr/>
            <p:nvPr/>
          </p:nvSpPr>
          <p:spPr>
            <a:xfrm>
              <a:off x="1363619" y="1749730"/>
              <a:ext cx="88598" cy="84023"/>
            </a:xfrm>
            <a:custGeom>
              <a:avLst/>
              <a:gdLst/>
              <a:ahLst/>
              <a:cxnLst/>
              <a:rect l="l" t="t" r="r" b="b"/>
              <a:pathLst>
                <a:path w="1375" h="1304" extrusionOk="0">
                  <a:moveTo>
                    <a:pt x="719" y="0"/>
                  </a:moveTo>
                  <a:cubicBezTo>
                    <a:pt x="546" y="0"/>
                    <a:pt x="376" y="69"/>
                    <a:pt x="251" y="199"/>
                  </a:cubicBezTo>
                  <a:cubicBezTo>
                    <a:pt x="1" y="457"/>
                    <a:pt x="7" y="870"/>
                    <a:pt x="265" y="1120"/>
                  </a:cubicBezTo>
                  <a:cubicBezTo>
                    <a:pt x="390" y="1240"/>
                    <a:pt x="553" y="1303"/>
                    <a:pt x="718" y="1303"/>
                  </a:cubicBezTo>
                  <a:cubicBezTo>
                    <a:pt x="806" y="1303"/>
                    <a:pt x="894" y="1286"/>
                    <a:pt x="978" y="1250"/>
                  </a:cubicBezTo>
                  <a:cubicBezTo>
                    <a:pt x="1220" y="1145"/>
                    <a:pt x="1375" y="906"/>
                    <a:pt x="1370" y="642"/>
                  </a:cubicBezTo>
                  <a:cubicBezTo>
                    <a:pt x="1367" y="379"/>
                    <a:pt x="1204" y="143"/>
                    <a:pt x="960" y="47"/>
                  </a:cubicBezTo>
                  <a:cubicBezTo>
                    <a:pt x="882" y="15"/>
                    <a:pt x="800" y="0"/>
                    <a:pt x="7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35"/>
            <p:cNvSpPr/>
            <p:nvPr/>
          </p:nvSpPr>
          <p:spPr>
            <a:xfrm>
              <a:off x="1377021" y="1784331"/>
              <a:ext cx="21650" cy="20490"/>
            </a:xfrm>
            <a:custGeom>
              <a:avLst/>
              <a:gdLst/>
              <a:ahLst/>
              <a:cxnLst/>
              <a:rect l="l" t="t" r="r" b="b"/>
              <a:pathLst>
                <a:path w="336" h="318" extrusionOk="0">
                  <a:moveTo>
                    <a:pt x="175" y="0"/>
                  </a:moveTo>
                  <a:cubicBezTo>
                    <a:pt x="135" y="0"/>
                    <a:pt x="95" y="15"/>
                    <a:pt x="62" y="50"/>
                  </a:cubicBezTo>
                  <a:cubicBezTo>
                    <a:pt x="0" y="111"/>
                    <a:pt x="2" y="211"/>
                    <a:pt x="65" y="273"/>
                  </a:cubicBezTo>
                  <a:cubicBezTo>
                    <a:pt x="97" y="304"/>
                    <a:pt x="136" y="318"/>
                    <a:pt x="174" y="318"/>
                  </a:cubicBezTo>
                  <a:cubicBezTo>
                    <a:pt x="257" y="318"/>
                    <a:pt x="335" y="253"/>
                    <a:pt x="334" y="157"/>
                  </a:cubicBezTo>
                  <a:cubicBezTo>
                    <a:pt x="332" y="62"/>
                    <a:pt x="255" y="0"/>
                    <a:pt x="1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35"/>
            <p:cNvSpPr/>
            <p:nvPr/>
          </p:nvSpPr>
          <p:spPr>
            <a:xfrm>
              <a:off x="1243515" y="1918223"/>
              <a:ext cx="45749" cy="44267"/>
            </a:xfrm>
            <a:custGeom>
              <a:avLst/>
              <a:gdLst/>
              <a:ahLst/>
              <a:cxnLst/>
              <a:rect l="l" t="t" r="r" b="b"/>
              <a:pathLst>
                <a:path w="710" h="687" extrusionOk="0">
                  <a:moveTo>
                    <a:pt x="324" y="0"/>
                  </a:moveTo>
                  <a:cubicBezTo>
                    <a:pt x="293" y="0"/>
                    <a:pt x="260" y="9"/>
                    <a:pt x="222" y="28"/>
                  </a:cubicBezTo>
                  <a:cubicBezTo>
                    <a:pt x="48" y="113"/>
                    <a:pt x="0" y="376"/>
                    <a:pt x="62" y="499"/>
                  </a:cubicBezTo>
                  <a:cubicBezTo>
                    <a:pt x="104" y="585"/>
                    <a:pt x="261" y="686"/>
                    <a:pt x="411" y="686"/>
                  </a:cubicBezTo>
                  <a:cubicBezTo>
                    <a:pt x="454" y="686"/>
                    <a:pt x="495" y="678"/>
                    <a:pt x="534" y="659"/>
                  </a:cubicBezTo>
                  <a:cubicBezTo>
                    <a:pt x="709" y="572"/>
                    <a:pt x="656" y="422"/>
                    <a:pt x="568" y="248"/>
                  </a:cubicBezTo>
                  <a:cubicBezTo>
                    <a:pt x="502" y="111"/>
                    <a:pt x="434" y="0"/>
                    <a:pt x="3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35"/>
            <p:cNvSpPr/>
            <p:nvPr/>
          </p:nvSpPr>
          <p:spPr>
            <a:xfrm>
              <a:off x="1534690" y="1775632"/>
              <a:ext cx="307291" cy="316569"/>
            </a:xfrm>
            <a:custGeom>
              <a:avLst/>
              <a:gdLst/>
              <a:ahLst/>
              <a:cxnLst/>
              <a:rect l="l" t="t" r="r" b="b"/>
              <a:pathLst>
                <a:path w="4769" h="4913" extrusionOk="0">
                  <a:moveTo>
                    <a:pt x="2474" y="1"/>
                  </a:moveTo>
                  <a:cubicBezTo>
                    <a:pt x="2571" y="2440"/>
                    <a:pt x="798" y="3198"/>
                    <a:pt x="186" y="3387"/>
                  </a:cubicBezTo>
                  <a:cubicBezTo>
                    <a:pt x="70" y="3422"/>
                    <a:pt x="0" y="3539"/>
                    <a:pt x="24" y="3657"/>
                  </a:cubicBezTo>
                  <a:lnTo>
                    <a:pt x="65" y="3860"/>
                  </a:lnTo>
                  <a:cubicBezTo>
                    <a:pt x="87" y="3971"/>
                    <a:pt x="184" y="4050"/>
                    <a:pt x="296" y="4051"/>
                  </a:cubicBezTo>
                  <a:cubicBezTo>
                    <a:pt x="790" y="4051"/>
                    <a:pt x="1214" y="3936"/>
                    <a:pt x="1579" y="3748"/>
                  </a:cubicBezTo>
                  <a:lnTo>
                    <a:pt x="1971" y="4810"/>
                  </a:lnTo>
                  <a:cubicBezTo>
                    <a:pt x="1994" y="4873"/>
                    <a:pt x="2055" y="4912"/>
                    <a:pt x="2118" y="4912"/>
                  </a:cubicBezTo>
                  <a:cubicBezTo>
                    <a:pt x="2142" y="4912"/>
                    <a:pt x="2166" y="4907"/>
                    <a:pt x="2188" y="4895"/>
                  </a:cubicBezTo>
                  <a:lnTo>
                    <a:pt x="2739" y="4615"/>
                  </a:lnTo>
                  <a:cubicBezTo>
                    <a:pt x="2812" y="4577"/>
                    <a:pt x="2843" y="4488"/>
                    <a:pt x="2812" y="4414"/>
                  </a:cubicBezTo>
                  <a:lnTo>
                    <a:pt x="2299" y="3217"/>
                  </a:lnTo>
                  <a:cubicBezTo>
                    <a:pt x="2327" y="3189"/>
                    <a:pt x="2356" y="3159"/>
                    <a:pt x="2384" y="3129"/>
                  </a:cubicBezTo>
                  <a:lnTo>
                    <a:pt x="3690" y="4542"/>
                  </a:lnTo>
                  <a:cubicBezTo>
                    <a:pt x="3731" y="4586"/>
                    <a:pt x="3786" y="4607"/>
                    <a:pt x="3841" y="4607"/>
                  </a:cubicBezTo>
                  <a:cubicBezTo>
                    <a:pt x="3907" y="4607"/>
                    <a:pt x="3972" y="4577"/>
                    <a:pt x="4013" y="4517"/>
                  </a:cubicBezTo>
                  <a:lnTo>
                    <a:pt x="4700" y="3491"/>
                  </a:lnTo>
                  <a:cubicBezTo>
                    <a:pt x="4768" y="3388"/>
                    <a:pt x="4733" y="3249"/>
                    <a:pt x="4622" y="3192"/>
                  </a:cubicBezTo>
                  <a:lnTo>
                    <a:pt x="2959" y="2342"/>
                  </a:lnTo>
                  <a:cubicBezTo>
                    <a:pt x="3329" y="1695"/>
                    <a:pt x="3510" y="1038"/>
                    <a:pt x="3582" y="727"/>
                  </a:cubicBezTo>
                  <a:cubicBezTo>
                    <a:pt x="3606" y="620"/>
                    <a:pt x="3552" y="509"/>
                    <a:pt x="3453" y="462"/>
                  </a:cubicBezTo>
                  <a:lnTo>
                    <a:pt x="24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35"/>
            <p:cNvSpPr/>
            <p:nvPr/>
          </p:nvSpPr>
          <p:spPr>
            <a:xfrm>
              <a:off x="1636366" y="1934976"/>
              <a:ext cx="7281" cy="5541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78" y="0"/>
                  </a:moveTo>
                  <a:cubicBezTo>
                    <a:pt x="51" y="27"/>
                    <a:pt x="26" y="54"/>
                    <a:pt x="1" y="81"/>
                  </a:cubicBezTo>
                  <a:lnTo>
                    <a:pt x="53" y="72"/>
                  </a:lnTo>
                  <a:lnTo>
                    <a:pt x="67" y="81"/>
                  </a:lnTo>
                  <a:cubicBezTo>
                    <a:pt x="70" y="84"/>
                    <a:pt x="75" y="86"/>
                    <a:pt x="80" y="86"/>
                  </a:cubicBezTo>
                  <a:cubicBezTo>
                    <a:pt x="103" y="86"/>
                    <a:pt x="113" y="56"/>
                    <a:pt x="94" y="43"/>
                  </a:cubicBezTo>
                  <a:lnTo>
                    <a:pt x="81" y="35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F5F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35"/>
            <p:cNvSpPr/>
            <p:nvPr/>
          </p:nvSpPr>
          <p:spPr>
            <a:xfrm>
              <a:off x="1676122" y="1866934"/>
              <a:ext cx="8828" cy="14562"/>
            </a:xfrm>
            <a:custGeom>
              <a:avLst/>
              <a:gdLst/>
              <a:ahLst/>
              <a:cxnLst/>
              <a:rect l="l" t="t" r="r" b="b"/>
              <a:pathLst>
                <a:path w="137" h="226" extrusionOk="0">
                  <a:moveTo>
                    <a:pt x="89" y="1"/>
                  </a:moveTo>
                  <a:cubicBezTo>
                    <a:pt x="78" y="32"/>
                    <a:pt x="67" y="65"/>
                    <a:pt x="55" y="97"/>
                  </a:cubicBezTo>
                  <a:lnTo>
                    <a:pt x="59" y="137"/>
                  </a:lnTo>
                  <a:lnTo>
                    <a:pt x="44" y="126"/>
                  </a:lnTo>
                  <a:cubicBezTo>
                    <a:pt x="37" y="141"/>
                    <a:pt x="31" y="156"/>
                    <a:pt x="25" y="170"/>
                  </a:cubicBezTo>
                  <a:lnTo>
                    <a:pt x="28" y="173"/>
                  </a:lnTo>
                  <a:lnTo>
                    <a:pt x="23" y="173"/>
                  </a:lnTo>
                  <a:cubicBezTo>
                    <a:pt x="17" y="191"/>
                    <a:pt x="9" y="208"/>
                    <a:pt x="1" y="225"/>
                  </a:cubicBezTo>
                  <a:lnTo>
                    <a:pt x="83" y="211"/>
                  </a:lnTo>
                  <a:lnTo>
                    <a:pt x="96" y="221"/>
                  </a:lnTo>
                  <a:cubicBezTo>
                    <a:pt x="101" y="224"/>
                    <a:pt x="105" y="225"/>
                    <a:pt x="110" y="225"/>
                  </a:cubicBezTo>
                  <a:cubicBezTo>
                    <a:pt x="118" y="225"/>
                    <a:pt x="124" y="222"/>
                    <a:pt x="129" y="216"/>
                  </a:cubicBezTo>
                  <a:cubicBezTo>
                    <a:pt x="137" y="205"/>
                    <a:pt x="135" y="191"/>
                    <a:pt x="124" y="183"/>
                  </a:cubicBezTo>
                  <a:lnTo>
                    <a:pt x="112" y="175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35"/>
            <p:cNvSpPr/>
            <p:nvPr/>
          </p:nvSpPr>
          <p:spPr>
            <a:xfrm>
              <a:off x="1697965" y="1970092"/>
              <a:ext cx="27192" cy="31444"/>
            </a:xfrm>
            <a:custGeom>
              <a:avLst/>
              <a:gdLst/>
              <a:ahLst/>
              <a:cxnLst/>
              <a:rect l="l" t="t" r="r" b="b"/>
              <a:pathLst>
                <a:path w="422" h="488" extrusionOk="0">
                  <a:moveTo>
                    <a:pt x="182" y="1"/>
                  </a:moveTo>
                  <a:cubicBezTo>
                    <a:pt x="168" y="1"/>
                    <a:pt x="154" y="12"/>
                    <a:pt x="157" y="30"/>
                  </a:cubicBezTo>
                  <a:lnTo>
                    <a:pt x="191" y="278"/>
                  </a:lnTo>
                  <a:lnTo>
                    <a:pt x="50" y="179"/>
                  </a:lnTo>
                  <a:cubicBezTo>
                    <a:pt x="45" y="176"/>
                    <a:pt x="41" y="174"/>
                    <a:pt x="36" y="174"/>
                  </a:cubicBezTo>
                  <a:cubicBezTo>
                    <a:pt x="16" y="174"/>
                    <a:pt x="1" y="203"/>
                    <a:pt x="23" y="218"/>
                  </a:cubicBezTo>
                  <a:lnTo>
                    <a:pt x="159" y="315"/>
                  </a:lnTo>
                  <a:lnTo>
                    <a:pt x="54" y="332"/>
                  </a:lnTo>
                  <a:lnTo>
                    <a:pt x="92" y="375"/>
                  </a:lnTo>
                  <a:lnTo>
                    <a:pt x="214" y="354"/>
                  </a:lnTo>
                  <a:lnTo>
                    <a:pt x="308" y="419"/>
                  </a:lnTo>
                  <a:lnTo>
                    <a:pt x="159" y="446"/>
                  </a:lnTo>
                  <a:lnTo>
                    <a:pt x="197" y="487"/>
                  </a:lnTo>
                  <a:lnTo>
                    <a:pt x="363" y="459"/>
                  </a:lnTo>
                  <a:lnTo>
                    <a:pt x="376" y="468"/>
                  </a:lnTo>
                  <a:cubicBezTo>
                    <a:pt x="380" y="470"/>
                    <a:pt x="385" y="472"/>
                    <a:pt x="390" y="472"/>
                  </a:cubicBezTo>
                  <a:cubicBezTo>
                    <a:pt x="412" y="472"/>
                    <a:pt x="422" y="443"/>
                    <a:pt x="403" y="429"/>
                  </a:cubicBezTo>
                  <a:lnTo>
                    <a:pt x="392" y="421"/>
                  </a:lnTo>
                  <a:lnTo>
                    <a:pt x="354" y="130"/>
                  </a:lnTo>
                  <a:cubicBezTo>
                    <a:pt x="352" y="117"/>
                    <a:pt x="341" y="109"/>
                    <a:pt x="330" y="109"/>
                  </a:cubicBezTo>
                  <a:cubicBezTo>
                    <a:pt x="329" y="109"/>
                    <a:pt x="328" y="109"/>
                    <a:pt x="327" y="109"/>
                  </a:cubicBezTo>
                  <a:cubicBezTo>
                    <a:pt x="314" y="111"/>
                    <a:pt x="304" y="123"/>
                    <a:pt x="306" y="136"/>
                  </a:cubicBezTo>
                  <a:lnTo>
                    <a:pt x="339" y="385"/>
                  </a:lnTo>
                  <a:lnTo>
                    <a:pt x="244" y="316"/>
                  </a:lnTo>
                  <a:lnTo>
                    <a:pt x="205" y="24"/>
                  </a:lnTo>
                  <a:cubicBezTo>
                    <a:pt x="204" y="8"/>
                    <a:pt x="193" y="1"/>
                    <a:pt x="1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35"/>
            <p:cNvSpPr/>
            <p:nvPr/>
          </p:nvSpPr>
          <p:spPr>
            <a:xfrm>
              <a:off x="1742875" y="1939551"/>
              <a:ext cx="12500" cy="4124"/>
            </a:xfrm>
            <a:custGeom>
              <a:avLst/>
              <a:gdLst/>
              <a:ahLst/>
              <a:cxnLst/>
              <a:rect l="l" t="t" r="r" b="b"/>
              <a:pathLst>
                <a:path w="194" h="64" extrusionOk="0">
                  <a:moveTo>
                    <a:pt x="124" y="1"/>
                  </a:moveTo>
                  <a:lnTo>
                    <a:pt x="27" y="18"/>
                  </a:lnTo>
                  <a:cubicBezTo>
                    <a:pt x="0" y="23"/>
                    <a:pt x="3" y="64"/>
                    <a:pt x="32" y="64"/>
                  </a:cubicBezTo>
                  <a:lnTo>
                    <a:pt x="35" y="64"/>
                  </a:lnTo>
                  <a:lnTo>
                    <a:pt x="193" y="37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35"/>
            <p:cNvSpPr/>
            <p:nvPr/>
          </p:nvSpPr>
          <p:spPr>
            <a:xfrm>
              <a:off x="1712398" y="1940968"/>
              <a:ext cx="33700" cy="32540"/>
            </a:xfrm>
            <a:custGeom>
              <a:avLst/>
              <a:gdLst/>
              <a:ahLst/>
              <a:cxnLst/>
              <a:rect l="l" t="t" r="r" b="b"/>
              <a:pathLst>
                <a:path w="523" h="505" extrusionOk="0">
                  <a:moveTo>
                    <a:pt x="283" y="0"/>
                  </a:moveTo>
                  <a:cubicBezTo>
                    <a:pt x="282" y="0"/>
                    <a:pt x="280" y="0"/>
                    <a:pt x="278" y="1"/>
                  </a:cubicBezTo>
                  <a:cubicBezTo>
                    <a:pt x="266" y="2"/>
                    <a:pt x="256" y="15"/>
                    <a:pt x="258" y="28"/>
                  </a:cubicBezTo>
                  <a:lnTo>
                    <a:pt x="291" y="276"/>
                  </a:lnTo>
                  <a:lnTo>
                    <a:pt x="150" y="176"/>
                  </a:lnTo>
                  <a:cubicBezTo>
                    <a:pt x="145" y="173"/>
                    <a:pt x="141" y="172"/>
                    <a:pt x="136" y="172"/>
                  </a:cubicBezTo>
                  <a:cubicBezTo>
                    <a:pt x="115" y="172"/>
                    <a:pt x="101" y="202"/>
                    <a:pt x="122" y="216"/>
                  </a:cubicBezTo>
                  <a:lnTo>
                    <a:pt x="259" y="313"/>
                  </a:lnTo>
                  <a:lnTo>
                    <a:pt x="30" y="352"/>
                  </a:lnTo>
                  <a:cubicBezTo>
                    <a:pt x="0" y="357"/>
                    <a:pt x="3" y="400"/>
                    <a:pt x="31" y="400"/>
                  </a:cubicBezTo>
                  <a:cubicBezTo>
                    <a:pt x="32" y="400"/>
                    <a:pt x="32" y="400"/>
                    <a:pt x="33" y="400"/>
                  </a:cubicBezTo>
                  <a:lnTo>
                    <a:pt x="38" y="400"/>
                  </a:lnTo>
                  <a:lnTo>
                    <a:pt x="315" y="352"/>
                  </a:lnTo>
                  <a:lnTo>
                    <a:pt x="408" y="419"/>
                  </a:lnTo>
                  <a:lnTo>
                    <a:pt x="177" y="458"/>
                  </a:lnTo>
                  <a:cubicBezTo>
                    <a:pt x="148" y="461"/>
                    <a:pt x="152" y="504"/>
                    <a:pt x="180" y="504"/>
                  </a:cubicBezTo>
                  <a:cubicBezTo>
                    <a:pt x="181" y="504"/>
                    <a:pt x="181" y="504"/>
                    <a:pt x="182" y="504"/>
                  </a:cubicBezTo>
                  <a:lnTo>
                    <a:pt x="185" y="504"/>
                  </a:lnTo>
                  <a:lnTo>
                    <a:pt x="462" y="457"/>
                  </a:lnTo>
                  <a:lnTo>
                    <a:pt x="476" y="466"/>
                  </a:lnTo>
                  <a:cubicBezTo>
                    <a:pt x="479" y="469"/>
                    <a:pt x="484" y="471"/>
                    <a:pt x="489" y="471"/>
                  </a:cubicBezTo>
                  <a:cubicBezTo>
                    <a:pt x="513" y="471"/>
                    <a:pt x="522" y="441"/>
                    <a:pt x="503" y="428"/>
                  </a:cubicBezTo>
                  <a:lnTo>
                    <a:pt x="490" y="417"/>
                  </a:lnTo>
                  <a:lnTo>
                    <a:pt x="452" y="124"/>
                  </a:lnTo>
                  <a:cubicBezTo>
                    <a:pt x="451" y="113"/>
                    <a:pt x="441" y="105"/>
                    <a:pt x="431" y="105"/>
                  </a:cubicBezTo>
                  <a:cubicBezTo>
                    <a:pt x="429" y="105"/>
                    <a:pt x="427" y="105"/>
                    <a:pt x="426" y="105"/>
                  </a:cubicBezTo>
                  <a:cubicBezTo>
                    <a:pt x="413" y="107"/>
                    <a:pt x="405" y="118"/>
                    <a:pt x="407" y="132"/>
                  </a:cubicBezTo>
                  <a:lnTo>
                    <a:pt x="438" y="379"/>
                  </a:lnTo>
                  <a:lnTo>
                    <a:pt x="343" y="313"/>
                  </a:lnTo>
                  <a:lnTo>
                    <a:pt x="305" y="20"/>
                  </a:lnTo>
                  <a:cubicBezTo>
                    <a:pt x="303" y="9"/>
                    <a:pt x="294" y="0"/>
                    <a:pt x="2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35"/>
            <p:cNvSpPr/>
            <p:nvPr/>
          </p:nvSpPr>
          <p:spPr>
            <a:xfrm>
              <a:off x="1733661" y="1933365"/>
              <a:ext cx="9472" cy="3608"/>
            </a:xfrm>
            <a:custGeom>
              <a:avLst/>
              <a:gdLst/>
              <a:ahLst/>
              <a:cxnLst/>
              <a:rect l="l" t="t" r="r" b="b"/>
              <a:pathLst>
                <a:path w="147" h="56" extrusionOk="0">
                  <a:moveTo>
                    <a:pt x="77" y="0"/>
                  </a:moveTo>
                  <a:lnTo>
                    <a:pt x="23" y="10"/>
                  </a:lnTo>
                  <a:cubicBezTo>
                    <a:pt x="10" y="11"/>
                    <a:pt x="1" y="24"/>
                    <a:pt x="2" y="36"/>
                  </a:cubicBezTo>
                  <a:cubicBezTo>
                    <a:pt x="4" y="48"/>
                    <a:pt x="15" y="55"/>
                    <a:pt x="26" y="55"/>
                  </a:cubicBezTo>
                  <a:lnTo>
                    <a:pt x="31" y="55"/>
                  </a:lnTo>
                  <a:lnTo>
                    <a:pt x="146" y="36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35"/>
            <p:cNvSpPr/>
            <p:nvPr/>
          </p:nvSpPr>
          <p:spPr>
            <a:xfrm>
              <a:off x="1655567" y="2063843"/>
              <a:ext cx="7281" cy="22874"/>
            </a:xfrm>
            <a:custGeom>
              <a:avLst/>
              <a:gdLst/>
              <a:ahLst/>
              <a:cxnLst/>
              <a:rect l="l" t="t" r="r" b="b"/>
              <a:pathLst>
                <a:path w="113" h="355" extrusionOk="0">
                  <a:moveTo>
                    <a:pt x="25" y="1"/>
                  </a:moveTo>
                  <a:cubicBezTo>
                    <a:pt x="24" y="1"/>
                    <a:pt x="23" y="1"/>
                    <a:pt x="22" y="1"/>
                  </a:cubicBezTo>
                  <a:cubicBezTo>
                    <a:pt x="10" y="3"/>
                    <a:pt x="0" y="15"/>
                    <a:pt x="2" y="28"/>
                  </a:cubicBezTo>
                  <a:lnTo>
                    <a:pt x="14" y="117"/>
                  </a:lnTo>
                  <a:lnTo>
                    <a:pt x="95" y="337"/>
                  </a:lnTo>
                  <a:cubicBezTo>
                    <a:pt x="98" y="343"/>
                    <a:pt x="101" y="349"/>
                    <a:pt x="105" y="354"/>
                  </a:cubicBezTo>
                  <a:cubicBezTo>
                    <a:pt x="112" y="345"/>
                    <a:pt x="109" y="329"/>
                    <a:pt x="98" y="322"/>
                  </a:cubicBezTo>
                  <a:lnTo>
                    <a:pt x="87" y="313"/>
                  </a:lnTo>
                  <a:lnTo>
                    <a:pt x="49" y="20"/>
                  </a:lnTo>
                  <a:cubicBezTo>
                    <a:pt x="48" y="9"/>
                    <a:pt x="37" y="1"/>
                    <a:pt x="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35"/>
            <p:cNvSpPr/>
            <p:nvPr/>
          </p:nvSpPr>
          <p:spPr>
            <a:xfrm>
              <a:off x="1808146" y="1977373"/>
              <a:ext cx="31058" cy="30800"/>
            </a:xfrm>
            <a:custGeom>
              <a:avLst/>
              <a:gdLst/>
              <a:ahLst/>
              <a:cxnLst/>
              <a:rect l="l" t="t" r="r" b="b"/>
              <a:pathLst>
                <a:path w="482" h="478" extrusionOk="0">
                  <a:moveTo>
                    <a:pt x="258" y="1"/>
                  </a:moveTo>
                  <a:lnTo>
                    <a:pt x="291" y="248"/>
                  </a:lnTo>
                  <a:lnTo>
                    <a:pt x="149" y="150"/>
                  </a:lnTo>
                  <a:cubicBezTo>
                    <a:pt x="144" y="146"/>
                    <a:pt x="139" y="145"/>
                    <a:pt x="135" y="145"/>
                  </a:cubicBezTo>
                  <a:cubicBezTo>
                    <a:pt x="115" y="145"/>
                    <a:pt x="101" y="174"/>
                    <a:pt x="122" y="189"/>
                  </a:cubicBezTo>
                  <a:lnTo>
                    <a:pt x="260" y="286"/>
                  </a:lnTo>
                  <a:lnTo>
                    <a:pt x="29" y="325"/>
                  </a:lnTo>
                  <a:cubicBezTo>
                    <a:pt x="1" y="328"/>
                    <a:pt x="3" y="371"/>
                    <a:pt x="32" y="371"/>
                  </a:cubicBezTo>
                  <a:cubicBezTo>
                    <a:pt x="32" y="371"/>
                    <a:pt x="33" y="371"/>
                    <a:pt x="33" y="371"/>
                  </a:cubicBezTo>
                  <a:lnTo>
                    <a:pt x="37" y="371"/>
                  </a:lnTo>
                  <a:lnTo>
                    <a:pt x="314" y="324"/>
                  </a:lnTo>
                  <a:lnTo>
                    <a:pt x="408" y="390"/>
                  </a:lnTo>
                  <a:lnTo>
                    <a:pt x="177" y="430"/>
                  </a:lnTo>
                  <a:cubicBezTo>
                    <a:pt x="149" y="435"/>
                    <a:pt x="154" y="477"/>
                    <a:pt x="182" y="477"/>
                  </a:cubicBezTo>
                  <a:lnTo>
                    <a:pt x="185" y="477"/>
                  </a:lnTo>
                  <a:lnTo>
                    <a:pt x="404" y="439"/>
                  </a:lnTo>
                  <a:lnTo>
                    <a:pt x="454" y="362"/>
                  </a:lnTo>
                  <a:cubicBezTo>
                    <a:pt x="467" y="344"/>
                    <a:pt x="475" y="325"/>
                    <a:pt x="481" y="305"/>
                  </a:cubicBezTo>
                  <a:lnTo>
                    <a:pt x="459" y="139"/>
                  </a:lnTo>
                  <a:cubicBezTo>
                    <a:pt x="446" y="118"/>
                    <a:pt x="432" y="101"/>
                    <a:pt x="413" y="85"/>
                  </a:cubicBezTo>
                  <a:cubicBezTo>
                    <a:pt x="408" y="89"/>
                    <a:pt x="405" y="97"/>
                    <a:pt x="407" y="105"/>
                  </a:cubicBezTo>
                  <a:lnTo>
                    <a:pt x="439" y="354"/>
                  </a:lnTo>
                  <a:lnTo>
                    <a:pt x="439" y="354"/>
                  </a:lnTo>
                  <a:lnTo>
                    <a:pt x="344" y="286"/>
                  </a:lnTo>
                  <a:lnTo>
                    <a:pt x="310" y="26"/>
                  </a:lnTo>
                  <a:lnTo>
                    <a:pt x="2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35"/>
            <p:cNvSpPr/>
            <p:nvPr/>
          </p:nvSpPr>
          <p:spPr>
            <a:xfrm>
              <a:off x="1660722" y="1907398"/>
              <a:ext cx="3351" cy="3673"/>
            </a:xfrm>
            <a:custGeom>
              <a:avLst/>
              <a:gdLst/>
              <a:ahLst/>
              <a:cxnLst/>
              <a:rect l="l" t="t" r="r" b="b"/>
              <a:pathLst>
                <a:path w="52" h="57" extrusionOk="0">
                  <a:moveTo>
                    <a:pt x="28" y="1"/>
                  </a:moveTo>
                  <a:cubicBezTo>
                    <a:pt x="18" y="15"/>
                    <a:pt x="10" y="29"/>
                    <a:pt x="1" y="44"/>
                  </a:cubicBezTo>
                  <a:lnTo>
                    <a:pt x="12" y="52"/>
                  </a:lnTo>
                  <a:cubicBezTo>
                    <a:pt x="15" y="55"/>
                    <a:pt x="20" y="56"/>
                    <a:pt x="25" y="56"/>
                  </a:cubicBezTo>
                  <a:cubicBezTo>
                    <a:pt x="32" y="56"/>
                    <a:pt x="40" y="52"/>
                    <a:pt x="45" y="45"/>
                  </a:cubicBezTo>
                  <a:cubicBezTo>
                    <a:pt x="51" y="36"/>
                    <a:pt x="50" y="20"/>
                    <a:pt x="39" y="14"/>
                  </a:cubicBezTo>
                  <a:lnTo>
                    <a:pt x="28" y="6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rgbClr val="F5F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35"/>
            <p:cNvSpPr/>
            <p:nvPr/>
          </p:nvSpPr>
          <p:spPr>
            <a:xfrm>
              <a:off x="1671160" y="1998121"/>
              <a:ext cx="31058" cy="32346"/>
            </a:xfrm>
            <a:custGeom>
              <a:avLst/>
              <a:gdLst/>
              <a:ahLst/>
              <a:cxnLst/>
              <a:rect l="l" t="t" r="r" b="b"/>
              <a:pathLst>
                <a:path w="482" h="502" extrusionOk="0">
                  <a:moveTo>
                    <a:pt x="279" y="0"/>
                  </a:moveTo>
                  <a:cubicBezTo>
                    <a:pt x="266" y="3"/>
                    <a:pt x="257" y="14"/>
                    <a:pt x="258" y="27"/>
                  </a:cubicBezTo>
                  <a:lnTo>
                    <a:pt x="292" y="276"/>
                  </a:lnTo>
                  <a:lnTo>
                    <a:pt x="151" y="177"/>
                  </a:lnTo>
                  <a:cubicBezTo>
                    <a:pt x="146" y="174"/>
                    <a:pt x="141" y="172"/>
                    <a:pt x="136" y="172"/>
                  </a:cubicBezTo>
                  <a:cubicBezTo>
                    <a:pt x="116" y="172"/>
                    <a:pt x="102" y="202"/>
                    <a:pt x="122" y="217"/>
                  </a:cubicBezTo>
                  <a:lnTo>
                    <a:pt x="260" y="314"/>
                  </a:lnTo>
                  <a:lnTo>
                    <a:pt x="30" y="353"/>
                  </a:lnTo>
                  <a:cubicBezTo>
                    <a:pt x="1" y="356"/>
                    <a:pt x="3" y="399"/>
                    <a:pt x="32" y="399"/>
                  </a:cubicBezTo>
                  <a:cubicBezTo>
                    <a:pt x="32" y="399"/>
                    <a:pt x="33" y="399"/>
                    <a:pt x="34" y="399"/>
                  </a:cubicBezTo>
                  <a:lnTo>
                    <a:pt x="38" y="399"/>
                  </a:lnTo>
                  <a:lnTo>
                    <a:pt x="315" y="352"/>
                  </a:lnTo>
                  <a:lnTo>
                    <a:pt x="409" y="418"/>
                  </a:lnTo>
                  <a:lnTo>
                    <a:pt x="178" y="458"/>
                  </a:lnTo>
                  <a:cubicBezTo>
                    <a:pt x="166" y="459"/>
                    <a:pt x="157" y="470"/>
                    <a:pt x="159" y="483"/>
                  </a:cubicBezTo>
                  <a:cubicBezTo>
                    <a:pt x="160" y="494"/>
                    <a:pt x="170" y="502"/>
                    <a:pt x="182" y="502"/>
                  </a:cubicBezTo>
                  <a:lnTo>
                    <a:pt x="185" y="502"/>
                  </a:lnTo>
                  <a:lnTo>
                    <a:pt x="462" y="454"/>
                  </a:lnTo>
                  <a:lnTo>
                    <a:pt x="477" y="464"/>
                  </a:lnTo>
                  <a:cubicBezTo>
                    <a:pt x="478" y="464"/>
                    <a:pt x="480" y="464"/>
                    <a:pt x="481" y="466"/>
                  </a:cubicBezTo>
                  <a:lnTo>
                    <a:pt x="437" y="364"/>
                  </a:lnTo>
                  <a:lnTo>
                    <a:pt x="439" y="380"/>
                  </a:lnTo>
                  <a:lnTo>
                    <a:pt x="439" y="380"/>
                  </a:lnTo>
                  <a:lnTo>
                    <a:pt x="344" y="312"/>
                  </a:lnTo>
                  <a:lnTo>
                    <a:pt x="312" y="71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35"/>
            <p:cNvSpPr/>
            <p:nvPr/>
          </p:nvSpPr>
          <p:spPr>
            <a:xfrm>
              <a:off x="1685851" y="1822991"/>
              <a:ext cx="19910" cy="30929"/>
            </a:xfrm>
            <a:custGeom>
              <a:avLst/>
              <a:gdLst/>
              <a:ahLst/>
              <a:cxnLst/>
              <a:rect l="l" t="t" r="r" b="b"/>
              <a:pathLst>
                <a:path w="309" h="480" extrusionOk="0">
                  <a:moveTo>
                    <a:pt x="97" y="0"/>
                  </a:moveTo>
                  <a:cubicBezTo>
                    <a:pt x="89" y="56"/>
                    <a:pt x="81" y="111"/>
                    <a:pt x="71" y="165"/>
                  </a:cubicBezTo>
                  <a:lnTo>
                    <a:pt x="84" y="257"/>
                  </a:lnTo>
                  <a:lnTo>
                    <a:pt x="57" y="239"/>
                  </a:lnTo>
                  <a:cubicBezTo>
                    <a:pt x="54" y="255"/>
                    <a:pt x="52" y="274"/>
                    <a:pt x="48" y="290"/>
                  </a:cubicBezTo>
                  <a:lnTo>
                    <a:pt x="52" y="293"/>
                  </a:lnTo>
                  <a:lnTo>
                    <a:pt x="48" y="293"/>
                  </a:lnTo>
                  <a:cubicBezTo>
                    <a:pt x="43" y="311"/>
                    <a:pt x="38" y="326"/>
                    <a:pt x="35" y="344"/>
                  </a:cubicBezTo>
                  <a:lnTo>
                    <a:pt x="106" y="331"/>
                  </a:lnTo>
                  <a:lnTo>
                    <a:pt x="200" y="398"/>
                  </a:lnTo>
                  <a:lnTo>
                    <a:pt x="14" y="429"/>
                  </a:lnTo>
                  <a:cubicBezTo>
                    <a:pt x="10" y="447"/>
                    <a:pt x="5" y="464"/>
                    <a:pt x="0" y="480"/>
                  </a:cubicBezTo>
                  <a:lnTo>
                    <a:pt x="255" y="436"/>
                  </a:lnTo>
                  <a:lnTo>
                    <a:pt x="268" y="445"/>
                  </a:lnTo>
                  <a:cubicBezTo>
                    <a:pt x="272" y="448"/>
                    <a:pt x="277" y="450"/>
                    <a:pt x="282" y="450"/>
                  </a:cubicBezTo>
                  <a:cubicBezTo>
                    <a:pt x="290" y="450"/>
                    <a:pt x="298" y="447"/>
                    <a:pt x="301" y="440"/>
                  </a:cubicBezTo>
                  <a:cubicBezTo>
                    <a:pt x="309" y="429"/>
                    <a:pt x="307" y="415"/>
                    <a:pt x="296" y="407"/>
                  </a:cubicBezTo>
                  <a:lnTo>
                    <a:pt x="285" y="399"/>
                  </a:lnTo>
                  <a:lnTo>
                    <a:pt x="246" y="106"/>
                  </a:lnTo>
                  <a:cubicBezTo>
                    <a:pt x="244" y="95"/>
                    <a:pt x="235" y="87"/>
                    <a:pt x="222" y="87"/>
                  </a:cubicBezTo>
                  <a:cubicBezTo>
                    <a:pt x="221" y="87"/>
                    <a:pt x="220" y="87"/>
                    <a:pt x="219" y="87"/>
                  </a:cubicBezTo>
                  <a:cubicBezTo>
                    <a:pt x="206" y="89"/>
                    <a:pt x="198" y="102"/>
                    <a:pt x="200" y="114"/>
                  </a:cubicBezTo>
                  <a:lnTo>
                    <a:pt x="233" y="363"/>
                  </a:lnTo>
                  <a:lnTo>
                    <a:pt x="136" y="295"/>
                  </a:lnTo>
                  <a:lnTo>
                    <a:pt x="98" y="2"/>
                  </a:lnTo>
                  <a:cubicBezTo>
                    <a:pt x="98" y="2"/>
                    <a:pt x="97" y="2"/>
                    <a:pt x="97" y="0"/>
                  </a:cubicBezTo>
                  <a:close/>
                </a:path>
              </a:pathLst>
            </a:custGeom>
            <a:solidFill>
              <a:srgbClr val="F5F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35"/>
            <p:cNvSpPr/>
            <p:nvPr/>
          </p:nvSpPr>
          <p:spPr>
            <a:xfrm>
              <a:off x="1568646" y="1974345"/>
              <a:ext cx="33828" cy="25645"/>
            </a:xfrm>
            <a:custGeom>
              <a:avLst/>
              <a:gdLst/>
              <a:ahLst/>
              <a:cxnLst/>
              <a:rect l="l" t="t" r="r" b="b"/>
              <a:pathLst>
                <a:path w="525" h="398" extrusionOk="0">
                  <a:moveTo>
                    <a:pt x="431" y="0"/>
                  </a:moveTo>
                  <a:cubicBezTo>
                    <a:pt x="430" y="0"/>
                    <a:pt x="429" y="0"/>
                    <a:pt x="428" y="0"/>
                  </a:cubicBezTo>
                  <a:cubicBezTo>
                    <a:pt x="415" y="2"/>
                    <a:pt x="407" y="15"/>
                    <a:pt x="409" y="27"/>
                  </a:cubicBezTo>
                  <a:lnTo>
                    <a:pt x="442" y="276"/>
                  </a:lnTo>
                  <a:lnTo>
                    <a:pt x="346" y="208"/>
                  </a:lnTo>
                  <a:lnTo>
                    <a:pt x="320" y="19"/>
                  </a:lnTo>
                  <a:lnTo>
                    <a:pt x="276" y="43"/>
                  </a:lnTo>
                  <a:lnTo>
                    <a:pt x="293" y="171"/>
                  </a:lnTo>
                  <a:lnTo>
                    <a:pt x="183" y="92"/>
                  </a:lnTo>
                  <a:cubicBezTo>
                    <a:pt x="165" y="100"/>
                    <a:pt x="149" y="106"/>
                    <a:pt x="133" y="114"/>
                  </a:cubicBezTo>
                  <a:lnTo>
                    <a:pt x="262" y="206"/>
                  </a:lnTo>
                  <a:lnTo>
                    <a:pt x="31" y="246"/>
                  </a:lnTo>
                  <a:cubicBezTo>
                    <a:pt x="1" y="249"/>
                    <a:pt x="5" y="292"/>
                    <a:pt x="34" y="292"/>
                  </a:cubicBezTo>
                  <a:cubicBezTo>
                    <a:pt x="34" y="292"/>
                    <a:pt x="35" y="292"/>
                    <a:pt x="35" y="292"/>
                  </a:cubicBezTo>
                  <a:lnTo>
                    <a:pt x="38" y="292"/>
                  </a:lnTo>
                  <a:lnTo>
                    <a:pt x="315" y="244"/>
                  </a:lnTo>
                  <a:lnTo>
                    <a:pt x="410" y="311"/>
                  </a:lnTo>
                  <a:lnTo>
                    <a:pt x="179" y="350"/>
                  </a:lnTo>
                  <a:cubicBezTo>
                    <a:pt x="151" y="355"/>
                    <a:pt x="156" y="396"/>
                    <a:pt x="184" y="398"/>
                  </a:cubicBezTo>
                  <a:lnTo>
                    <a:pt x="187" y="398"/>
                  </a:lnTo>
                  <a:lnTo>
                    <a:pt x="464" y="350"/>
                  </a:lnTo>
                  <a:lnTo>
                    <a:pt x="479" y="360"/>
                  </a:lnTo>
                  <a:cubicBezTo>
                    <a:pt x="482" y="361"/>
                    <a:pt x="486" y="363"/>
                    <a:pt x="491" y="363"/>
                  </a:cubicBezTo>
                  <a:cubicBezTo>
                    <a:pt x="515" y="363"/>
                    <a:pt x="524" y="333"/>
                    <a:pt x="505" y="320"/>
                  </a:cubicBezTo>
                  <a:lnTo>
                    <a:pt x="494" y="312"/>
                  </a:lnTo>
                  <a:lnTo>
                    <a:pt x="455" y="21"/>
                  </a:lnTo>
                  <a:cubicBezTo>
                    <a:pt x="453" y="8"/>
                    <a:pt x="444" y="0"/>
                    <a:pt x="4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35"/>
            <p:cNvSpPr/>
            <p:nvPr/>
          </p:nvSpPr>
          <p:spPr>
            <a:xfrm>
              <a:off x="1773416" y="2069126"/>
              <a:ext cx="1933" cy="1482"/>
            </a:xfrm>
            <a:custGeom>
              <a:avLst/>
              <a:gdLst/>
              <a:ahLst/>
              <a:cxnLst/>
              <a:rect l="l" t="t" r="r" b="b"/>
              <a:pathLst>
                <a:path w="30" h="23" extrusionOk="0">
                  <a:moveTo>
                    <a:pt x="7" y="1"/>
                  </a:moveTo>
                  <a:cubicBezTo>
                    <a:pt x="6" y="1"/>
                    <a:pt x="4" y="1"/>
                    <a:pt x="3" y="1"/>
                  </a:cubicBezTo>
                  <a:lnTo>
                    <a:pt x="1" y="1"/>
                  </a:lnTo>
                  <a:cubicBezTo>
                    <a:pt x="10" y="9"/>
                    <a:pt x="20" y="16"/>
                    <a:pt x="29" y="22"/>
                  </a:cubicBezTo>
                  <a:lnTo>
                    <a:pt x="29" y="20"/>
                  </a:lnTo>
                  <a:cubicBezTo>
                    <a:pt x="28" y="9"/>
                    <a:pt x="18" y="1"/>
                    <a:pt x="7" y="1"/>
                  </a:cubicBezTo>
                  <a:close/>
                </a:path>
              </a:pathLst>
            </a:custGeom>
            <a:solidFill>
              <a:srgbClr val="F5F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35"/>
            <p:cNvSpPr/>
            <p:nvPr/>
          </p:nvSpPr>
          <p:spPr>
            <a:xfrm>
              <a:off x="1650413" y="2027567"/>
              <a:ext cx="33248" cy="32604"/>
            </a:xfrm>
            <a:custGeom>
              <a:avLst/>
              <a:gdLst/>
              <a:ahLst/>
              <a:cxnLst/>
              <a:rect l="l" t="t" r="r" b="b"/>
              <a:pathLst>
                <a:path w="516" h="506" extrusionOk="0">
                  <a:moveTo>
                    <a:pt x="281" y="0"/>
                  </a:moveTo>
                  <a:cubicBezTo>
                    <a:pt x="280" y="0"/>
                    <a:pt x="279" y="0"/>
                    <a:pt x="278" y="1"/>
                  </a:cubicBezTo>
                  <a:cubicBezTo>
                    <a:pt x="265" y="2"/>
                    <a:pt x="256" y="15"/>
                    <a:pt x="257" y="28"/>
                  </a:cubicBezTo>
                  <a:lnTo>
                    <a:pt x="291" y="276"/>
                  </a:lnTo>
                  <a:lnTo>
                    <a:pt x="150" y="176"/>
                  </a:lnTo>
                  <a:cubicBezTo>
                    <a:pt x="145" y="173"/>
                    <a:pt x="140" y="172"/>
                    <a:pt x="136" y="172"/>
                  </a:cubicBezTo>
                  <a:cubicBezTo>
                    <a:pt x="115" y="172"/>
                    <a:pt x="100" y="202"/>
                    <a:pt x="121" y="216"/>
                  </a:cubicBezTo>
                  <a:lnTo>
                    <a:pt x="259" y="312"/>
                  </a:lnTo>
                  <a:lnTo>
                    <a:pt x="29" y="352"/>
                  </a:lnTo>
                  <a:cubicBezTo>
                    <a:pt x="1" y="358"/>
                    <a:pt x="4" y="400"/>
                    <a:pt x="33" y="400"/>
                  </a:cubicBezTo>
                  <a:lnTo>
                    <a:pt x="37" y="400"/>
                  </a:lnTo>
                  <a:lnTo>
                    <a:pt x="314" y="352"/>
                  </a:lnTo>
                  <a:lnTo>
                    <a:pt x="408" y="419"/>
                  </a:lnTo>
                  <a:lnTo>
                    <a:pt x="177" y="458"/>
                  </a:lnTo>
                  <a:cubicBezTo>
                    <a:pt x="148" y="463"/>
                    <a:pt x="153" y="504"/>
                    <a:pt x="181" y="506"/>
                  </a:cubicBezTo>
                  <a:lnTo>
                    <a:pt x="185" y="506"/>
                  </a:lnTo>
                  <a:lnTo>
                    <a:pt x="462" y="458"/>
                  </a:lnTo>
                  <a:lnTo>
                    <a:pt x="476" y="464"/>
                  </a:lnTo>
                  <a:cubicBezTo>
                    <a:pt x="479" y="467"/>
                    <a:pt x="484" y="469"/>
                    <a:pt x="488" y="469"/>
                  </a:cubicBezTo>
                  <a:cubicBezTo>
                    <a:pt x="496" y="469"/>
                    <a:pt x="504" y="465"/>
                    <a:pt x="507" y="458"/>
                  </a:cubicBezTo>
                  <a:cubicBezTo>
                    <a:pt x="515" y="447"/>
                    <a:pt x="514" y="433"/>
                    <a:pt x="503" y="425"/>
                  </a:cubicBezTo>
                  <a:lnTo>
                    <a:pt x="492" y="417"/>
                  </a:lnTo>
                  <a:lnTo>
                    <a:pt x="452" y="126"/>
                  </a:lnTo>
                  <a:cubicBezTo>
                    <a:pt x="451" y="114"/>
                    <a:pt x="440" y="105"/>
                    <a:pt x="428" y="105"/>
                  </a:cubicBezTo>
                  <a:cubicBezTo>
                    <a:pt x="427" y="105"/>
                    <a:pt x="426" y="105"/>
                    <a:pt x="425" y="105"/>
                  </a:cubicBezTo>
                  <a:cubicBezTo>
                    <a:pt x="413" y="108"/>
                    <a:pt x="405" y="119"/>
                    <a:pt x="406" y="132"/>
                  </a:cubicBezTo>
                  <a:lnTo>
                    <a:pt x="439" y="381"/>
                  </a:lnTo>
                  <a:lnTo>
                    <a:pt x="343" y="312"/>
                  </a:lnTo>
                  <a:lnTo>
                    <a:pt x="305" y="21"/>
                  </a:lnTo>
                  <a:cubicBezTo>
                    <a:pt x="302" y="8"/>
                    <a:pt x="292" y="0"/>
                    <a:pt x="2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35"/>
            <p:cNvSpPr/>
            <p:nvPr/>
          </p:nvSpPr>
          <p:spPr>
            <a:xfrm>
              <a:off x="1766908" y="2034719"/>
              <a:ext cx="31058" cy="32604"/>
            </a:xfrm>
            <a:custGeom>
              <a:avLst/>
              <a:gdLst/>
              <a:ahLst/>
              <a:cxnLst/>
              <a:rect l="l" t="t" r="r" b="b"/>
              <a:pathLst>
                <a:path w="482" h="506" extrusionOk="0">
                  <a:moveTo>
                    <a:pt x="274" y="0"/>
                  </a:moveTo>
                  <a:cubicBezTo>
                    <a:pt x="273" y="0"/>
                    <a:pt x="272" y="0"/>
                    <a:pt x="271" y="0"/>
                  </a:cubicBezTo>
                  <a:cubicBezTo>
                    <a:pt x="259" y="2"/>
                    <a:pt x="249" y="15"/>
                    <a:pt x="251" y="27"/>
                  </a:cubicBezTo>
                  <a:lnTo>
                    <a:pt x="284" y="276"/>
                  </a:lnTo>
                  <a:lnTo>
                    <a:pt x="143" y="176"/>
                  </a:lnTo>
                  <a:cubicBezTo>
                    <a:pt x="138" y="173"/>
                    <a:pt x="134" y="172"/>
                    <a:pt x="129" y="172"/>
                  </a:cubicBezTo>
                  <a:cubicBezTo>
                    <a:pt x="108" y="172"/>
                    <a:pt x="94" y="201"/>
                    <a:pt x="116" y="216"/>
                  </a:cubicBezTo>
                  <a:lnTo>
                    <a:pt x="252" y="312"/>
                  </a:lnTo>
                  <a:lnTo>
                    <a:pt x="23" y="352"/>
                  </a:lnTo>
                  <a:cubicBezTo>
                    <a:pt x="10" y="355"/>
                    <a:pt x="1" y="366"/>
                    <a:pt x="2" y="380"/>
                  </a:cubicBezTo>
                  <a:cubicBezTo>
                    <a:pt x="5" y="391"/>
                    <a:pt x="15" y="399"/>
                    <a:pt x="26" y="399"/>
                  </a:cubicBezTo>
                  <a:lnTo>
                    <a:pt x="31" y="399"/>
                  </a:lnTo>
                  <a:lnTo>
                    <a:pt x="308" y="352"/>
                  </a:lnTo>
                  <a:lnTo>
                    <a:pt x="401" y="418"/>
                  </a:lnTo>
                  <a:lnTo>
                    <a:pt x="170" y="458"/>
                  </a:lnTo>
                  <a:cubicBezTo>
                    <a:pt x="143" y="463"/>
                    <a:pt x="146" y="504"/>
                    <a:pt x="175" y="505"/>
                  </a:cubicBezTo>
                  <a:lnTo>
                    <a:pt x="178" y="505"/>
                  </a:lnTo>
                  <a:lnTo>
                    <a:pt x="433" y="461"/>
                  </a:lnTo>
                  <a:lnTo>
                    <a:pt x="482" y="387"/>
                  </a:lnTo>
                  <a:lnTo>
                    <a:pt x="447" y="124"/>
                  </a:lnTo>
                  <a:cubicBezTo>
                    <a:pt x="446" y="113"/>
                    <a:pt x="436" y="104"/>
                    <a:pt x="425" y="104"/>
                  </a:cubicBezTo>
                  <a:cubicBezTo>
                    <a:pt x="423" y="104"/>
                    <a:pt x="422" y="104"/>
                    <a:pt x="420" y="105"/>
                  </a:cubicBezTo>
                  <a:cubicBezTo>
                    <a:pt x="407" y="106"/>
                    <a:pt x="398" y="119"/>
                    <a:pt x="400" y="132"/>
                  </a:cubicBezTo>
                  <a:lnTo>
                    <a:pt x="433" y="380"/>
                  </a:lnTo>
                  <a:lnTo>
                    <a:pt x="338" y="312"/>
                  </a:lnTo>
                  <a:lnTo>
                    <a:pt x="298" y="19"/>
                  </a:lnTo>
                  <a:cubicBezTo>
                    <a:pt x="295" y="8"/>
                    <a:pt x="286" y="0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35"/>
            <p:cNvSpPr/>
            <p:nvPr/>
          </p:nvSpPr>
          <p:spPr>
            <a:xfrm>
              <a:off x="1692488" y="1793480"/>
              <a:ext cx="33700" cy="32604"/>
            </a:xfrm>
            <a:custGeom>
              <a:avLst/>
              <a:gdLst/>
              <a:ahLst/>
              <a:cxnLst/>
              <a:rect l="l" t="t" r="r" b="b"/>
              <a:pathLst>
                <a:path w="523" h="506" extrusionOk="0">
                  <a:moveTo>
                    <a:pt x="280" y="1"/>
                  </a:moveTo>
                  <a:cubicBezTo>
                    <a:pt x="279" y="1"/>
                    <a:pt x="278" y="1"/>
                    <a:pt x="277" y="1"/>
                  </a:cubicBezTo>
                  <a:cubicBezTo>
                    <a:pt x="264" y="2"/>
                    <a:pt x="257" y="15"/>
                    <a:pt x="258" y="28"/>
                  </a:cubicBezTo>
                  <a:lnTo>
                    <a:pt x="291" y="276"/>
                  </a:lnTo>
                  <a:lnTo>
                    <a:pt x="291" y="276"/>
                  </a:lnTo>
                  <a:lnTo>
                    <a:pt x="149" y="177"/>
                  </a:lnTo>
                  <a:cubicBezTo>
                    <a:pt x="144" y="174"/>
                    <a:pt x="140" y="172"/>
                    <a:pt x="136" y="172"/>
                  </a:cubicBezTo>
                  <a:cubicBezTo>
                    <a:pt x="115" y="172"/>
                    <a:pt x="100" y="202"/>
                    <a:pt x="122" y="216"/>
                  </a:cubicBezTo>
                  <a:lnTo>
                    <a:pt x="260" y="314"/>
                  </a:lnTo>
                  <a:lnTo>
                    <a:pt x="29" y="354"/>
                  </a:lnTo>
                  <a:cubicBezTo>
                    <a:pt x="0" y="359"/>
                    <a:pt x="5" y="400"/>
                    <a:pt x="33" y="400"/>
                  </a:cubicBezTo>
                  <a:lnTo>
                    <a:pt x="37" y="400"/>
                  </a:lnTo>
                  <a:lnTo>
                    <a:pt x="314" y="352"/>
                  </a:lnTo>
                  <a:lnTo>
                    <a:pt x="407" y="419"/>
                  </a:lnTo>
                  <a:lnTo>
                    <a:pt x="177" y="458"/>
                  </a:lnTo>
                  <a:cubicBezTo>
                    <a:pt x="148" y="461"/>
                    <a:pt x="150" y="506"/>
                    <a:pt x="179" y="506"/>
                  </a:cubicBezTo>
                  <a:cubicBezTo>
                    <a:pt x="180" y="506"/>
                    <a:pt x="180" y="506"/>
                    <a:pt x="181" y="506"/>
                  </a:cubicBezTo>
                  <a:lnTo>
                    <a:pt x="185" y="506"/>
                  </a:lnTo>
                  <a:lnTo>
                    <a:pt x="462" y="458"/>
                  </a:lnTo>
                  <a:lnTo>
                    <a:pt x="475" y="468"/>
                  </a:lnTo>
                  <a:cubicBezTo>
                    <a:pt x="480" y="469"/>
                    <a:pt x="484" y="471"/>
                    <a:pt x="489" y="471"/>
                  </a:cubicBezTo>
                  <a:cubicBezTo>
                    <a:pt x="513" y="471"/>
                    <a:pt x="522" y="443"/>
                    <a:pt x="503" y="428"/>
                  </a:cubicBezTo>
                  <a:lnTo>
                    <a:pt x="491" y="417"/>
                  </a:lnTo>
                  <a:lnTo>
                    <a:pt x="453" y="126"/>
                  </a:lnTo>
                  <a:cubicBezTo>
                    <a:pt x="451" y="114"/>
                    <a:pt x="440" y="105"/>
                    <a:pt x="429" y="105"/>
                  </a:cubicBezTo>
                  <a:cubicBezTo>
                    <a:pt x="428" y="105"/>
                    <a:pt x="427" y="105"/>
                    <a:pt x="426" y="105"/>
                  </a:cubicBezTo>
                  <a:cubicBezTo>
                    <a:pt x="413" y="109"/>
                    <a:pt x="405" y="120"/>
                    <a:pt x="407" y="132"/>
                  </a:cubicBezTo>
                  <a:lnTo>
                    <a:pt x="439" y="381"/>
                  </a:lnTo>
                  <a:lnTo>
                    <a:pt x="344" y="313"/>
                  </a:lnTo>
                  <a:lnTo>
                    <a:pt x="304" y="21"/>
                  </a:lnTo>
                  <a:cubicBezTo>
                    <a:pt x="303" y="10"/>
                    <a:pt x="292" y="1"/>
                    <a:pt x="2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35"/>
            <p:cNvSpPr/>
            <p:nvPr/>
          </p:nvSpPr>
          <p:spPr>
            <a:xfrm>
              <a:off x="1553118" y="2033301"/>
              <a:ext cx="3479" cy="3286"/>
            </a:xfrm>
            <a:custGeom>
              <a:avLst/>
              <a:gdLst/>
              <a:ahLst/>
              <a:cxnLst/>
              <a:rect l="l" t="t" r="r" b="b"/>
              <a:pathLst>
                <a:path w="54" h="51" extrusionOk="0"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10" y="3"/>
                    <a:pt x="1" y="15"/>
                    <a:pt x="2" y="27"/>
                  </a:cubicBezTo>
                  <a:lnTo>
                    <a:pt x="6" y="51"/>
                  </a:lnTo>
                  <a:lnTo>
                    <a:pt x="10" y="51"/>
                  </a:lnTo>
                  <a:cubicBezTo>
                    <a:pt x="25" y="51"/>
                    <a:pt x="39" y="51"/>
                    <a:pt x="53" y="49"/>
                  </a:cubicBezTo>
                  <a:lnTo>
                    <a:pt x="50" y="21"/>
                  </a:lnTo>
                  <a:cubicBezTo>
                    <a:pt x="48" y="9"/>
                    <a:pt x="37" y="0"/>
                    <a:pt x="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35"/>
            <p:cNvSpPr/>
            <p:nvPr/>
          </p:nvSpPr>
          <p:spPr>
            <a:xfrm>
              <a:off x="1787269" y="2005208"/>
              <a:ext cx="31315" cy="32540"/>
            </a:xfrm>
            <a:custGeom>
              <a:avLst/>
              <a:gdLst/>
              <a:ahLst/>
              <a:cxnLst/>
              <a:rect l="l" t="t" r="r" b="b"/>
              <a:pathLst>
                <a:path w="486" h="505" extrusionOk="0">
                  <a:moveTo>
                    <a:pt x="283" y="0"/>
                  </a:moveTo>
                  <a:cubicBezTo>
                    <a:pt x="282" y="0"/>
                    <a:pt x="280" y="1"/>
                    <a:pt x="278" y="1"/>
                  </a:cubicBezTo>
                  <a:cubicBezTo>
                    <a:pt x="266" y="3"/>
                    <a:pt x="256" y="14"/>
                    <a:pt x="258" y="28"/>
                  </a:cubicBezTo>
                  <a:lnTo>
                    <a:pt x="291" y="275"/>
                  </a:lnTo>
                  <a:lnTo>
                    <a:pt x="291" y="275"/>
                  </a:lnTo>
                  <a:lnTo>
                    <a:pt x="150" y="175"/>
                  </a:lnTo>
                  <a:cubicBezTo>
                    <a:pt x="145" y="172"/>
                    <a:pt x="141" y="171"/>
                    <a:pt x="136" y="171"/>
                  </a:cubicBezTo>
                  <a:cubicBezTo>
                    <a:pt x="115" y="171"/>
                    <a:pt x="101" y="200"/>
                    <a:pt x="123" y="215"/>
                  </a:cubicBezTo>
                  <a:lnTo>
                    <a:pt x="259" y="313"/>
                  </a:lnTo>
                  <a:lnTo>
                    <a:pt x="30" y="352"/>
                  </a:lnTo>
                  <a:cubicBezTo>
                    <a:pt x="0" y="355"/>
                    <a:pt x="3" y="398"/>
                    <a:pt x="31" y="398"/>
                  </a:cubicBezTo>
                  <a:cubicBezTo>
                    <a:pt x="32" y="398"/>
                    <a:pt x="32" y="398"/>
                    <a:pt x="33" y="398"/>
                  </a:cubicBezTo>
                  <a:lnTo>
                    <a:pt x="38" y="398"/>
                  </a:lnTo>
                  <a:lnTo>
                    <a:pt x="315" y="351"/>
                  </a:lnTo>
                  <a:lnTo>
                    <a:pt x="408" y="417"/>
                  </a:lnTo>
                  <a:lnTo>
                    <a:pt x="178" y="457"/>
                  </a:lnTo>
                  <a:cubicBezTo>
                    <a:pt x="148" y="460"/>
                    <a:pt x="152" y="504"/>
                    <a:pt x="182" y="504"/>
                  </a:cubicBezTo>
                  <a:lnTo>
                    <a:pt x="186" y="504"/>
                  </a:lnTo>
                  <a:lnTo>
                    <a:pt x="422" y="465"/>
                  </a:lnTo>
                  <a:lnTo>
                    <a:pt x="486" y="370"/>
                  </a:lnTo>
                  <a:lnTo>
                    <a:pt x="454" y="124"/>
                  </a:lnTo>
                  <a:cubicBezTo>
                    <a:pt x="453" y="113"/>
                    <a:pt x="443" y="105"/>
                    <a:pt x="432" y="105"/>
                  </a:cubicBezTo>
                  <a:cubicBezTo>
                    <a:pt x="430" y="105"/>
                    <a:pt x="429" y="105"/>
                    <a:pt x="427" y="105"/>
                  </a:cubicBezTo>
                  <a:cubicBezTo>
                    <a:pt x="414" y="107"/>
                    <a:pt x="405" y="118"/>
                    <a:pt x="408" y="131"/>
                  </a:cubicBezTo>
                  <a:lnTo>
                    <a:pt x="440" y="379"/>
                  </a:lnTo>
                  <a:lnTo>
                    <a:pt x="345" y="313"/>
                  </a:lnTo>
                  <a:lnTo>
                    <a:pt x="305" y="20"/>
                  </a:lnTo>
                  <a:cubicBezTo>
                    <a:pt x="304" y="9"/>
                    <a:pt x="294" y="0"/>
                    <a:pt x="2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35"/>
            <p:cNvSpPr/>
            <p:nvPr/>
          </p:nvSpPr>
          <p:spPr>
            <a:xfrm>
              <a:off x="1722836" y="1792514"/>
              <a:ext cx="11792" cy="3931"/>
            </a:xfrm>
            <a:custGeom>
              <a:avLst/>
              <a:gdLst/>
              <a:ahLst/>
              <a:cxnLst/>
              <a:rect l="l" t="t" r="r" b="b"/>
              <a:pathLst>
                <a:path w="183" h="61" extrusionOk="0">
                  <a:moveTo>
                    <a:pt x="108" y="0"/>
                  </a:moveTo>
                  <a:lnTo>
                    <a:pt x="29" y="13"/>
                  </a:lnTo>
                  <a:cubicBezTo>
                    <a:pt x="1" y="19"/>
                    <a:pt x="4" y="60"/>
                    <a:pt x="32" y="60"/>
                  </a:cubicBezTo>
                  <a:lnTo>
                    <a:pt x="37" y="60"/>
                  </a:lnTo>
                  <a:lnTo>
                    <a:pt x="183" y="35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35"/>
            <p:cNvSpPr/>
            <p:nvPr/>
          </p:nvSpPr>
          <p:spPr>
            <a:xfrm>
              <a:off x="1543646" y="2026536"/>
              <a:ext cx="4124" cy="8763"/>
            </a:xfrm>
            <a:custGeom>
              <a:avLst/>
              <a:gdLst/>
              <a:ahLst/>
              <a:cxnLst/>
              <a:rect l="l" t="t" r="r" b="b"/>
              <a:pathLst>
                <a:path w="64" h="136" extrusionOk="0">
                  <a:moveTo>
                    <a:pt x="28" y="0"/>
                  </a:moveTo>
                  <a:cubicBezTo>
                    <a:pt x="26" y="0"/>
                    <a:pt x="24" y="0"/>
                    <a:pt x="23" y="1"/>
                  </a:cubicBezTo>
                  <a:cubicBezTo>
                    <a:pt x="9" y="2"/>
                    <a:pt x="1" y="15"/>
                    <a:pt x="2" y="28"/>
                  </a:cubicBezTo>
                  <a:lnTo>
                    <a:pt x="13" y="105"/>
                  </a:lnTo>
                  <a:cubicBezTo>
                    <a:pt x="29" y="116"/>
                    <a:pt x="47" y="127"/>
                    <a:pt x="64" y="135"/>
                  </a:cubicBezTo>
                  <a:lnTo>
                    <a:pt x="50" y="21"/>
                  </a:lnTo>
                  <a:cubicBezTo>
                    <a:pt x="48" y="9"/>
                    <a:pt x="39" y="0"/>
                    <a:pt x="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35"/>
            <p:cNvSpPr/>
            <p:nvPr/>
          </p:nvSpPr>
          <p:spPr>
            <a:xfrm>
              <a:off x="1713751" y="1786392"/>
              <a:ext cx="7861" cy="3286"/>
            </a:xfrm>
            <a:custGeom>
              <a:avLst/>
              <a:gdLst/>
              <a:ahLst/>
              <a:cxnLst/>
              <a:rect l="l" t="t" r="r" b="b"/>
              <a:pathLst>
                <a:path w="122" h="51" extrusionOk="0">
                  <a:moveTo>
                    <a:pt x="47" y="0"/>
                  </a:moveTo>
                  <a:lnTo>
                    <a:pt x="22" y="5"/>
                  </a:lnTo>
                  <a:cubicBezTo>
                    <a:pt x="9" y="6"/>
                    <a:pt x="1" y="18"/>
                    <a:pt x="3" y="32"/>
                  </a:cubicBezTo>
                  <a:cubicBezTo>
                    <a:pt x="4" y="43"/>
                    <a:pt x="14" y="51"/>
                    <a:pt x="26" y="51"/>
                  </a:cubicBezTo>
                  <a:lnTo>
                    <a:pt x="29" y="51"/>
                  </a:lnTo>
                  <a:lnTo>
                    <a:pt x="121" y="35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35"/>
            <p:cNvSpPr/>
            <p:nvPr/>
          </p:nvSpPr>
          <p:spPr>
            <a:xfrm>
              <a:off x="1547899" y="1997090"/>
              <a:ext cx="33377" cy="32411"/>
            </a:xfrm>
            <a:custGeom>
              <a:avLst/>
              <a:gdLst/>
              <a:ahLst/>
              <a:cxnLst/>
              <a:rect l="l" t="t" r="r" b="b"/>
              <a:pathLst>
                <a:path w="518" h="503" extrusionOk="0">
                  <a:moveTo>
                    <a:pt x="281" y="0"/>
                  </a:moveTo>
                  <a:cubicBezTo>
                    <a:pt x="280" y="0"/>
                    <a:pt x="279" y="0"/>
                    <a:pt x="278" y="0"/>
                  </a:cubicBezTo>
                  <a:cubicBezTo>
                    <a:pt x="265" y="2"/>
                    <a:pt x="258" y="15"/>
                    <a:pt x="259" y="27"/>
                  </a:cubicBezTo>
                  <a:lnTo>
                    <a:pt x="291" y="276"/>
                  </a:lnTo>
                  <a:lnTo>
                    <a:pt x="150" y="176"/>
                  </a:lnTo>
                  <a:cubicBezTo>
                    <a:pt x="146" y="173"/>
                    <a:pt x="141" y="172"/>
                    <a:pt x="137" y="172"/>
                  </a:cubicBezTo>
                  <a:cubicBezTo>
                    <a:pt x="116" y="172"/>
                    <a:pt x="101" y="201"/>
                    <a:pt x="123" y="216"/>
                  </a:cubicBezTo>
                  <a:lnTo>
                    <a:pt x="261" y="314"/>
                  </a:lnTo>
                  <a:lnTo>
                    <a:pt x="30" y="353"/>
                  </a:lnTo>
                  <a:cubicBezTo>
                    <a:pt x="0" y="356"/>
                    <a:pt x="4" y="399"/>
                    <a:pt x="33" y="399"/>
                  </a:cubicBezTo>
                  <a:cubicBezTo>
                    <a:pt x="33" y="399"/>
                    <a:pt x="34" y="399"/>
                    <a:pt x="34" y="399"/>
                  </a:cubicBezTo>
                  <a:lnTo>
                    <a:pt x="38" y="399"/>
                  </a:lnTo>
                  <a:lnTo>
                    <a:pt x="315" y="352"/>
                  </a:lnTo>
                  <a:lnTo>
                    <a:pt x="408" y="418"/>
                  </a:lnTo>
                  <a:lnTo>
                    <a:pt x="178" y="458"/>
                  </a:lnTo>
                  <a:cubicBezTo>
                    <a:pt x="166" y="459"/>
                    <a:pt x="158" y="470"/>
                    <a:pt x="158" y="483"/>
                  </a:cubicBezTo>
                  <a:cubicBezTo>
                    <a:pt x="161" y="494"/>
                    <a:pt x="171" y="502"/>
                    <a:pt x="182" y="502"/>
                  </a:cubicBezTo>
                  <a:lnTo>
                    <a:pt x="186" y="502"/>
                  </a:lnTo>
                  <a:lnTo>
                    <a:pt x="463" y="455"/>
                  </a:lnTo>
                  <a:lnTo>
                    <a:pt x="476" y="464"/>
                  </a:lnTo>
                  <a:cubicBezTo>
                    <a:pt x="480" y="467"/>
                    <a:pt x="485" y="469"/>
                    <a:pt x="490" y="469"/>
                  </a:cubicBezTo>
                  <a:cubicBezTo>
                    <a:pt x="497" y="469"/>
                    <a:pt x="504" y="465"/>
                    <a:pt x="509" y="459"/>
                  </a:cubicBezTo>
                  <a:cubicBezTo>
                    <a:pt x="517" y="448"/>
                    <a:pt x="514" y="432"/>
                    <a:pt x="503" y="426"/>
                  </a:cubicBezTo>
                  <a:lnTo>
                    <a:pt x="492" y="418"/>
                  </a:lnTo>
                  <a:lnTo>
                    <a:pt x="452" y="125"/>
                  </a:lnTo>
                  <a:cubicBezTo>
                    <a:pt x="451" y="114"/>
                    <a:pt x="441" y="106"/>
                    <a:pt x="430" y="106"/>
                  </a:cubicBezTo>
                  <a:cubicBezTo>
                    <a:pt x="429" y="106"/>
                    <a:pt x="427" y="106"/>
                    <a:pt x="425" y="106"/>
                  </a:cubicBezTo>
                  <a:cubicBezTo>
                    <a:pt x="413" y="108"/>
                    <a:pt x="405" y="121"/>
                    <a:pt x="406" y="133"/>
                  </a:cubicBezTo>
                  <a:lnTo>
                    <a:pt x="440" y="382"/>
                  </a:lnTo>
                  <a:lnTo>
                    <a:pt x="440" y="382"/>
                  </a:lnTo>
                  <a:lnTo>
                    <a:pt x="343" y="314"/>
                  </a:lnTo>
                  <a:lnTo>
                    <a:pt x="305" y="21"/>
                  </a:lnTo>
                  <a:cubicBezTo>
                    <a:pt x="304" y="8"/>
                    <a:pt x="293" y="0"/>
                    <a:pt x="2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35"/>
            <p:cNvSpPr/>
            <p:nvPr/>
          </p:nvSpPr>
          <p:spPr>
            <a:xfrm>
              <a:off x="1599832" y="1954886"/>
              <a:ext cx="23648" cy="15658"/>
            </a:xfrm>
            <a:custGeom>
              <a:avLst/>
              <a:gdLst/>
              <a:ahLst/>
              <a:cxnLst/>
              <a:rect l="l" t="t" r="r" b="b"/>
              <a:pathLst>
                <a:path w="367" h="243" extrusionOk="0">
                  <a:moveTo>
                    <a:pt x="313" y="0"/>
                  </a:moveTo>
                  <a:cubicBezTo>
                    <a:pt x="298" y="11"/>
                    <a:pt x="284" y="24"/>
                    <a:pt x="270" y="35"/>
                  </a:cubicBezTo>
                  <a:lnTo>
                    <a:pt x="281" y="119"/>
                  </a:lnTo>
                  <a:lnTo>
                    <a:pt x="218" y="74"/>
                  </a:lnTo>
                  <a:cubicBezTo>
                    <a:pt x="205" y="84"/>
                    <a:pt x="191" y="93"/>
                    <a:pt x="178" y="103"/>
                  </a:cubicBezTo>
                  <a:lnTo>
                    <a:pt x="251" y="155"/>
                  </a:lnTo>
                  <a:lnTo>
                    <a:pt x="55" y="188"/>
                  </a:lnTo>
                  <a:cubicBezTo>
                    <a:pt x="37" y="199"/>
                    <a:pt x="20" y="212"/>
                    <a:pt x="1" y="223"/>
                  </a:cubicBezTo>
                  <a:cubicBezTo>
                    <a:pt x="4" y="233"/>
                    <a:pt x="12" y="241"/>
                    <a:pt x="23" y="242"/>
                  </a:cubicBezTo>
                  <a:lnTo>
                    <a:pt x="26" y="242"/>
                  </a:lnTo>
                  <a:lnTo>
                    <a:pt x="303" y="193"/>
                  </a:lnTo>
                  <a:lnTo>
                    <a:pt x="317" y="204"/>
                  </a:lnTo>
                  <a:cubicBezTo>
                    <a:pt x="322" y="207"/>
                    <a:pt x="327" y="209"/>
                    <a:pt x="331" y="209"/>
                  </a:cubicBezTo>
                  <a:cubicBezTo>
                    <a:pt x="352" y="209"/>
                    <a:pt x="367" y="179"/>
                    <a:pt x="344" y="165"/>
                  </a:cubicBezTo>
                  <a:lnTo>
                    <a:pt x="333" y="155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35"/>
            <p:cNvSpPr/>
            <p:nvPr/>
          </p:nvSpPr>
          <p:spPr>
            <a:xfrm>
              <a:off x="1572448" y="1797604"/>
              <a:ext cx="192274" cy="238087"/>
            </a:xfrm>
            <a:custGeom>
              <a:avLst/>
              <a:gdLst/>
              <a:ahLst/>
              <a:cxnLst/>
              <a:rect l="l" t="t" r="r" b="b"/>
              <a:pathLst>
                <a:path w="2984" h="3695" extrusionOk="0">
                  <a:moveTo>
                    <a:pt x="2610" y="0"/>
                  </a:moveTo>
                  <a:lnTo>
                    <a:pt x="0" y="3695"/>
                  </a:lnTo>
                  <a:cubicBezTo>
                    <a:pt x="222" y="3673"/>
                    <a:pt x="438" y="3627"/>
                    <a:pt x="647" y="3554"/>
                  </a:cubicBezTo>
                  <a:lnTo>
                    <a:pt x="2984" y="246"/>
                  </a:lnTo>
                  <a:cubicBezTo>
                    <a:pt x="2962" y="190"/>
                    <a:pt x="2919" y="146"/>
                    <a:pt x="2867" y="121"/>
                  </a:cubicBezTo>
                  <a:lnTo>
                    <a:pt x="26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35"/>
            <p:cNvSpPr/>
            <p:nvPr/>
          </p:nvSpPr>
          <p:spPr>
            <a:xfrm>
              <a:off x="1661431" y="2027760"/>
              <a:ext cx="53932" cy="64435"/>
            </a:xfrm>
            <a:custGeom>
              <a:avLst/>
              <a:gdLst/>
              <a:ahLst/>
              <a:cxnLst/>
              <a:rect l="l" t="t" r="r" b="b"/>
              <a:pathLst>
                <a:path w="837" h="1000" extrusionOk="0">
                  <a:moveTo>
                    <a:pt x="629" y="1"/>
                  </a:moveTo>
                  <a:lnTo>
                    <a:pt x="1" y="890"/>
                  </a:lnTo>
                  <a:lnTo>
                    <a:pt x="4" y="897"/>
                  </a:lnTo>
                  <a:cubicBezTo>
                    <a:pt x="27" y="960"/>
                    <a:pt x="88" y="999"/>
                    <a:pt x="151" y="999"/>
                  </a:cubicBezTo>
                  <a:cubicBezTo>
                    <a:pt x="175" y="999"/>
                    <a:pt x="199" y="994"/>
                    <a:pt x="221" y="982"/>
                  </a:cubicBezTo>
                  <a:lnTo>
                    <a:pt x="631" y="772"/>
                  </a:lnTo>
                  <a:lnTo>
                    <a:pt x="837" y="480"/>
                  </a:lnTo>
                  <a:lnTo>
                    <a:pt x="62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35"/>
            <p:cNvSpPr/>
            <p:nvPr/>
          </p:nvSpPr>
          <p:spPr>
            <a:xfrm>
              <a:off x="1716199" y="1944641"/>
              <a:ext cx="70492" cy="84539"/>
            </a:xfrm>
            <a:custGeom>
              <a:avLst/>
              <a:gdLst/>
              <a:ahLst/>
              <a:cxnLst/>
              <a:rect l="l" t="t" r="r" b="b"/>
              <a:pathLst>
                <a:path w="1094" h="1312" extrusionOk="0">
                  <a:moveTo>
                    <a:pt x="691" y="1"/>
                  </a:moveTo>
                  <a:lnTo>
                    <a:pt x="1" y="976"/>
                  </a:lnTo>
                  <a:lnTo>
                    <a:pt x="311" y="1311"/>
                  </a:lnTo>
                  <a:lnTo>
                    <a:pt x="1093" y="205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35"/>
            <p:cNvSpPr/>
            <p:nvPr/>
          </p:nvSpPr>
          <p:spPr>
            <a:xfrm>
              <a:off x="1692745" y="1775568"/>
              <a:ext cx="22230" cy="41367"/>
            </a:xfrm>
            <a:custGeom>
              <a:avLst/>
              <a:gdLst/>
              <a:ahLst/>
              <a:cxnLst/>
              <a:rect l="l" t="t" r="r" b="b"/>
              <a:pathLst>
                <a:path w="345" h="642" extrusionOk="0">
                  <a:moveTo>
                    <a:pt x="21" y="0"/>
                  </a:moveTo>
                  <a:lnTo>
                    <a:pt x="21" y="0"/>
                  </a:lnTo>
                  <a:cubicBezTo>
                    <a:pt x="29" y="214"/>
                    <a:pt x="23" y="428"/>
                    <a:pt x="1" y="641"/>
                  </a:cubicBezTo>
                  <a:lnTo>
                    <a:pt x="344" y="154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35"/>
            <p:cNvSpPr/>
            <p:nvPr/>
          </p:nvSpPr>
          <p:spPr>
            <a:xfrm>
              <a:off x="1534690" y="1982399"/>
              <a:ext cx="41238" cy="48326"/>
            </a:xfrm>
            <a:custGeom>
              <a:avLst/>
              <a:gdLst/>
              <a:ahLst/>
              <a:cxnLst/>
              <a:rect l="l" t="t" r="r" b="b"/>
              <a:pathLst>
                <a:path w="640" h="750" extrusionOk="0">
                  <a:moveTo>
                    <a:pt x="640" y="0"/>
                  </a:moveTo>
                  <a:lnTo>
                    <a:pt x="640" y="0"/>
                  </a:lnTo>
                  <a:cubicBezTo>
                    <a:pt x="493" y="70"/>
                    <a:pt x="341" y="129"/>
                    <a:pt x="184" y="178"/>
                  </a:cubicBezTo>
                  <a:cubicBezTo>
                    <a:pt x="68" y="213"/>
                    <a:pt x="0" y="330"/>
                    <a:pt x="24" y="448"/>
                  </a:cubicBezTo>
                  <a:lnTo>
                    <a:pt x="65" y="651"/>
                  </a:lnTo>
                  <a:cubicBezTo>
                    <a:pt x="72" y="687"/>
                    <a:pt x="87" y="721"/>
                    <a:pt x="111" y="749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ED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35"/>
            <p:cNvSpPr/>
            <p:nvPr/>
          </p:nvSpPr>
          <p:spPr>
            <a:xfrm>
              <a:off x="1637600" y="1850300"/>
              <a:ext cx="122751" cy="204728"/>
            </a:xfrm>
            <a:custGeom>
              <a:avLst/>
              <a:gdLst/>
              <a:ahLst/>
              <a:cxnLst/>
              <a:rect l="l" t="t" r="r" b="b"/>
              <a:pathLst>
                <a:path w="1867" h="3151" extrusionOk="0">
                  <a:moveTo>
                    <a:pt x="1867" y="1"/>
                  </a:moveTo>
                  <a:lnTo>
                    <a:pt x="1" y="2642"/>
                  </a:lnTo>
                  <a:lnTo>
                    <a:pt x="189" y="3151"/>
                  </a:lnTo>
                  <a:lnTo>
                    <a:pt x="800" y="2286"/>
                  </a:lnTo>
                  <a:lnTo>
                    <a:pt x="702" y="2058"/>
                  </a:lnTo>
                  <a:cubicBezTo>
                    <a:pt x="730" y="2030"/>
                    <a:pt x="759" y="2000"/>
                    <a:pt x="787" y="1970"/>
                  </a:cubicBezTo>
                  <a:lnTo>
                    <a:pt x="920" y="2115"/>
                  </a:lnTo>
                  <a:lnTo>
                    <a:pt x="1522" y="1264"/>
                  </a:lnTo>
                  <a:lnTo>
                    <a:pt x="1360" y="1181"/>
                  </a:lnTo>
                  <a:cubicBezTo>
                    <a:pt x="1571" y="808"/>
                    <a:pt x="1740" y="412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35"/>
            <p:cNvSpPr/>
            <p:nvPr/>
          </p:nvSpPr>
          <p:spPr>
            <a:xfrm>
              <a:off x="1744575" y="1963100"/>
              <a:ext cx="80049" cy="98002"/>
            </a:xfrm>
            <a:custGeom>
              <a:avLst/>
              <a:gdLst/>
              <a:ahLst/>
              <a:cxnLst/>
              <a:rect l="l" t="t" r="r" b="b"/>
              <a:pathLst>
                <a:path w="1227" h="1502" extrusionOk="0">
                  <a:moveTo>
                    <a:pt x="824" y="1"/>
                  </a:moveTo>
                  <a:lnTo>
                    <a:pt x="1" y="1166"/>
                  </a:lnTo>
                  <a:lnTo>
                    <a:pt x="311" y="1501"/>
                  </a:lnTo>
                  <a:lnTo>
                    <a:pt x="1226" y="207"/>
                  </a:lnTo>
                  <a:lnTo>
                    <a:pt x="8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35"/>
            <p:cNvSpPr/>
            <p:nvPr/>
          </p:nvSpPr>
          <p:spPr>
            <a:xfrm>
              <a:off x="1793197" y="1832462"/>
              <a:ext cx="27127" cy="8634"/>
            </a:xfrm>
            <a:custGeom>
              <a:avLst/>
              <a:gdLst/>
              <a:ahLst/>
              <a:cxnLst/>
              <a:rect l="l" t="t" r="r" b="b"/>
              <a:pathLst>
                <a:path w="421" h="134" fill="none" extrusionOk="0">
                  <a:moveTo>
                    <a:pt x="1" y="1"/>
                  </a:moveTo>
                  <a:cubicBezTo>
                    <a:pt x="124" y="84"/>
                    <a:pt x="270" y="130"/>
                    <a:pt x="420" y="134"/>
                  </a:cubicBez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35"/>
            <p:cNvSpPr/>
            <p:nvPr/>
          </p:nvSpPr>
          <p:spPr>
            <a:xfrm>
              <a:off x="1800156" y="1853081"/>
              <a:ext cx="42914" cy="7474"/>
            </a:xfrm>
            <a:custGeom>
              <a:avLst/>
              <a:gdLst/>
              <a:ahLst/>
              <a:cxnLst/>
              <a:rect l="l" t="t" r="r" b="b"/>
              <a:pathLst>
                <a:path w="666" h="116" fill="none" extrusionOk="0">
                  <a:moveTo>
                    <a:pt x="1" y="0"/>
                  </a:moveTo>
                  <a:cubicBezTo>
                    <a:pt x="214" y="76"/>
                    <a:pt x="439" y="116"/>
                    <a:pt x="665" y="114"/>
                  </a:cubicBez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35"/>
            <p:cNvSpPr/>
            <p:nvPr/>
          </p:nvSpPr>
          <p:spPr>
            <a:xfrm>
              <a:off x="1839654" y="1847475"/>
              <a:ext cx="48197" cy="6186"/>
            </a:xfrm>
            <a:custGeom>
              <a:avLst/>
              <a:gdLst/>
              <a:ahLst/>
              <a:cxnLst/>
              <a:rect l="l" t="t" r="r" b="b"/>
              <a:pathLst>
                <a:path w="748" h="96" fill="none" extrusionOk="0">
                  <a:moveTo>
                    <a:pt x="0" y="0"/>
                  </a:moveTo>
                  <a:cubicBezTo>
                    <a:pt x="244" y="64"/>
                    <a:pt x="494" y="95"/>
                    <a:pt x="747" y="95"/>
                  </a:cubicBez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35"/>
            <p:cNvSpPr/>
            <p:nvPr/>
          </p:nvSpPr>
          <p:spPr>
            <a:xfrm>
              <a:off x="1859821" y="1868030"/>
              <a:ext cx="37308" cy="7217"/>
            </a:xfrm>
            <a:custGeom>
              <a:avLst/>
              <a:gdLst/>
              <a:ahLst/>
              <a:cxnLst/>
              <a:rect l="l" t="t" r="r" b="b"/>
              <a:pathLst>
                <a:path w="579" h="112" fill="none" extrusionOk="0">
                  <a:moveTo>
                    <a:pt x="1" y="1"/>
                  </a:moveTo>
                  <a:cubicBezTo>
                    <a:pt x="189" y="58"/>
                    <a:pt x="382" y="94"/>
                    <a:pt x="578" y="112"/>
                  </a:cubicBez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35"/>
            <p:cNvSpPr/>
            <p:nvPr/>
          </p:nvSpPr>
          <p:spPr>
            <a:xfrm>
              <a:off x="1902863" y="1863584"/>
              <a:ext cx="27127" cy="13531"/>
            </a:xfrm>
            <a:custGeom>
              <a:avLst/>
              <a:gdLst/>
              <a:ahLst/>
              <a:cxnLst/>
              <a:rect l="l" t="t" r="r" b="b"/>
              <a:pathLst>
                <a:path w="421" h="210" fill="none" extrusionOk="0">
                  <a:moveTo>
                    <a:pt x="1" y="0"/>
                  </a:moveTo>
                  <a:cubicBezTo>
                    <a:pt x="148" y="57"/>
                    <a:pt x="287" y="127"/>
                    <a:pt x="420" y="209"/>
                  </a:cubicBez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35"/>
            <p:cNvSpPr/>
            <p:nvPr/>
          </p:nvSpPr>
          <p:spPr>
            <a:xfrm>
              <a:off x="1920840" y="1856560"/>
              <a:ext cx="36277" cy="22101"/>
            </a:xfrm>
            <a:custGeom>
              <a:avLst/>
              <a:gdLst/>
              <a:ahLst/>
              <a:cxnLst/>
              <a:rect l="l" t="t" r="r" b="b"/>
              <a:pathLst>
                <a:path w="563" h="343" fill="none" extrusionOk="0">
                  <a:moveTo>
                    <a:pt x="0" y="0"/>
                  </a:moveTo>
                  <a:lnTo>
                    <a:pt x="562" y="342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35"/>
            <p:cNvSpPr/>
            <p:nvPr/>
          </p:nvSpPr>
          <p:spPr>
            <a:xfrm>
              <a:off x="1912979" y="1890581"/>
              <a:ext cx="27385" cy="18364"/>
            </a:xfrm>
            <a:custGeom>
              <a:avLst/>
              <a:gdLst/>
              <a:ahLst/>
              <a:cxnLst/>
              <a:rect l="l" t="t" r="r" b="b"/>
              <a:pathLst>
                <a:path w="425" h="285" fill="none" extrusionOk="0">
                  <a:moveTo>
                    <a:pt x="0" y="1"/>
                  </a:moveTo>
                  <a:cubicBezTo>
                    <a:pt x="160" y="66"/>
                    <a:pt x="303" y="162"/>
                    <a:pt x="425" y="284"/>
                  </a:cubicBez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35"/>
            <p:cNvSpPr/>
            <p:nvPr/>
          </p:nvSpPr>
          <p:spPr>
            <a:xfrm>
              <a:off x="1945196" y="1893030"/>
              <a:ext cx="30156" cy="26418"/>
            </a:xfrm>
            <a:custGeom>
              <a:avLst/>
              <a:gdLst/>
              <a:ahLst/>
              <a:cxnLst/>
              <a:rect l="l" t="t" r="r" b="b"/>
              <a:pathLst>
                <a:path w="468" h="410" fill="none" extrusionOk="0">
                  <a:moveTo>
                    <a:pt x="1" y="1"/>
                  </a:moveTo>
                  <a:cubicBezTo>
                    <a:pt x="168" y="121"/>
                    <a:pt x="325" y="259"/>
                    <a:pt x="467" y="409"/>
                  </a:cubicBez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35"/>
            <p:cNvSpPr/>
            <p:nvPr/>
          </p:nvSpPr>
          <p:spPr>
            <a:xfrm>
              <a:off x="1976188" y="1893223"/>
              <a:ext cx="29318" cy="33442"/>
            </a:xfrm>
            <a:custGeom>
              <a:avLst/>
              <a:gdLst/>
              <a:ahLst/>
              <a:cxnLst/>
              <a:rect l="l" t="t" r="r" b="b"/>
              <a:pathLst>
                <a:path w="455" h="519" fill="none" extrusionOk="0">
                  <a:moveTo>
                    <a:pt x="1" y="1"/>
                  </a:moveTo>
                  <a:cubicBezTo>
                    <a:pt x="176" y="150"/>
                    <a:pt x="328" y="324"/>
                    <a:pt x="455" y="519"/>
                  </a:cubicBez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35"/>
            <p:cNvSpPr/>
            <p:nvPr/>
          </p:nvSpPr>
          <p:spPr>
            <a:xfrm>
              <a:off x="1898997" y="2290584"/>
              <a:ext cx="34151" cy="28029"/>
            </a:xfrm>
            <a:custGeom>
              <a:avLst/>
              <a:gdLst/>
              <a:ahLst/>
              <a:cxnLst/>
              <a:rect l="l" t="t" r="r" b="b"/>
              <a:pathLst>
                <a:path w="530" h="435" fill="none" extrusionOk="0">
                  <a:moveTo>
                    <a:pt x="0" y="435"/>
                  </a:moveTo>
                  <a:cubicBezTo>
                    <a:pt x="201" y="324"/>
                    <a:pt x="382" y="177"/>
                    <a:pt x="529" y="1"/>
                  </a:cubicBezTo>
                </a:path>
              </a:pathLst>
            </a:custGeom>
            <a:noFill/>
            <a:ln w="275" cap="rnd" cmpd="sng">
              <a:solidFill>
                <a:srgbClr val="D86A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35"/>
            <p:cNvSpPr/>
            <p:nvPr/>
          </p:nvSpPr>
          <p:spPr>
            <a:xfrm>
              <a:off x="1937722" y="2291035"/>
              <a:ext cx="30864" cy="34215"/>
            </a:xfrm>
            <a:custGeom>
              <a:avLst/>
              <a:gdLst/>
              <a:ahLst/>
              <a:cxnLst/>
              <a:rect l="l" t="t" r="r" b="b"/>
              <a:pathLst>
                <a:path w="479" h="531" fill="none" extrusionOk="0">
                  <a:moveTo>
                    <a:pt x="1" y="530"/>
                  </a:moveTo>
                  <a:cubicBezTo>
                    <a:pt x="211" y="407"/>
                    <a:pt x="378" y="222"/>
                    <a:pt x="479" y="0"/>
                  </a:cubicBezTo>
                </a:path>
              </a:pathLst>
            </a:custGeom>
            <a:noFill/>
            <a:ln w="275" cap="rnd" cmpd="sng">
              <a:solidFill>
                <a:srgbClr val="D86A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35"/>
            <p:cNvSpPr/>
            <p:nvPr/>
          </p:nvSpPr>
          <p:spPr>
            <a:xfrm>
              <a:off x="1886368" y="2342324"/>
              <a:ext cx="30864" cy="7797"/>
            </a:xfrm>
            <a:custGeom>
              <a:avLst/>
              <a:gdLst/>
              <a:ahLst/>
              <a:cxnLst/>
              <a:rect l="l" t="t" r="r" b="b"/>
              <a:pathLst>
                <a:path w="479" h="121" fill="none" extrusionOk="0">
                  <a:moveTo>
                    <a:pt x="0" y="91"/>
                  </a:moveTo>
                  <a:cubicBezTo>
                    <a:pt x="165" y="121"/>
                    <a:pt x="336" y="89"/>
                    <a:pt x="478" y="0"/>
                  </a:cubicBezTo>
                </a:path>
              </a:pathLst>
            </a:custGeom>
            <a:noFill/>
            <a:ln w="275" cap="rnd" cmpd="sng">
              <a:solidFill>
                <a:srgbClr val="D86A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35"/>
            <p:cNvSpPr/>
            <p:nvPr/>
          </p:nvSpPr>
          <p:spPr>
            <a:xfrm>
              <a:off x="1968327" y="2299798"/>
              <a:ext cx="24163" cy="28223"/>
            </a:xfrm>
            <a:custGeom>
              <a:avLst/>
              <a:gdLst/>
              <a:ahLst/>
              <a:cxnLst/>
              <a:rect l="l" t="t" r="r" b="b"/>
              <a:pathLst>
                <a:path w="375" h="438" fill="none" extrusionOk="0">
                  <a:moveTo>
                    <a:pt x="1" y="437"/>
                  </a:moveTo>
                  <a:cubicBezTo>
                    <a:pt x="143" y="309"/>
                    <a:pt x="270" y="162"/>
                    <a:pt x="374" y="0"/>
                  </a:cubicBezTo>
                </a:path>
              </a:pathLst>
            </a:custGeom>
            <a:noFill/>
            <a:ln w="275" cap="rnd" cmpd="sng">
              <a:solidFill>
                <a:srgbClr val="D86A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35"/>
            <p:cNvSpPr/>
            <p:nvPr/>
          </p:nvSpPr>
          <p:spPr>
            <a:xfrm>
              <a:off x="2008147" y="2248380"/>
              <a:ext cx="21070" cy="41883"/>
            </a:xfrm>
            <a:custGeom>
              <a:avLst/>
              <a:gdLst/>
              <a:ahLst/>
              <a:cxnLst/>
              <a:rect l="l" t="t" r="r" b="b"/>
              <a:pathLst>
                <a:path w="327" h="650" fill="none" extrusionOk="0">
                  <a:moveTo>
                    <a:pt x="0" y="650"/>
                  </a:moveTo>
                  <a:cubicBezTo>
                    <a:pt x="162" y="464"/>
                    <a:pt x="274" y="241"/>
                    <a:pt x="326" y="1"/>
                  </a:cubicBez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35"/>
            <p:cNvSpPr/>
            <p:nvPr/>
          </p:nvSpPr>
          <p:spPr>
            <a:xfrm>
              <a:off x="1978766" y="2259269"/>
              <a:ext cx="19717" cy="29447"/>
            </a:xfrm>
            <a:custGeom>
              <a:avLst/>
              <a:gdLst/>
              <a:ahLst/>
              <a:cxnLst/>
              <a:rect l="l" t="t" r="r" b="b"/>
              <a:pathLst>
                <a:path w="306" h="457" fill="none" extrusionOk="0">
                  <a:moveTo>
                    <a:pt x="0" y="457"/>
                  </a:moveTo>
                  <a:cubicBezTo>
                    <a:pt x="130" y="325"/>
                    <a:pt x="235" y="172"/>
                    <a:pt x="306" y="1"/>
                  </a:cubicBez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35"/>
            <p:cNvSpPr/>
            <p:nvPr/>
          </p:nvSpPr>
          <p:spPr>
            <a:xfrm>
              <a:off x="2035660" y="2186653"/>
              <a:ext cx="10181" cy="42398"/>
            </a:xfrm>
            <a:custGeom>
              <a:avLst/>
              <a:gdLst/>
              <a:ahLst/>
              <a:cxnLst/>
              <a:rect l="l" t="t" r="r" b="b"/>
              <a:pathLst>
                <a:path w="158" h="658" fill="none" extrusionOk="0">
                  <a:moveTo>
                    <a:pt x="1" y="658"/>
                  </a:moveTo>
                  <a:cubicBezTo>
                    <a:pt x="110" y="457"/>
                    <a:pt x="157" y="229"/>
                    <a:pt x="140" y="1"/>
                  </a:cubicBez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35"/>
            <p:cNvSpPr/>
            <p:nvPr/>
          </p:nvSpPr>
          <p:spPr>
            <a:xfrm>
              <a:off x="2010274" y="2207658"/>
              <a:ext cx="13016" cy="27320"/>
            </a:xfrm>
            <a:custGeom>
              <a:avLst/>
              <a:gdLst/>
              <a:ahLst/>
              <a:cxnLst/>
              <a:rect l="l" t="t" r="r" b="b"/>
              <a:pathLst>
                <a:path w="202" h="424" fill="none" extrusionOk="0">
                  <a:moveTo>
                    <a:pt x="0" y="424"/>
                  </a:moveTo>
                  <a:cubicBezTo>
                    <a:pt x="84" y="291"/>
                    <a:pt x="152" y="150"/>
                    <a:pt x="201" y="1"/>
                  </a:cubicBez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35"/>
            <p:cNvSpPr/>
            <p:nvPr/>
          </p:nvSpPr>
          <p:spPr>
            <a:xfrm>
              <a:off x="1962851" y="2236460"/>
              <a:ext cx="21135" cy="28738"/>
            </a:xfrm>
            <a:custGeom>
              <a:avLst/>
              <a:gdLst/>
              <a:ahLst/>
              <a:cxnLst/>
              <a:rect l="l" t="t" r="r" b="b"/>
              <a:pathLst>
                <a:path w="328" h="446" fill="none" extrusionOk="0">
                  <a:moveTo>
                    <a:pt x="0" y="445"/>
                  </a:moveTo>
                  <a:cubicBezTo>
                    <a:pt x="121" y="306"/>
                    <a:pt x="230" y="157"/>
                    <a:pt x="328" y="0"/>
                  </a:cubicBez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35"/>
            <p:cNvSpPr/>
            <p:nvPr/>
          </p:nvSpPr>
          <p:spPr>
            <a:xfrm>
              <a:off x="1994938" y="1162484"/>
              <a:ext cx="58636" cy="24163"/>
            </a:xfrm>
            <a:custGeom>
              <a:avLst/>
              <a:gdLst/>
              <a:ahLst/>
              <a:cxnLst/>
              <a:rect l="l" t="t" r="r" b="b"/>
              <a:pathLst>
                <a:path w="910" h="375" fill="none" extrusionOk="0">
                  <a:moveTo>
                    <a:pt x="1" y="374"/>
                  </a:moveTo>
                  <a:cubicBezTo>
                    <a:pt x="276" y="189"/>
                    <a:pt x="585" y="62"/>
                    <a:pt x="910" y="1"/>
                  </a:cubicBezTo>
                </a:path>
              </a:pathLst>
            </a:custGeom>
            <a:noFill/>
            <a:ln w="275" cap="rnd" cmpd="sng">
              <a:solidFill>
                <a:srgbClr val="C458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35"/>
            <p:cNvSpPr/>
            <p:nvPr/>
          </p:nvSpPr>
          <p:spPr>
            <a:xfrm>
              <a:off x="1867167" y="1252562"/>
              <a:ext cx="38597" cy="49422"/>
            </a:xfrm>
            <a:custGeom>
              <a:avLst/>
              <a:gdLst/>
              <a:ahLst/>
              <a:cxnLst/>
              <a:rect l="l" t="t" r="r" b="b"/>
              <a:pathLst>
                <a:path w="599" h="767" fill="none" extrusionOk="0">
                  <a:moveTo>
                    <a:pt x="1" y="766"/>
                  </a:moveTo>
                  <a:cubicBezTo>
                    <a:pt x="18" y="690"/>
                    <a:pt x="59" y="622"/>
                    <a:pt x="103" y="559"/>
                  </a:cubicBezTo>
                  <a:cubicBezTo>
                    <a:pt x="244" y="353"/>
                    <a:pt x="411" y="165"/>
                    <a:pt x="599" y="0"/>
                  </a:cubicBezTo>
                </a:path>
              </a:pathLst>
            </a:custGeom>
            <a:noFill/>
            <a:ln w="275" cap="rnd" cmpd="sng">
              <a:solidFill>
                <a:srgbClr val="C458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35"/>
            <p:cNvSpPr/>
            <p:nvPr/>
          </p:nvSpPr>
          <p:spPr>
            <a:xfrm>
              <a:off x="1872450" y="1303851"/>
              <a:ext cx="11083" cy="42205"/>
            </a:xfrm>
            <a:custGeom>
              <a:avLst/>
              <a:gdLst/>
              <a:ahLst/>
              <a:cxnLst/>
              <a:rect l="l" t="t" r="r" b="b"/>
              <a:pathLst>
                <a:path w="172" h="655" fill="none" extrusionOk="0">
                  <a:moveTo>
                    <a:pt x="172" y="0"/>
                  </a:moveTo>
                  <a:cubicBezTo>
                    <a:pt x="124" y="220"/>
                    <a:pt x="67" y="439"/>
                    <a:pt x="1" y="654"/>
                  </a:cubicBezTo>
                </a:path>
              </a:pathLst>
            </a:custGeom>
            <a:noFill/>
            <a:ln w="275" cap="rnd" cmpd="sng">
              <a:solidFill>
                <a:srgbClr val="C458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35"/>
            <p:cNvSpPr/>
            <p:nvPr/>
          </p:nvSpPr>
          <p:spPr>
            <a:xfrm>
              <a:off x="1832502" y="1319830"/>
              <a:ext cx="16044" cy="47940"/>
            </a:xfrm>
            <a:custGeom>
              <a:avLst/>
              <a:gdLst/>
              <a:ahLst/>
              <a:cxnLst/>
              <a:rect l="l" t="t" r="r" b="b"/>
              <a:pathLst>
                <a:path w="249" h="744" fill="none" extrusionOk="0">
                  <a:moveTo>
                    <a:pt x="249" y="1"/>
                  </a:moveTo>
                  <a:cubicBezTo>
                    <a:pt x="141" y="240"/>
                    <a:pt x="57" y="488"/>
                    <a:pt x="0" y="743"/>
                  </a:cubicBezTo>
                </a:path>
              </a:pathLst>
            </a:custGeom>
            <a:noFill/>
            <a:ln w="275" cap="rnd" cmpd="sng">
              <a:solidFill>
                <a:srgbClr val="C458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35"/>
            <p:cNvSpPr/>
            <p:nvPr/>
          </p:nvSpPr>
          <p:spPr>
            <a:xfrm>
              <a:off x="1938366" y="1204301"/>
              <a:ext cx="48326" cy="33184"/>
            </a:xfrm>
            <a:custGeom>
              <a:avLst/>
              <a:gdLst/>
              <a:ahLst/>
              <a:cxnLst/>
              <a:rect l="l" t="t" r="r" b="b"/>
              <a:pathLst>
                <a:path w="750" h="515" fill="none" extrusionOk="0">
                  <a:moveTo>
                    <a:pt x="0" y="515"/>
                  </a:moveTo>
                  <a:cubicBezTo>
                    <a:pt x="208" y="289"/>
                    <a:pt x="463" y="111"/>
                    <a:pt x="749" y="1"/>
                  </a:cubicBezTo>
                </a:path>
              </a:pathLst>
            </a:custGeom>
            <a:noFill/>
            <a:ln w="9525" cap="rnd" cmpd="sng">
              <a:solidFill>
                <a:srgbClr val="C458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35"/>
            <p:cNvSpPr/>
            <p:nvPr/>
          </p:nvSpPr>
          <p:spPr>
            <a:xfrm>
              <a:off x="2017619" y="1178012"/>
              <a:ext cx="63920" cy="21070"/>
            </a:xfrm>
            <a:custGeom>
              <a:avLst/>
              <a:gdLst/>
              <a:ahLst/>
              <a:cxnLst/>
              <a:rect l="l" t="t" r="r" b="b"/>
              <a:pathLst>
                <a:path w="992" h="327" fill="none" extrusionOk="0">
                  <a:moveTo>
                    <a:pt x="0" y="326"/>
                  </a:moveTo>
                  <a:cubicBezTo>
                    <a:pt x="319" y="184"/>
                    <a:pt x="651" y="75"/>
                    <a:pt x="991" y="0"/>
                  </a:cubicBezTo>
                </a:path>
              </a:pathLst>
            </a:custGeom>
            <a:noFill/>
            <a:ln w="9525" cap="rnd" cmpd="sng">
              <a:solidFill>
                <a:srgbClr val="C458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35"/>
            <p:cNvSpPr/>
            <p:nvPr/>
          </p:nvSpPr>
          <p:spPr>
            <a:xfrm>
              <a:off x="1965686" y="1222987"/>
              <a:ext cx="49035" cy="27192"/>
            </a:xfrm>
            <a:custGeom>
              <a:avLst/>
              <a:gdLst/>
              <a:ahLst/>
              <a:cxnLst/>
              <a:rect l="l" t="t" r="r" b="b"/>
              <a:pathLst>
                <a:path w="761" h="422" fill="none" extrusionOk="0">
                  <a:moveTo>
                    <a:pt x="1" y="421"/>
                  </a:moveTo>
                  <a:cubicBezTo>
                    <a:pt x="235" y="250"/>
                    <a:pt x="521" y="165"/>
                    <a:pt x="760" y="0"/>
                  </a:cubicBezTo>
                </a:path>
              </a:pathLst>
            </a:custGeom>
            <a:noFill/>
            <a:ln w="9525" cap="rnd" cmpd="sng">
              <a:solidFill>
                <a:srgbClr val="C458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35"/>
            <p:cNvSpPr/>
            <p:nvPr/>
          </p:nvSpPr>
          <p:spPr>
            <a:xfrm>
              <a:off x="1904087" y="1259263"/>
              <a:ext cx="32282" cy="38532"/>
            </a:xfrm>
            <a:custGeom>
              <a:avLst/>
              <a:gdLst/>
              <a:ahLst/>
              <a:cxnLst/>
              <a:rect l="l" t="t" r="r" b="b"/>
              <a:pathLst>
                <a:path w="501" h="598" fill="none" extrusionOk="0">
                  <a:moveTo>
                    <a:pt x="1" y="597"/>
                  </a:moveTo>
                  <a:cubicBezTo>
                    <a:pt x="151" y="384"/>
                    <a:pt x="317" y="184"/>
                    <a:pt x="501" y="1"/>
                  </a:cubicBezTo>
                </a:path>
              </a:pathLst>
            </a:custGeom>
            <a:noFill/>
            <a:ln w="9525" cap="rnd" cmpd="sng">
              <a:solidFill>
                <a:srgbClr val="C458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FA7AB2C0-0A9D-4927-9B19-27163EBFF6B2}"/>
              </a:ext>
            </a:extLst>
          </p:cNvPr>
          <p:cNvSpPr/>
          <p:nvPr/>
        </p:nvSpPr>
        <p:spPr>
          <a:xfrm>
            <a:off x="1163645" y="1889092"/>
            <a:ext cx="7048724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>
                <a:ln w="0"/>
                <a:solidFill>
                  <a:schemeClr val="tx1"/>
                </a:solidFill>
                <a:latin typeface="iCiel Cadena" panose="02000503000000020004" pitchFamily="2" charset="0"/>
              </a:rPr>
              <a:t>LUYỆN TẬP CHUNG</a:t>
            </a:r>
          </a:p>
          <a:p>
            <a:pPr algn="ctr"/>
            <a:r>
              <a:rPr lang="en-US" sz="2400">
                <a:ln w="0"/>
                <a:solidFill>
                  <a:schemeClr val="tx1"/>
                </a:solidFill>
              </a:rPr>
              <a:t>Trang 89</a:t>
            </a:r>
            <a:endParaRPr lang="en-US" sz="2400" b="0" cap="none" spc="0">
              <a:ln w="0"/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9" name="Google Shape;3229;p53"/>
          <p:cNvSpPr/>
          <p:nvPr/>
        </p:nvSpPr>
        <p:spPr>
          <a:xfrm rot="-40104">
            <a:off x="3536250" y="1446031"/>
            <a:ext cx="2071500" cy="760328"/>
          </a:xfrm>
          <a:custGeom>
            <a:avLst/>
            <a:gdLst/>
            <a:ahLst/>
            <a:cxnLst/>
            <a:rect l="l" t="t" r="r" b="b"/>
            <a:pathLst>
              <a:path w="25776" h="6184" extrusionOk="0">
                <a:moveTo>
                  <a:pt x="6" y="1"/>
                </a:moveTo>
                <a:cubicBezTo>
                  <a:pt x="245" y="199"/>
                  <a:pt x="325" y="514"/>
                  <a:pt x="31" y="864"/>
                </a:cubicBezTo>
                <a:cubicBezTo>
                  <a:pt x="154" y="982"/>
                  <a:pt x="246" y="1150"/>
                  <a:pt x="234" y="1337"/>
                </a:cubicBezTo>
                <a:cubicBezTo>
                  <a:pt x="224" y="1452"/>
                  <a:pt x="181" y="1562"/>
                  <a:pt x="162" y="1672"/>
                </a:cubicBezTo>
                <a:cubicBezTo>
                  <a:pt x="113" y="1968"/>
                  <a:pt x="230" y="2263"/>
                  <a:pt x="278" y="2557"/>
                </a:cubicBezTo>
                <a:cubicBezTo>
                  <a:pt x="324" y="2852"/>
                  <a:pt x="257" y="3224"/>
                  <a:pt x="1" y="3327"/>
                </a:cubicBezTo>
                <a:cubicBezTo>
                  <a:pt x="45" y="3580"/>
                  <a:pt x="327" y="3736"/>
                  <a:pt x="333" y="3996"/>
                </a:cubicBezTo>
                <a:cubicBezTo>
                  <a:pt x="335" y="4154"/>
                  <a:pt x="229" y="4287"/>
                  <a:pt x="169" y="4431"/>
                </a:cubicBezTo>
                <a:cubicBezTo>
                  <a:pt x="45" y="4721"/>
                  <a:pt x="105" y="5061"/>
                  <a:pt x="145" y="5380"/>
                </a:cubicBezTo>
                <a:cubicBezTo>
                  <a:pt x="180" y="5657"/>
                  <a:pt x="169" y="5987"/>
                  <a:pt x="10" y="6184"/>
                </a:cubicBezTo>
                <a:lnTo>
                  <a:pt x="25775" y="6184"/>
                </a:lnTo>
                <a:lnTo>
                  <a:pt x="25775" y="6180"/>
                </a:lnTo>
                <a:cubicBezTo>
                  <a:pt x="25661" y="5973"/>
                  <a:pt x="25552" y="5753"/>
                  <a:pt x="25370" y="5617"/>
                </a:cubicBezTo>
                <a:cubicBezTo>
                  <a:pt x="25291" y="5560"/>
                  <a:pt x="25194" y="5505"/>
                  <a:pt x="25178" y="5403"/>
                </a:cubicBezTo>
                <a:cubicBezTo>
                  <a:pt x="25167" y="5338"/>
                  <a:pt x="25197" y="5273"/>
                  <a:pt x="25235" y="5221"/>
                </a:cubicBezTo>
                <a:cubicBezTo>
                  <a:pt x="25310" y="5114"/>
                  <a:pt x="25419" y="5041"/>
                  <a:pt x="25512" y="4951"/>
                </a:cubicBezTo>
                <a:cubicBezTo>
                  <a:pt x="25604" y="4860"/>
                  <a:pt x="25680" y="4727"/>
                  <a:pt x="25658" y="4594"/>
                </a:cubicBezTo>
                <a:cubicBezTo>
                  <a:pt x="25647" y="4547"/>
                  <a:pt x="25626" y="4501"/>
                  <a:pt x="25614" y="4454"/>
                </a:cubicBezTo>
                <a:cubicBezTo>
                  <a:pt x="25571" y="4276"/>
                  <a:pt x="25664" y="4066"/>
                  <a:pt x="25573" y="3911"/>
                </a:cubicBezTo>
                <a:cubicBezTo>
                  <a:pt x="25528" y="3835"/>
                  <a:pt x="25446" y="3787"/>
                  <a:pt x="25414" y="3705"/>
                </a:cubicBezTo>
                <a:cubicBezTo>
                  <a:pt x="25365" y="3578"/>
                  <a:pt x="25451" y="3440"/>
                  <a:pt x="25531" y="3334"/>
                </a:cubicBezTo>
                <a:cubicBezTo>
                  <a:pt x="25612" y="3230"/>
                  <a:pt x="25693" y="3088"/>
                  <a:pt x="25636" y="2964"/>
                </a:cubicBezTo>
                <a:cubicBezTo>
                  <a:pt x="25622" y="2932"/>
                  <a:pt x="25598" y="2905"/>
                  <a:pt x="25588" y="2871"/>
                </a:cubicBezTo>
                <a:cubicBezTo>
                  <a:pt x="25571" y="2806"/>
                  <a:pt x="25607" y="2739"/>
                  <a:pt x="25618" y="2673"/>
                </a:cubicBezTo>
                <a:cubicBezTo>
                  <a:pt x="25639" y="2554"/>
                  <a:pt x="25566" y="2427"/>
                  <a:pt x="25460" y="2396"/>
                </a:cubicBezTo>
                <a:cubicBezTo>
                  <a:pt x="25666" y="2146"/>
                  <a:pt x="25707" y="1753"/>
                  <a:pt x="25557" y="1460"/>
                </a:cubicBezTo>
                <a:cubicBezTo>
                  <a:pt x="25501" y="1350"/>
                  <a:pt x="25417" y="1229"/>
                  <a:pt x="25460" y="1110"/>
                </a:cubicBezTo>
                <a:cubicBezTo>
                  <a:pt x="25489" y="1025"/>
                  <a:pt x="25574" y="979"/>
                  <a:pt x="25626" y="906"/>
                </a:cubicBezTo>
                <a:cubicBezTo>
                  <a:pt x="25717" y="780"/>
                  <a:pt x="25690" y="599"/>
                  <a:pt x="25671" y="439"/>
                </a:cubicBezTo>
                <a:cubicBezTo>
                  <a:pt x="25652" y="284"/>
                  <a:pt x="25660" y="97"/>
                  <a:pt x="25775" y="7"/>
                </a:cubicBezTo>
                <a:lnTo>
                  <a:pt x="257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0" name="Google Shape;3230;p53"/>
          <p:cNvSpPr txBox="1">
            <a:spLocks noGrp="1"/>
          </p:cNvSpPr>
          <p:nvPr>
            <p:ph type="title"/>
          </p:nvPr>
        </p:nvSpPr>
        <p:spPr>
          <a:xfrm flipH="1">
            <a:off x="4032300" y="1436488"/>
            <a:ext cx="1079400" cy="7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</a:rPr>
              <a:t>02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3231" name="Google Shape;3231;p53"/>
          <p:cNvSpPr txBox="1">
            <a:spLocks noGrp="1"/>
          </p:cNvSpPr>
          <p:nvPr>
            <p:ph type="title" idx="2"/>
          </p:nvPr>
        </p:nvSpPr>
        <p:spPr>
          <a:xfrm>
            <a:off x="1697338" y="2603935"/>
            <a:ext cx="5916300" cy="7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/>
              <a:t>LUYỆN TẬP</a:t>
            </a:r>
            <a:endParaRPr sz="6000" b="1" dirty="0"/>
          </a:p>
        </p:txBody>
      </p:sp>
      <p:sp>
        <p:nvSpPr>
          <p:cNvPr id="3233" name="Google Shape;3233;p53"/>
          <p:cNvSpPr/>
          <p:nvPr/>
        </p:nvSpPr>
        <p:spPr>
          <a:xfrm>
            <a:off x="629630" y="3710890"/>
            <a:ext cx="35886" cy="20478"/>
          </a:xfrm>
          <a:custGeom>
            <a:avLst/>
            <a:gdLst/>
            <a:ahLst/>
            <a:cxnLst/>
            <a:rect l="l" t="t" r="r" b="b"/>
            <a:pathLst>
              <a:path w="715" h="408" fill="none" extrusionOk="0">
                <a:moveTo>
                  <a:pt x="1" y="170"/>
                </a:moveTo>
                <a:lnTo>
                  <a:pt x="387" y="408"/>
                </a:lnTo>
                <a:lnTo>
                  <a:pt x="715" y="1"/>
                </a:lnTo>
              </a:path>
            </a:pathLst>
          </a:custGeom>
          <a:solidFill>
            <a:schemeClr val="accent2"/>
          </a:solidFill>
          <a:ln w="525" cap="rnd" cmpd="sng">
            <a:solidFill>
              <a:srgbClr val="9CB5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34" name="Google Shape;3234;p53"/>
          <p:cNvGrpSpPr/>
          <p:nvPr/>
        </p:nvGrpSpPr>
        <p:grpSpPr>
          <a:xfrm>
            <a:off x="7110942" y="957126"/>
            <a:ext cx="783138" cy="1019442"/>
            <a:chOff x="1308458" y="1217891"/>
            <a:chExt cx="1075739" cy="1400332"/>
          </a:xfrm>
        </p:grpSpPr>
        <p:sp>
          <p:nvSpPr>
            <p:cNvPr id="3235" name="Google Shape;3235;p53"/>
            <p:cNvSpPr/>
            <p:nvPr/>
          </p:nvSpPr>
          <p:spPr>
            <a:xfrm>
              <a:off x="1464493" y="2286413"/>
              <a:ext cx="783554" cy="331810"/>
            </a:xfrm>
            <a:custGeom>
              <a:avLst/>
              <a:gdLst/>
              <a:ahLst/>
              <a:cxnLst/>
              <a:rect l="l" t="t" r="r" b="b"/>
              <a:pathLst>
                <a:path w="10636" h="4504" fill="none" extrusionOk="0">
                  <a:moveTo>
                    <a:pt x="0" y="2767"/>
                  </a:moveTo>
                  <a:cubicBezTo>
                    <a:pt x="0" y="2767"/>
                    <a:pt x="5436" y="4504"/>
                    <a:pt x="10636" y="0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53"/>
            <p:cNvSpPr/>
            <p:nvPr/>
          </p:nvSpPr>
          <p:spPr>
            <a:xfrm>
              <a:off x="2139171" y="2368630"/>
              <a:ext cx="168631" cy="4347"/>
            </a:xfrm>
            <a:custGeom>
              <a:avLst/>
              <a:gdLst/>
              <a:ahLst/>
              <a:cxnLst/>
              <a:rect l="l" t="t" r="r" b="b"/>
              <a:pathLst>
                <a:path w="2289" h="59" fill="none" extrusionOk="0">
                  <a:moveTo>
                    <a:pt x="2288" y="59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53"/>
            <p:cNvSpPr/>
            <p:nvPr/>
          </p:nvSpPr>
          <p:spPr>
            <a:xfrm>
              <a:off x="1514073" y="2501827"/>
              <a:ext cx="161337" cy="71092"/>
            </a:xfrm>
            <a:custGeom>
              <a:avLst/>
              <a:gdLst/>
              <a:ahLst/>
              <a:cxnLst/>
              <a:rect l="l" t="t" r="r" b="b"/>
              <a:pathLst>
                <a:path w="2190" h="965" fill="none" extrusionOk="0">
                  <a:moveTo>
                    <a:pt x="0" y="0"/>
                  </a:moveTo>
                  <a:lnTo>
                    <a:pt x="2189" y="96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53"/>
            <p:cNvSpPr/>
            <p:nvPr/>
          </p:nvSpPr>
          <p:spPr>
            <a:xfrm>
              <a:off x="1589144" y="2534905"/>
              <a:ext cx="19891" cy="70134"/>
            </a:xfrm>
            <a:custGeom>
              <a:avLst/>
              <a:gdLst/>
              <a:ahLst/>
              <a:cxnLst/>
              <a:rect l="l" t="t" r="r" b="b"/>
              <a:pathLst>
                <a:path w="270" h="952" fill="none" extrusionOk="0">
                  <a:moveTo>
                    <a:pt x="270" y="952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53"/>
            <p:cNvSpPr/>
            <p:nvPr/>
          </p:nvSpPr>
          <p:spPr>
            <a:xfrm>
              <a:off x="2219767" y="2372903"/>
              <a:ext cx="52895" cy="61072"/>
            </a:xfrm>
            <a:custGeom>
              <a:avLst/>
              <a:gdLst/>
              <a:ahLst/>
              <a:cxnLst/>
              <a:rect l="l" t="t" r="r" b="b"/>
              <a:pathLst>
                <a:path w="718" h="829" fill="none" extrusionOk="0">
                  <a:moveTo>
                    <a:pt x="1" y="1"/>
                  </a:moveTo>
                  <a:lnTo>
                    <a:pt x="718" y="829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53"/>
            <p:cNvSpPr/>
            <p:nvPr/>
          </p:nvSpPr>
          <p:spPr>
            <a:xfrm>
              <a:off x="1429057" y="1784420"/>
              <a:ext cx="882419" cy="695960"/>
            </a:xfrm>
            <a:custGeom>
              <a:avLst/>
              <a:gdLst/>
              <a:ahLst/>
              <a:cxnLst/>
              <a:rect l="l" t="t" r="r" b="b"/>
              <a:pathLst>
                <a:path w="11978" h="9447" extrusionOk="0">
                  <a:moveTo>
                    <a:pt x="3025" y="0"/>
                  </a:moveTo>
                  <a:lnTo>
                    <a:pt x="0" y="8127"/>
                  </a:lnTo>
                  <a:cubicBezTo>
                    <a:pt x="0" y="8127"/>
                    <a:pt x="1866" y="9447"/>
                    <a:pt x="4252" y="9447"/>
                  </a:cubicBezTo>
                  <a:cubicBezTo>
                    <a:pt x="4890" y="9447"/>
                    <a:pt x="5566" y="9352"/>
                    <a:pt x="6253" y="9113"/>
                  </a:cubicBezTo>
                  <a:cubicBezTo>
                    <a:pt x="6253" y="9113"/>
                    <a:pt x="11978" y="8054"/>
                    <a:pt x="10091" y="337"/>
                  </a:cubicBezTo>
                  <a:lnTo>
                    <a:pt x="30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53"/>
            <p:cNvSpPr/>
            <p:nvPr/>
          </p:nvSpPr>
          <p:spPr>
            <a:xfrm>
              <a:off x="1308458" y="1846746"/>
              <a:ext cx="460659" cy="568438"/>
            </a:xfrm>
            <a:custGeom>
              <a:avLst/>
              <a:gdLst/>
              <a:ahLst/>
              <a:cxnLst/>
              <a:rect l="l" t="t" r="r" b="b"/>
              <a:pathLst>
                <a:path w="6253" h="7716" extrusionOk="0">
                  <a:moveTo>
                    <a:pt x="4418" y="1"/>
                  </a:moveTo>
                  <a:cubicBezTo>
                    <a:pt x="2240" y="1"/>
                    <a:pt x="550" y="5516"/>
                    <a:pt x="550" y="5516"/>
                  </a:cubicBezTo>
                  <a:cubicBezTo>
                    <a:pt x="0" y="7018"/>
                    <a:pt x="613" y="7463"/>
                    <a:pt x="613" y="7463"/>
                  </a:cubicBezTo>
                  <a:cubicBezTo>
                    <a:pt x="814" y="7645"/>
                    <a:pt x="1023" y="7716"/>
                    <a:pt x="1227" y="7716"/>
                  </a:cubicBezTo>
                  <a:cubicBezTo>
                    <a:pt x="1966" y="7716"/>
                    <a:pt x="2636" y="6777"/>
                    <a:pt x="2636" y="6777"/>
                  </a:cubicBezTo>
                  <a:cubicBezTo>
                    <a:pt x="2740" y="6849"/>
                    <a:pt x="2834" y="6878"/>
                    <a:pt x="2919" y="6878"/>
                  </a:cubicBezTo>
                  <a:cubicBezTo>
                    <a:pt x="3354" y="6878"/>
                    <a:pt x="3538" y="6092"/>
                    <a:pt x="3538" y="6092"/>
                  </a:cubicBezTo>
                  <a:cubicBezTo>
                    <a:pt x="3609" y="6117"/>
                    <a:pt x="3679" y="6129"/>
                    <a:pt x="3747" y="6129"/>
                  </a:cubicBezTo>
                  <a:cubicBezTo>
                    <a:pt x="4906" y="6129"/>
                    <a:pt x="5705" y="2758"/>
                    <a:pt x="5705" y="2758"/>
                  </a:cubicBezTo>
                  <a:cubicBezTo>
                    <a:pt x="6253" y="181"/>
                    <a:pt x="4800" y="58"/>
                    <a:pt x="4800" y="58"/>
                  </a:cubicBezTo>
                  <a:cubicBezTo>
                    <a:pt x="4671" y="19"/>
                    <a:pt x="4544" y="1"/>
                    <a:pt x="4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53"/>
            <p:cNvSpPr/>
            <p:nvPr/>
          </p:nvSpPr>
          <p:spPr>
            <a:xfrm>
              <a:off x="2139171" y="1856323"/>
              <a:ext cx="245026" cy="415720"/>
            </a:xfrm>
            <a:custGeom>
              <a:avLst/>
              <a:gdLst/>
              <a:ahLst/>
              <a:cxnLst/>
              <a:rect l="l" t="t" r="r" b="b"/>
              <a:pathLst>
                <a:path w="3326" h="5643" extrusionOk="0">
                  <a:moveTo>
                    <a:pt x="1073" y="1"/>
                  </a:moveTo>
                  <a:cubicBezTo>
                    <a:pt x="817" y="1"/>
                    <a:pt x="640" y="240"/>
                    <a:pt x="640" y="240"/>
                  </a:cubicBezTo>
                  <a:lnTo>
                    <a:pt x="1" y="5642"/>
                  </a:lnTo>
                  <a:cubicBezTo>
                    <a:pt x="3325" y="3789"/>
                    <a:pt x="1505" y="240"/>
                    <a:pt x="1505" y="240"/>
                  </a:cubicBezTo>
                  <a:cubicBezTo>
                    <a:pt x="1349" y="60"/>
                    <a:pt x="1201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53"/>
            <p:cNvSpPr/>
            <p:nvPr/>
          </p:nvSpPr>
          <p:spPr>
            <a:xfrm>
              <a:off x="1798369" y="2436849"/>
              <a:ext cx="35141" cy="101149"/>
            </a:xfrm>
            <a:custGeom>
              <a:avLst/>
              <a:gdLst/>
              <a:ahLst/>
              <a:cxnLst/>
              <a:rect l="l" t="t" r="r" b="b"/>
              <a:pathLst>
                <a:path w="477" h="1373" extrusionOk="0">
                  <a:moveTo>
                    <a:pt x="203" y="0"/>
                  </a:moveTo>
                  <a:cubicBezTo>
                    <a:pt x="92" y="0"/>
                    <a:pt x="2" y="91"/>
                    <a:pt x="0" y="203"/>
                  </a:cubicBezTo>
                  <a:lnTo>
                    <a:pt x="0" y="1170"/>
                  </a:lnTo>
                  <a:cubicBezTo>
                    <a:pt x="2" y="1283"/>
                    <a:pt x="92" y="1373"/>
                    <a:pt x="203" y="1373"/>
                  </a:cubicBezTo>
                  <a:cubicBezTo>
                    <a:pt x="315" y="1373"/>
                    <a:pt x="405" y="1281"/>
                    <a:pt x="405" y="1169"/>
                  </a:cubicBezTo>
                  <a:lnTo>
                    <a:pt x="477" y="205"/>
                  </a:lnTo>
                  <a:cubicBezTo>
                    <a:pt x="477" y="94"/>
                    <a:pt x="315" y="0"/>
                    <a:pt x="2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53"/>
            <p:cNvSpPr/>
            <p:nvPr/>
          </p:nvSpPr>
          <p:spPr>
            <a:xfrm>
              <a:off x="1768164" y="2433902"/>
              <a:ext cx="29910" cy="101075"/>
            </a:xfrm>
            <a:custGeom>
              <a:avLst/>
              <a:gdLst/>
              <a:ahLst/>
              <a:cxnLst/>
              <a:rect l="l" t="t" r="r" b="b"/>
              <a:pathLst>
                <a:path w="406" h="1372" extrusionOk="0">
                  <a:moveTo>
                    <a:pt x="203" y="1"/>
                  </a:moveTo>
                  <a:cubicBezTo>
                    <a:pt x="90" y="1"/>
                    <a:pt x="0" y="91"/>
                    <a:pt x="0" y="203"/>
                  </a:cubicBezTo>
                  <a:lnTo>
                    <a:pt x="0" y="1169"/>
                  </a:lnTo>
                  <a:cubicBezTo>
                    <a:pt x="0" y="1280"/>
                    <a:pt x="90" y="1370"/>
                    <a:pt x="203" y="1372"/>
                  </a:cubicBezTo>
                  <a:cubicBezTo>
                    <a:pt x="314" y="1370"/>
                    <a:pt x="404" y="1281"/>
                    <a:pt x="405" y="1169"/>
                  </a:cubicBezTo>
                  <a:lnTo>
                    <a:pt x="405" y="203"/>
                  </a:lnTo>
                  <a:cubicBezTo>
                    <a:pt x="404" y="91"/>
                    <a:pt x="314" y="1"/>
                    <a:pt x="2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53"/>
            <p:cNvSpPr/>
            <p:nvPr/>
          </p:nvSpPr>
          <p:spPr>
            <a:xfrm>
              <a:off x="1734349" y="2445837"/>
              <a:ext cx="33373" cy="100928"/>
            </a:xfrm>
            <a:custGeom>
              <a:avLst/>
              <a:gdLst/>
              <a:ahLst/>
              <a:cxnLst/>
              <a:rect l="l" t="t" r="r" b="b"/>
              <a:pathLst>
                <a:path w="453" h="1370" extrusionOk="0">
                  <a:moveTo>
                    <a:pt x="250" y="0"/>
                  </a:moveTo>
                  <a:cubicBezTo>
                    <a:pt x="139" y="0"/>
                    <a:pt x="0" y="86"/>
                    <a:pt x="0" y="198"/>
                  </a:cubicBezTo>
                  <a:lnTo>
                    <a:pt x="48" y="1167"/>
                  </a:lnTo>
                  <a:cubicBezTo>
                    <a:pt x="48" y="1279"/>
                    <a:pt x="138" y="1369"/>
                    <a:pt x="250" y="1369"/>
                  </a:cubicBezTo>
                  <a:cubicBezTo>
                    <a:pt x="361" y="1369"/>
                    <a:pt x="451" y="1279"/>
                    <a:pt x="453" y="1168"/>
                  </a:cubicBezTo>
                  <a:lnTo>
                    <a:pt x="453" y="201"/>
                  </a:lnTo>
                  <a:cubicBezTo>
                    <a:pt x="451" y="91"/>
                    <a:pt x="361" y="0"/>
                    <a:pt x="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53"/>
            <p:cNvSpPr/>
            <p:nvPr/>
          </p:nvSpPr>
          <p:spPr>
            <a:xfrm>
              <a:off x="1999417" y="2360821"/>
              <a:ext cx="34699" cy="101075"/>
            </a:xfrm>
            <a:custGeom>
              <a:avLst/>
              <a:gdLst/>
              <a:ahLst/>
              <a:cxnLst/>
              <a:rect l="l" t="t" r="r" b="b"/>
              <a:pathLst>
                <a:path w="471" h="1372" extrusionOk="0">
                  <a:moveTo>
                    <a:pt x="203" y="0"/>
                  </a:moveTo>
                  <a:cubicBezTo>
                    <a:pt x="92" y="0"/>
                    <a:pt x="0" y="91"/>
                    <a:pt x="0" y="203"/>
                  </a:cubicBezTo>
                  <a:lnTo>
                    <a:pt x="0" y="1169"/>
                  </a:lnTo>
                  <a:cubicBezTo>
                    <a:pt x="0" y="1281"/>
                    <a:pt x="92" y="1371"/>
                    <a:pt x="203" y="1371"/>
                  </a:cubicBezTo>
                  <a:cubicBezTo>
                    <a:pt x="315" y="1371"/>
                    <a:pt x="405" y="1281"/>
                    <a:pt x="405" y="1169"/>
                  </a:cubicBezTo>
                  <a:lnTo>
                    <a:pt x="470" y="186"/>
                  </a:lnTo>
                  <a:cubicBezTo>
                    <a:pt x="470" y="75"/>
                    <a:pt x="315" y="0"/>
                    <a:pt x="2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53"/>
            <p:cNvSpPr/>
            <p:nvPr/>
          </p:nvSpPr>
          <p:spPr>
            <a:xfrm>
              <a:off x="1969212" y="2372903"/>
              <a:ext cx="29763" cy="101075"/>
            </a:xfrm>
            <a:custGeom>
              <a:avLst/>
              <a:gdLst/>
              <a:ahLst/>
              <a:cxnLst/>
              <a:rect l="l" t="t" r="r" b="b"/>
              <a:pathLst>
                <a:path w="404" h="1372" extrusionOk="0">
                  <a:moveTo>
                    <a:pt x="201" y="1"/>
                  </a:moveTo>
                  <a:cubicBezTo>
                    <a:pt x="90" y="1"/>
                    <a:pt x="0" y="91"/>
                    <a:pt x="0" y="204"/>
                  </a:cubicBezTo>
                  <a:lnTo>
                    <a:pt x="0" y="1169"/>
                  </a:lnTo>
                  <a:cubicBezTo>
                    <a:pt x="0" y="1282"/>
                    <a:pt x="90" y="1372"/>
                    <a:pt x="201" y="1372"/>
                  </a:cubicBezTo>
                  <a:cubicBezTo>
                    <a:pt x="314" y="1372"/>
                    <a:pt x="404" y="1282"/>
                    <a:pt x="404" y="1171"/>
                  </a:cubicBezTo>
                  <a:lnTo>
                    <a:pt x="404" y="204"/>
                  </a:lnTo>
                  <a:cubicBezTo>
                    <a:pt x="404" y="91"/>
                    <a:pt x="314" y="1"/>
                    <a:pt x="2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53"/>
            <p:cNvSpPr/>
            <p:nvPr/>
          </p:nvSpPr>
          <p:spPr>
            <a:xfrm>
              <a:off x="1932892" y="2389258"/>
              <a:ext cx="35877" cy="101075"/>
            </a:xfrm>
            <a:custGeom>
              <a:avLst/>
              <a:gdLst/>
              <a:ahLst/>
              <a:cxnLst/>
              <a:rect l="l" t="t" r="r" b="b"/>
              <a:pathLst>
                <a:path w="487" h="1372" extrusionOk="0">
                  <a:moveTo>
                    <a:pt x="284" y="1"/>
                  </a:moveTo>
                  <a:cubicBezTo>
                    <a:pt x="173" y="1"/>
                    <a:pt x="1" y="96"/>
                    <a:pt x="1" y="206"/>
                  </a:cubicBezTo>
                  <a:lnTo>
                    <a:pt x="82" y="1169"/>
                  </a:lnTo>
                  <a:cubicBezTo>
                    <a:pt x="82" y="1281"/>
                    <a:pt x="172" y="1371"/>
                    <a:pt x="284" y="1371"/>
                  </a:cubicBezTo>
                  <a:cubicBezTo>
                    <a:pt x="397" y="1371"/>
                    <a:pt x="487" y="1281"/>
                    <a:pt x="487" y="1169"/>
                  </a:cubicBezTo>
                  <a:lnTo>
                    <a:pt x="487" y="203"/>
                  </a:lnTo>
                  <a:cubicBezTo>
                    <a:pt x="487" y="91"/>
                    <a:pt x="397" y="1"/>
                    <a:pt x="2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53"/>
            <p:cNvSpPr/>
            <p:nvPr/>
          </p:nvSpPr>
          <p:spPr>
            <a:xfrm>
              <a:off x="1665541" y="1422696"/>
              <a:ext cx="5452" cy="5378"/>
            </a:xfrm>
            <a:custGeom>
              <a:avLst/>
              <a:gdLst/>
              <a:ahLst/>
              <a:cxnLst/>
              <a:rect l="l" t="t" r="r" b="b"/>
              <a:pathLst>
                <a:path w="74" h="73" extrusionOk="0">
                  <a:moveTo>
                    <a:pt x="0" y="73"/>
                  </a:moveTo>
                  <a:cubicBezTo>
                    <a:pt x="24" y="49"/>
                    <a:pt x="48" y="24"/>
                    <a:pt x="73" y="0"/>
                  </a:cubicBezTo>
                  <a:cubicBezTo>
                    <a:pt x="48" y="24"/>
                    <a:pt x="24" y="49"/>
                    <a:pt x="0" y="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53"/>
            <p:cNvSpPr/>
            <p:nvPr/>
          </p:nvSpPr>
          <p:spPr>
            <a:xfrm>
              <a:off x="2181973" y="1395954"/>
              <a:ext cx="8840" cy="7220"/>
            </a:xfrm>
            <a:custGeom>
              <a:avLst/>
              <a:gdLst/>
              <a:ahLst/>
              <a:cxnLst/>
              <a:rect l="l" t="t" r="r" b="b"/>
              <a:pathLst>
                <a:path w="120" h="98" extrusionOk="0">
                  <a:moveTo>
                    <a:pt x="1" y="1"/>
                  </a:moveTo>
                  <a:lnTo>
                    <a:pt x="1" y="1"/>
                  </a:lnTo>
                  <a:cubicBezTo>
                    <a:pt x="40" y="32"/>
                    <a:pt x="80" y="64"/>
                    <a:pt x="120" y="97"/>
                  </a:cubicBezTo>
                  <a:cubicBezTo>
                    <a:pt x="80" y="64"/>
                    <a:pt x="42" y="3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53"/>
            <p:cNvSpPr/>
            <p:nvPr/>
          </p:nvSpPr>
          <p:spPr>
            <a:xfrm>
              <a:off x="1652354" y="1436399"/>
              <a:ext cx="5452" cy="6041"/>
            </a:xfrm>
            <a:custGeom>
              <a:avLst/>
              <a:gdLst/>
              <a:ahLst/>
              <a:cxnLst/>
              <a:rect l="l" t="t" r="r" b="b"/>
              <a:pathLst>
                <a:path w="74" h="82" extrusionOk="0">
                  <a:moveTo>
                    <a:pt x="0" y="82"/>
                  </a:moveTo>
                  <a:cubicBezTo>
                    <a:pt x="24" y="55"/>
                    <a:pt x="48" y="28"/>
                    <a:pt x="73" y="1"/>
                  </a:cubicBezTo>
                  <a:cubicBezTo>
                    <a:pt x="48" y="28"/>
                    <a:pt x="24" y="55"/>
                    <a:pt x="0" y="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53"/>
            <p:cNvSpPr/>
            <p:nvPr/>
          </p:nvSpPr>
          <p:spPr>
            <a:xfrm>
              <a:off x="1680791" y="1407594"/>
              <a:ext cx="6483" cy="5820"/>
            </a:xfrm>
            <a:custGeom>
              <a:avLst/>
              <a:gdLst/>
              <a:ahLst/>
              <a:cxnLst/>
              <a:rect l="l" t="t" r="r" b="b"/>
              <a:pathLst>
                <a:path w="88" h="79" extrusionOk="0">
                  <a:moveTo>
                    <a:pt x="88" y="1"/>
                  </a:moveTo>
                  <a:cubicBezTo>
                    <a:pt x="58" y="26"/>
                    <a:pt x="29" y="51"/>
                    <a:pt x="1" y="78"/>
                  </a:cubicBezTo>
                  <a:cubicBezTo>
                    <a:pt x="29" y="51"/>
                    <a:pt x="58" y="28"/>
                    <a:pt x="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53"/>
            <p:cNvSpPr/>
            <p:nvPr/>
          </p:nvSpPr>
          <p:spPr>
            <a:xfrm>
              <a:off x="1693388" y="1397132"/>
              <a:ext cx="6630" cy="5452"/>
            </a:xfrm>
            <a:custGeom>
              <a:avLst/>
              <a:gdLst/>
              <a:ahLst/>
              <a:cxnLst/>
              <a:rect l="l" t="t" r="r" b="b"/>
              <a:pathLst>
                <a:path w="90" h="74" extrusionOk="0">
                  <a:moveTo>
                    <a:pt x="89" y="0"/>
                  </a:moveTo>
                  <a:cubicBezTo>
                    <a:pt x="59" y="24"/>
                    <a:pt x="29" y="48"/>
                    <a:pt x="1" y="73"/>
                  </a:cubicBezTo>
                  <a:cubicBezTo>
                    <a:pt x="29" y="49"/>
                    <a:pt x="59" y="24"/>
                    <a:pt x="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53"/>
            <p:cNvSpPr/>
            <p:nvPr/>
          </p:nvSpPr>
          <p:spPr>
            <a:xfrm>
              <a:off x="2145359" y="1370685"/>
              <a:ext cx="33815" cy="22985"/>
            </a:xfrm>
            <a:custGeom>
              <a:avLst/>
              <a:gdLst/>
              <a:ahLst/>
              <a:cxnLst/>
              <a:rect l="l" t="t" r="r" b="b"/>
              <a:pathLst>
                <a:path w="459" h="312" extrusionOk="0">
                  <a:moveTo>
                    <a:pt x="1" y="0"/>
                  </a:moveTo>
                  <a:cubicBezTo>
                    <a:pt x="159" y="95"/>
                    <a:pt x="311" y="200"/>
                    <a:pt x="458" y="312"/>
                  </a:cubicBezTo>
                  <a:cubicBezTo>
                    <a:pt x="311" y="200"/>
                    <a:pt x="159" y="95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53"/>
            <p:cNvSpPr/>
            <p:nvPr/>
          </p:nvSpPr>
          <p:spPr>
            <a:xfrm>
              <a:off x="2195161" y="1406931"/>
              <a:ext cx="8104" cy="7146"/>
            </a:xfrm>
            <a:custGeom>
              <a:avLst/>
              <a:gdLst/>
              <a:ahLst/>
              <a:cxnLst/>
              <a:rect l="l" t="t" r="r" b="b"/>
              <a:pathLst>
                <a:path w="110" h="97" extrusionOk="0">
                  <a:moveTo>
                    <a:pt x="1" y="0"/>
                  </a:moveTo>
                  <a:cubicBezTo>
                    <a:pt x="37" y="32"/>
                    <a:pt x="74" y="64"/>
                    <a:pt x="110" y="97"/>
                  </a:cubicBezTo>
                  <a:cubicBezTo>
                    <a:pt x="74" y="64"/>
                    <a:pt x="37" y="32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53"/>
            <p:cNvSpPr/>
            <p:nvPr/>
          </p:nvSpPr>
          <p:spPr>
            <a:xfrm>
              <a:off x="1618612" y="1475739"/>
              <a:ext cx="8398" cy="13113"/>
            </a:xfrm>
            <a:custGeom>
              <a:avLst/>
              <a:gdLst/>
              <a:ahLst/>
              <a:cxnLst/>
              <a:rect l="l" t="t" r="r" b="b"/>
              <a:pathLst>
                <a:path w="114" h="178" extrusionOk="0">
                  <a:moveTo>
                    <a:pt x="113" y="0"/>
                  </a:moveTo>
                  <a:lnTo>
                    <a:pt x="113" y="0"/>
                  </a:lnTo>
                  <a:cubicBezTo>
                    <a:pt x="75" y="59"/>
                    <a:pt x="37" y="117"/>
                    <a:pt x="1" y="178"/>
                  </a:cubicBezTo>
                  <a:lnTo>
                    <a:pt x="113" y="0"/>
                  </a:lnTo>
                  <a:close/>
                </a:path>
              </a:pathLst>
            </a:custGeom>
            <a:solidFill>
              <a:srgbClr val="E2D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53"/>
            <p:cNvSpPr/>
            <p:nvPr/>
          </p:nvSpPr>
          <p:spPr>
            <a:xfrm>
              <a:off x="1507959" y="1370685"/>
              <a:ext cx="863044" cy="503387"/>
            </a:xfrm>
            <a:custGeom>
              <a:avLst/>
              <a:gdLst/>
              <a:ahLst/>
              <a:cxnLst/>
              <a:rect l="l" t="t" r="r" b="b"/>
              <a:pathLst>
                <a:path w="11715" h="6833" extrusionOk="0">
                  <a:moveTo>
                    <a:pt x="8653" y="0"/>
                  </a:moveTo>
                  <a:lnTo>
                    <a:pt x="7643" y="1113"/>
                  </a:lnTo>
                  <a:lnTo>
                    <a:pt x="6347" y="1930"/>
                  </a:lnTo>
                  <a:lnTo>
                    <a:pt x="5582" y="3636"/>
                  </a:lnTo>
                  <a:lnTo>
                    <a:pt x="5463" y="2484"/>
                  </a:lnTo>
                  <a:lnTo>
                    <a:pt x="4045" y="1480"/>
                  </a:lnTo>
                  <a:lnTo>
                    <a:pt x="2606" y="361"/>
                  </a:lnTo>
                  <a:cubicBezTo>
                    <a:pt x="2576" y="383"/>
                    <a:pt x="2546" y="408"/>
                    <a:pt x="2518" y="432"/>
                  </a:cubicBezTo>
                  <a:cubicBezTo>
                    <a:pt x="2487" y="456"/>
                    <a:pt x="2462" y="478"/>
                    <a:pt x="2434" y="503"/>
                  </a:cubicBezTo>
                  <a:cubicBezTo>
                    <a:pt x="2405" y="527"/>
                    <a:pt x="2375" y="552"/>
                    <a:pt x="2347" y="579"/>
                  </a:cubicBezTo>
                  <a:cubicBezTo>
                    <a:pt x="2301" y="621"/>
                    <a:pt x="2256" y="662"/>
                    <a:pt x="2212" y="706"/>
                  </a:cubicBezTo>
                  <a:cubicBezTo>
                    <a:pt x="2188" y="730"/>
                    <a:pt x="2163" y="755"/>
                    <a:pt x="2139" y="779"/>
                  </a:cubicBezTo>
                  <a:cubicBezTo>
                    <a:pt x="2103" y="817"/>
                    <a:pt x="2068" y="853"/>
                    <a:pt x="2033" y="893"/>
                  </a:cubicBezTo>
                  <a:cubicBezTo>
                    <a:pt x="2008" y="920"/>
                    <a:pt x="1984" y="947"/>
                    <a:pt x="1960" y="975"/>
                  </a:cubicBezTo>
                  <a:cubicBezTo>
                    <a:pt x="1919" y="1021"/>
                    <a:pt x="1880" y="1069"/>
                    <a:pt x="1842" y="1118"/>
                  </a:cubicBezTo>
                  <a:cubicBezTo>
                    <a:pt x="1823" y="1141"/>
                    <a:pt x="1805" y="1165"/>
                    <a:pt x="1786" y="1189"/>
                  </a:cubicBezTo>
                  <a:cubicBezTo>
                    <a:pt x="1740" y="1249"/>
                    <a:pt x="1694" y="1312"/>
                    <a:pt x="1650" y="1377"/>
                  </a:cubicBezTo>
                  <a:cubicBezTo>
                    <a:pt x="1637" y="1393"/>
                    <a:pt x="1628" y="1410"/>
                    <a:pt x="1615" y="1428"/>
                  </a:cubicBezTo>
                  <a:cubicBezTo>
                    <a:pt x="1577" y="1485"/>
                    <a:pt x="1541" y="1543"/>
                    <a:pt x="1503" y="1604"/>
                  </a:cubicBezTo>
                  <a:cubicBezTo>
                    <a:pt x="1492" y="1624"/>
                    <a:pt x="1479" y="1645"/>
                    <a:pt x="1467" y="1665"/>
                  </a:cubicBezTo>
                  <a:cubicBezTo>
                    <a:pt x="1424" y="1740"/>
                    <a:pt x="1383" y="1816"/>
                    <a:pt x="1341" y="1893"/>
                  </a:cubicBezTo>
                  <a:cubicBezTo>
                    <a:pt x="1332" y="1914"/>
                    <a:pt x="1322" y="1931"/>
                    <a:pt x="1315" y="1950"/>
                  </a:cubicBezTo>
                  <a:cubicBezTo>
                    <a:pt x="1278" y="2023"/>
                    <a:pt x="1243" y="2097"/>
                    <a:pt x="1210" y="2173"/>
                  </a:cubicBezTo>
                  <a:cubicBezTo>
                    <a:pt x="1204" y="2188"/>
                    <a:pt x="1197" y="2202"/>
                    <a:pt x="1190" y="2216"/>
                  </a:cubicBezTo>
                  <a:cubicBezTo>
                    <a:pt x="1153" y="2303"/>
                    <a:pt x="1118" y="2395"/>
                    <a:pt x="1085" y="2485"/>
                  </a:cubicBezTo>
                  <a:cubicBezTo>
                    <a:pt x="1077" y="2507"/>
                    <a:pt x="1069" y="2530"/>
                    <a:pt x="1061" y="2550"/>
                  </a:cubicBezTo>
                  <a:cubicBezTo>
                    <a:pt x="1028" y="2647"/>
                    <a:pt x="996" y="2745"/>
                    <a:pt x="968" y="2846"/>
                  </a:cubicBezTo>
                  <a:cubicBezTo>
                    <a:pt x="968" y="2846"/>
                    <a:pt x="0" y="5425"/>
                    <a:pt x="1098" y="5425"/>
                  </a:cubicBezTo>
                  <a:cubicBezTo>
                    <a:pt x="1109" y="5425"/>
                    <a:pt x="1121" y="5425"/>
                    <a:pt x="1133" y="5425"/>
                  </a:cubicBezTo>
                  <a:lnTo>
                    <a:pt x="1133" y="5425"/>
                  </a:lnTo>
                  <a:cubicBezTo>
                    <a:pt x="1133" y="5425"/>
                    <a:pt x="1095" y="6265"/>
                    <a:pt x="1792" y="6265"/>
                  </a:cubicBezTo>
                  <a:cubicBezTo>
                    <a:pt x="1939" y="6265"/>
                    <a:pt x="2119" y="6228"/>
                    <a:pt x="2339" y="6137"/>
                  </a:cubicBezTo>
                  <a:cubicBezTo>
                    <a:pt x="2339" y="6137"/>
                    <a:pt x="2725" y="6832"/>
                    <a:pt x="3650" y="6832"/>
                  </a:cubicBezTo>
                  <a:cubicBezTo>
                    <a:pt x="4191" y="6832"/>
                    <a:pt x="4917" y="6594"/>
                    <a:pt x="5857" y="5839"/>
                  </a:cubicBezTo>
                  <a:cubicBezTo>
                    <a:pt x="6799" y="6594"/>
                    <a:pt x="7526" y="6832"/>
                    <a:pt x="8067" y="6832"/>
                  </a:cubicBezTo>
                  <a:cubicBezTo>
                    <a:pt x="8992" y="6832"/>
                    <a:pt x="9378" y="6137"/>
                    <a:pt x="9378" y="6137"/>
                  </a:cubicBezTo>
                  <a:cubicBezTo>
                    <a:pt x="9598" y="6228"/>
                    <a:pt x="9777" y="6265"/>
                    <a:pt x="9924" y="6265"/>
                  </a:cubicBezTo>
                  <a:cubicBezTo>
                    <a:pt x="10621" y="6265"/>
                    <a:pt x="10584" y="5425"/>
                    <a:pt x="10584" y="5425"/>
                  </a:cubicBezTo>
                  <a:lnTo>
                    <a:pt x="10584" y="5425"/>
                  </a:lnTo>
                  <a:cubicBezTo>
                    <a:pt x="10596" y="5425"/>
                    <a:pt x="10607" y="5425"/>
                    <a:pt x="10618" y="5425"/>
                  </a:cubicBezTo>
                  <a:cubicBezTo>
                    <a:pt x="11715" y="5425"/>
                    <a:pt x="10749" y="2846"/>
                    <a:pt x="10749" y="2846"/>
                  </a:cubicBezTo>
                  <a:cubicBezTo>
                    <a:pt x="10720" y="2742"/>
                    <a:pt x="10690" y="2642"/>
                    <a:pt x="10658" y="2544"/>
                  </a:cubicBezTo>
                  <a:cubicBezTo>
                    <a:pt x="10649" y="2512"/>
                    <a:pt x="10638" y="2482"/>
                    <a:pt x="10627" y="2452"/>
                  </a:cubicBezTo>
                  <a:cubicBezTo>
                    <a:pt x="10605" y="2384"/>
                    <a:pt x="10581" y="2319"/>
                    <a:pt x="10555" y="2254"/>
                  </a:cubicBezTo>
                  <a:cubicBezTo>
                    <a:pt x="10543" y="2221"/>
                    <a:pt x="10530" y="2189"/>
                    <a:pt x="10516" y="2156"/>
                  </a:cubicBezTo>
                  <a:cubicBezTo>
                    <a:pt x="10489" y="2094"/>
                    <a:pt x="10462" y="2032"/>
                    <a:pt x="10435" y="1972"/>
                  </a:cubicBezTo>
                  <a:cubicBezTo>
                    <a:pt x="10421" y="1945"/>
                    <a:pt x="10410" y="1917"/>
                    <a:pt x="10396" y="1890"/>
                  </a:cubicBezTo>
                  <a:cubicBezTo>
                    <a:pt x="10356" y="1806"/>
                    <a:pt x="10313" y="1725"/>
                    <a:pt x="10269" y="1648"/>
                  </a:cubicBezTo>
                  <a:cubicBezTo>
                    <a:pt x="10259" y="1630"/>
                    <a:pt x="10248" y="1615"/>
                    <a:pt x="10239" y="1599"/>
                  </a:cubicBezTo>
                  <a:cubicBezTo>
                    <a:pt x="10204" y="1537"/>
                    <a:pt x="10168" y="1477"/>
                    <a:pt x="10130" y="1420"/>
                  </a:cubicBezTo>
                  <a:cubicBezTo>
                    <a:pt x="10111" y="1390"/>
                    <a:pt x="10090" y="1361"/>
                    <a:pt x="10071" y="1331"/>
                  </a:cubicBezTo>
                  <a:cubicBezTo>
                    <a:pt x="10041" y="1289"/>
                    <a:pt x="10013" y="1246"/>
                    <a:pt x="9982" y="1206"/>
                  </a:cubicBezTo>
                  <a:cubicBezTo>
                    <a:pt x="9959" y="1175"/>
                    <a:pt x="9937" y="1143"/>
                    <a:pt x="9913" y="1113"/>
                  </a:cubicBezTo>
                  <a:cubicBezTo>
                    <a:pt x="9884" y="1076"/>
                    <a:pt x="9854" y="1040"/>
                    <a:pt x="9826" y="1004"/>
                  </a:cubicBezTo>
                  <a:cubicBezTo>
                    <a:pt x="9800" y="975"/>
                    <a:pt x="9777" y="945"/>
                    <a:pt x="9751" y="917"/>
                  </a:cubicBezTo>
                  <a:cubicBezTo>
                    <a:pt x="9718" y="877"/>
                    <a:pt x="9683" y="841"/>
                    <a:pt x="9650" y="804"/>
                  </a:cubicBezTo>
                  <a:cubicBezTo>
                    <a:pt x="9603" y="752"/>
                    <a:pt x="9554" y="703"/>
                    <a:pt x="9504" y="655"/>
                  </a:cubicBezTo>
                  <a:cubicBezTo>
                    <a:pt x="9481" y="633"/>
                    <a:pt x="9459" y="611"/>
                    <a:pt x="9436" y="589"/>
                  </a:cubicBezTo>
                  <a:cubicBezTo>
                    <a:pt x="9400" y="556"/>
                    <a:pt x="9364" y="524"/>
                    <a:pt x="9327" y="492"/>
                  </a:cubicBezTo>
                  <a:cubicBezTo>
                    <a:pt x="9308" y="475"/>
                    <a:pt x="9288" y="458"/>
                    <a:pt x="9269" y="440"/>
                  </a:cubicBezTo>
                  <a:cubicBezTo>
                    <a:pt x="9229" y="407"/>
                    <a:pt x="9189" y="375"/>
                    <a:pt x="9150" y="344"/>
                  </a:cubicBezTo>
                  <a:cubicBezTo>
                    <a:pt x="9136" y="332"/>
                    <a:pt x="9123" y="323"/>
                    <a:pt x="9109" y="312"/>
                  </a:cubicBezTo>
                  <a:cubicBezTo>
                    <a:pt x="8963" y="200"/>
                    <a:pt x="8810" y="95"/>
                    <a:pt x="86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53"/>
            <p:cNvSpPr/>
            <p:nvPr/>
          </p:nvSpPr>
          <p:spPr>
            <a:xfrm>
              <a:off x="1699798" y="1311674"/>
              <a:ext cx="445556" cy="326874"/>
            </a:xfrm>
            <a:custGeom>
              <a:avLst/>
              <a:gdLst/>
              <a:ahLst/>
              <a:cxnLst/>
              <a:rect l="l" t="t" r="r" b="b"/>
              <a:pathLst>
                <a:path w="6048" h="4437" extrusionOk="0">
                  <a:moveTo>
                    <a:pt x="3299" y="0"/>
                  </a:moveTo>
                  <a:cubicBezTo>
                    <a:pt x="3299" y="0"/>
                    <a:pt x="1484" y="0"/>
                    <a:pt x="1" y="1160"/>
                  </a:cubicBezTo>
                  <a:lnTo>
                    <a:pt x="1441" y="2281"/>
                  </a:lnTo>
                  <a:lnTo>
                    <a:pt x="2858" y="3285"/>
                  </a:lnTo>
                  <a:lnTo>
                    <a:pt x="2976" y="4437"/>
                  </a:lnTo>
                  <a:lnTo>
                    <a:pt x="3743" y="2731"/>
                  </a:lnTo>
                  <a:lnTo>
                    <a:pt x="5039" y="1914"/>
                  </a:lnTo>
                  <a:lnTo>
                    <a:pt x="6047" y="801"/>
                  </a:lnTo>
                  <a:cubicBezTo>
                    <a:pt x="4714" y="2"/>
                    <a:pt x="3299" y="0"/>
                    <a:pt x="3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53"/>
            <p:cNvSpPr/>
            <p:nvPr/>
          </p:nvSpPr>
          <p:spPr>
            <a:xfrm>
              <a:off x="1657732" y="1428001"/>
              <a:ext cx="7883" cy="8472"/>
            </a:xfrm>
            <a:custGeom>
              <a:avLst/>
              <a:gdLst/>
              <a:ahLst/>
              <a:cxnLst/>
              <a:rect l="l" t="t" r="r" b="b"/>
              <a:pathLst>
                <a:path w="107" h="115" extrusionOk="0">
                  <a:moveTo>
                    <a:pt x="0" y="115"/>
                  </a:moveTo>
                  <a:cubicBezTo>
                    <a:pt x="35" y="75"/>
                    <a:pt x="70" y="37"/>
                    <a:pt x="106" y="1"/>
                  </a:cubicBezTo>
                  <a:cubicBezTo>
                    <a:pt x="70" y="37"/>
                    <a:pt x="35" y="75"/>
                    <a:pt x="0" y="115"/>
                  </a:cubicBezTo>
                  <a:close/>
                </a:path>
              </a:pathLst>
            </a:custGeom>
            <a:solidFill>
              <a:srgbClr val="E2D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53"/>
            <p:cNvSpPr/>
            <p:nvPr/>
          </p:nvSpPr>
          <p:spPr>
            <a:xfrm>
              <a:off x="2203191" y="1414003"/>
              <a:ext cx="5157" cy="5010"/>
            </a:xfrm>
            <a:custGeom>
              <a:avLst/>
              <a:gdLst/>
              <a:ahLst/>
              <a:cxnLst/>
              <a:rect l="l" t="t" r="r" b="b"/>
              <a:pathLst>
                <a:path w="70" h="68" extrusionOk="0">
                  <a:moveTo>
                    <a:pt x="1" y="1"/>
                  </a:moveTo>
                  <a:cubicBezTo>
                    <a:pt x="23" y="23"/>
                    <a:pt x="45" y="45"/>
                    <a:pt x="69" y="67"/>
                  </a:cubicBezTo>
                  <a:cubicBezTo>
                    <a:pt x="45" y="45"/>
                    <a:pt x="23" y="23"/>
                    <a:pt x="1" y="1"/>
                  </a:cubicBezTo>
                  <a:close/>
                </a:path>
              </a:pathLst>
            </a:custGeom>
            <a:solidFill>
              <a:srgbClr val="E2D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53"/>
            <p:cNvSpPr/>
            <p:nvPr/>
          </p:nvSpPr>
          <p:spPr>
            <a:xfrm>
              <a:off x="2145359" y="1370685"/>
              <a:ext cx="74" cy="7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E2D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53"/>
            <p:cNvSpPr/>
            <p:nvPr/>
          </p:nvSpPr>
          <p:spPr>
            <a:xfrm>
              <a:off x="1670919" y="1413340"/>
              <a:ext cx="9945" cy="9430"/>
            </a:xfrm>
            <a:custGeom>
              <a:avLst/>
              <a:gdLst/>
              <a:ahLst/>
              <a:cxnLst/>
              <a:rect l="l" t="t" r="r" b="b"/>
              <a:pathLst>
                <a:path w="135" h="128" extrusionOk="0">
                  <a:moveTo>
                    <a:pt x="135" y="0"/>
                  </a:moveTo>
                  <a:lnTo>
                    <a:pt x="135" y="0"/>
                  </a:lnTo>
                  <a:cubicBezTo>
                    <a:pt x="89" y="40"/>
                    <a:pt x="44" y="83"/>
                    <a:pt x="0" y="127"/>
                  </a:cubicBezTo>
                  <a:cubicBezTo>
                    <a:pt x="44" y="84"/>
                    <a:pt x="89" y="42"/>
                    <a:pt x="135" y="0"/>
                  </a:cubicBezTo>
                  <a:close/>
                </a:path>
              </a:pathLst>
            </a:custGeom>
            <a:solidFill>
              <a:srgbClr val="E2D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53"/>
            <p:cNvSpPr/>
            <p:nvPr/>
          </p:nvSpPr>
          <p:spPr>
            <a:xfrm>
              <a:off x="1687200" y="1402510"/>
              <a:ext cx="6262" cy="5157"/>
            </a:xfrm>
            <a:custGeom>
              <a:avLst/>
              <a:gdLst/>
              <a:ahLst/>
              <a:cxnLst/>
              <a:rect l="l" t="t" r="r" b="b"/>
              <a:pathLst>
                <a:path w="85" h="70" extrusionOk="0">
                  <a:moveTo>
                    <a:pt x="1" y="70"/>
                  </a:moveTo>
                  <a:cubicBezTo>
                    <a:pt x="28" y="46"/>
                    <a:pt x="56" y="22"/>
                    <a:pt x="85" y="0"/>
                  </a:cubicBezTo>
                  <a:cubicBezTo>
                    <a:pt x="56" y="22"/>
                    <a:pt x="28" y="46"/>
                    <a:pt x="1" y="70"/>
                  </a:cubicBezTo>
                  <a:close/>
                </a:path>
              </a:pathLst>
            </a:custGeom>
            <a:solidFill>
              <a:srgbClr val="E2D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53"/>
            <p:cNvSpPr/>
            <p:nvPr/>
          </p:nvSpPr>
          <p:spPr>
            <a:xfrm>
              <a:off x="1699945" y="1397132"/>
              <a:ext cx="74" cy="7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E2D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53"/>
            <p:cNvSpPr/>
            <p:nvPr/>
          </p:nvSpPr>
          <p:spPr>
            <a:xfrm>
              <a:off x="2179100" y="1393596"/>
              <a:ext cx="2947" cy="2431"/>
            </a:xfrm>
            <a:custGeom>
              <a:avLst/>
              <a:gdLst/>
              <a:ahLst/>
              <a:cxnLst/>
              <a:rect l="l" t="t" r="r" b="b"/>
              <a:pathLst>
                <a:path w="40" h="33" extrusionOk="0">
                  <a:moveTo>
                    <a:pt x="0" y="1"/>
                  </a:moveTo>
                  <a:cubicBezTo>
                    <a:pt x="13" y="12"/>
                    <a:pt x="27" y="21"/>
                    <a:pt x="40" y="33"/>
                  </a:cubicBezTo>
                  <a:cubicBezTo>
                    <a:pt x="27" y="21"/>
                    <a:pt x="13" y="12"/>
                    <a:pt x="0" y="1"/>
                  </a:cubicBezTo>
                  <a:close/>
                </a:path>
              </a:pathLst>
            </a:custGeom>
            <a:solidFill>
              <a:srgbClr val="E2D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53"/>
            <p:cNvSpPr/>
            <p:nvPr/>
          </p:nvSpPr>
          <p:spPr>
            <a:xfrm>
              <a:off x="2190740" y="1403100"/>
              <a:ext cx="4494" cy="3905"/>
            </a:xfrm>
            <a:custGeom>
              <a:avLst/>
              <a:gdLst/>
              <a:ahLst/>
              <a:cxnLst/>
              <a:rect l="l" t="t" r="r" b="b"/>
              <a:pathLst>
                <a:path w="61" h="53" extrusionOk="0">
                  <a:moveTo>
                    <a:pt x="1" y="0"/>
                  </a:moveTo>
                  <a:cubicBezTo>
                    <a:pt x="21" y="18"/>
                    <a:pt x="40" y="35"/>
                    <a:pt x="61" y="52"/>
                  </a:cubicBezTo>
                  <a:cubicBezTo>
                    <a:pt x="40" y="35"/>
                    <a:pt x="21" y="18"/>
                    <a:pt x="1" y="0"/>
                  </a:cubicBezTo>
                  <a:close/>
                </a:path>
              </a:pathLst>
            </a:custGeom>
            <a:solidFill>
              <a:srgbClr val="E2D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53"/>
            <p:cNvSpPr/>
            <p:nvPr/>
          </p:nvSpPr>
          <p:spPr>
            <a:xfrm>
              <a:off x="1721015" y="1566944"/>
              <a:ext cx="94224" cy="94298"/>
            </a:xfrm>
            <a:custGeom>
              <a:avLst/>
              <a:gdLst/>
              <a:ahLst/>
              <a:cxnLst/>
              <a:rect l="l" t="t" r="r" b="b"/>
              <a:pathLst>
                <a:path w="1279" h="1280" extrusionOk="0">
                  <a:moveTo>
                    <a:pt x="640" y="0"/>
                  </a:moveTo>
                  <a:cubicBezTo>
                    <a:pt x="287" y="0"/>
                    <a:pt x="1" y="287"/>
                    <a:pt x="1" y="640"/>
                  </a:cubicBezTo>
                  <a:cubicBezTo>
                    <a:pt x="1" y="993"/>
                    <a:pt x="287" y="1279"/>
                    <a:pt x="640" y="1279"/>
                  </a:cubicBezTo>
                  <a:cubicBezTo>
                    <a:pt x="993" y="1279"/>
                    <a:pt x="1278" y="993"/>
                    <a:pt x="1278" y="640"/>
                  </a:cubicBezTo>
                  <a:cubicBezTo>
                    <a:pt x="1278" y="287"/>
                    <a:pt x="993" y="0"/>
                    <a:pt x="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53"/>
            <p:cNvSpPr/>
            <p:nvPr/>
          </p:nvSpPr>
          <p:spPr>
            <a:xfrm>
              <a:off x="1771995" y="1587424"/>
              <a:ext cx="26742" cy="22911"/>
            </a:xfrm>
            <a:custGeom>
              <a:avLst/>
              <a:gdLst/>
              <a:ahLst/>
              <a:cxnLst/>
              <a:rect l="l" t="t" r="r" b="b"/>
              <a:pathLst>
                <a:path w="363" h="311" extrusionOk="0">
                  <a:moveTo>
                    <a:pt x="211" y="1"/>
                  </a:moveTo>
                  <a:cubicBezTo>
                    <a:pt x="210" y="1"/>
                    <a:pt x="209" y="1"/>
                    <a:pt x="208" y="1"/>
                  </a:cubicBezTo>
                  <a:cubicBezTo>
                    <a:pt x="70" y="1"/>
                    <a:pt x="0" y="167"/>
                    <a:pt x="99" y="265"/>
                  </a:cubicBezTo>
                  <a:cubicBezTo>
                    <a:pt x="130" y="297"/>
                    <a:pt x="169" y="311"/>
                    <a:pt x="207" y="311"/>
                  </a:cubicBezTo>
                  <a:cubicBezTo>
                    <a:pt x="287" y="311"/>
                    <a:pt x="363" y="248"/>
                    <a:pt x="363" y="154"/>
                  </a:cubicBezTo>
                  <a:cubicBezTo>
                    <a:pt x="363" y="70"/>
                    <a:pt x="295" y="1"/>
                    <a:pt x="2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53"/>
            <p:cNvSpPr/>
            <p:nvPr/>
          </p:nvSpPr>
          <p:spPr>
            <a:xfrm>
              <a:off x="2033306" y="1533203"/>
              <a:ext cx="97907" cy="94224"/>
            </a:xfrm>
            <a:custGeom>
              <a:avLst/>
              <a:gdLst/>
              <a:ahLst/>
              <a:cxnLst/>
              <a:rect l="l" t="t" r="r" b="b"/>
              <a:pathLst>
                <a:path w="1329" h="1279" extrusionOk="0">
                  <a:moveTo>
                    <a:pt x="689" y="1"/>
                  </a:moveTo>
                  <a:cubicBezTo>
                    <a:pt x="431" y="1"/>
                    <a:pt x="199" y="156"/>
                    <a:pt x="99" y="395"/>
                  </a:cubicBezTo>
                  <a:cubicBezTo>
                    <a:pt x="1" y="634"/>
                    <a:pt x="55" y="909"/>
                    <a:pt x="238" y="1091"/>
                  </a:cubicBezTo>
                  <a:cubicBezTo>
                    <a:pt x="360" y="1214"/>
                    <a:pt x="524" y="1279"/>
                    <a:pt x="690" y="1279"/>
                  </a:cubicBezTo>
                  <a:cubicBezTo>
                    <a:pt x="772" y="1279"/>
                    <a:pt x="856" y="1263"/>
                    <a:pt x="935" y="1231"/>
                  </a:cubicBezTo>
                  <a:cubicBezTo>
                    <a:pt x="1174" y="1131"/>
                    <a:pt x="1329" y="898"/>
                    <a:pt x="1329" y="640"/>
                  </a:cubicBezTo>
                  <a:cubicBezTo>
                    <a:pt x="1329" y="287"/>
                    <a:pt x="1042" y="1"/>
                    <a:pt x="6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53"/>
            <p:cNvSpPr/>
            <p:nvPr/>
          </p:nvSpPr>
          <p:spPr>
            <a:xfrm>
              <a:off x="2088043" y="1553609"/>
              <a:ext cx="26742" cy="22911"/>
            </a:xfrm>
            <a:custGeom>
              <a:avLst/>
              <a:gdLst/>
              <a:ahLst/>
              <a:cxnLst/>
              <a:rect l="l" t="t" r="r" b="b"/>
              <a:pathLst>
                <a:path w="363" h="311" extrusionOk="0">
                  <a:moveTo>
                    <a:pt x="207" y="1"/>
                  </a:moveTo>
                  <a:cubicBezTo>
                    <a:pt x="70" y="1"/>
                    <a:pt x="0" y="168"/>
                    <a:pt x="98" y="265"/>
                  </a:cubicBezTo>
                  <a:cubicBezTo>
                    <a:pt x="129" y="297"/>
                    <a:pt x="168" y="311"/>
                    <a:pt x="206" y="311"/>
                  </a:cubicBezTo>
                  <a:cubicBezTo>
                    <a:pt x="286" y="311"/>
                    <a:pt x="363" y="249"/>
                    <a:pt x="363" y="156"/>
                  </a:cubicBezTo>
                  <a:cubicBezTo>
                    <a:pt x="363" y="70"/>
                    <a:pt x="293" y="1"/>
                    <a:pt x="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53"/>
            <p:cNvSpPr/>
            <p:nvPr/>
          </p:nvSpPr>
          <p:spPr>
            <a:xfrm>
              <a:off x="1488510" y="1232552"/>
              <a:ext cx="468836" cy="314055"/>
            </a:xfrm>
            <a:custGeom>
              <a:avLst/>
              <a:gdLst/>
              <a:ahLst/>
              <a:cxnLst/>
              <a:rect l="l" t="t" r="r" b="b"/>
              <a:pathLst>
                <a:path w="6364" h="4263" extrusionOk="0">
                  <a:moveTo>
                    <a:pt x="1477" y="1"/>
                  </a:moveTo>
                  <a:cubicBezTo>
                    <a:pt x="1218" y="1"/>
                    <a:pt x="1053" y="64"/>
                    <a:pt x="1053" y="64"/>
                  </a:cubicBezTo>
                  <a:cubicBezTo>
                    <a:pt x="0" y="439"/>
                    <a:pt x="1116" y="629"/>
                    <a:pt x="1116" y="629"/>
                  </a:cubicBezTo>
                  <a:cubicBezTo>
                    <a:pt x="268" y="1293"/>
                    <a:pt x="1162" y="1308"/>
                    <a:pt x="1249" y="1308"/>
                  </a:cubicBezTo>
                  <a:cubicBezTo>
                    <a:pt x="1253" y="1308"/>
                    <a:pt x="1256" y="1308"/>
                    <a:pt x="1256" y="1308"/>
                  </a:cubicBezTo>
                  <a:lnTo>
                    <a:pt x="1256" y="1308"/>
                  </a:lnTo>
                  <a:cubicBezTo>
                    <a:pt x="963" y="1889"/>
                    <a:pt x="1089" y="2038"/>
                    <a:pt x="1293" y="2038"/>
                  </a:cubicBezTo>
                  <a:cubicBezTo>
                    <a:pt x="1507" y="2038"/>
                    <a:pt x="1808" y="1875"/>
                    <a:pt x="1808" y="1875"/>
                  </a:cubicBezTo>
                  <a:cubicBezTo>
                    <a:pt x="2655" y="3917"/>
                    <a:pt x="4373" y="4263"/>
                    <a:pt x="5440" y="4263"/>
                  </a:cubicBezTo>
                  <a:cubicBezTo>
                    <a:pt x="5988" y="4263"/>
                    <a:pt x="6364" y="4172"/>
                    <a:pt x="6364" y="4172"/>
                  </a:cubicBezTo>
                  <a:lnTo>
                    <a:pt x="6364" y="4172"/>
                  </a:lnTo>
                  <a:cubicBezTo>
                    <a:pt x="6358" y="4172"/>
                    <a:pt x="6352" y="4172"/>
                    <a:pt x="6346" y="4172"/>
                  </a:cubicBezTo>
                  <a:cubicBezTo>
                    <a:pt x="4570" y="4172"/>
                    <a:pt x="3606" y="1810"/>
                    <a:pt x="3605" y="1809"/>
                  </a:cubicBezTo>
                  <a:cubicBezTo>
                    <a:pt x="2900" y="258"/>
                    <a:pt x="1998" y="1"/>
                    <a:pt x="14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53"/>
            <p:cNvSpPr/>
            <p:nvPr/>
          </p:nvSpPr>
          <p:spPr>
            <a:xfrm>
              <a:off x="1897383" y="1217891"/>
              <a:ext cx="457049" cy="326284"/>
            </a:xfrm>
            <a:custGeom>
              <a:avLst/>
              <a:gdLst/>
              <a:ahLst/>
              <a:cxnLst/>
              <a:rect l="l" t="t" r="r" b="b"/>
              <a:pathLst>
                <a:path w="6204" h="4429" extrusionOk="0">
                  <a:moveTo>
                    <a:pt x="4774" y="1"/>
                  </a:moveTo>
                  <a:cubicBezTo>
                    <a:pt x="4265" y="1"/>
                    <a:pt x="3325" y="250"/>
                    <a:pt x="2658" y="1897"/>
                  </a:cubicBezTo>
                  <a:cubicBezTo>
                    <a:pt x="2659" y="1897"/>
                    <a:pt x="1786" y="4314"/>
                    <a:pt x="0" y="4371"/>
                  </a:cubicBezTo>
                  <a:cubicBezTo>
                    <a:pt x="0" y="4371"/>
                    <a:pt x="288" y="4428"/>
                    <a:pt x="723" y="4428"/>
                  </a:cubicBezTo>
                  <a:cubicBezTo>
                    <a:pt x="1762" y="4428"/>
                    <a:pt x="3644" y="4102"/>
                    <a:pt x="4456" y="1889"/>
                  </a:cubicBezTo>
                  <a:cubicBezTo>
                    <a:pt x="4456" y="1889"/>
                    <a:pt x="4746" y="2030"/>
                    <a:pt x="4958" y="2030"/>
                  </a:cubicBezTo>
                  <a:cubicBezTo>
                    <a:pt x="5173" y="2030"/>
                    <a:pt x="5310" y="1885"/>
                    <a:pt x="4985" y="1300"/>
                  </a:cubicBezTo>
                  <a:cubicBezTo>
                    <a:pt x="4985" y="1300"/>
                    <a:pt x="6015" y="1275"/>
                    <a:pt x="5095" y="616"/>
                  </a:cubicBezTo>
                  <a:cubicBezTo>
                    <a:pt x="5095" y="616"/>
                    <a:pt x="6203" y="379"/>
                    <a:pt x="5135" y="48"/>
                  </a:cubicBezTo>
                  <a:cubicBezTo>
                    <a:pt x="5135" y="48"/>
                    <a:pt x="4995" y="1"/>
                    <a:pt x="47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53"/>
            <p:cNvSpPr/>
            <p:nvPr/>
          </p:nvSpPr>
          <p:spPr>
            <a:xfrm>
              <a:off x="1871893" y="1504324"/>
              <a:ext cx="116988" cy="219463"/>
            </a:xfrm>
            <a:custGeom>
              <a:avLst/>
              <a:gdLst/>
              <a:ahLst/>
              <a:cxnLst/>
              <a:rect l="l" t="t" r="r" b="b"/>
              <a:pathLst>
                <a:path w="1588" h="2979" extrusionOk="0">
                  <a:moveTo>
                    <a:pt x="722" y="1"/>
                  </a:moveTo>
                  <a:cubicBezTo>
                    <a:pt x="714" y="1"/>
                    <a:pt x="706" y="1"/>
                    <a:pt x="697" y="2"/>
                  </a:cubicBezTo>
                  <a:cubicBezTo>
                    <a:pt x="289" y="29"/>
                    <a:pt x="1" y="716"/>
                    <a:pt x="55" y="1537"/>
                  </a:cubicBezTo>
                  <a:cubicBezTo>
                    <a:pt x="108" y="2344"/>
                    <a:pt x="467" y="2978"/>
                    <a:pt x="866" y="2978"/>
                  </a:cubicBezTo>
                  <a:cubicBezTo>
                    <a:pt x="874" y="2978"/>
                    <a:pt x="882" y="2978"/>
                    <a:pt x="891" y="2977"/>
                  </a:cubicBezTo>
                  <a:cubicBezTo>
                    <a:pt x="1299" y="2952"/>
                    <a:pt x="1587" y="2264"/>
                    <a:pt x="1533" y="1442"/>
                  </a:cubicBezTo>
                  <a:cubicBezTo>
                    <a:pt x="1482" y="637"/>
                    <a:pt x="1121" y="1"/>
                    <a:pt x="7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53"/>
            <p:cNvSpPr/>
            <p:nvPr/>
          </p:nvSpPr>
          <p:spPr>
            <a:xfrm>
              <a:off x="1602994" y="1803059"/>
              <a:ext cx="609988" cy="337335"/>
            </a:xfrm>
            <a:custGeom>
              <a:avLst/>
              <a:gdLst/>
              <a:ahLst/>
              <a:cxnLst/>
              <a:rect l="l" t="t" r="r" b="b"/>
              <a:pathLst>
                <a:path w="8280" h="4579" extrusionOk="0">
                  <a:moveTo>
                    <a:pt x="539" y="0"/>
                  </a:moveTo>
                  <a:cubicBezTo>
                    <a:pt x="335" y="0"/>
                    <a:pt x="160" y="146"/>
                    <a:pt x="124" y="349"/>
                  </a:cubicBezTo>
                  <a:lnTo>
                    <a:pt x="40" y="822"/>
                  </a:lnTo>
                  <a:cubicBezTo>
                    <a:pt x="1" y="1044"/>
                    <a:pt x="140" y="1257"/>
                    <a:pt x="359" y="1309"/>
                  </a:cubicBezTo>
                  <a:cubicBezTo>
                    <a:pt x="803" y="1412"/>
                    <a:pt x="1359" y="1482"/>
                    <a:pt x="1970" y="1526"/>
                  </a:cubicBezTo>
                  <a:lnTo>
                    <a:pt x="1647" y="4051"/>
                  </a:lnTo>
                  <a:cubicBezTo>
                    <a:pt x="1619" y="4277"/>
                    <a:pt x="1778" y="4483"/>
                    <a:pt x="2003" y="4512"/>
                  </a:cubicBezTo>
                  <a:lnTo>
                    <a:pt x="2492" y="4575"/>
                  </a:lnTo>
                  <a:cubicBezTo>
                    <a:pt x="2510" y="4577"/>
                    <a:pt x="2527" y="4578"/>
                    <a:pt x="2544" y="4578"/>
                  </a:cubicBezTo>
                  <a:cubicBezTo>
                    <a:pt x="2748" y="4578"/>
                    <a:pt x="2927" y="4426"/>
                    <a:pt x="2953" y="4219"/>
                  </a:cubicBezTo>
                  <a:lnTo>
                    <a:pt x="3290" y="1585"/>
                  </a:lnTo>
                  <a:lnTo>
                    <a:pt x="3448" y="1588"/>
                  </a:lnTo>
                  <a:lnTo>
                    <a:pt x="3811" y="4160"/>
                  </a:lnTo>
                  <a:cubicBezTo>
                    <a:pt x="3840" y="4366"/>
                    <a:pt x="4017" y="4514"/>
                    <a:pt x="4218" y="4514"/>
                  </a:cubicBezTo>
                  <a:cubicBezTo>
                    <a:pt x="4237" y="4514"/>
                    <a:pt x="4257" y="4513"/>
                    <a:pt x="4276" y="4510"/>
                  </a:cubicBezTo>
                  <a:lnTo>
                    <a:pt x="4764" y="4440"/>
                  </a:lnTo>
                  <a:cubicBezTo>
                    <a:pt x="4990" y="4409"/>
                    <a:pt x="5147" y="4201"/>
                    <a:pt x="5114" y="3975"/>
                  </a:cubicBezTo>
                  <a:lnTo>
                    <a:pt x="4776" y="1588"/>
                  </a:lnTo>
                  <a:cubicBezTo>
                    <a:pt x="6092" y="1571"/>
                    <a:pt x="7288" y="1503"/>
                    <a:pt x="7884" y="1465"/>
                  </a:cubicBezTo>
                  <a:cubicBezTo>
                    <a:pt x="8107" y="1450"/>
                    <a:pt x="8279" y="1265"/>
                    <a:pt x="8279" y="1042"/>
                  </a:cubicBezTo>
                  <a:lnTo>
                    <a:pt x="8279" y="483"/>
                  </a:lnTo>
                  <a:cubicBezTo>
                    <a:pt x="8279" y="246"/>
                    <a:pt x="8086" y="59"/>
                    <a:pt x="7857" y="59"/>
                  </a:cubicBezTo>
                  <a:cubicBezTo>
                    <a:pt x="7835" y="59"/>
                    <a:pt x="7814" y="60"/>
                    <a:pt x="7792" y="64"/>
                  </a:cubicBezTo>
                  <a:cubicBezTo>
                    <a:pt x="7066" y="180"/>
                    <a:pt x="6130" y="222"/>
                    <a:pt x="5165" y="222"/>
                  </a:cubicBezTo>
                  <a:cubicBezTo>
                    <a:pt x="3328" y="222"/>
                    <a:pt x="1385" y="72"/>
                    <a:pt x="579" y="2"/>
                  </a:cubicBezTo>
                  <a:cubicBezTo>
                    <a:pt x="565" y="1"/>
                    <a:pt x="552" y="0"/>
                    <a:pt x="5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53"/>
            <p:cNvSpPr/>
            <p:nvPr/>
          </p:nvSpPr>
          <p:spPr>
            <a:xfrm>
              <a:off x="1868062" y="1976701"/>
              <a:ext cx="99676" cy="53484"/>
            </a:xfrm>
            <a:custGeom>
              <a:avLst/>
              <a:gdLst/>
              <a:ahLst/>
              <a:cxnLst/>
              <a:rect l="l" t="t" r="r" b="b"/>
              <a:pathLst>
                <a:path w="1353" h="726" extrusionOk="0">
                  <a:moveTo>
                    <a:pt x="1101" y="0"/>
                  </a:moveTo>
                  <a:lnTo>
                    <a:pt x="749" y="360"/>
                  </a:lnTo>
                  <a:lnTo>
                    <a:pt x="385" y="7"/>
                  </a:lnTo>
                  <a:lnTo>
                    <a:pt x="48" y="352"/>
                  </a:lnTo>
                  <a:lnTo>
                    <a:pt x="1" y="306"/>
                  </a:lnTo>
                  <a:lnTo>
                    <a:pt x="1" y="306"/>
                  </a:lnTo>
                  <a:lnTo>
                    <a:pt x="17" y="421"/>
                  </a:lnTo>
                  <a:lnTo>
                    <a:pt x="48" y="388"/>
                  </a:lnTo>
                  <a:lnTo>
                    <a:pt x="395" y="725"/>
                  </a:lnTo>
                  <a:lnTo>
                    <a:pt x="746" y="364"/>
                  </a:lnTo>
                  <a:lnTo>
                    <a:pt x="1110" y="719"/>
                  </a:lnTo>
                  <a:lnTo>
                    <a:pt x="1353" y="469"/>
                  </a:lnTo>
                  <a:lnTo>
                    <a:pt x="1316" y="211"/>
                  </a:lnTo>
                  <a:lnTo>
                    <a:pt x="11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53"/>
            <p:cNvSpPr/>
            <p:nvPr/>
          </p:nvSpPr>
          <p:spPr>
            <a:xfrm>
              <a:off x="2024023" y="1877540"/>
              <a:ext cx="187785" cy="40592"/>
            </a:xfrm>
            <a:custGeom>
              <a:avLst/>
              <a:gdLst/>
              <a:ahLst/>
              <a:cxnLst/>
              <a:rect l="l" t="t" r="r" b="b"/>
              <a:pathLst>
                <a:path w="2549" h="551" extrusionOk="0">
                  <a:moveTo>
                    <a:pt x="2411" y="1"/>
                  </a:moveTo>
                  <a:lnTo>
                    <a:pt x="2075" y="346"/>
                  </a:lnTo>
                  <a:lnTo>
                    <a:pt x="1729" y="10"/>
                  </a:lnTo>
                  <a:lnTo>
                    <a:pt x="1388" y="360"/>
                  </a:lnTo>
                  <a:lnTo>
                    <a:pt x="1037" y="20"/>
                  </a:lnTo>
                  <a:lnTo>
                    <a:pt x="701" y="365"/>
                  </a:lnTo>
                  <a:lnTo>
                    <a:pt x="355" y="28"/>
                  </a:lnTo>
                  <a:lnTo>
                    <a:pt x="0" y="392"/>
                  </a:lnTo>
                  <a:lnTo>
                    <a:pt x="163" y="550"/>
                  </a:lnTo>
                  <a:cubicBezTo>
                    <a:pt x="302" y="545"/>
                    <a:pt x="437" y="541"/>
                    <a:pt x="570" y="536"/>
                  </a:cubicBezTo>
                  <a:lnTo>
                    <a:pt x="701" y="401"/>
                  </a:lnTo>
                  <a:lnTo>
                    <a:pt x="830" y="525"/>
                  </a:lnTo>
                  <a:cubicBezTo>
                    <a:pt x="985" y="518"/>
                    <a:pt x="1133" y="512"/>
                    <a:pt x="1274" y="504"/>
                  </a:cubicBezTo>
                  <a:lnTo>
                    <a:pt x="1388" y="387"/>
                  </a:lnTo>
                  <a:lnTo>
                    <a:pt x="1496" y="493"/>
                  </a:lnTo>
                  <a:cubicBezTo>
                    <a:pt x="1683" y="484"/>
                    <a:pt x="1850" y="474"/>
                    <a:pt x="1995" y="465"/>
                  </a:cubicBezTo>
                  <a:lnTo>
                    <a:pt x="2074" y="382"/>
                  </a:lnTo>
                  <a:lnTo>
                    <a:pt x="2148" y="455"/>
                  </a:lnTo>
                  <a:lnTo>
                    <a:pt x="2167" y="454"/>
                  </a:lnTo>
                  <a:cubicBezTo>
                    <a:pt x="2349" y="442"/>
                    <a:pt x="2503" y="314"/>
                    <a:pt x="2549" y="137"/>
                  </a:cubicBezTo>
                  <a:lnTo>
                    <a:pt x="24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53"/>
            <p:cNvSpPr/>
            <p:nvPr/>
          </p:nvSpPr>
          <p:spPr>
            <a:xfrm>
              <a:off x="1667014" y="1883949"/>
              <a:ext cx="49064" cy="28584"/>
            </a:xfrm>
            <a:custGeom>
              <a:avLst/>
              <a:gdLst/>
              <a:ahLst/>
              <a:cxnLst/>
              <a:rect l="l" t="t" r="r" b="b"/>
              <a:pathLst>
                <a:path w="666" h="388" extrusionOk="0">
                  <a:moveTo>
                    <a:pt x="300" y="1"/>
                  </a:moveTo>
                  <a:lnTo>
                    <a:pt x="1" y="308"/>
                  </a:lnTo>
                  <a:cubicBezTo>
                    <a:pt x="199" y="340"/>
                    <a:pt x="411" y="365"/>
                    <a:pt x="634" y="387"/>
                  </a:cubicBezTo>
                  <a:lnTo>
                    <a:pt x="666" y="355"/>
                  </a:lnTo>
                  <a:lnTo>
                    <a:pt x="3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53"/>
            <p:cNvSpPr/>
            <p:nvPr/>
          </p:nvSpPr>
          <p:spPr>
            <a:xfrm>
              <a:off x="2126278" y="1807332"/>
              <a:ext cx="83984" cy="29763"/>
            </a:xfrm>
            <a:custGeom>
              <a:avLst/>
              <a:gdLst/>
              <a:ahLst/>
              <a:cxnLst/>
              <a:rect l="l" t="t" r="r" b="b"/>
              <a:pathLst>
                <a:path w="1140" h="404" extrusionOk="0">
                  <a:moveTo>
                    <a:pt x="754" y="1"/>
                  </a:moveTo>
                  <a:cubicBezTo>
                    <a:pt x="733" y="1"/>
                    <a:pt x="711" y="2"/>
                    <a:pt x="689" y="6"/>
                  </a:cubicBezTo>
                  <a:lnTo>
                    <a:pt x="670" y="9"/>
                  </a:lnTo>
                  <a:lnTo>
                    <a:pt x="659" y="20"/>
                  </a:lnTo>
                  <a:lnTo>
                    <a:pt x="649" y="12"/>
                  </a:lnTo>
                  <a:cubicBezTo>
                    <a:pt x="448" y="44"/>
                    <a:pt x="230" y="69"/>
                    <a:pt x="0" y="90"/>
                  </a:cubicBezTo>
                  <a:lnTo>
                    <a:pt x="323" y="403"/>
                  </a:lnTo>
                  <a:lnTo>
                    <a:pt x="659" y="58"/>
                  </a:lnTo>
                  <a:lnTo>
                    <a:pt x="1005" y="394"/>
                  </a:lnTo>
                  <a:lnTo>
                    <a:pt x="1140" y="256"/>
                  </a:lnTo>
                  <a:cubicBezTo>
                    <a:pt x="1073" y="99"/>
                    <a:pt x="919" y="1"/>
                    <a:pt x="7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53"/>
            <p:cNvSpPr/>
            <p:nvPr/>
          </p:nvSpPr>
          <p:spPr>
            <a:xfrm>
              <a:off x="1716226" y="1880266"/>
              <a:ext cx="307499" cy="55326"/>
            </a:xfrm>
            <a:custGeom>
              <a:avLst/>
              <a:gdLst/>
              <a:ahLst/>
              <a:cxnLst/>
              <a:rect l="l" t="t" r="r" b="b"/>
              <a:pathLst>
                <a:path w="4174" h="751" extrusionOk="0">
                  <a:moveTo>
                    <a:pt x="3809" y="0"/>
                  </a:moveTo>
                  <a:lnTo>
                    <a:pt x="3472" y="345"/>
                  </a:lnTo>
                  <a:lnTo>
                    <a:pt x="3127" y="10"/>
                  </a:lnTo>
                  <a:lnTo>
                    <a:pt x="2776" y="369"/>
                  </a:lnTo>
                  <a:lnTo>
                    <a:pt x="2412" y="15"/>
                  </a:lnTo>
                  <a:lnTo>
                    <a:pt x="2076" y="361"/>
                  </a:lnTo>
                  <a:lnTo>
                    <a:pt x="1729" y="24"/>
                  </a:lnTo>
                  <a:lnTo>
                    <a:pt x="1389" y="374"/>
                  </a:lnTo>
                  <a:lnTo>
                    <a:pt x="1039" y="34"/>
                  </a:lnTo>
                  <a:lnTo>
                    <a:pt x="704" y="379"/>
                  </a:lnTo>
                  <a:lnTo>
                    <a:pt x="357" y="41"/>
                  </a:lnTo>
                  <a:lnTo>
                    <a:pt x="1" y="405"/>
                  </a:lnTo>
                  <a:lnTo>
                    <a:pt x="40" y="445"/>
                  </a:lnTo>
                  <a:cubicBezTo>
                    <a:pt x="169" y="458"/>
                    <a:pt x="298" y="469"/>
                    <a:pt x="433" y="478"/>
                  </a:cubicBezTo>
                  <a:lnTo>
                    <a:pt x="401" y="724"/>
                  </a:lnTo>
                  <a:lnTo>
                    <a:pt x="702" y="415"/>
                  </a:lnTo>
                  <a:lnTo>
                    <a:pt x="1047" y="751"/>
                  </a:lnTo>
                  <a:lnTo>
                    <a:pt x="1389" y="401"/>
                  </a:lnTo>
                  <a:lnTo>
                    <a:pt x="1726" y="732"/>
                  </a:lnTo>
                  <a:lnTo>
                    <a:pt x="1751" y="537"/>
                  </a:lnTo>
                  <a:lnTo>
                    <a:pt x="1910" y="538"/>
                  </a:lnTo>
                  <a:lnTo>
                    <a:pt x="1913" y="562"/>
                  </a:lnTo>
                  <a:lnTo>
                    <a:pt x="2076" y="396"/>
                  </a:lnTo>
                  <a:lnTo>
                    <a:pt x="2421" y="733"/>
                  </a:lnTo>
                  <a:lnTo>
                    <a:pt x="2772" y="372"/>
                  </a:lnTo>
                  <a:lnTo>
                    <a:pt x="3137" y="727"/>
                  </a:lnTo>
                  <a:lnTo>
                    <a:pt x="3249" y="611"/>
                  </a:lnTo>
                  <a:lnTo>
                    <a:pt x="3239" y="540"/>
                  </a:lnTo>
                  <a:lnTo>
                    <a:pt x="3320" y="538"/>
                  </a:lnTo>
                  <a:lnTo>
                    <a:pt x="3472" y="382"/>
                  </a:lnTo>
                  <a:lnTo>
                    <a:pt x="3627" y="532"/>
                  </a:lnTo>
                  <a:cubicBezTo>
                    <a:pt x="3757" y="529"/>
                    <a:pt x="3884" y="527"/>
                    <a:pt x="4009" y="523"/>
                  </a:cubicBezTo>
                  <a:lnTo>
                    <a:pt x="4173" y="353"/>
                  </a:lnTo>
                  <a:lnTo>
                    <a:pt x="380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53"/>
            <p:cNvSpPr/>
            <p:nvPr/>
          </p:nvSpPr>
          <p:spPr>
            <a:xfrm>
              <a:off x="1882207" y="2079104"/>
              <a:ext cx="97539" cy="53484"/>
            </a:xfrm>
            <a:custGeom>
              <a:avLst/>
              <a:gdLst/>
              <a:ahLst/>
              <a:cxnLst/>
              <a:rect l="l" t="t" r="r" b="b"/>
              <a:pathLst>
                <a:path w="1324" h="726" extrusionOk="0">
                  <a:moveTo>
                    <a:pt x="975" y="0"/>
                  </a:moveTo>
                  <a:lnTo>
                    <a:pt x="624" y="361"/>
                  </a:lnTo>
                  <a:lnTo>
                    <a:pt x="260" y="6"/>
                  </a:lnTo>
                  <a:lnTo>
                    <a:pt x="0" y="272"/>
                  </a:lnTo>
                  <a:lnTo>
                    <a:pt x="21" y="413"/>
                  </a:lnTo>
                  <a:cubicBezTo>
                    <a:pt x="26" y="445"/>
                    <a:pt x="34" y="478"/>
                    <a:pt x="46" y="508"/>
                  </a:cubicBezTo>
                  <a:lnTo>
                    <a:pt x="269" y="725"/>
                  </a:lnTo>
                  <a:lnTo>
                    <a:pt x="621" y="364"/>
                  </a:lnTo>
                  <a:lnTo>
                    <a:pt x="961" y="697"/>
                  </a:lnTo>
                  <a:lnTo>
                    <a:pt x="974" y="695"/>
                  </a:lnTo>
                  <a:cubicBezTo>
                    <a:pt x="988" y="692"/>
                    <a:pt x="1004" y="687"/>
                    <a:pt x="1018" y="684"/>
                  </a:cubicBezTo>
                  <a:lnTo>
                    <a:pt x="1316" y="378"/>
                  </a:lnTo>
                  <a:cubicBezTo>
                    <a:pt x="1319" y="363"/>
                    <a:pt x="1322" y="348"/>
                    <a:pt x="1324" y="333"/>
                  </a:cubicBezTo>
                  <a:lnTo>
                    <a:pt x="1324" y="333"/>
                  </a:lnTo>
                  <a:lnTo>
                    <a:pt x="1320" y="337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53"/>
            <p:cNvSpPr/>
            <p:nvPr/>
          </p:nvSpPr>
          <p:spPr>
            <a:xfrm>
              <a:off x="1714385" y="1809026"/>
              <a:ext cx="151171" cy="33151"/>
            </a:xfrm>
            <a:custGeom>
              <a:avLst/>
              <a:gdLst/>
              <a:ahLst/>
              <a:cxnLst/>
              <a:rect l="l" t="t" r="r" b="b"/>
              <a:pathLst>
                <a:path w="2052" h="450" extrusionOk="0">
                  <a:moveTo>
                    <a:pt x="91" y="0"/>
                  </a:moveTo>
                  <a:lnTo>
                    <a:pt x="0" y="94"/>
                  </a:lnTo>
                  <a:lnTo>
                    <a:pt x="365" y="450"/>
                  </a:lnTo>
                  <a:lnTo>
                    <a:pt x="700" y="103"/>
                  </a:lnTo>
                  <a:lnTo>
                    <a:pt x="1047" y="440"/>
                  </a:lnTo>
                  <a:lnTo>
                    <a:pt x="1387" y="90"/>
                  </a:lnTo>
                  <a:lnTo>
                    <a:pt x="1737" y="431"/>
                  </a:lnTo>
                  <a:lnTo>
                    <a:pt x="2052" y="108"/>
                  </a:lnTo>
                  <a:cubicBezTo>
                    <a:pt x="1583" y="90"/>
                    <a:pt x="1134" y="67"/>
                    <a:pt x="724" y="41"/>
                  </a:cubicBezTo>
                  <a:lnTo>
                    <a:pt x="700" y="67"/>
                  </a:lnTo>
                  <a:lnTo>
                    <a:pt x="672" y="38"/>
                  </a:lnTo>
                  <a:cubicBezTo>
                    <a:pt x="466" y="25"/>
                    <a:pt x="273" y="13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53"/>
            <p:cNvSpPr/>
            <p:nvPr/>
          </p:nvSpPr>
          <p:spPr>
            <a:xfrm>
              <a:off x="1614708" y="1803059"/>
              <a:ext cx="99381" cy="40445"/>
            </a:xfrm>
            <a:custGeom>
              <a:avLst/>
              <a:gdLst/>
              <a:ahLst/>
              <a:cxnLst/>
              <a:rect l="l" t="t" r="r" b="b"/>
              <a:pathLst>
                <a:path w="1349" h="549" extrusionOk="0">
                  <a:moveTo>
                    <a:pt x="381" y="0"/>
                  </a:moveTo>
                  <a:cubicBezTo>
                    <a:pt x="218" y="0"/>
                    <a:pt x="69" y="96"/>
                    <a:pt x="0" y="244"/>
                  </a:cubicBezTo>
                  <a:lnTo>
                    <a:pt x="312" y="548"/>
                  </a:lnTo>
                  <a:lnTo>
                    <a:pt x="648" y="203"/>
                  </a:lnTo>
                  <a:lnTo>
                    <a:pt x="993" y="539"/>
                  </a:lnTo>
                  <a:lnTo>
                    <a:pt x="1349" y="175"/>
                  </a:lnTo>
                  <a:lnTo>
                    <a:pt x="1236" y="67"/>
                  </a:lnTo>
                  <a:cubicBezTo>
                    <a:pt x="1070" y="54"/>
                    <a:pt x="917" y="42"/>
                    <a:pt x="779" y="30"/>
                  </a:cubicBezTo>
                  <a:lnTo>
                    <a:pt x="648" y="165"/>
                  </a:lnTo>
                  <a:lnTo>
                    <a:pt x="484" y="7"/>
                  </a:lnTo>
                  <a:lnTo>
                    <a:pt x="418" y="2"/>
                  </a:lnTo>
                  <a:cubicBezTo>
                    <a:pt x="405" y="1"/>
                    <a:pt x="393" y="0"/>
                    <a:pt x="3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53"/>
            <p:cNvSpPr/>
            <p:nvPr/>
          </p:nvSpPr>
          <p:spPr>
            <a:xfrm>
              <a:off x="1724183" y="2080798"/>
              <a:ext cx="97907" cy="53705"/>
            </a:xfrm>
            <a:custGeom>
              <a:avLst/>
              <a:gdLst/>
              <a:ahLst/>
              <a:cxnLst/>
              <a:rect l="l" t="t" r="r" b="b"/>
              <a:pathLst>
                <a:path w="1329" h="729" extrusionOk="0">
                  <a:moveTo>
                    <a:pt x="1031" y="1"/>
                  </a:moveTo>
                  <a:lnTo>
                    <a:pt x="695" y="347"/>
                  </a:lnTo>
                  <a:lnTo>
                    <a:pt x="350" y="10"/>
                  </a:lnTo>
                  <a:lnTo>
                    <a:pt x="0" y="366"/>
                  </a:lnTo>
                  <a:cubicBezTo>
                    <a:pt x="0" y="371"/>
                    <a:pt x="2" y="378"/>
                    <a:pt x="4" y="382"/>
                  </a:cubicBezTo>
                  <a:lnTo>
                    <a:pt x="358" y="729"/>
                  </a:lnTo>
                  <a:lnTo>
                    <a:pt x="695" y="382"/>
                  </a:lnTo>
                  <a:lnTo>
                    <a:pt x="1040" y="719"/>
                  </a:lnTo>
                  <a:lnTo>
                    <a:pt x="1308" y="446"/>
                  </a:lnTo>
                  <a:lnTo>
                    <a:pt x="1329" y="291"/>
                  </a:lnTo>
                  <a:lnTo>
                    <a:pt x="103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53"/>
            <p:cNvSpPr/>
            <p:nvPr/>
          </p:nvSpPr>
          <p:spPr>
            <a:xfrm>
              <a:off x="1869020" y="1817130"/>
              <a:ext cx="44718" cy="23059"/>
            </a:xfrm>
            <a:custGeom>
              <a:avLst/>
              <a:gdLst/>
              <a:ahLst/>
              <a:cxnLst/>
              <a:rect l="l" t="t" r="r" b="b"/>
              <a:pathLst>
                <a:path w="607" h="313" extrusionOk="0">
                  <a:moveTo>
                    <a:pt x="0" y="1"/>
                  </a:moveTo>
                  <a:lnTo>
                    <a:pt x="320" y="313"/>
                  </a:lnTo>
                  <a:lnTo>
                    <a:pt x="607" y="18"/>
                  </a:lnTo>
                  <a:cubicBezTo>
                    <a:pt x="402" y="14"/>
                    <a:pt x="200" y="7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53"/>
            <p:cNvSpPr/>
            <p:nvPr/>
          </p:nvSpPr>
          <p:spPr>
            <a:xfrm>
              <a:off x="1625611" y="1884686"/>
              <a:ext cx="34772" cy="20922"/>
            </a:xfrm>
            <a:custGeom>
              <a:avLst/>
              <a:gdLst/>
              <a:ahLst/>
              <a:cxnLst/>
              <a:rect l="l" t="t" r="r" b="b"/>
              <a:pathLst>
                <a:path w="472" h="284" extrusionOk="0">
                  <a:moveTo>
                    <a:pt x="180" y="0"/>
                  </a:moveTo>
                  <a:lnTo>
                    <a:pt x="1" y="184"/>
                  </a:lnTo>
                  <a:cubicBezTo>
                    <a:pt x="17" y="190"/>
                    <a:pt x="34" y="197"/>
                    <a:pt x="52" y="201"/>
                  </a:cubicBezTo>
                  <a:cubicBezTo>
                    <a:pt x="183" y="232"/>
                    <a:pt x="324" y="258"/>
                    <a:pt x="471" y="284"/>
                  </a:cubicBezTo>
                  <a:lnTo>
                    <a:pt x="18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53"/>
            <p:cNvSpPr/>
            <p:nvPr/>
          </p:nvSpPr>
          <p:spPr>
            <a:xfrm>
              <a:off x="2078245" y="1814331"/>
              <a:ext cx="43760" cy="23427"/>
            </a:xfrm>
            <a:custGeom>
              <a:avLst/>
              <a:gdLst/>
              <a:ahLst/>
              <a:cxnLst/>
              <a:rect l="l" t="t" r="r" b="b"/>
              <a:pathLst>
                <a:path w="594" h="318" extrusionOk="0">
                  <a:moveTo>
                    <a:pt x="594" y="1"/>
                  </a:moveTo>
                  <a:lnTo>
                    <a:pt x="594" y="1"/>
                  </a:lnTo>
                  <a:cubicBezTo>
                    <a:pt x="402" y="17"/>
                    <a:pt x="204" y="29"/>
                    <a:pt x="0" y="41"/>
                  </a:cubicBezTo>
                  <a:lnTo>
                    <a:pt x="283" y="318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53"/>
            <p:cNvSpPr/>
            <p:nvPr/>
          </p:nvSpPr>
          <p:spPr>
            <a:xfrm>
              <a:off x="1734570" y="1978469"/>
              <a:ext cx="102107" cy="53705"/>
            </a:xfrm>
            <a:custGeom>
              <a:avLst/>
              <a:gdLst/>
              <a:ahLst/>
              <a:cxnLst/>
              <a:rect l="l" t="t" r="r" b="b"/>
              <a:pathLst>
                <a:path w="1386" h="729" extrusionOk="0">
                  <a:moveTo>
                    <a:pt x="823" y="0"/>
                  </a:moveTo>
                  <a:lnTo>
                    <a:pt x="488" y="345"/>
                  </a:lnTo>
                  <a:lnTo>
                    <a:pt x="141" y="8"/>
                  </a:lnTo>
                  <a:lnTo>
                    <a:pt x="64" y="89"/>
                  </a:lnTo>
                  <a:lnTo>
                    <a:pt x="0" y="581"/>
                  </a:lnTo>
                  <a:lnTo>
                    <a:pt x="151" y="728"/>
                  </a:lnTo>
                  <a:lnTo>
                    <a:pt x="488" y="382"/>
                  </a:lnTo>
                  <a:lnTo>
                    <a:pt x="833" y="719"/>
                  </a:lnTo>
                  <a:lnTo>
                    <a:pt x="1175" y="369"/>
                  </a:lnTo>
                  <a:lnTo>
                    <a:pt x="1335" y="526"/>
                  </a:lnTo>
                  <a:lnTo>
                    <a:pt x="1385" y="124"/>
                  </a:lnTo>
                  <a:lnTo>
                    <a:pt x="1173" y="340"/>
                  </a:lnTo>
                  <a:lnTo>
                    <a:pt x="8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53"/>
            <p:cNvSpPr/>
            <p:nvPr/>
          </p:nvSpPr>
          <p:spPr>
            <a:xfrm>
              <a:off x="1923831" y="1818677"/>
              <a:ext cx="41329" cy="21070"/>
            </a:xfrm>
            <a:custGeom>
              <a:avLst/>
              <a:gdLst/>
              <a:ahLst/>
              <a:cxnLst/>
              <a:rect l="l" t="t" r="r" b="b"/>
              <a:pathLst>
                <a:path w="561" h="286" extrusionOk="0">
                  <a:moveTo>
                    <a:pt x="0" y="1"/>
                  </a:moveTo>
                  <a:lnTo>
                    <a:pt x="292" y="285"/>
                  </a:lnTo>
                  <a:lnTo>
                    <a:pt x="561" y="8"/>
                  </a:lnTo>
                  <a:cubicBezTo>
                    <a:pt x="374" y="7"/>
                    <a:pt x="187" y="5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53"/>
            <p:cNvSpPr/>
            <p:nvPr/>
          </p:nvSpPr>
          <p:spPr>
            <a:xfrm>
              <a:off x="2028885" y="1817719"/>
              <a:ext cx="40224" cy="20628"/>
            </a:xfrm>
            <a:custGeom>
              <a:avLst/>
              <a:gdLst/>
              <a:ahLst/>
              <a:cxnLst/>
              <a:rect l="l" t="t" r="r" b="b"/>
              <a:pathLst>
                <a:path w="546" h="280" extrusionOk="0">
                  <a:moveTo>
                    <a:pt x="545" y="1"/>
                  </a:moveTo>
                  <a:lnTo>
                    <a:pt x="545" y="1"/>
                  </a:lnTo>
                  <a:cubicBezTo>
                    <a:pt x="366" y="7"/>
                    <a:pt x="186" y="14"/>
                    <a:pt x="1" y="17"/>
                  </a:cubicBezTo>
                  <a:lnTo>
                    <a:pt x="271" y="279"/>
                  </a:lnTo>
                  <a:lnTo>
                    <a:pt x="54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53"/>
            <p:cNvSpPr/>
            <p:nvPr/>
          </p:nvSpPr>
          <p:spPr>
            <a:xfrm>
              <a:off x="1975400" y="1819119"/>
              <a:ext cx="39561" cy="19891"/>
            </a:xfrm>
            <a:custGeom>
              <a:avLst/>
              <a:gdLst/>
              <a:ahLst/>
              <a:cxnLst/>
              <a:rect l="l" t="t" r="r" b="b"/>
              <a:pathLst>
                <a:path w="537" h="270" extrusionOk="0">
                  <a:moveTo>
                    <a:pt x="537" y="1"/>
                  </a:moveTo>
                  <a:cubicBezTo>
                    <a:pt x="361" y="4"/>
                    <a:pt x="180" y="4"/>
                    <a:pt x="0" y="4"/>
                  </a:cubicBezTo>
                  <a:lnTo>
                    <a:pt x="274" y="270"/>
                  </a:lnTo>
                  <a:lnTo>
                    <a:pt x="5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53"/>
            <p:cNvSpPr/>
            <p:nvPr/>
          </p:nvSpPr>
          <p:spPr>
            <a:xfrm>
              <a:off x="1811630" y="2014494"/>
              <a:ext cx="19007" cy="18860"/>
            </a:xfrm>
            <a:custGeom>
              <a:avLst/>
              <a:gdLst/>
              <a:ahLst/>
              <a:cxnLst/>
              <a:rect l="l" t="t" r="r" b="b"/>
              <a:pathLst>
                <a:path w="258" h="256" extrusionOk="0">
                  <a:moveTo>
                    <a:pt x="127" y="0"/>
                  </a:moveTo>
                  <a:lnTo>
                    <a:pt x="1" y="128"/>
                  </a:lnTo>
                  <a:lnTo>
                    <a:pt x="130" y="255"/>
                  </a:lnTo>
                  <a:lnTo>
                    <a:pt x="257" y="125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53"/>
            <p:cNvSpPr/>
            <p:nvPr/>
          </p:nvSpPr>
          <p:spPr>
            <a:xfrm>
              <a:off x="1815166" y="2075125"/>
              <a:ext cx="10166" cy="17533"/>
            </a:xfrm>
            <a:custGeom>
              <a:avLst/>
              <a:gdLst/>
              <a:ahLst/>
              <a:cxnLst/>
              <a:rect l="l" t="t" r="r" b="b"/>
              <a:pathLst>
                <a:path w="138" h="238" extrusionOk="0">
                  <a:moveTo>
                    <a:pt x="125" y="0"/>
                  </a:moveTo>
                  <a:lnTo>
                    <a:pt x="0" y="130"/>
                  </a:lnTo>
                  <a:lnTo>
                    <a:pt x="109" y="238"/>
                  </a:lnTo>
                  <a:lnTo>
                    <a:pt x="138" y="13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53"/>
            <p:cNvSpPr/>
            <p:nvPr/>
          </p:nvSpPr>
          <p:spPr>
            <a:xfrm>
              <a:off x="1870051" y="2013315"/>
              <a:ext cx="9872" cy="17091"/>
            </a:xfrm>
            <a:custGeom>
              <a:avLst/>
              <a:gdLst/>
              <a:ahLst/>
              <a:cxnLst/>
              <a:rect l="l" t="t" r="r" b="b"/>
              <a:pathLst>
                <a:path w="134" h="232" extrusionOk="0">
                  <a:moveTo>
                    <a:pt x="4" y="0"/>
                  </a:moveTo>
                  <a:lnTo>
                    <a:pt x="1" y="4"/>
                  </a:lnTo>
                  <a:lnTo>
                    <a:pt x="34" y="231"/>
                  </a:lnTo>
                  <a:lnTo>
                    <a:pt x="134" y="127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53"/>
            <p:cNvSpPr/>
            <p:nvPr/>
          </p:nvSpPr>
          <p:spPr>
            <a:xfrm>
              <a:off x="1808462" y="1917912"/>
              <a:ext cx="19007" cy="18860"/>
            </a:xfrm>
            <a:custGeom>
              <a:avLst/>
              <a:gdLst/>
              <a:ahLst/>
              <a:cxnLst/>
              <a:rect l="l" t="t" r="r" b="b"/>
              <a:pathLst>
                <a:path w="258" h="256" extrusionOk="0">
                  <a:moveTo>
                    <a:pt x="128" y="1"/>
                  </a:moveTo>
                  <a:lnTo>
                    <a:pt x="1" y="130"/>
                  </a:lnTo>
                  <a:lnTo>
                    <a:pt x="131" y="255"/>
                  </a:lnTo>
                  <a:lnTo>
                    <a:pt x="257" y="126"/>
                  </a:lnTo>
                  <a:lnTo>
                    <a:pt x="1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53"/>
            <p:cNvSpPr/>
            <p:nvPr/>
          </p:nvSpPr>
          <p:spPr>
            <a:xfrm>
              <a:off x="1879481" y="2079693"/>
              <a:ext cx="4199" cy="7367"/>
            </a:xfrm>
            <a:custGeom>
              <a:avLst/>
              <a:gdLst/>
              <a:ahLst/>
              <a:cxnLst/>
              <a:rect l="l" t="t" r="r" b="b"/>
              <a:pathLst>
                <a:path w="57" h="100" extrusionOk="0">
                  <a:moveTo>
                    <a:pt x="1" y="0"/>
                  </a:moveTo>
                  <a:lnTo>
                    <a:pt x="14" y="100"/>
                  </a:lnTo>
                  <a:lnTo>
                    <a:pt x="56" y="5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53"/>
            <p:cNvSpPr/>
            <p:nvPr/>
          </p:nvSpPr>
          <p:spPr>
            <a:xfrm>
              <a:off x="1763376" y="2074094"/>
              <a:ext cx="18933" cy="18786"/>
            </a:xfrm>
            <a:custGeom>
              <a:avLst/>
              <a:gdLst/>
              <a:ahLst/>
              <a:cxnLst/>
              <a:rect l="l" t="t" r="r" b="b"/>
              <a:pathLst>
                <a:path w="257" h="255" extrusionOk="0">
                  <a:moveTo>
                    <a:pt x="127" y="0"/>
                  </a:moveTo>
                  <a:lnTo>
                    <a:pt x="0" y="128"/>
                  </a:lnTo>
                  <a:lnTo>
                    <a:pt x="130" y="255"/>
                  </a:lnTo>
                  <a:lnTo>
                    <a:pt x="257" y="125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53"/>
            <p:cNvSpPr/>
            <p:nvPr/>
          </p:nvSpPr>
          <p:spPr>
            <a:xfrm>
              <a:off x="1808637" y="1971321"/>
              <a:ext cx="19081" cy="18933"/>
            </a:xfrm>
            <a:custGeom>
              <a:avLst/>
              <a:gdLst/>
              <a:ahLst/>
              <a:cxnLst/>
              <a:rect l="l" t="t" r="r" b="b"/>
              <a:pathLst>
                <a:path w="259" h="257" extrusionOk="0">
                  <a:moveTo>
                    <a:pt x="127" y="0"/>
                  </a:moveTo>
                  <a:lnTo>
                    <a:pt x="1" y="130"/>
                  </a:lnTo>
                  <a:lnTo>
                    <a:pt x="132" y="257"/>
                  </a:lnTo>
                  <a:lnTo>
                    <a:pt x="259" y="1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53"/>
            <p:cNvSpPr/>
            <p:nvPr/>
          </p:nvSpPr>
          <p:spPr>
            <a:xfrm>
              <a:off x="1760208" y="2013684"/>
              <a:ext cx="18933" cy="18933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7" y="0"/>
                  </a:moveTo>
                  <a:lnTo>
                    <a:pt x="1" y="130"/>
                  </a:lnTo>
                  <a:lnTo>
                    <a:pt x="130" y="257"/>
                  </a:lnTo>
                  <a:lnTo>
                    <a:pt x="257" y="1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53"/>
            <p:cNvSpPr/>
            <p:nvPr/>
          </p:nvSpPr>
          <p:spPr>
            <a:xfrm>
              <a:off x="1864968" y="1972060"/>
              <a:ext cx="13776" cy="18933"/>
            </a:xfrm>
            <a:custGeom>
              <a:avLst/>
              <a:gdLst/>
              <a:ahLst/>
              <a:cxnLst/>
              <a:rect l="l" t="t" r="r" b="b"/>
              <a:pathLst>
                <a:path w="187" h="257" extrusionOk="0">
                  <a:moveTo>
                    <a:pt x="57" y="0"/>
                  </a:moveTo>
                  <a:lnTo>
                    <a:pt x="0" y="60"/>
                  </a:lnTo>
                  <a:lnTo>
                    <a:pt x="22" y="218"/>
                  </a:lnTo>
                  <a:lnTo>
                    <a:pt x="62" y="256"/>
                  </a:lnTo>
                  <a:lnTo>
                    <a:pt x="187" y="127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53"/>
            <p:cNvSpPr/>
            <p:nvPr/>
          </p:nvSpPr>
          <p:spPr>
            <a:xfrm>
              <a:off x="1757261" y="1917322"/>
              <a:ext cx="18860" cy="19007"/>
            </a:xfrm>
            <a:custGeom>
              <a:avLst/>
              <a:gdLst/>
              <a:ahLst/>
              <a:cxnLst/>
              <a:rect l="l" t="t" r="r" b="b"/>
              <a:pathLst>
                <a:path w="256" h="258" extrusionOk="0">
                  <a:moveTo>
                    <a:pt x="126" y="1"/>
                  </a:moveTo>
                  <a:lnTo>
                    <a:pt x="1" y="130"/>
                  </a:lnTo>
                  <a:lnTo>
                    <a:pt x="131" y="257"/>
                  </a:lnTo>
                  <a:lnTo>
                    <a:pt x="25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53"/>
            <p:cNvSpPr/>
            <p:nvPr/>
          </p:nvSpPr>
          <p:spPr>
            <a:xfrm>
              <a:off x="1806399" y="1823466"/>
              <a:ext cx="18933" cy="18933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7" y="0"/>
                  </a:moveTo>
                  <a:lnTo>
                    <a:pt x="0" y="130"/>
                  </a:lnTo>
                  <a:lnTo>
                    <a:pt x="130" y="257"/>
                  </a:lnTo>
                  <a:lnTo>
                    <a:pt x="257" y="1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53"/>
            <p:cNvSpPr/>
            <p:nvPr/>
          </p:nvSpPr>
          <p:spPr>
            <a:xfrm>
              <a:off x="1807210" y="1876435"/>
              <a:ext cx="18933" cy="18933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7" y="0"/>
                  </a:moveTo>
                  <a:lnTo>
                    <a:pt x="0" y="130"/>
                  </a:lnTo>
                  <a:lnTo>
                    <a:pt x="130" y="256"/>
                  </a:lnTo>
                  <a:lnTo>
                    <a:pt x="257" y="1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53"/>
            <p:cNvSpPr/>
            <p:nvPr/>
          </p:nvSpPr>
          <p:spPr>
            <a:xfrm>
              <a:off x="1910791" y="1917764"/>
              <a:ext cx="18933" cy="19007"/>
            </a:xfrm>
            <a:custGeom>
              <a:avLst/>
              <a:gdLst/>
              <a:ahLst/>
              <a:cxnLst/>
              <a:rect l="l" t="t" r="r" b="b"/>
              <a:pathLst>
                <a:path w="257" h="258" extrusionOk="0">
                  <a:moveTo>
                    <a:pt x="127" y="1"/>
                  </a:moveTo>
                  <a:lnTo>
                    <a:pt x="0" y="131"/>
                  </a:lnTo>
                  <a:lnTo>
                    <a:pt x="130" y="257"/>
                  </a:lnTo>
                  <a:lnTo>
                    <a:pt x="257" y="128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53"/>
            <p:cNvSpPr/>
            <p:nvPr/>
          </p:nvSpPr>
          <p:spPr>
            <a:xfrm>
              <a:off x="1918453" y="2116381"/>
              <a:ext cx="18933" cy="17681"/>
            </a:xfrm>
            <a:custGeom>
              <a:avLst/>
              <a:gdLst/>
              <a:ahLst/>
              <a:cxnLst/>
              <a:rect l="l" t="t" r="r" b="b"/>
              <a:pathLst>
                <a:path w="257" h="240" extrusionOk="0">
                  <a:moveTo>
                    <a:pt x="127" y="1"/>
                  </a:moveTo>
                  <a:lnTo>
                    <a:pt x="1" y="130"/>
                  </a:lnTo>
                  <a:lnTo>
                    <a:pt x="115" y="240"/>
                  </a:lnTo>
                  <a:lnTo>
                    <a:pt x="151" y="235"/>
                  </a:lnTo>
                  <a:lnTo>
                    <a:pt x="257" y="12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53"/>
            <p:cNvSpPr/>
            <p:nvPr/>
          </p:nvSpPr>
          <p:spPr>
            <a:xfrm>
              <a:off x="1910202" y="1877245"/>
              <a:ext cx="18933" cy="18933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7" y="0"/>
                  </a:moveTo>
                  <a:lnTo>
                    <a:pt x="0" y="130"/>
                  </a:lnTo>
                  <a:lnTo>
                    <a:pt x="130" y="257"/>
                  </a:lnTo>
                  <a:lnTo>
                    <a:pt x="257" y="1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53"/>
            <p:cNvSpPr/>
            <p:nvPr/>
          </p:nvSpPr>
          <p:spPr>
            <a:xfrm>
              <a:off x="1908802" y="1823539"/>
              <a:ext cx="18933" cy="19007"/>
            </a:xfrm>
            <a:custGeom>
              <a:avLst/>
              <a:gdLst/>
              <a:ahLst/>
              <a:cxnLst/>
              <a:rect l="l" t="t" r="r" b="b"/>
              <a:pathLst>
                <a:path w="257" h="258" extrusionOk="0">
                  <a:moveTo>
                    <a:pt x="127" y="1"/>
                  </a:moveTo>
                  <a:lnTo>
                    <a:pt x="0" y="131"/>
                  </a:lnTo>
                  <a:lnTo>
                    <a:pt x="130" y="257"/>
                  </a:lnTo>
                  <a:lnTo>
                    <a:pt x="257" y="128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53"/>
            <p:cNvSpPr/>
            <p:nvPr/>
          </p:nvSpPr>
          <p:spPr>
            <a:xfrm>
              <a:off x="2018866" y="1914449"/>
              <a:ext cx="8251" cy="4273"/>
            </a:xfrm>
            <a:custGeom>
              <a:avLst/>
              <a:gdLst/>
              <a:ahLst/>
              <a:cxnLst/>
              <a:rect l="l" t="t" r="r" b="b"/>
              <a:pathLst>
                <a:path w="112" h="58" extrusionOk="0">
                  <a:moveTo>
                    <a:pt x="56" y="0"/>
                  </a:moveTo>
                  <a:lnTo>
                    <a:pt x="0" y="57"/>
                  </a:lnTo>
                  <a:lnTo>
                    <a:pt x="111" y="54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53"/>
            <p:cNvSpPr/>
            <p:nvPr/>
          </p:nvSpPr>
          <p:spPr>
            <a:xfrm>
              <a:off x="2071467" y="1913712"/>
              <a:ext cx="5894" cy="3241"/>
            </a:xfrm>
            <a:custGeom>
              <a:avLst/>
              <a:gdLst/>
              <a:ahLst/>
              <a:cxnLst/>
              <a:rect l="l" t="t" r="r" b="b"/>
              <a:pathLst>
                <a:path w="80" h="44" extrusionOk="0">
                  <a:moveTo>
                    <a:pt x="40" y="1"/>
                  </a:moveTo>
                  <a:lnTo>
                    <a:pt x="0" y="43"/>
                  </a:lnTo>
                  <a:lnTo>
                    <a:pt x="79" y="39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53"/>
            <p:cNvSpPr/>
            <p:nvPr/>
          </p:nvSpPr>
          <p:spPr>
            <a:xfrm>
              <a:off x="1856275" y="1823024"/>
              <a:ext cx="18860" cy="18933"/>
            </a:xfrm>
            <a:custGeom>
              <a:avLst/>
              <a:gdLst/>
              <a:ahLst/>
              <a:cxnLst/>
              <a:rect l="l" t="t" r="r" b="b"/>
              <a:pathLst>
                <a:path w="256" h="257" extrusionOk="0">
                  <a:moveTo>
                    <a:pt x="126" y="0"/>
                  </a:moveTo>
                  <a:lnTo>
                    <a:pt x="1" y="130"/>
                  </a:lnTo>
                  <a:lnTo>
                    <a:pt x="131" y="257"/>
                  </a:lnTo>
                  <a:lnTo>
                    <a:pt x="256" y="127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53"/>
            <p:cNvSpPr/>
            <p:nvPr/>
          </p:nvSpPr>
          <p:spPr>
            <a:xfrm>
              <a:off x="1912633" y="1972870"/>
              <a:ext cx="18933" cy="18933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7" y="0"/>
                  </a:moveTo>
                  <a:lnTo>
                    <a:pt x="0" y="130"/>
                  </a:lnTo>
                  <a:lnTo>
                    <a:pt x="130" y="257"/>
                  </a:lnTo>
                  <a:lnTo>
                    <a:pt x="257" y="1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53"/>
            <p:cNvSpPr/>
            <p:nvPr/>
          </p:nvSpPr>
          <p:spPr>
            <a:xfrm>
              <a:off x="1857011" y="1875919"/>
              <a:ext cx="18933" cy="19007"/>
            </a:xfrm>
            <a:custGeom>
              <a:avLst/>
              <a:gdLst/>
              <a:ahLst/>
              <a:cxnLst/>
              <a:rect l="l" t="t" r="r" b="b"/>
              <a:pathLst>
                <a:path w="257" h="258" extrusionOk="0">
                  <a:moveTo>
                    <a:pt x="127" y="1"/>
                  </a:moveTo>
                  <a:lnTo>
                    <a:pt x="0" y="131"/>
                  </a:lnTo>
                  <a:lnTo>
                    <a:pt x="130" y="257"/>
                  </a:lnTo>
                  <a:lnTo>
                    <a:pt x="257" y="127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53"/>
            <p:cNvSpPr/>
            <p:nvPr/>
          </p:nvSpPr>
          <p:spPr>
            <a:xfrm>
              <a:off x="1858190" y="1917249"/>
              <a:ext cx="18933" cy="18933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7" y="0"/>
                  </a:moveTo>
                  <a:lnTo>
                    <a:pt x="0" y="130"/>
                  </a:lnTo>
                  <a:lnTo>
                    <a:pt x="130" y="256"/>
                  </a:lnTo>
                  <a:lnTo>
                    <a:pt x="257" y="1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53"/>
            <p:cNvSpPr/>
            <p:nvPr/>
          </p:nvSpPr>
          <p:spPr>
            <a:xfrm>
              <a:off x="1913812" y="2014126"/>
              <a:ext cx="18860" cy="18933"/>
            </a:xfrm>
            <a:custGeom>
              <a:avLst/>
              <a:gdLst/>
              <a:ahLst/>
              <a:cxnLst/>
              <a:rect l="l" t="t" r="r" b="b"/>
              <a:pathLst>
                <a:path w="256" h="257" extrusionOk="0">
                  <a:moveTo>
                    <a:pt x="125" y="0"/>
                  </a:moveTo>
                  <a:lnTo>
                    <a:pt x="0" y="130"/>
                  </a:lnTo>
                  <a:lnTo>
                    <a:pt x="130" y="257"/>
                  </a:lnTo>
                  <a:lnTo>
                    <a:pt x="255" y="127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53"/>
            <p:cNvSpPr/>
            <p:nvPr/>
          </p:nvSpPr>
          <p:spPr>
            <a:xfrm>
              <a:off x="1917495" y="2075199"/>
              <a:ext cx="19007" cy="19007"/>
            </a:xfrm>
            <a:custGeom>
              <a:avLst/>
              <a:gdLst/>
              <a:ahLst/>
              <a:cxnLst/>
              <a:rect l="l" t="t" r="r" b="b"/>
              <a:pathLst>
                <a:path w="258" h="258" extrusionOk="0">
                  <a:moveTo>
                    <a:pt x="128" y="1"/>
                  </a:moveTo>
                  <a:lnTo>
                    <a:pt x="1" y="131"/>
                  </a:lnTo>
                  <a:lnTo>
                    <a:pt x="131" y="257"/>
                  </a:lnTo>
                  <a:lnTo>
                    <a:pt x="257" y="127"/>
                  </a:lnTo>
                  <a:lnTo>
                    <a:pt x="1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53"/>
            <p:cNvSpPr/>
            <p:nvPr/>
          </p:nvSpPr>
          <p:spPr>
            <a:xfrm>
              <a:off x="1759029" y="1972354"/>
              <a:ext cx="19007" cy="19007"/>
            </a:xfrm>
            <a:custGeom>
              <a:avLst/>
              <a:gdLst/>
              <a:ahLst/>
              <a:cxnLst/>
              <a:rect l="l" t="t" r="r" b="b"/>
              <a:pathLst>
                <a:path w="258" h="258" extrusionOk="0">
                  <a:moveTo>
                    <a:pt x="127" y="1"/>
                  </a:moveTo>
                  <a:lnTo>
                    <a:pt x="1" y="131"/>
                  </a:lnTo>
                  <a:lnTo>
                    <a:pt x="131" y="257"/>
                  </a:lnTo>
                  <a:lnTo>
                    <a:pt x="257" y="127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53"/>
            <p:cNvSpPr/>
            <p:nvPr/>
          </p:nvSpPr>
          <p:spPr>
            <a:xfrm>
              <a:off x="2164513" y="1871941"/>
              <a:ext cx="18933" cy="18860"/>
            </a:xfrm>
            <a:custGeom>
              <a:avLst/>
              <a:gdLst/>
              <a:ahLst/>
              <a:cxnLst/>
              <a:rect l="l" t="t" r="r" b="b"/>
              <a:pathLst>
                <a:path w="257" h="256" extrusionOk="0">
                  <a:moveTo>
                    <a:pt x="127" y="1"/>
                  </a:moveTo>
                  <a:lnTo>
                    <a:pt x="0" y="131"/>
                  </a:lnTo>
                  <a:lnTo>
                    <a:pt x="130" y="256"/>
                  </a:lnTo>
                  <a:lnTo>
                    <a:pt x="257" y="12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53"/>
            <p:cNvSpPr/>
            <p:nvPr/>
          </p:nvSpPr>
          <p:spPr>
            <a:xfrm>
              <a:off x="2163777" y="1819045"/>
              <a:ext cx="19007" cy="18933"/>
            </a:xfrm>
            <a:custGeom>
              <a:avLst/>
              <a:gdLst/>
              <a:ahLst/>
              <a:cxnLst/>
              <a:rect l="l" t="t" r="r" b="b"/>
              <a:pathLst>
                <a:path w="258" h="257" extrusionOk="0">
                  <a:moveTo>
                    <a:pt x="128" y="0"/>
                  </a:moveTo>
                  <a:lnTo>
                    <a:pt x="1" y="130"/>
                  </a:lnTo>
                  <a:lnTo>
                    <a:pt x="131" y="257"/>
                  </a:lnTo>
                  <a:lnTo>
                    <a:pt x="257" y="127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53"/>
            <p:cNvSpPr/>
            <p:nvPr/>
          </p:nvSpPr>
          <p:spPr>
            <a:xfrm>
              <a:off x="1965823" y="1915702"/>
              <a:ext cx="8104" cy="4273"/>
            </a:xfrm>
            <a:custGeom>
              <a:avLst/>
              <a:gdLst/>
              <a:ahLst/>
              <a:cxnLst/>
              <a:rect l="l" t="t" r="r" b="b"/>
              <a:pathLst>
                <a:path w="110" h="58" extrusionOk="0">
                  <a:moveTo>
                    <a:pt x="54" y="0"/>
                  </a:moveTo>
                  <a:lnTo>
                    <a:pt x="0" y="57"/>
                  </a:lnTo>
                  <a:lnTo>
                    <a:pt x="109" y="54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53"/>
            <p:cNvSpPr/>
            <p:nvPr/>
          </p:nvSpPr>
          <p:spPr>
            <a:xfrm>
              <a:off x="2114933" y="1872530"/>
              <a:ext cx="18860" cy="19007"/>
            </a:xfrm>
            <a:custGeom>
              <a:avLst/>
              <a:gdLst/>
              <a:ahLst/>
              <a:cxnLst/>
              <a:rect l="l" t="t" r="r" b="b"/>
              <a:pathLst>
                <a:path w="256" h="258" extrusionOk="0">
                  <a:moveTo>
                    <a:pt x="126" y="1"/>
                  </a:moveTo>
                  <a:lnTo>
                    <a:pt x="1" y="131"/>
                  </a:lnTo>
                  <a:lnTo>
                    <a:pt x="129" y="257"/>
                  </a:lnTo>
                  <a:lnTo>
                    <a:pt x="25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53"/>
            <p:cNvSpPr/>
            <p:nvPr/>
          </p:nvSpPr>
          <p:spPr>
            <a:xfrm>
              <a:off x="1967886" y="2115423"/>
              <a:ext cx="7883" cy="8472"/>
            </a:xfrm>
            <a:custGeom>
              <a:avLst/>
              <a:gdLst/>
              <a:ahLst/>
              <a:cxnLst/>
              <a:rect l="l" t="t" r="r" b="b"/>
              <a:pathLst>
                <a:path w="107" h="115" extrusionOk="0">
                  <a:moveTo>
                    <a:pt x="107" y="1"/>
                  </a:moveTo>
                  <a:lnTo>
                    <a:pt x="1" y="109"/>
                  </a:lnTo>
                  <a:lnTo>
                    <a:pt x="7" y="115"/>
                  </a:lnTo>
                  <a:cubicBezTo>
                    <a:pt x="47" y="83"/>
                    <a:pt x="80" y="45"/>
                    <a:pt x="107" y="1"/>
                  </a:cubicBezTo>
                  <a:close/>
                </a:path>
              </a:pathLst>
            </a:custGeom>
            <a:solidFill>
              <a:srgbClr val="E5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53"/>
            <p:cNvSpPr/>
            <p:nvPr/>
          </p:nvSpPr>
          <p:spPr>
            <a:xfrm>
              <a:off x="1959635" y="1874741"/>
              <a:ext cx="18933" cy="19007"/>
            </a:xfrm>
            <a:custGeom>
              <a:avLst/>
              <a:gdLst/>
              <a:ahLst/>
              <a:cxnLst/>
              <a:rect l="l" t="t" r="r" b="b"/>
              <a:pathLst>
                <a:path w="257" h="258" extrusionOk="0">
                  <a:moveTo>
                    <a:pt x="127" y="1"/>
                  </a:moveTo>
                  <a:lnTo>
                    <a:pt x="0" y="131"/>
                  </a:lnTo>
                  <a:lnTo>
                    <a:pt x="130" y="257"/>
                  </a:lnTo>
                  <a:lnTo>
                    <a:pt x="257" y="128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53"/>
            <p:cNvSpPr/>
            <p:nvPr/>
          </p:nvSpPr>
          <p:spPr>
            <a:xfrm>
              <a:off x="2062700" y="1819045"/>
              <a:ext cx="19007" cy="18860"/>
            </a:xfrm>
            <a:custGeom>
              <a:avLst/>
              <a:gdLst/>
              <a:ahLst/>
              <a:cxnLst/>
              <a:rect l="l" t="t" r="r" b="b"/>
              <a:pathLst>
                <a:path w="258" h="256" extrusionOk="0">
                  <a:moveTo>
                    <a:pt x="127" y="0"/>
                  </a:moveTo>
                  <a:lnTo>
                    <a:pt x="1" y="130"/>
                  </a:lnTo>
                  <a:lnTo>
                    <a:pt x="130" y="255"/>
                  </a:lnTo>
                  <a:lnTo>
                    <a:pt x="257" y="125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53"/>
            <p:cNvSpPr/>
            <p:nvPr/>
          </p:nvSpPr>
          <p:spPr>
            <a:xfrm>
              <a:off x="2114859" y="1820666"/>
              <a:ext cx="18933" cy="18933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7" y="0"/>
                  </a:moveTo>
                  <a:lnTo>
                    <a:pt x="0" y="130"/>
                  </a:lnTo>
                  <a:lnTo>
                    <a:pt x="130" y="257"/>
                  </a:lnTo>
                  <a:lnTo>
                    <a:pt x="257" y="1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53"/>
            <p:cNvSpPr/>
            <p:nvPr/>
          </p:nvSpPr>
          <p:spPr>
            <a:xfrm>
              <a:off x="1756156" y="1876067"/>
              <a:ext cx="18933" cy="18933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7" y="0"/>
                  </a:moveTo>
                  <a:lnTo>
                    <a:pt x="0" y="130"/>
                  </a:lnTo>
                  <a:lnTo>
                    <a:pt x="130" y="257"/>
                  </a:lnTo>
                  <a:lnTo>
                    <a:pt x="257" y="1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53"/>
            <p:cNvSpPr/>
            <p:nvPr/>
          </p:nvSpPr>
          <p:spPr>
            <a:xfrm>
              <a:off x="2011425" y="1819856"/>
              <a:ext cx="18933" cy="18860"/>
            </a:xfrm>
            <a:custGeom>
              <a:avLst/>
              <a:gdLst/>
              <a:ahLst/>
              <a:cxnLst/>
              <a:rect l="l" t="t" r="r" b="b"/>
              <a:pathLst>
                <a:path w="257" h="256" extrusionOk="0">
                  <a:moveTo>
                    <a:pt x="127" y="0"/>
                  </a:moveTo>
                  <a:lnTo>
                    <a:pt x="0" y="130"/>
                  </a:lnTo>
                  <a:lnTo>
                    <a:pt x="130" y="255"/>
                  </a:lnTo>
                  <a:lnTo>
                    <a:pt x="257" y="125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53"/>
            <p:cNvSpPr/>
            <p:nvPr/>
          </p:nvSpPr>
          <p:spPr>
            <a:xfrm>
              <a:off x="1960028" y="1826292"/>
              <a:ext cx="19081" cy="19081"/>
            </a:xfrm>
            <a:custGeom>
              <a:avLst/>
              <a:gdLst/>
              <a:ahLst/>
              <a:cxnLst/>
              <a:rect l="l" t="t" r="r" b="b"/>
              <a:pathLst>
                <a:path w="259" h="259" extrusionOk="0">
                  <a:moveTo>
                    <a:pt x="128" y="1"/>
                  </a:moveTo>
                  <a:lnTo>
                    <a:pt x="1" y="132"/>
                  </a:lnTo>
                  <a:lnTo>
                    <a:pt x="132" y="259"/>
                  </a:lnTo>
                  <a:lnTo>
                    <a:pt x="259" y="127"/>
                  </a:lnTo>
                  <a:lnTo>
                    <a:pt x="1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53"/>
            <p:cNvSpPr/>
            <p:nvPr/>
          </p:nvSpPr>
          <p:spPr>
            <a:xfrm>
              <a:off x="2063511" y="1871867"/>
              <a:ext cx="18860" cy="18933"/>
            </a:xfrm>
            <a:custGeom>
              <a:avLst/>
              <a:gdLst/>
              <a:ahLst/>
              <a:cxnLst/>
              <a:rect l="l" t="t" r="r" b="b"/>
              <a:pathLst>
                <a:path w="256" h="257" extrusionOk="0">
                  <a:moveTo>
                    <a:pt x="127" y="0"/>
                  </a:moveTo>
                  <a:lnTo>
                    <a:pt x="1" y="130"/>
                  </a:lnTo>
                  <a:lnTo>
                    <a:pt x="130" y="257"/>
                  </a:lnTo>
                  <a:lnTo>
                    <a:pt x="256" y="1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53"/>
            <p:cNvSpPr/>
            <p:nvPr/>
          </p:nvSpPr>
          <p:spPr>
            <a:xfrm>
              <a:off x="2012825" y="1873488"/>
              <a:ext cx="18933" cy="18933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7" y="0"/>
                  </a:moveTo>
                  <a:lnTo>
                    <a:pt x="0" y="130"/>
                  </a:lnTo>
                  <a:lnTo>
                    <a:pt x="130" y="257"/>
                  </a:lnTo>
                  <a:lnTo>
                    <a:pt x="257" y="1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53"/>
            <p:cNvSpPr/>
            <p:nvPr/>
          </p:nvSpPr>
          <p:spPr>
            <a:xfrm>
              <a:off x="1730224" y="2123748"/>
              <a:ext cx="2063" cy="2063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" y="0"/>
                  </a:moveTo>
                  <a:cubicBezTo>
                    <a:pt x="9" y="10"/>
                    <a:pt x="18" y="19"/>
                    <a:pt x="26" y="27"/>
                  </a:cubicBezTo>
                  <a:lnTo>
                    <a:pt x="28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5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53"/>
            <p:cNvSpPr/>
            <p:nvPr/>
          </p:nvSpPr>
          <p:spPr>
            <a:xfrm>
              <a:off x="1650733" y="1825086"/>
              <a:ext cx="18933" cy="18933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7" y="1"/>
                  </a:moveTo>
                  <a:lnTo>
                    <a:pt x="0" y="130"/>
                  </a:lnTo>
                  <a:lnTo>
                    <a:pt x="130" y="257"/>
                  </a:lnTo>
                  <a:lnTo>
                    <a:pt x="257" y="127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53"/>
            <p:cNvSpPr/>
            <p:nvPr/>
          </p:nvSpPr>
          <p:spPr>
            <a:xfrm>
              <a:off x="1765144" y="2116013"/>
              <a:ext cx="18933" cy="19007"/>
            </a:xfrm>
            <a:custGeom>
              <a:avLst/>
              <a:gdLst/>
              <a:ahLst/>
              <a:cxnLst/>
              <a:rect l="l" t="t" r="r" b="b"/>
              <a:pathLst>
                <a:path w="257" h="258" extrusionOk="0">
                  <a:moveTo>
                    <a:pt x="127" y="1"/>
                  </a:moveTo>
                  <a:lnTo>
                    <a:pt x="0" y="131"/>
                  </a:lnTo>
                  <a:lnTo>
                    <a:pt x="130" y="257"/>
                  </a:lnTo>
                  <a:lnTo>
                    <a:pt x="256" y="128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53"/>
            <p:cNvSpPr/>
            <p:nvPr/>
          </p:nvSpPr>
          <p:spPr>
            <a:xfrm>
              <a:off x="1755788" y="1823687"/>
              <a:ext cx="18933" cy="18933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7" y="1"/>
                  </a:moveTo>
                  <a:lnTo>
                    <a:pt x="0" y="130"/>
                  </a:lnTo>
                  <a:lnTo>
                    <a:pt x="130" y="257"/>
                  </a:lnTo>
                  <a:lnTo>
                    <a:pt x="257" y="127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53"/>
            <p:cNvSpPr/>
            <p:nvPr/>
          </p:nvSpPr>
          <p:spPr>
            <a:xfrm>
              <a:off x="1651175" y="1877687"/>
              <a:ext cx="18933" cy="18860"/>
            </a:xfrm>
            <a:custGeom>
              <a:avLst/>
              <a:gdLst/>
              <a:ahLst/>
              <a:cxnLst/>
              <a:rect l="l" t="t" r="r" b="b"/>
              <a:pathLst>
                <a:path w="257" h="256" extrusionOk="0">
                  <a:moveTo>
                    <a:pt x="127" y="0"/>
                  </a:moveTo>
                  <a:lnTo>
                    <a:pt x="1" y="129"/>
                  </a:lnTo>
                  <a:lnTo>
                    <a:pt x="130" y="255"/>
                  </a:lnTo>
                  <a:lnTo>
                    <a:pt x="257" y="126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53"/>
            <p:cNvSpPr/>
            <p:nvPr/>
          </p:nvSpPr>
          <p:spPr>
            <a:xfrm>
              <a:off x="1966707" y="2072547"/>
              <a:ext cx="12082" cy="18933"/>
            </a:xfrm>
            <a:custGeom>
              <a:avLst/>
              <a:gdLst/>
              <a:ahLst/>
              <a:cxnLst/>
              <a:rect l="l" t="t" r="r" b="b"/>
              <a:pathLst>
                <a:path w="164" h="257" extrusionOk="0">
                  <a:moveTo>
                    <a:pt x="128" y="0"/>
                  </a:moveTo>
                  <a:lnTo>
                    <a:pt x="1" y="130"/>
                  </a:lnTo>
                  <a:lnTo>
                    <a:pt x="131" y="257"/>
                  </a:lnTo>
                  <a:lnTo>
                    <a:pt x="164" y="224"/>
                  </a:lnTo>
                  <a:lnTo>
                    <a:pt x="132" y="5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53"/>
            <p:cNvSpPr/>
            <p:nvPr/>
          </p:nvSpPr>
          <p:spPr>
            <a:xfrm>
              <a:off x="1961845" y="1978543"/>
              <a:ext cx="1694" cy="2873"/>
            </a:xfrm>
            <a:custGeom>
              <a:avLst/>
              <a:gdLst/>
              <a:ahLst/>
              <a:cxnLst/>
              <a:rect l="l" t="t" r="r" b="b"/>
              <a:pathLst>
                <a:path w="23" h="39" extrusionOk="0">
                  <a:moveTo>
                    <a:pt x="18" y="1"/>
                  </a:moveTo>
                  <a:lnTo>
                    <a:pt x="0" y="16"/>
                  </a:lnTo>
                  <a:lnTo>
                    <a:pt x="23" y="3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53"/>
            <p:cNvSpPr/>
            <p:nvPr/>
          </p:nvSpPr>
          <p:spPr>
            <a:xfrm>
              <a:off x="1963024" y="2015673"/>
              <a:ext cx="7146" cy="12377"/>
            </a:xfrm>
            <a:custGeom>
              <a:avLst/>
              <a:gdLst/>
              <a:ahLst/>
              <a:cxnLst/>
              <a:rect l="l" t="t" r="r" b="b"/>
              <a:pathLst>
                <a:path w="97" h="168" extrusionOk="0">
                  <a:moveTo>
                    <a:pt x="73" y="0"/>
                  </a:moveTo>
                  <a:lnTo>
                    <a:pt x="0" y="73"/>
                  </a:lnTo>
                  <a:lnTo>
                    <a:pt x="97" y="168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53"/>
            <p:cNvSpPr/>
            <p:nvPr/>
          </p:nvSpPr>
          <p:spPr>
            <a:xfrm>
              <a:off x="1703776" y="1823539"/>
              <a:ext cx="18933" cy="19007"/>
            </a:xfrm>
            <a:custGeom>
              <a:avLst/>
              <a:gdLst/>
              <a:ahLst/>
              <a:cxnLst/>
              <a:rect l="l" t="t" r="r" b="b"/>
              <a:pathLst>
                <a:path w="257" h="258" extrusionOk="0">
                  <a:moveTo>
                    <a:pt x="127" y="1"/>
                  </a:moveTo>
                  <a:lnTo>
                    <a:pt x="0" y="131"/>
                  </a:lnTo>
                  <a:lnTo>
                    <a:pt x="130" y="257"/>
                  </a:lnTo>
                  <a:lnTo>
                    <a:pt x="257" y="128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53"/>
            <p:cNvSpPr/>
            <p:nvPr/>
          </p:nvSpPr>
          <p:spPr>
            <a:xfrm>
              <a:off x="1704365" y="1876288"/>
              <a:ext cx="18933" cy="18933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7" y="0"/>
                  </a:moveTo>
                  <a:lnTo>
                    <a:pt x="0" y="130"/>
                  </a:lnTo>
                  <a:lnTo>
                    <a:pt x="130" y="257"/>
                  </a:lnTo>
                  <a:lnTo>
                    <a:pt x="257" y="1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53"/>
            <p:cNvSpPr/>
            <p:nvPr/>
          </p:nvSpPr>
          <p:spPr>
            <a:xfrm>
              <a:off x="1725803" y="2080356"/>
              <a:ext cx="5452" cy="9503"/>
            </a:xfrm>
            <a:custGeom>
              <a:avLst/>
              <a:gdLst/>
              <a:ahLst/>
              <a:cxnLst/>
              <a:rect l="l" t="t" r="r" b="b"/>
              <a:pathLst>
                <a:path w="74" h="129" extrusionOk="0">
                  <a:moveTo>
                    <a:pt x="16" y="1"/>
                  </a:moveTo>
                  <a:lnTo>
                    <a:pt x="1" y="129"/>
                  </a:lnTo>
                  <a:lnTo>
                    <a:pt x="73" y="54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53"/>
            <p:cNvSpPr/>
            <p:nvPr/>
          </p:nvSpPr>
          <p:spPr>
            <a:xfrm>
              <a:off x="1606751" y="1848440"/>
              <a:ext cx="606230" cy="19375"/>
            </a:xfrm>
            <a:custGeom>
              <a:avLst/>
              <a:gdLst/>
              <a:ahLst/>
              <a:cxnLst/>
              <a:rect l="l" t="t" r="r" b="b"/>
              <a:pathLst>
                <a:path w="8229" h="263" extrusionOk="0">
                  <a:moveTo>
                    <a:pt x="26" y="0"/>
                  </a:moveTo>
                  <a:lnTo>
                    <a:pt x="0" y="144"/>
                  </a:lnTo>
                  <a:lnTo>
                    <a:pt x="8228" y="263"/>
                  </a:lnTo>
                  <a:lnTo>
                    <a:pt x="8228" y="119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53"/>
            <p:cNvSpPr/>
            <p:nvPr/>
          </p:nvSpPr>
          <p:spPr>
            <a:xfrm>
              <a:off x="1742821" y="1946128"/>
              <a:ext cx="99012" cy="12082"/>
            </a:xfrm>
            <a:custGeom>
              <a:avLst/>
              <a:gdLst/>
              <a:ahLst/>
              <a:cxnLst/>
              <a:rect l="l" t="t" r="r" b="b"/>
              <a:pathLst>
                <a:path w="1344" h="164" extrusionOk="0">
                  <a:moveTo>
                    <a:pt x="18" y="1"/>
                  </a:moveTo>
                  <a:lnTo>
                    <a:pt x="1" y="145"/>
                  </a:lnTo>
                  <a:lnTo>
                    <a:pt x="1324" y="164"/>
                  </a:lnTo>
                  <a:lnTo>
                    <a:pt x="1343" y="20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EFE5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53"/>
            <p:cNvSpPr/>
            <p:nvPr/>
          </p:nvSpPr>
          <p:spPr>
            <a:xfrm>
              <a:off x="1860842" y="1947896"/>
              <a:ext cx="99676" cy="12082"/>
            </a:xfrm>
            <a:custGeom>
              <a:avLst/>
              <a:gdLst/>
              <a:ahLst/>
              <a:cxnLst/>
              <a:rect l="l" t="t" r="r" b="b"/>
              <a:pathLst>
                <a:path w="1353" h="164" extrusionOk="0">
                  <a:moveTo>
                    <a:pt x="1" y="0"/>
                  </a:moveTo>
                  <a:lnTo>
                    <a:pt x="21" y="143"/>
                  </a:lnTo>
                  <a:lnTo>
                    <a:pt x="1352" y="163"/>
                  </a:lnTo>
                  <a:lnTo>
                    <a:pt x="1332" y="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5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53"/>
            <p:cNvSpPr/>
            <p:nvPr/>
          </p:nvSpPr>
          <p:spPr>
            <a:xfrm>
              <a:off x="1729782" y="2048309"/>
              <a:ext cx="98939" cy="11935"/>
            </a:xfrm>
            <a:custGeom>
              <a:avLst/>
              <a:gdLst/>
              <a:ahLst/>
              <a:cxnLst/>
              <a:rect l="l" t="t" r="r" b="b"/>
              <a:pathLst>
                <a:path w="1343" h="162" extrusionOk="0">
                  <a:moveTo>
                    <a:pt x="19" y="0"/>
                  </a:moveTo>
                  <a:lnTo>
                    <a:pt x="0" y="143"/>
                  </a:lnTo>
                  <a:lnTo>
                    <a:pt x="1325" y="162"/>
                  </a:lnTo>
                  <a:lnTo>
                    <a:pt x="1343" y="1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EFE5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53"/>
            <p:cNvSpPr/>
            <p:nvPr/>
          </p:nvSpPr>
          <p:spPr>
            <a:xfrm>
              <a:off x="1875282" y="2050372"/>
              <a:ext cx="99676" cy="12082"/>
            </a:xfrm>
            <a:custGeom>
              <a:avLst/>
              <a:gdLst/>
              <a:ahLst/>
              <a:cxnLst/>
              <a:rect l="l" t="t" r="r" b="b"/>
              <a:pathLst>
                <a:path w="1353" h="164" extrusionOk="0">
                  <a:moveTo>
                    <a:pt x="1" y="1"/>
                  </a:moveTo>
                  <a:lnTo>
                    <a:pt x="21" y="145"/>
                  </a:lnTo>
                  <a:lnTo>
                    <a:pt x="1353" y="164"/>
                  </a:lnTo>
                  <a:lnTo>
                    <a:pt x="1334" y="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5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5" name="Google Shape;3345;p53"/>
          <p:cNvGrpSpPr/>
          <p:nvPr/>
        </p:nvGrpSpPr>
        <p:grpSpPr>
          <a:xfrm>
            <a:off x="1120077" y="3266844"/>
            <a:ext cx="872943" cy="908546"/>
            <a:chOff x="613958" y="2595013"/>
            <a:chExt cx="965538" cy="1004917"/>
          </a:xfrm>
        </p:grpSpPr>
        <p:sp>
          <p:nvSpPr>
            <p:cNvPr id="3346" name="Google Shape;3346;p53"/>
            <p:cNvSpPr/>
            <p:nvPr/>
          </p:nvSpPr>
          <p:spPr>
            <a:xfrm>
              <a:off x="613958" y="2962292"/>
              <a:ext cx="329074" cy="192172"/>
            </a:xfrm>
            <a:custGeom>
              <a:avLst/>
              <a:gdLst/>
              <a:ahLst/>
              <a:cxnLst/>
              <a:rect l="l" t="t" r="r" b="b"/>
              <a:pathLst>
                <a:path w="6192" h="3616" extrusionOk="0">
                  <a:moveTo>
                    <a:pt x="5583" y="1"/>
                  </a:moveTo>
                  <a:cubicBezTo>
                    <a:pt x="5573" y="1"/>
                    <a:pt x="5563" y="1"/>
                    <a:pt x="5553" y="2"/>
                  </a:cubicBezTo>
                  <a:cubicBezTo>
                    <a:pt x="4564" y="68"/>
                    <a:pt x="2150" y="347"/>
                    <a:pt x="277" y="1502"/>
                  </a:cubicBezTo>
                  <a:cubicBezTo>
                    <a:pt x="83" y="1621"/>
                    <a:pt x="0" y="1862"/>
                    <a:pt x="81" y="2077"/>
                  </a:cubicBezTo>
                  <a:lnTo>
                    <a:pt x="548" y="3308"/>
                  </a:lnTo>
                  <a:cubicBezTo>
                    <a:pt x="620" y="3500"/>
                    <a:pt x="800" y="3615"/>
                    <a:pt x="990" y="3615"/>
                  </a:cubicBezTo>
                  <a:cubicBezTo>
                    <a:pt x="1057" y="3615"/>
                    <a:pt x="1124" y="3601"/>
                    <a:pt x="1189" y="3571"/>
                  </a:cubicBezTo>
                  <a:cubicBezTo>
                    <a:pt x="2045" y="3172"/>
                    <a:pt x="3924" y="2599"/>
                    <a:pt x="5787" y="1985"/>
                  </a:cubicBezTo>
                  <a:cubicBezTo>
                    <a:pt x="6020" y="1909"/>
                    <a:pt x="6191" y="1716"/>
                    <a:pt x="6166" y="1472"/>
                  </a:cubicBezTo>
                  <a:lnTo>
                    <a:pt x="6053" y="424"/>
                  </a:lnTo>
                  <a:cubicBezTo>
                    <a:pt x="6027" y="181"/>
                    <a:pt x="5824" y="1"/>
                    <a:pt x="55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53"/>
            <p:cNvSpPr/>
            <p:nvPr/>
          </p:nvSpPr>
          <p:spPr>
            <a:xfrm>
              <a:off x="946377" y="2595013"/>
              <a:ext cx="329074" cy="192172"/>
            </a:xfrm>
            <a:custGeom>
              <a:avLst/>
              <a:gdLst/>
              <a:ahLst/>
              <a:cxnLst/>
              <a:rect l="l" t="t" r="r" b="b"/>
              <a:pathLst>
                <a:path w="6192" h="3616" extrusionOk="0">
                  <a:moveTo>
                    <a:pt x="5584" y="1"/>
                  </a:moveTo>
                  <a:cubicBezTo>
                    <a:pt x="5574" y="1"/>
                    <a:pt x="5564" y="1"/>
                    <a:pt x="5554" y="2"/>
                  </a:cubicBezTo>
                  <a:cubicBezTo>
                    <a:pt x="4564" y="68"/>
                    <a:pt x="2151" y="347"/>
                    <a:pt x="278" y="1502"/>
                  </a:cubicBezTo>
                  <a:cubicBezTo>
                    <a:pt x="83" y="1623"/>
                    <a:pt x="1" y="1863"/>
                    <a:pt x="82" y="2077"/>
                  </a:cubicBezTo>
                  <a:lnTo>
                    <a:pt x="549" y="3309"/>
                  </a:lnTo>
                  <a:cubicBezTo>
                    <a:pt x="620" y="3499"/>
                    <a:pt x="801" y="3615"/>
                    <a:pt x="992" y="3615"/>
                  </a:cubicBezTo>
                  <a:cubicBezTo>
                    <a:pt x="1058" y="3615"/>
                    <a:pt x="1125" y="3601"/>
                    <a:pt x="1190" y="3571"/>
                  </a:cubicBezTo>
                  <a:cubicBezTo>
                    <a:pt x="2048" y="3172"/>
                    <a:pt x="3927" y="2599"/>
                    <a:pt x="5790" y="1985"/>
                  </a:cubicBezTo>
                  <a:cubicBezTo>
                    <a:pt x="6021" y="1909"/>
                    <a:pt x="6192" y="1716"/>
                    <a:pt x="6166" y="1472"/>
                  </a:cubicBezTo>
                  <a:lnTo>
                    <a:pt x="6054" y="425"/>
                  </a:lnTo>
                  <a:cubicBezTo>
                    <a:pt x="6028" y="183"/>
                    <a:pt x="5824" y="1"/>
                    <a:pt x="5584" y="1"/>
                  </a:cubicBezTo>
                  <a:close/>
                </a:path>
              </a:pathLst>
            </a:custGeom>
            <a:solidFill>
              <a:srgbClr val="D647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53"/>
            <p:cNvSpPr/>
            <p:nvPr/>
          </p:nvSpPr>
          <p:spPr>
            <a:xfrm>
              <a:off x="613958" y="2962292"/>
              <a:ext cx="329074" cy="192172"/>
            </a:xfrm>
            <a:custGeom>
              <a:avLst/>
              <a:gdLst/>
              <a:ahLst/>
              <a:cxnLst/>
              <a:rect l="l" t="t" r="r" b="b"/>
              <a:pathLst>
                <a:path w="6192" h="3616" extrusionOk="0">
                  <a:moveTo>
                    <a:pt x="5583" y="1"/>
                  </a:moveTo>
                  <a:cubicBezTo>
                    <a:pt x="5573" y="1"/>
                    <a:pt x="5563" y="1"/>
                    <a:pt x="5553" y="2"/>
                  </a:cubicBezTo>
                  <a:cubicBezTo>
                    <a:pt x="4564" y="68"/>
                    <a:pt x="2150" y="347"/>
                    <a:pt x="277" y="1502"/>
                  </a:cubicBezTo>
                  <a:cubicBezTo>
                    <a:pt x="83" y="1621"/>
                    <a:pt x="0" y="1862"/>
                    <a:pt x="81" y="2077"/>
                  </a:cubicBezTo>
                  <a:lnTo>
                    <a:pt x="548" y="3308"/>
                  </a:lnTo>
                  <a:cubicBezTo>
                    <a:pt x="620" y="3500"/>
                    <a:pt x="800" y="3615"/>
                    <a:pt x="990" y="3615"/>
                  </a:cubicBezTo>
                  <a:cubicBezTo>
                    <a:pt x="1057" y="3615"/>
                    <a:pt x="1124" y="3601"/>
                    <a:pt x="1189" y="3571"/>
                  </a:cubicBezTo>
                  <a:cubicBezTo>
                    <a:pt x="2045" y="3172"/>
                    <a:pt x="3924" y="2599"/>
                    <a:pt x="5787" y="1985"/>
                  </a:cubicBezTo>
                  <a:cubicBezTo>
                    <a:pt x="6020" y="1909"/>
                    <a:pt x="6191" y="1716"/>
                    <a:pt x="6166" y="1472"/>
                  </a:cubicBezTo>
                  <a:lnTo>
                    <a:pt x="6053" y="424"/>
                  </a:lnTo>
                  <a:cubicBezTo>
                    <a:pt x="6027" y="181"/>
                    <a:pt x="5824" y="1"/>
                    <a:pt x="55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53"/>
            <p:cNvSpPr/>
            <p:nvPr/>
          </p:nvSpPr>
          <p:spPr>
            <a:xfrm>
              <a:off x="761169" y="3396266"/>
              <a:ext cx="44163" cy="37308"/>
            </a:xfrm>
            <a:custGeom>
              <a:avLst/>
              <a:gdLst/>
              <a:ahLst/>
              <a:cxnLst/>
              <a:rect l="l" t="t" r="r" b="b"/>
              <a:pathLst>
                <a:path w="831" h="702" extrusionOk="0">
                  <a:moveTo>
                    <a:pt x="464" y="1"/>
                  </a:moveTo>
                  <a:cubicBezTo>
                    <a:pt x="455" y="1"/>
                    <a:pt x="445" y="1"/>
                    <a:pt x="436" y="2"/>
                  </a:cubicBezTo>
                  <a:cubicBezTo>
                    <a:pt x="125" y="27"/>
                    <a:pt x="0" y="417"/>
                    <a:pt x="238" y="618"/>
                  </a:cubicBezTo>
                  <a:cubicBezTo>
                    <a:pt x="306" y="675"/>
                    <a:pt x="385" y="701"/>
                    <a:pt x="461" y="701"/>
                  </a:cubicBezTo>
                  <a:cubicBezTo>
                    <a:pt x="652" y="701"/>
                    <a:pt x="830" y="543"/>
                    <a:pt x="812" y="322"/>
                  </a:cubicBezTo>
                  <a:cubicBezTo>
                    <a:pt x="797" y="140"/>
                    <a:pt x="644" y="1"/>
                    <a:pt x="4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53"/>
            <p:cNvSpPr/>
            <p:nvPr/>
          </p:nvSpPr>
          <p:spPr>
            <a:xfrm>
              <a:off x="820744" y="3383830"/>
              <a:ext cx="44163" cy="37255"/>
            </a:xfrm>
            <a:custGeom>
              <a:avLst/>
              <a:gdLst/>
              <a:ahLst/>
              <a:cxnLst/>
              <a:rect l="l" t="t" r="r" b="b"/>
              <a:pathLst>
                <a:path w="831" h="701" extrusionOk="0">
                  <a:moveTo>
                    <a:pt x="465" y="0"/>
                  </a:moveTo>
                  <a:cubicBezTo>
                    <a:pt x="455" y="0"/>
                    <a:pt x="445" y="1"/>
                    <a:pt x="435" y="2"/>
                  </a:cubicBezTo>
                  <a:cubicBezTo>
                    <a:pt x="125" y="27"/>
                    <a:pt x="0" y="415"/>
                    <a:pt x="238" y="616"/>
                  </a:cubicBezTo>
                  <a:cubicBezTo>
                    <a:pt x="306" y="674"/>
                    <a:pt x="385" y="700"/>
                    <a:pt x="462" y="700"/>
                  </a:cubicBezTo>
                  <a:cubicBezTo>
                    <a:pt x="652" y="700"/>
                    <a:pt x="830" y="542"/>
                    <a:pt x="812" y="321"/>
                  </a:cubicBezTo>
                  <a:cubicBezTo>
                    <a:pt x="797" y="138"/>
                    <a:pt x="645" y="0"/>
                    <a:pt x="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53"/>
            <p:cNvSpPr/>
            <p:nvPr/>
          </p:nvSpPr>
          <p:spPr>
            <a:xfrm>
              <a:off x="883826" y="3367568"/>
              <a:ext cx="44163" cy="37255"/>
            </a:xfrm>
            <a:custGeom>
              <a:avLst/>
              <a:gdLst/>
              <a:ahLst/>
              <a:cxnLst/>
              <a:rect l="l" t="t" r="r" b="b"/>
              <a:pathLst>
                <a:path w="831" h="701" extrusionOk="0">
                  <a:moveTo>
                    <a:pt x="467" y="1"/>
                  </a:moveTo>
                  <a:cubicBezTo>
                    <a:pt x="457" y="1"/>
                    <a:pt x="446" y="1"/>
                    <a:pt x="436" y="2"/>
                  </a:cubicBezTo>
                  <a:cubicBezTo>
                    <a:pt x="124" y="27"/>
                    <a:pt x="0" y="415"/>
                    <a:pt x="238" y="616"/>
                  </a:cubicBezTo>
                  <a:cubicBezTo>
                    <a:pt x="306" y="674"/>
                    <a:pt x="385" y="700"/>
                    <a:pt x="462" y="700"/>
                  </a:cubicBezTo>
                  <a:cubicBezTo>
                    <a:pt x="652" y="700"/>
                    <a:pt x="830" y="543"/>
                    <a:pt x="812" y="322"/>
                  </a:cubicBezTo>
                  <a:cubicBezTo>
                    <a:pt x="797" y="139"/>
                    <a:pt x="645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53"/>
            <p:cNvSpPr/>
            <p:nvPr/>
          </p:nvSpPr>
          <p:spPr>
            <a:xfrm>
              <a:off x="944570" y="3343866"/>
              <a:ext cx="44163" cy="37201"/>
            </a:xfrm>
            <a:custGeom>
              <a:avLst/>
              <a:gdLst/>
              <a:ahLst/>
              <a:cxnLst/>
              <a:rect l="l" t="t" r="r" b="b"/>
              <a:pathLst>
                <a:path w="831" h="700" extrusionOk="0">
                  <a:moveTo>
                    <a:pt x="463" y="1"/>
                  </a:moveTo>
                  <a:cubicBezTo>
                    <a:pt x="453" y="1"/>
                    <a:pt x="444" y="1"/>
                    <a:pt x="434" y="2"/>
                  </a:cubicBezTo>
                  <a:cubicBezTo>
                    <a:pt x="124" y="27"/>
                    <a:pt x="0" y="415"/>
                    <a:pt x="238" y="616"/>
                  </a:cubicBezTo>
                  <a:cubicBezTo>
                    <a:pt x="306" y="674"/>
                    <a:pt x="385" y="700"/>
                    <a:pt x="462" y="700"/>
                  </a:cubicBezTo>
                  <a:cubicBezTo>
                    <a:pt x="652" y="700"/>
                    <a:pt x="830" y="542"/>
                    <a:pt x="812" y="321"/>
                  </a:cubicBezTo>
                  <a:cubicBezTo>
                    <a:pt x="796" y="138"/>
                    <a:pt x="644" y="1"/>
                    <a:pt x="4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53"/>
            <p:cNvSpPr/>
            <p:nvPr/>
          </p:nvSpPr>
          <p:spPr>
            <a:xfrm>
              <a:off x="825686" y="3256710"/>
              <a:ext cx="34119" cy="31887"/>
            </a:xfrm>
            <a:custGeom>
              <a:avLst/>
              <a:gdLst/>
              <a:ahLst/>
              <a:cxnLst/>
              <a:rect l="l" t="t" r="r" b="b"/>
              <a:pathLst>
                <a:path w="642" h="600" extrusionOk="0">
                  <a:moveTo>
                    <a:pt x="547" y="0"/>
                  </a:moveTo>
                  <a:cubicBezTo>
                    <a:pt x="538" y="0"/>
                    <a:pt x="529" y="2"/>
                    <a:pt x="520" y="5"/>
                  </a:cubicBezTo>
                  <a:lnTo>
                    <a:pt x="78" y="155"/>
                  </a:lnTo>
                  <a:cubicBezTo>
                    <a:pt x="15" y="176"/>
                    <a:pt x="0" y="258"/>
                    <a:pt x="53" y="299"/>
                  </a:cubicBezTo>
                  <a:lnTo>
                    <a:pt x="395" y="580"/>
                  </a:lnTo>
                  <a:cubicBezTo>
                    <a:pt x="411" y="593"/>
                    <a:pt x="429" y="600"/>
                    <a:pt x="448" y="600"/>
                  </a:cubicBezTo>
                  <a:cubicBezTo>
                    <a:pt x="484" y="600"/>
                    <a:pt x="520" y="575"/>
                    <a:pt x="529" y="534"/>
                  </a:cubicBezTo>
                  <a:lnTo>
                    <a:pt x="629" y="103"/>
                  </a:lnTo>
                  <a:cubicBezTo>
                    <a:pt x="641" y="49"/>
                    <a:pt x="598" y="0"/>
                    <a:pt x="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53"/>
            <p:cNvSpPr/>
            <p:nvPr/>
          </p:nvSpPr>
          <p:spPr>
            <a:xfrm>
              <a:off x="846093" y="3300182"/>
              <a:ext cx="34066" cy="31940"/>
            </a:xfrm>
            <a:custGeom>
              <a:avLst/>
              <a:gdLst/>
              <a:ahLst/>
              <a:cxnLst/>
              <a:rect l="l" t="t" r="r" b="b"/>
              <a:pathLst>
                <a:path w="641" h="601" extrusionOk="0">
                  <a:moveTo>
                    <a:pt x="195" y="1"/>
                  </a:moveTo>
                  <a:cubicBezTo>
                    <a:pt x="157" y="1"/>
                    <a:pt x="121" y="25"/>
                    <a:pt x="112" y="66"/>
                  </a:cubicBezTo>
                  <a:lnTo>
                    <a:pt x="12" y="496"/>
                  </a:lnTo>
                  <a:cubicBezTo>
                    <a:pt x="0" y="552"/>
                    <a:pt x="43" y="600"/>
                    <a:pt x="95" y="600"/>
                  </a:cubicBezTo>
                  <a:cubicBezTo>
                    <a:pt x="104" y="600"/>
                    <a:pt x="113" y="599"/>
                    <a:pt x="121" y="596"/>
                  </a:cubicBezTo>
                  <a:lnTo>
                    <a:pt x="563" y="445"/>
                  </a:lnTo>
                  <a:cubicBezTo>
                    <a:pt x="626" y="423"/>
                    <a:pt x="641" y="343"/>
                    <a:pt x="588" y="300"/>
                  </a:cubicBezTo>
                  <a:lnTo>
                    <a:pt x="248" y="20"/>
                  </a:lnTo>
                  <a:cubicBezTo>
                    <a:pt x="232" y="7"/>
                    <a:pt x="213" y="1"/>
                    <a:pt x="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53"/>
            <p:cNvSpPr/>
            <p:nvPr/>
          </p:nvSpPr>
          <p:spPr>
            <a:xfrm>
              <a:off x="813356" y="3288490"/>
              <a:ext cx="33747" cy="32418"/>
            </a:xfrm>
            <a:custGeom>
              <a:avLst/>
              <a:gdLst/>
              <a:ahLst/>
              <a:cxnLst/>
              <a:rect l="l" t="t" r="r" b="b"/>
              <a:pathLst>
                <a:path w="635" h="610" extrusionOk="0">
                  <a:moveTo>
                    <a:pt x="100" y="0"/>
                  </a:moveTo>
                  <a:cubicBezTo>
                    <a:pt x="43" y="0"/>
                    <a:pt x="0" y="56"/>
                    <a:pt x="20" y="111"/>
                  </a:cubicBezTo>
                  <a:lnTo>
                    <a:pt x="169" y="553"/>
                  </a:lnTo>
                  <a:cubicBezTo>
                    <a:pt x="182" y="589"/>
                    <a:pt x="216" y="609"/>
                    <a:pt x="250" y="609"/>
                  </a:cubicBezTo>
                  <a:cubicBezTo>
                    <a:pt x="274" y="609"/>
                    <a:pt x="298" y="599"/>
                    <a:pt x="315" y="578"/>
                  </a:cubicBezTo>
                  <a:lnTo>
                    <a:pt x="595" y="236"/>
                  </a:lnTo>
                  <a:cubicBezTo>
                    <a:pt x="635" y="189"/>
                    <a:pt x="609" y="115"/>
                    <a:pt x="549" y="102"/>
                  </a:cubicBezTo>
                  <a:lnTo>
                    <a:pt x="119" y="2"/>
                  </a:lnTo>
                  <a:cubicBezTo>
                    <a:pt x="112" y="1"/>
                    <a:pt x="106" y="0"/>
                    <a:pt x="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53"/>
            <p:cNvSpPr/>
            <p:nvPr/>
          </p:nvSpPr>
          <p:spPr>
            <a:xfrm>
              <a:off x="856722" y="3268561"/>
              <a:ext cx="33747" cy="32472"/>
            </a:xfrm>
            <a:custGeom>
              <a:avLst/>
              <a:gdLst/>
              <a:ahLst/>
              <a:cxnLst/>
              <a:rect l="l" t="t" r="r" b="b"/>
              <a:pathLst>
                <a:path w="635" h="611" extrusionOk="0">
                  <a:moveTo>
                    <a:pt x="387" y="0"/>
                  </a:moveTo>
                  <a:cubicBezTo>
                    <a:pt x="363" y="0"/>
                    <a:pt x="339" y="10"/>
                    <a:pt x="322" y="32"/>
                  </a:cubicBezTo>
                  <a:lnTo>
                    <a:pt x="40" y="372"/>
                  </a:lnTo>
                  <a:cubicBezTo>
                    <a:pt x="1" y="422"/>
                    <a:pt x="26" y="494"/>
                    <a:pt x="88" y="509"/>
                  </a:cubicBezTo>
                  <a:lnTo>
                    <a:pt x="518" y="608"/>
                  </a:lnTo>
                  <a:cubicBezTo>
                    <a:pt x="524" y="610"/>
                    <a:pt x="531" y="610"/>
                    <a:pt x="537" y="610"/>
                  </a:cubicBezTo>
                  <a:cubicBezTo>
                    <a:pt x="592" y="610"/>
                    <a:pt x="635" y="555"/>
                    <a:pt x="616" y="499"/>
                  </a:cubicBezTo>
                  <a:lnTo>
                    <a:pt x="466" y="57"/>
                  </a:lnTo>
                  <a:cubicBezTo>
                    <a:pt x="453" y="20"/>
                    <a:pt x="420" y="0"/>
                    <a:pt x="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53"/>
            <p:cNvSpPr/>
            <p:nvPr/>
          </p:nvSpPr>
          <p:spPr>
            <a:xfrm>
              <a:off x="713445" y="3183105"/>
              <a:ext cx="47512" cy="47405"/>
            </a:xfrm>
            <a:custGeom>
              <a:avLst/>
              <a:gdLst/>
              <a:ahLst/>
              <a:cxnLst/>
              <a:rect l="l" t="t" r="r" b="b"/>
              <a:pathLst>
                <a:path w="894" h="892" extrusionOk="0">
                  <a:moveTo>
                    <a:pt x="319" y="0"/>
                  </a:moveTo>
                  <a:lnTo>
                    <a:pt x="1" y="573"/>
                  </a:lnTo>
                  <a:lnTo>
                    <a:pt x="576" y="891"/>
                  </a:lnTo>
                  <a:lnTo>
                    <a:pt x="894" y="318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rgbClr val="8CA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53"/>
            <p:cNvSpPr/>
            <p:nvPr/>
          </p:nvSpPr>
          <p:spPr>
            <a:xfrm>
              <a:off x="769087" y="3165940"/>
              <a:ext cx="47458" cy="47512"/>
            </a:xfrm>
            <a:custGeom>
              <a:avLst/>
              <a:gdLst/>
              <a:ahLst/>
              <a:cxnLst/>
              <a:rect l="l" t="t" r="r" b="b"/>
              <a:pathLst>
                <a:path w="893" h="894" extrusionOk="0">
                  <a:moveTo>
                    <a:pt x="318" y="0"/>
                  </a:moveTo>
                  <a:lnTo>
                    <a:pt x="0" y="575"/>
                  </a:lnTo>
                  <a:lnTo>
                    <a:pt x="575" y="893"/>
                  </a:lnTo>
                  <a:lnTo>
                    <a:pt x="893" y="319"/>
                  </a:lnTo>
                  <a:lnTo>
                    <a:pt x="318" y="0"/>
                  </a:lnTo>
                  <a:close/>
                </a:path>
              </a:pathLst>
            </a:custGeom>
            <a:solidFill>
              <a:srgbClr val="B5CB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53"/>
            <p:cNvSpPr/>
            <p:nvPr/>
          </p:nvSpPr>
          <p:spPr>
            <a:xfrm>
              <a:off x="829140" y="3149253"/>
              <a:ext cx="47512" cy="47458"/>
            </a:xfrm>
            <a:custGeom>
              <a:avLst/>
              <a:gdLst/>
              <a:ahLst/>
              <a:cxnLst/>
              <a:rect l="l" t="t" r="r" b="b"/>
              <a:pathLst>
                <a:path w="894" h="893" extrusionOk="0">
                  <a:moveTo>
                    <a:pt x="319" y="1"/>
                  </a:moveTo>
                  <a:lnTo>
                    <a:pt x="0" y="574"/>
                  </a:lnTo>
                  <a:lnTo>
                    <a:pt x="575" y="892"/>
                  </a:lnTo>
                  <a:lnTo>
                    <a:pt x="893" y="319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rgbClr val="8CA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53"/>
            <p:cNvSpPr/>
            <p:nvPr/>
          </p:nvSpPr>
          <p:spPr>
            <a:xfrm>
              <a:off x="885314" y="3129483"/>
              <a:ext cx="47405" cy="47458"/>
            </a:xfrm>
            <a:custGeom>
              <a:avLst/>
              <a:gdLst/>
              <a:ahLst/>
              <a:cxnLst/>
              <a:rect l="l" t="t" r="r" b="b"/>
              <a:pathLst>
                <a:path w="892" h="893" extrusionOk="0">
                  <a:moveTo>
                    <a:pt x="319" y="1"/>
                  </a:moveTo>
                  <a:lnTo>
                    <a:pt x="1" y="574"/>
                  </a:lnTo>
                  <a:lnTo>
                    <a:pt x="574" y="892"/>
                  </a:lnTo>
                  <a:lnTo>
                    <a:pt x="892" y="319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rgbClr val="B5CB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53"/>
            <p:cNvSpPr/>
            <p:nvPr/>
          </p:nvSpPr>
          <p:spPr>
            <a:xfrm>
              <a:off x="946377" y="2595013"/>
              <a:ext cx="329074" cy="192172"/>
            </a:xfrm>
            <a:custGeom>
              <a:avLst/>
              <a:gdLst/>
              <a:ahLst/>
              <a:cxnLst/>
              <a:rect l="l" t="t" r="r" b="b"/>
              <a:pathLst>
                <a:path w="6192" h="3616" extrusionOk="0">
                  <a:moveTo>
                    <a:pt x="5584" y="1"/>
                  </a:moveTo>
                  <a:cubicBezTo>
                    <a:pt x="5574" y="1"/>
                    <a:pt x="5564" y="1"/>
                    <a:pt x="5554" y="2"/>
                  </a:cubicBezTo>
                  <a:cubicBezTo>
                    <a:pt x="4564" y="68"/>
                    <a:pt x="2151" y="347"/>
                    <a:pt x="278" y="1502"/>
                  </a:cubicBezTo>
                  <a:cubicBezTo>
                    <a:pt x="83" y="1623"/>
                    <a:pt x="1" y="1863"/>
                    <a:pt x="82" y="2077"/>
                  </a:cubicBezTo>
                  <a:lnTo>
                    <a:pt x="549" y="3309"/>
                  </a:lnTo>
                  <a:cubicBezTo>
                    <a:pt x="620" y="3499"/>
                    <a:pt x="801" y="3615"/>
                    <a:pt x="992" y="3615"/>
                  </a:cubicBezTo>
                  <a:cubicBezTo>
                    <a:pt x="1058" y="3615"/>
                    <a:pt x="1125" y="3601"/>
                    <a:pt x="1190" y="3571"/>
                  </a:cubicBezTo>
                  <a:cubicBezTo>
                    <a:pt x="2048" y="3172"/>
                    <a:pt x="3927" y="2599"/>
                    <a:pt x="5790" y="1985"/>
                  </a:cubicBezTo>
                  <a:cubicBezTo>
                    <a:pt x="6021" y="1909"/>
                    <a:pt x="6192" y="1716"/>
                    <a:pt x="6166" y="1472"/>
                  </a:cubicBezTo>
                  <a:lnTo>
                    <a:pt x="6054" y="425"/>
                  </a:lnTo>
                  <a:cubicBezTo>
                    <a:pt x="6028" y="183"/>
                    <a:pt x="5824" y="1"/>
                    <a:pt x="5584" y="1"/>
                  </a:cubicBezTo>
                  <a:close/>
                </a:path>
              </a:pathLst>
            </a:custGeom>
            <a:solidFill>
              <a:srgbClr val="D647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53"/>
            <p:cNvSpPr/>
            <p:nvPr/>
          </p:nvSpPr>
          <p:spPr>
            <a:xfrm>
              <a:off x="1093640" y="3028988"/>
              <a:ext cx="44163" cy="37308"/>
            </a:xfrm>
            <a:custGeom>
              <a:avLst/>
              <a:gdLst/>
              <a:ahLst/>
              <a:cxnLst/>
              <a:rect l="l" t="t" r="r" b="b"/>
              <a:pathLst>
                <a:path w="831" h="702" extrusionOk="0">
                  <a:moveTo>
                    <a:pt x="463" y="1"/>
                  </a:moveTo>
                  <a:cubicBezTo>
                    <a:pt x="453" y="1"/>
                    <a:pt x="443" y="1"/>
                    <a:pt x="434" y="2"/>
                  </a:cubicBezTo>
                  <a:cubicBezTo>
                    <a:pt x="123" y="29"/>
                    <a:pt x="0" y="417"/>
                    <a:pt x="237" y="618"/>
                  </a:cubicBezTo>
                  <a:cubicBezTo>
                    <a:pt x="306" y="676"/>
                    <a:pt x="385" y="702"/>
                    <a:pt x="462" y="702"/>
                  </a:cubicBezTo>
                  <a:cubicBezTo>
                    <a:pt x="652" y="702"/>
                    <a:pt x="830" y="544"/>
                    <a:pt x="812" y="323"/>
                  </a:cubicBezTo>
                  <a:cubicBezTo>
                    <a:pt x="797" y="140"/>
                    <a:pt x="644" y="1"/>
                    <a:pt x="463" y="1"/>
                  </a:cubicBezTo>
                  <a:close/>
                </a:path>
              </a:pathLst>
            </a:custGeom>
            <a:solidFill>
              <a:srgbClr val="B5CB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53"/>
            <p:cNvSpPr/>
            <p:nvPr/>
          </p:nvSpPr>
          <p:spPr>
            <a:xfrm>
              <a:off x="1153162" y="3016552"/>
              <a:ext cx="44217" cy="37308"/>
            </a:xfrm>
            <a:custGeom>
              <a:avLst/>
              <a:gdLst/>
              <a:ahLst/>
              <a:cxnLst/>
              <a:rect l="l" t="t" r="r" b="b"/>
              <a:pathLst>
                <a:path w="832" h="702" extrusionOk="0">
                  <a:moveTo>
                    <a:pt x="465" y="1"/>
                  </a:moveTo>
                  <a:cubicBezTo>
                    <a:pt x="455" y="1"/>
                    <a:pt x="446" y="1"/>
                    <a:pt x="436" y="2"/>
                  </a:cubicBezTo>
                  <a:cubicBezTo>
                    <a:pt x="126" y="27"/>
                    <a:pt x="1" y="416"/>
                    <a:pt x="238" y="617"/>
                  </a:cubicBezTo>
                  <a:cubicBezTo>
                    <a:pt x="307" y="675"/>
                    <a:pt x="385" y="701"/>
                    <a:pt x="463" y="701"/>
                  </a:cubicBezTo>
                  <a:cubicBezTo>
                    <a:pt x="653" y="701"/>
                    <a:pt x="832" y="543"/>
                    <a:pt x="813" y="321"/>
                  </a:cubicBezTo>
                  <a:cubicBezTo>
                    <a:pt x="798" y="140"/>
                    <a:pt x="646" y="1"/>
                    <a:pt x="465" y="1"/>
                  </a:cubicBezTo>
                  <a:close/>
                </a:path>
              </a:pathLst>
            </a:custGeom>
            <a:solidFill>
              <a:srgbClr val="8CA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53"/>
            <p:cNvSpPr/>
            <p:nvPr/>
          </p:nvSpPr>
          <p:spPr>
            <a:xfrm>
              <a:off x="1216245" y="3000237"/>
              <a:ext cx="44163" cy="37255"/>
            </a:xfrm>
            <a:custGeom>
              <a:avLst/>
              <a:gdLst/>
              <a:ahLst/>
              <a:cxnLst/>
              <a:rect l="l" t="t" r="r" b="b"/>
              <a:pathLst>
                <a:path w="831" h="701" extrusionOk="0">
                  <a:moveTo>
                    <a:pt x="464" y="0"/>
                  </a:moveTo>
                  <a:cubicBezTo>
                    <a:pt x="454" y="0"/>
                    <a:pt x="444" y="1"/>
                    <a:pt x="435" y="2"/>
                  </a:cubicBezTo>
                  <a:cubicBezTo>
                    <a:pt x="124" y="29"/>
                    <a:pt x="1" y="416"/>
                    <a:pt x="238" y="617"/>
                  </a:cubicBezTo>
                  <a:cubicBezTo>
                    <a:pt x="307" y="675"/>
                    <a:pt x="385" y="701"/>
                    <a:pt x="462" y="701"/>
                  </a:cubicBezTo>
                  <a:cubicBezTo>
                    <a:pt x="652" y="701"/>
                    <a:pt x="831" y="543"/>
                    <a:pt x="813" y="321"/>
                  </a:cubicBezTo>
                  <a:cubicBezTo>
                    <a:pt x="798" y="140"/>
                    <a:pt x="644" y="0"/>
                    <a:pt x="464" y="0"/>
                  </a:cubicBezTo>
                  <a:close/>
                </a:path>
              </a:pathLst>
            </a:custGeom>
            <a:solidFill>
              <a:srgbClr val="B5CB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53"/>
            <p:cNvSpPr/>
            <p:nvPr/>
          </p:nvSpPr>
          <p:spPr>
            <a:xfrm>
              <a:off x="1276989" y="2976588"/>
              <a:ext cx="44163" cy="37308"/>
            </a:xfrm>
            <a:custGeom>
              <a:avLst/>
              <a:gdLst/>
              <a:ahLst/>
              <a:cxnLst/>
              <a:rect l="l" t="t" r="r" b="b"/>
              <a:pathLst>
                <a:path w="831" h="702" extrusionOk="0">
                  <a:moveTo>
                    <a:pt x="463" y="1"/>
                  </a:moveTo>
                  <a:cubicBezTo>
                    <a:pt x="454" y="1"/>
                    <a:pt x="444" y="1"/>
                    <a:pt x="434" y="2"/>
                  </a:cubicBezTo>
                  <a:cubicBezTo>
                    <a:pt x="124" y="27"/>
                    <a:pt x="1" y="415"/>
                    <a:pt x="238" y="618"/>
                  </a:cubicBezTo>
                  <a:cubicBezTo>
                    <a:pt x="306" y="675"/>
                    <a:pt x="385" y="701"/>
                    <a:pt x="462" y="701"/>
                  </a:cubicBezTo>
                  <a:cubicBezTo>
                    <a:pt x="652" y="701"/>
                    <a:pt x="831" y="543"/>
                    <a:pt x="813" y="322"/>
                  </a:cubicBezTo>
                  <a:cubicBezTo>
                    <a:pt x="798" y="140"/>
                    <a:pt x="644" y="1"/>
                    <a:pt x="463" y="1"/>
                  </a:cubicBezTo>
                  <a:close/>
                </a:path>
              </a:pathLst>
            </a:custGeom>
            <a:solidFill>
              <a:srgbClr val="8CA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53"/>
            <p:cNvSpPr/>
            <p:nvPr/>
          </p:nvSpPr>
          <p:spPr>
            <a:xfrm>
              <a:off x="1158158" y="2889431"/>
              <a:ext cx="34066" cy="31940"/>
            </a:xfrm>
            <a:custGeom>
              <a:avLst/>
              <a:gdLst/>
              <a:ahLst/>
              <a:cxnLst/>
              <a:rect l="l" t="t" r="r" b="b"/>
              <a:pathLst>
                <a:path w="641" h="601" extrusionOk="0">
                  <a:moveTo>
                    <a:pt x="546" y="1"/>
                  </a:moveTo>
                  <a:cubicBezTo>
                    <a:pt x="537" y="1"/>
                    <a:pt x="528" y="2"/>
                    <a:pt x="519" y="5"/>
                  </a:cubicBezTo>
                  <a:lnTo>
                    <a:pt x="78" y="156"/>
                  </a:lnTo>
                  <a:cubicBezTo>
                    <a:pt x="14" y="178"/>
                    <a:pt x="0" y="258"/>
                    <a:pt x="52" y="301"/>
                  </a:cubicBezTo>
                  <a:lnTo>
                    <a:pt x="394" y="581"/>
                  </a:lnTo>
                  <a:cubicBezTo>
                    <a:pt x="410" y="594"/>
                    <a:pt x="428" y="600"/>
                    <a:pt x="447" y="600"/>
                  </a:cubicBezTo>
                  <a:cubicBezTo>
                    <a:pt x="483" y="600"/>
                    <a:pt x="519" y="576"/>
                    <a:pt x="529" y="535"/>
                  </a:cubicBezTo>
                  <a:lnTo>
                    <a:pt x="628" y="105"/>
                  </a:lnTo>
                  <a:cubicBezTo>
                    <a:pt x="641" y="49"/>
                    <a:pt x="597" y="1"/>
                    <a:pt x="5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53"/>
            <p:cNvSpPr/>
            <p:nvPr/>
          </p:nvSpPr>
          <p:spPr>
            <a:xfrm>
              <a:off x="1178512" y="2933009"/>
              <a:ext cx="34119" cy="31887"/>
            </a:xfrm>
            <a:custGeom>
              <a:avLst/>
              <a:gdLst/>
              <a:ahLst/>
              <a:cxnLst/>
              <a:rect l="l" t="t" r="r" b="b"/>
              <a:pathLst>
                <a:path w="642" h="600" extrusionOk="0">
                  <a:moveTo>
                    <a:pt x="195" y="0"/>
                  </a:moveTo>
                  <a:cubicBezTo>
                    <a:pt x="158" y="0"/>
                    <a:pt x="122" y="25"/>
                    <a:pt x="113" y="65"/>
                  </a:cubicBezTo>
                  <a:lnTo>
                    <a:pt x="13" y="496"/>
                  </a:lnTo>
                  <a:cubicBezTo>
                    <a:pt x="1" y="551"/>
                    <a:pt x="44" y="600"/>
                    <a:pt x="95" y="600"/>
                  </a:cubicBezTo>
                  <a:cubicBezTo>
                    <a:pt x="104" y="600"/>
                    <a:pt x="113" y="598"/>
                    <a:pt x="122" y="596"/>
                  </a:cubicBezTo>
                  <a:lnTo>
                    <a:pt x="564" y="445"/>
                  </a:lnTo>
                  <a:cubicBezTo>
                    <a:pt x="627" y="423"/>
                    <a:pt x="641" y="342"/>
                    <a:pt x="589" y="300"/>
                  </a:cubicBezTo>
                  <a:lnTo>
                    <a:pt x="247" y="19"/>
                  </a:lnTo>
                  <a:cubicBezTo>
                    <a:pt x="231" y="6"/>
                    <a:pt x="213" y="0"/>
                    <a:pt x="1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53"/>
            <p:cNvSpPr/>
            <p:nvPr/>
          </p:nvSpPr>
          <p:spPr>
            <a:xfrm>
              <a:off x="1145828" y="2921265"/>
              <a:ext cx="33747" cy="32418"/>
            </a:xfrm>
            <a:custGeom>
              <a:avLst/>
              <a:gdLst/>
              <a:ahLst/>
              <a:cxnLst/>
              <a:rect l="l" t="t" r="r" b="b"/>
              <a:pathLst>
                <a:path w="635" h="610" extrusionOk="0">
                  <a:moveTo>
                    <a:pt x="98" y="0"/>
                  </a:moveTo>
                  <a:cubicBezTo>
                    <a:pt x="42" y="0"/>
                    <a:pt x="0" y="56"/>
                    <a:pt x="18" y="112"/>
                  </a:cubicBezTo>
                  <a:lnTo>
                    <a:pt x="169" y="552"/>
                  </a:lnTo>
                  <a:cubicBezTo>
                    <a:pt x="182" y="589"/>
                    <a:pt x="215" y="609"/>
                    <a:pt x="249" y="609"/>
                  </a:cubicBezTo>
                  <a:cubicBezTo>
                    <a:pt x="273" y="609"/>
                    <a:pt x="297" y="599"/>
                    <a:pt x="314" y="578"/>
                  </a:cubicBezTo>
                  <a:lnTo>
                    <a:pt x="595" y="237"/>
                  </a:lnTo>
                  <a:cubicBezTo>
                    <a:pt x="634" y="188"/>
                    <a:pt x="609" y="115"/>
                    <a:pt x="549" y="101"/>
                  </a:cubicBezTo>
                  <a:lnTo>
                    <a:pt x="118" y="3"/>
                  </a:lnTo>
                  <a:cubicBezTo>
                    <a:pt x="111" y="1"/>
                    <a:pt x="104" y="0"/>
                    <a:pt x="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53"/>
            <p:cNvSpPr/>
            <p:nvPr/>
          </p:nvSpPr>
          <p:spPr>
            <a:xfrm>
              <a:off x="1189194" y="2901336"/>
              <a:ext cx="33747" cy="32418"/>
            </a:xfrm>
            <a:custGeom>
              <a:avLst/>
              <a:gdLst/>
              <a:ahLst/>
              <a:cxnLst/>
              <a:rect l="l" t="t" r="r" b="b"/>
              <a:pathLst>
                <a:path w="635" h="610" extrusionOk="0">
                  <a:moveTo>
                    <a:pt x="386" y="0"/>
                  </a:moveTo>
                  <a:cubicBezTo>
                    <a:pt x="362" y="0"/>
                    <a:pt x="339" y="10"/>
                    <a:pt x="321" y="31"/>
                  </a:cubicBezTo>
                  <a:lnTo>
                    <a:pt x="40" y="373"/>
                  </a:lnTo>
                  <a:cubicBezTo>
                    <a:pt x="0" y="421"/>
                    <a:pt x="25" y="495"/>
                    <a:pt x="87" y="508"/>
                  </a:cubicBezTo>
                  <a:lnTo>
                    <a:pt x="518" y="607"/>
                  </a:lnTo>
                  <a:cubicBezTo>
                    <a:pt x="524" y="609"/>
                    <a:pt x="530" y="610"/>
                    <a:pt x="536" y="610"/>
                  </a:cubicBezTo>
                  <a:cubicBezTo>
                    <a:pt x="591" y="610"/>
                    <a:pt x="634" y="554"/>
                    <a:pt x="616" y="498"/>
                  </a:cubicBezTo>
                  <a:lnTo>
                    <a:pt x="466" y="57"/>
                  </a:lnTo>
                  <a:cubicBezTo>
                    <a:pt x="453" y="20"/>
                    <a:pt x="419" y="0"/>
                    <a:pt x="3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53"/>
            <p:cNvSpPr/>
            <p:nvPr/>
          </p:nvSpPr>
          <p:spPr>
            <a:xfrm>
              <a:off x="613958" y="2962292"/>
              <a:ext cx="329074" cy="192172"/>
            </a:xfrm>
            <a:custGeom>
              <a:avLst/>
              <a:gdLst/>
              <a:ahLst/>
              <a:cxnLst/>
              <a:rect l="l" t="t" r="r" b="b"/>
              <a:pathLst>
                <a:path w="6192" h="3616" extrusionOk="0">
                  <a:moveTo>
                    <a:pt x="5583" y="1"/>
                  </a:moveTo>
                  <a:cubicBezTo>
                    <a:pt x="5573" y="1"/>
                    <a:pt x="5563" y="1"/>
                    <a:pt x="5553" y="2"/>
                  </a:cubicBezTo>
                  <a:cubicBezTo>
                    <a:pt x="4564" y="68"/>
                    <a:pt x="2150" y="347"/>
                    <a:pt x="277" y="1502"/>
                  </a:cubicBezTo>
                  <a:cubicBezTo>
                    <a:pt x="83" y="1621"/>
                    <a:pt x="0" y="1862"/>
                    <a:pt x="81" y="2077"/>
                  </a:cubicBezTo>
                  <a:lnTo>
                    <a:pt x="548" y="3308"/>
                  </a:lnTo>
                  <a:cubicBezTo>
                    <a:pt x="620" y="3500"/>
                    <a:pt x="800" y="3615"/>
                    <a:pt x="990" y="3615"/>
                  </a:cubicBezTo>
                  <a:cubicBezTo>
                    <a:pt x="1057" y="3615"/>
                    <a:pt x="1124" y="3601"/>
                    <a:pt x="1189" y="3571"/>
                  </a:cubicBezTo>
                  <a:cubicBezTo>
                    <a:pt x="2045" y="3172"/>
                    <a:pt x="3924" y="2599"/>
                    <a:pt x="5787" y="1985"/>
                  </a:cubicBezTo>
                  <a:cubicBezTo>
                    <a:pt x="6020" y="1909"/>
                    <a:pt x="6191" y="1716"/>
                    <a:pt x="6166" y="1472"/>
                  </a:cubicBezTo>
                  <a:lnTo>
                    <a:pt x="6053" y="424"/>
                  </a:lnTo>
                  <a:cubicBezTo>
                    <a:pt x="6027" y="181"/>
                    <a:pt x="5824" y="1"/>
                    <a:pt x="55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53"/>
            <p:cNvSpPr/>
            <p:nvPr/>
          </p:nvSpPr>
          <p:spPr>
            <a:xfrm>
              <a:off x="946377" y="2595013"/>
              <a:ext cx="329074" cy="192172"/>
            </a:xfrm>
            <a:custGeom>
              <a:avLst/>
              <a:gdLst/>
              <a:ahLst/>
              <a:cxnLst/>
              <a:rect l="l" t="t" r="r" b="b"/>
              <a:pathLst>
                <a:path w="6192" h="3616" extrusionOk="0">
                  <a:moveTo>
                    <a:pt x="5584" y="1"/>
                  </a:moveTo>
                  <a:cubicBezTo>
                    <a:pt x="5574" y="1"/>
                    <a:pt x="5564" y="1"/>
                    <a:pt x="5554" y="2"/>
                  </a:cubicBezTo>
                  <a:cubicBezTo>
                    <a:pt x="4564" y="68"/>
                    <a:pt x="2151" y="347"/>
                    <a:pt x="278" y="1502"/>
                  </a:cubicBezTo>
                  <a:cubicBezTo>
                    <a:pt x="83" y="1623"/>
                    <a:pt x="1" y="1863"/>
                    <a:pt x="82" y="2077"/>
                  </a:cubicBezTo>
                  <a:lnTo>
                    <a:pt x="549" y="3309"/>
                  </a:lnTo>
                  <a:cubicBezTo>
                    <a:pt x="620" y="3499"/>
                    <a:pt x="801" y="3615"/>
                    <a:pt x="992" y="3615"/>
                  </a:cubicBezTo>
                  <a:cubicBezTo>
                    <a:pt x="1058" y="3615"/>
                    <a:pt x="1125" y="3601"/>
                    <a:pt x="1190" y="3571"/>
                  </a:cubicBezTo>
                  <a:cubicBezTo>
                    <a:pt x="2048" y="3172"/>
                    <a:pt x="3927" y="2599"/>
                    <a:pt x="5790" y="1985"/>
                  </a:cubicBezTo>
                  <a:cubicBezTo>
                    <a:pt x="6021" y="1909"/>
                    <a:pt x="6192" y="1716"/>
                    <a:pt x="6166" y="1472"/>
                  </a:cubicBezTo>
                  <a:lnTo>
                    <a:pt x="6054" y="425"/>
                  </a:lnTo>
                  <a:cubicBezTo>
                    <a:pt x="6028" y="183"/>
                    <a:pt x="5824" y="1"/>
                    <a:pt x="55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53"/>
            <p:cNvSpPr/>
            <p:nvPr/>
          </p:nvSpPr>
          <p:spPr>
            <a:xfrm>
              <a:off x="662479" y="2684561"/>
              <a:ext cx="917017" cy="915369"/>
            </a:xfrm>
            <a:custGeom>
              <a:avLst/>
              <a:gdLst/>
              <a:ahLst/>
              <a:cxnLst/>
              <a:rect l="l" t="t" r="r" b="b"/>
              <a:pathLst>
                <a:path w="17255" h="17224" extrusionOk="0">
                  <a:moveTo>
                    <a:pt x="11109" y="0"/>
                  </a:moveTo>
                  <a:cubicBezTo>
                    <a:pt x="9000" y="0"/>
                    <a:pt x="6258" y="1839"/>
                    <a:pt x="6258" y="1839"/>
                  </a:cubicBezTo>
                  <a:cubicBezTo>
                    <a:pt x="7515" y="3363"/>
                    <a:pt x="7872" y="6396"/>
                    <a:pt x="7872" y="6396"/>
                  </a:cubicBezTo>
                  <a:lnTo>
                    <a:pt x="8081" y="8349"/>
                  </a:lnTo>
                  <a:cubicBezTo>
                    <a:pt x="8323" y="9965"/>
                    <a:pt x="9341" y="10236"/>
                    <a:pt x="9997" y="10236"/>
                  </a:cubicBezTo>
                  <a:cubicBezTo>
                    <a:pt x="10329" y="10236"/>
                    <a:pt x="10568" y="10166"/>
                    <a:pt x="10568" y="10166"/>
                  </a:cubicBezTo>
                  <a:cubicBezTo>
                    <a:pt x="10987" y="10103"/>
                    <a:pt x="11463" y="10080"/>
                    <a:pt x="11938" y="10080"/>
                  </a:cubicBezTo>
                  <a:cubicBezTo>
                    <a:pt x="13276" y="10080"/>
                    <a:pt x="14601" y="10265"/>
                    <a:pt x="14601" y="10265"/>
                  </a:cubicBezTo>
                  <a:cubicBezTo>
                    <a:pt x="14828" y="10298"/>
                    <a:pt x="15034" y="10313"/>
                    <a:pt x="15224" y="10313"/>
                  </a:cubicBezTo>
                  <a:cubicBezTo>
                    <a:pt x="17253" y="10313"/>
                    <a:pt x="17245" y="8572"/>
                    <a:pt x="17245" y="8572"/>
                  </a:cubicBezTo>
                  <a:cubicBezTo>
                    <a:pt x="17254" y="7018"/>
                    <a:pt x="14285" y="6512"/>
                    <a:pt x="14285" y="6512"/>
                  </a:cubicBezTo>
                  <a:cubicBezTo>
                    <a:pt x="11869" y="5923"/>
                    <a:pt x="11920" y="3753"/>
                    <a:pt x="11920" y="3753"/>
                  </a:cubicBezTo>
                  <a:lnTo>
                    <a:pt x="11309" y="6"/>
                  </a:lnTo>
                  <a:cubicBezTo>
                    <a:pt x="11243" y="2"/>
                    <a:pt x="11176" y="0"/>
                    <a:pt x="11109" y="0"/>
                  </a:cubicBezTo>
                  <a:close/>
                  <a:moveTo>
                    <a:pt x="4852" y="6911"/>
                  </a:moveTo>
                  <a:cubicBezTo>
                    <a:pt x="2743" y="6911"/>
                    <a:pt x="1" y="8750"/>
                    <a:pt x="1" y="8750"/>
                  </a:cubicBezTo>
                  <a:cubicBezTo>
                    <a:pt x="1258" y="10272"/>
                    <a:pt x="1617" y="13305"/>
                    <a:pt x="1617" y="13305"/>
                  </a:cubicBezTo>
                  <a:lnTo>
                    <a:pt x="1824" y="15260"/>
                  </a:lnTo>
                  <a:cubicBezTo>
                    <a:pt x="2067" y="16874"/>
                    <a:pt x="3084" y="17145"/>
                    <a:pt x="3740" y="17145"/>
                  </a:cubicBezTo>
                  <a:cubicBezTo>
                    <a:pt x="4073" y="17145"/>
                    <a:pt x="4312" y="17076"/>
                    <a:pt x="4312" y="17076"/>
                  </a:cubicBezTo>
                  <a:cubicBezTo>
                    <a:pt x="4730" y="17013"/>
                    <a:pt x="5204" y="16990"/>
                    <a:pt x="5677" y="16990"/>
                  </a:cubicBezTo>
                  <a:cubicBezTo>
                    <a:pt x="7016" y="16990"/>
                    <a:pt x="8346" y="17175"/>
                    <a:pt x="8346" y="17175"/>
                  </a:cubicBezTo>
                  <a:cubicBezTo>
                    <a:pt x="8572" y="17208"/>
                    <a:pt x="8778" y="17224"/>
                    <a:pt x="8968" y="17224"/>
                  </a:cubicBezTo>
                  <a:cubicBezTo>
                    <a:pt x="10997" y="17224"/>
                    <a:pt x="10988" y="15482"/>
                    <a:pt x="10988" y="15482"/>
                  </a:cubicBezTo>
                  <a:cubicBezTo>
                    <a:pt x="11000" y="13929"/>
                    <a:pt x="8028" y="13422"/>
                    <a:pt x="8028" y="13422"/>
                  </a:cubicBezTo>
                  <a:cubicBezTo>
                    <a:pt x="5612" y="12832"/>
                    <a:pt x="5663" y="10663"/>
                    <a:pt x="5663" y="10663"/>
                  </a:cubicBezTo>
                  <a:lnTo>
                    <a:pt x="5052" y="6917"/>
                  </a:lnTo>
                  <a:cubicBezTo>
                    <a:pt x="4986" y="6913"/>
                    <a:pt x="4919" y="6911"/>
                    <a:pt x="4852" y="69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53"/>
            <p:cNvSpPr/>
            <p:nvPr/>
          </p:nvSpPr>
          <p:spPr>
            <a:xfrm>
              <a:off x="770841" y="3295080"/>
              <a:ext cx="31993" cy="33588"/>
            </a:xfrm>
            <a:custGeom>
              <a:avLst/>
              <a:gdLst/>
              <a:ahLst/>
              <a:cxnLst/>
              <a:rect l="l" t="t" r="r" b="b"/>
              <a:pathLst>
                <a:path w="602" h="632" extrusionOk="0">
                  <a:moveTo>
                    <a:pt x="439" y="0"/>
                  </a:moveTo>
                  <a:cubicBezTo>
                    <a:pt x="420" y="0"/>
                    <a:pt x="401" y="7"/>
                    <a:pt x="385" y="21"/>
                  </a:cubicBezTo>
                  <a:lnTo>
                    <a:pt x="48" y="309"/>
                  </a:lnTo>
                  <a:cubicBezTo>
                    <a:pt x="0" y="350"/>
                    <a:pt x="13" y="426"/>
                    <a:pt x="70" y="450"/>
                  </a:cubicBezTo>
                  <a:lnTo>
                    <a:pt x="477" y="624"/>
                  </a:lnTo>
                  <a:cubicBezTo>
                    <a:pt x="488" y="629"/>
                    <a:pt x="500" y="631"/>
                    <a:pt x="511" y="631"/>
                  </a:cubicBezTo>
                  <a:cubicBezTo>
                    <a:pt x="559" y="631"/>
                    <a:pt x="602" y="588"/>
                    <a:pt x="594" y="534"/>
                  </a:cubicBezTo>
                  <a:lnTo>
                    <a:pt x="523" y="73"/>
                  </a:lnTo>
                  <a:cubicBezTo>
                    <a:pt x="516" y="28"/>
                    <a:pt x="478" y="0"/>
                    <a:pt x="4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53"/>
            <p:cNvSpPr/>
            <p:nvPr/>
          </p:nvSpPr>
          <p:spPr>
            <a:xfrm>
              <a:off x="743843" y="3279509"/>
              <a:ext cx="35713" cy="30665"/>
            </a:xfrm>
            <a:custGeom>
              <a:avLst/>
              <a:gdLst/>
              <a:ahLst/>
              <a:cxnLst/>
              <a:rect l="l" t="t" r="r" b="b"/>
              <a:pathLst>
                <a:path w="672" h="577" extrusionOk="0">
                  <a:moveTo>
                    <a:pt x="570" y="1"/>
                  </a:moveTo>
                  <a:cubicBezTo>
                    <a:pt x="566" y="1"/>
                    <a:pt x="561" y="1"/>
                    <a:pt x="556" y="2"/>
                  </a:cubicBezTo>
                  <a:lnTo>
                    <a:pt x="95" y="71"/>
                  </a:lnTo>
                  <a:cubicBezTo>
                    <a:pt x="29" y="81"/>
                    <a:pt x="0" y="160"/>
                    <a:pt x="45" y="211"/>
                  </a:cubicBezTo>
                  <a:lnTo>
                    <a:pt x="331" y="546"/>
                  </a:lnTo>
                  <a:cubicBezTo>
                    <a:pt x="349" y="566"/>
                    <a:pt x="372" y="576"/>
                    <a:pt x="395" y="576"/>
                  </a:cubicBezTo>
                  <a:cubicBezTo>
                    <a:pt x="427" y="576"/>
                    <a:pt x="459" y="558"/>
                    <a:pt x="474" y="524"/>
                  </a:cubicBezTo>
                  <a:lnTo>
                    <a:pt x="646" y="117"/>
                  </a:lnTo>
                  <a:cubicBezTo>
                    <a:pt x="671" y="62"/>
                    <a:pt x="628" y="1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53"/>
            <p:cNvSpPr/>
            <p:nvPr/>
          </p:nvSpPr>
          <p:spPr>
            <a:xfrm>
              <a:off x="731461" y="3304486"/>
              <a:ext cx="28645" cy="32790"/>
            </a:xfrm>
            <a:custGeom>
              <a:avLst/>
              <a:gdLst/>
              <a:ahLst/>
              <a:cxnLst/>
              <a:rect l="l" t="t" r="r" b="b"/>
              <a:pathLst>
                <a:path w="539" h="617" extrusionOk="0">
                  <a:moveTo>
                    <a:pt x="32" y="1"/>
                  </a:moveTo>
                  <a:cubicBezTo>
                    <a:pt x="22" y="1"/>
                    <a:pt x="11" y="3"/>
                    <a:pt x="1" y="7"/>
                  </a:cubicBezTo>
                  <a:cubicBezTo>
                    <a:pt x="56" y="222"/>
                    <a:pt x="104" y="428"/>
                    <a:pt x="142" y="616"/>
                  </a:cubicBezTo>
                  <a:cubicBezTo>
                    <a:pt x="146" y="613"/>
                    <a:pt x="151" y="613"/>
                    <a:pt x="154" y="610"/>
                  </a:cubicBezTo>
                  <a:lnTo>
                    <a:pt x="491" y="322"/>
                  </a:lnTo>
                  <a:cubicBezTo>
                    <a:pt x="539" y="282"/>
                    <a:pt x="526" y="205"/>
                    <a:pt x="469" y="181"/>
                  </a:cubicBezTo>
                  <a:lnTo>
                    <a:pt x="62" y="7"/>
                  </a:lnTo>
                  <a:cubicBezTo>
                    <a:pt x="53" y="3"/>
                    <a:pt x="43" y="1"/>
                    <a:pt x="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53"/>
            <p:cNvSpPr/>
            <p:nvPr/>
          </p:nvSpPr>
          <p:spPr>
            <a:xfrm>
              <a:off x="746501" y="3302892"/>
              <a:ext cx="281456" cy="157947"/>
            </a:xfrm>
            <a:custGeom>
              <a:avLst/>
              <a:gdLst/>
              <a:ahLst/>
              <a:cxnLst/>
              <a:rect l="l" t="t" r="r" b="b"/>
              <a:pathLst>
                <a:path w="5296" h="2972" extrusionOk="0">
                  <a:moveTo>
                    <a:pt x="4280" y="0"/>
                  </a:moveTo>
                  <a:cubicBezTo>
                    <a:pt x="2447" y="1154"/>
                    <a:pt x="682" y="1379"/>
                    <a:pt x="1" y="1422"/>
                  </a:cubicBezTo>
                  <a:cubicBezTo>
                    <a:pt x="25" y="1580"/>
                    <a:pt x="36" y="1670"/>
                    <a:pt x="36" y="1670"/>
                  </a:cubicBezTo>
                  <a:lnTo>
                    <a:pt x="174" y="2971"/>
                  </a:lnTo>
                  <a:cubicBezTo>
                    <a:pt x="3306" y="2664"/>
                    <a:pt x="4791" y="1702"/>
                    <a:pt x="5296" y="1289"/>
                  </a:cubicBezTo>
                  <a:cubicBezTo>
                    <a:pt x="4834" y="972"/>
                    <a:pt x="4479" y="523"/>
                    <a:pt x="42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53"/>
            <p:cNvSpPr/>
            <p:nvPr/>
          </p:nvSpPr>
          <p:spPr>
            <a:xfrm>
              <a:off x="753409" y="3322608"/>
              <a:ext cx="35713" cy="30665"/>
            </a:xfrm>
            <a:custGeom>
              <a:avLst/>
              <a:gdLst/>
              <a:ahLst/>
              <a:cxnLst/>
              <a:rect l="l" t="t" r="r" b="b"/>
              <a:pathLst>
                <a:path w="672" h="577" extrusionOk="0">
                  <a:moveTo>
                    <a:pt x="278" y="0"/>
                  </a:moveTo>
                  <a:cubicBezTo>
                    <a:pt x="246" y="0"/>
                    <a:pt x="214" y="18"/>
                    <a:pt x="200" y="52"/>
                  </a:cubicBezTo>
                  <a:lnTo>
                    <a:pt x="26" y="459"/>
                  </a:lnTo>
                  <a:cubicBezTo>
                    <a:pt x="1" y="515"/>
                    <a:pt x="45" y="577"/>
                    <a:pt x="104" y="577"/>
                  </a:cubicBezTo>
                  <a:cubicBezTo>
                    <a:pt x="108" y="577"/>
                    <a:pt x="112" y="576"/>
                    <a:pt x="116" y="576"/>
                  </a:cubicBezTo>
                  <a:lnTo>
                    <a:pt x="577" y="505"/>
                  </a:lnTo>
                  <a:cubicBezTo>
                    <a:pt x="643" y="495"/>
                    <a:pt x="672" y="416"/>
                    <a:pt x="629" y="367"/>
                  </a:cubicBezTo>
                  <a:lnTo>
                    <a:pt x="341" y="30"/>
                  </a:lnTo>
                  <a:cubicBezTo>
                    <a:pt x="324" y="10"/>
                    <a:pt x="301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53"/>
            <p:cNvSpPr/>
            <p:nvPr/>
          </p:nvSpPr>
          <p:spPr>
            <a:xfrm>
              <a:off x="928095" y="3263353"/>
              <a:ext cx="33162" cy="32206"/>
            </a:xfrm>
            <a:custGeom>
              <a:avLst/>
              <a:gdLst/>
              <a:ahLst/>
              <a:cxnLst/>
              <a:rect l="l" t="t" r="r" b="b"/>
              <a:pathLst>
                <a:path w="624" h="606" extrusionOk="0">
                  <a:moveTo>
                    <a:pt x="159" y="0"/>
                  </a:moveTo>
                  <a:cubicBezTo>
                    <a:pt x="120" y="0"/>
                    <a:pt x="83" y="28"/>
                    <a:pt x="76" y="72"/>
                  </a:cubicBezTo>
                  <a:lnTo>
                    <a:pt x="9" y="508"/>
                  </a:lnTo>
                  <a:cubicBezTo>
                    <a:pt x="0" y="561"/>
                    <a:pt x="43" y="606"/>
                    <a:pt x="92" y="606"/>
                  </a:cubicBezTo>
                  <a:cubicBezTo>
                    <a:pt x="103" y="606"/>
                    <a:pt x="114" y="604"/>
                    <a:pt x="125" y="599"/>
                  </a:cubicBezTo>
                  <a:lnTo>
                    <a:pt x="554" y="417"/>
                  </a:lnTo>
                  <a:cubicBezTo>
                    <a:pt x="616" y="391"/>
                    <a:pt x="624" y="309"/>
                    <a:pt x="570" y="271"/>
                  </a:cubicBezTo>
                  <a:lnTo>
                    <a:pt x="209" y="16"/>
                  </a:lnTo>
                  <a:cubicBezTo>
                    <a:pt x="193" y="5"/>
                    <a:pt x="176" y="0"/>
                    <a:pt x="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53"/>
            <p:cNvSpPr/>
            <p:nvPr/>
          </p:nvSpPr>
          <p:spPr>
            <a:xfrm>
              <a:off x="677891" y="3084948"/>
              <a:ext cx="274972" cy="179630"/>
            </a:xfrm>
            <a:custGeom>
              <a:avLst/>
              <a:gdLst/>
              <a:ahLst/>
              <a:cxnLst/>
              <a:rect l="l" t="t" r="r" b="b"/>
              <a:pathLst>
                <a:path w="5174" h="3380" extrusionOk="0">
                  <a:moveTo>
                    <a:pt x="4863" y="0"/>
                  </a:moveTo>
                  <a:lnTo>
                    <a:pt x="3632" y="473"/>
                  </a:lnTo>
                  <a:lnTo>
                    <a:pt x="1770" y="1197"/>
                  </a:lnTo>
                  <a:lnTo>
                    <a:pt x="0" y="1616"/>
                  </a:lnTo>
                  <a:cubicBezTo>
                    <a:pt x="338" y="2143"/>
                    <a:pt x="596" y="2772"/>
                    <a:pt x="792" y="3380"/>
                  </a:cubicBezTo>
                  <a:lnTo>
                    <a:pt x="1055" y="3357"/>
                  </a:lnTo>
                  <a:lnTo>
                    <a:pt x="2668" y="3004"/>
                  </a:lnTo>
                  <a:lnTo>
                    <a:pt x="4344" y="2343"/>
                  </a:lnTo>
                  <a:lnTo>
                    <a:pt x="5173" y="1900"/>
                  </a:lnTo>
                  <a:lnTo>
                    <a:pt x="48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53"/>
            <p:cNvSpPr/>
            <p:nvPr/>
          </p:nvSpPr>
          <p:spPr>
            <a:xfrm>
              <a:off x="1010310" y="2717723"/>
              <a:ext cx="274972" cy="179683"/>
            </a:xfrm>
            <a:custGeom>
              <a:avLst/>
              <a:gdLst/>
              <a:ahLst/>
              <a:cxnLst/>
              <a:rect l="l" t="t" r="r" b="b"/>
              <a:pathLst>
                <a:path w="5174" h="3381" extrusionOk="0">
                  <a:moveTo>
                    <a:pt x="4864" y="1"/>
                  </a:moveTo>
                  <a:lnTo>
                    <a:pt x="3632" y="472"/>
                  </a:lnTo>
                  <a:lnTo>
                    <a:pt x="1771" y="1196"/>
                  </a:lnTo>
                  <a:lnTo>
                    <a:pt x="1" y="1617"/>
                  </a:lnTo>
                  <a:cubicBezTo>
                    <a:pt x="338" y="2142"/>
                    <a:pt x="596" y="2771"/>
                    <a:pt x="792" y="3380"/>
                  </a:cubicBezTo>
                  <a:lnTo>
                    <a:pt x="1055" y="3358"/>
                  </a:lnTo>
                  <a:lnTo>
                    <a:pt x="2668" y="3003"/>
                  </a:lnTo>
                  <a:lnTo>
                    <a:pt x="4344" y="2343"/>
                  </a:lnTo>
                  <a:lnTo>
                    <a:pt x="5174" y="1900"/>
                  </a:lnTo>
                  <a:lnTo>
                    <a:pt x="48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53"/>
            <p:cNvSpPr/>
            <p:nvPr/>
          </p:nvSpPr>
          <p:spPr>
            <a:xfrm>
              <a:off x="758990" y="3485601"/>
              <a:ext cx="132809" cy="110170"/>
            </a:xfrm>
            <a:custGeom>
              <a:avLst/>
              <a:gdLst/>
              <a:ahLst/>
              <a:cxnLst/>
              <a:rect l="l" t="t" r="r" b="b"/>
              <a:pathLst>
                <a:path w="2499" h="2073" extrusionOk="0">
                  <a:moveTo>
                    <a:pt x="591" y="1"/>
                  </a:moveTo>
                  <a:cubicBezTo>
                    <a:pt x="526" y="1"/>
                    <a:pt x="461" y="4"/>
                    <a:pt x="394" y="11"/>
                  </a:cubicBezTo>
                  <a:cubicBezTo>
                    <a:pt x="260" y="26"/>
                    <a:pt x="127" y="56"/>
                    <a:pt x="0" y="102"/>
                  </a:cubicBezTo>
                  <a:lnTo>
                    <a:pt x="8" y="187"/>
                  </a:lnTo>
                  <a:cubicBezTo>
                    <a:pt x="252" y="1802"/>
                    <a:pt x="1269" y="2073"/>
                    <a:pt x="1925" y="2073"/>
                  </a:cubicBezTo>
                  <a:cubicBezTo>
                    <a:pt x="2087" y="2073"/>
                    <a:pt x="2228" y="2056"/>
                    <a:pt x="2329" y="2039"/>
                  </a:cubicBezTo>
                  <a:cubicBezTo>
                    <a:pt x="2499" y="956"/>
                    <a:pt x="1656" y="1"/>
                    <a:pt x="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53"/>
            <p:cNvSpPr/>
            <p:nvPr/>
          </p:nvSpPr>
          <p:spPr>
            <a:xfrm>
              <a:off x="935908" y="3230244"/>
              <a:ext cx="28114" cy="31728"/>
            </a:xfrm>
            <a:custGeom>
              <a:avLst/>
              <a:gdLst/>
              <a:ahLst/>
              <a:cxnLst/>
              <a:rect l="l" t="t" r="r" b="b"/>
              <a:pathLst>
                <a:path w="529" h="597" extrusionOk="0">
                  <a:moveTo>
                    <a:pt x="359" y="0"/>
                  </a:moveTo>
                  <a:cubicBezTo>
                    <a:pt x="333" y="0"/>
                    <a:pt x="307" y="12"/>
                    <a:pt x="290" y="36"/>
                  </a:cubicBezTo>
                  <a:lnTo>
                    <a:pt x="35" y="397"/>
                  </a:lnTo>
                  <a:cubicBezTo>
                    <a:pt x="0" y="449"/>
                    <a:pt x="30" y="519"/>
                    <a:pt x="92" y="530"/>
                  </a:cubicBezTo>
                  <a:lnTo>
                    <a:pt x="529" y="596"/>
                  </a:lnTo>
                  <a:cubicBezTo>
                    <a:pt x="522" y="530"/>
                    <a:pt x="518" y="462"/>
                    <a:pt x="518" y="395"/>
                  </a:cubicBezTo>
                  <a:lnTo>
                    <a:pt x="478" y="150"/>
                  </a:lnTo>
                  <a:lnTo>
                    <a:pt x="437" y="52"/>
                  </a:lnTo>
                  <a:cubicBezTo>
                    <a:pt x="423" y="18"/>
                    <a:pt x="391" y="0"/>
                    <a:pt x="3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53"/>
            <p:cNvSpPr/>
            <p:nvPr/>
          </p:nvSpPr>
          <p:spPr>
            <a:xfrm>
              <a:off x="903330" y="3220094"/>
              <a:ext cx="33216" cy="32206"/>
            </a:xfrm>
            <a:custGeom>
              <a:avLst/>
              <a:gdLst/>
              <a:ahLst/>
              <a:cxnLst/>
              <a:rect l="l" t="t" r="r" b="b"/>
              <a:pathLst>
                <a:path w="625" h="606" extrusionOk="0">
                  <a:moveTo>
                    <a:pt x="532" y="0"/>
                  </a:moveTo>
                  <a:cubicBezTo>
                    <a:pt x="521" y="0"/>
                    <a:pt x="510" y="3"/>
                    <a:pt x="499" y="7"/>
                  </a:cubicBezTo>
                  <a:lnTo>
                    <a:pt x="70" y="189"/>
                  </a:lnTo>
                  <a:cubicBezTo>
                    <a:pt x="10" y="216"/>
                    <a:pt x="1" y="298"/>
                    <a:pt x="54" y="336"/>
                  </a:cubicBezTo>
                  <a:lnTo>
                    <a:pt x="417" y="591"/>
                  </a:lnTo>
                  <a:cubicBezTo>
                    <a:pt x="431" y="601"/>
                    <a:pt x="448" y="606"/>
                    <a:pt x="464" y="606"/>
                  </a:cubicBezTo>
                  <a:cubicBezTo>
                    <a:pt x="504" y="606"/>
                    <a:pt x="541" y="578"/>
                    <a:pt x="548" y="534"/>
                  </a:cubicBezTo>
                  <a:lnTo>
                    <a:pt x="616" y="97"/>
                  </a:lnTo>
                  <a:cubicBezTo>
                    <a:pt x="624" y="44"/>
                    <a:pt x="58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53"/>
            <p:cNvSpPr/>
            <p:nvPr/>
          </p:nvSpPr>
          <p:spPr>
            <a:xfrm>
              <a:off x="892595" y="3254425"/>
              <a:ext cx="34172" cy="31834"/>
            </a:xfrm>
            <a:custGeom>
              <a:avLst/>
              <a:gdLst/>
              <a:ahLst/>
              <a:cxnLst/>
              <a:rect l="l" t="t" r="r" b="b"/>
              <a:pathLst>
                <a:path w="643" h="599" extrusionOk="0">
                  <a:moveTo>
                    <a:pt x="100" y="1"/>
                  </a:moveTo>
                  <a:cubicBezTo>
                    <a:pt x="42" y="1"/>
                    <a:pt x="0" y="62"/>
                    <a:pt x="24" y="118"/>
                  </a:cubicBezTo>
                  <a:lnTo>
                    <a:pt x="206" y="547"/>
                  </a:lnTo>
                  <a:cubicBezTo>
                    <a:pt x="221" y="581"/>
                    <a:pt x="252" y="598"/>
                    <a:pt x="284" y="598"/>
                  </a:cubicBezTo>
                  <a:cubicBezTo>
                    <a:pt x="310" y="598"/>
                    <a:pt x="336" y="587"/>
                    <a:pt x="353" y="562"/>
                  </a:cubicBezTo>
                  <a:lnTo>
                    <a:pt x="608" y="202"/>
                  </a:lnTo>
                  <a:cubicBezTo>
                    <a:pt x="643" y="151"/>
                    <a:pt x="612" y="80"/>
                    <a:pt x="551" y="70"/>
                  </a:cubicBezTo>
                  <a:lnTo>
                    <a:pt x="114" y="2"/>
                  </a:lnTo>
                  <a:cubicBezTo>
                    <a:pt x="109" y="1"/>
                    <a:pt x="104" y="1"/>
                    <a:pt x="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53"/>
            <p:cNvSpPr/>
            <p:nvPr/>
          </p:nvSpPr>
          <p:spPr>
            <a:xfrm>
              <a:off x="1076262" y="2912283"/>
              <a:ext cx="35713" cy="30665"/>
            </a:xfrm>
            <a:custGeom>
              <a:avLst/>
              <a:gdLst/>
              <a:ahLst/>
              <a:cxnLst/>
              <a:rect l="l" t="t" r="r" b="b"/>
              <a:pathLst>
                <a:path w="672" h="577" extrusionOk="0">
                  <a:moveTo>
                    <a:pt x="569" y="0"/>
                  </a:moveTo>
                  <a:cubicBezTo>
                    <a:pt x="565" y="0"/>
                    <a:pt x="561" y="0"/>
                    <a:pt x="557" y="1"/>
                  </a:cubicBezTo>
                  <a:lnTo>
                    <a:pt x="96" y="72"/>
                  </a:lnTo>
                  <a:cubicBezTo>
                    <a:pt x="29" y="82"/>
                    <a:pt x="1" y="161"/>
                    <a:pt x="45" y="210"/>
                  </a:cubicBezTo>
                  <a:lnTo>
                    <a:pt x="332" y="547"/>
                  </a:lnTo>
                  <a:cubicBezTo>
                    <a:pt x="349" y="567"/>
                    <a:pt x="372" y="576"/>
                    <a:pt x="395" y="576"/>
                  </a:cubicBezTo>
                  <a:cubicBezTo>
                    <a:pt x="428" y="576"/>
                    <a:pt x="459" y="558"/>
                    <a:pt x="474" y="525"/>
                  </a:cubicBezTo>
                  <a:lnTo>
                    <a:pt x="647" y="118"/>
                  </a:lnTo>
                  <a:cubicBezTo>
                    <a:pt x="672" y="62"/>
                    <a:pt x="629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53"/>
            <p:cNvSpPr/>
            <p:nvPr/>
          </p:nvSpPr>
          <p:spPr>
            <a:xfrm>
              <a:off x="1225014" y="2887199"/>
              <a:ext cx="34225" cy="31834"/>
            </a:xfrm>
            <a:custGeom>
              <a:avLst/>
              <a:gdLst/>
              <a:ahLst/>
              <a:cxnLst/>
              <a:rect l="l" t="t" r="r" b="b"/>
              <a:pathLst>
                <a:path w="644" h="599" extrusionOk="0">
                  <a:moveTo>
                    <a:pt x="102" y="0"/>
                  </a:moveTo>
                  <a:cubicBezTo>
                    <a:pt x="43" y="0"/>
                    <a:pt x="1" y="61"/>
                    <a:pt x="24" y="118"/>
                  </a:cubicBezTo>
                  <a:lnTo>
                    <a:pt x="206" y="547"/>
                  </a:lnTo>
                  <a:cubicBezTo>
                    <a:pt x="221" y="581"/>
                    <a:pt x="253" y="599"/>
                    <a:pt x="285" y="599"/>
                  </a:cubicBezTo>
                  <a:cubicBezTo>
                    <a:pt x="311" y="599"/>
                    <a:pt x="337" y="587"/>
                    <a:pt x="353" y="563"/>
                  </a:cubicBezTo>
                  <a:lnTo>
                    <a:pt x="608" y="201"/>
                  </a:lnTo>
                  <a:cubicBezTo>
                    <a:pt x="643" y="150"/>
                    <a:pt x="613" y="79"/>
                    <a:pt x="551" y="69"/>
                  </a:cubicBezTo>
                  <a:lnTo>
                    <a:pt x="114" y="1"/>
                  </a:lnTo>
                  <a:cubicBezTo>
                    <a:pt x="110" y="1"/>
                    <a:pt x="106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53"/>
            <p:cNvSpPr/>
            <p:nvPr/>
          </p:nvSpPr>
          <p:spPr>
            <a:xfrm>
              <a:off x="1268326" y="2862966"/>
              <a:ext cx="28167" cy="31834"/>
            </a:xfrm>
            <a:custGeom>
              <a:avLst/>
              <a:gdLst/>
              <a:ahLst/>
              <a:cxnLst/>
              <a:rect l="l" t="t" r="r" b="b"/>
              <a:pathLst>
                <a:path w="530" h="599" extrusionOk="0">
                  <a:moveTo>
                    <a:pt x="360" y="0"/>
                  </a:moveTo>
                  <a:cubicBezTo>
                    <a:pt x="334" y="0"/>
                    <a:pt x="307" y="12"/>
                    <a:pt x="290" y="36"/>
                  </a:cubicBezTo>
                  <a:lnTo>
                    <a:pt x="35" y="399"/>
                  </a:lnTo>
                  <a:cubicBezTo>
                    <a:pt x="1" y="449"/>
                    <a:pt x="31" y="521"/>
                    <a:pt x="92" y="530"/>
                  </a:cubicBezTo>
                  <a:lnTo>
                    <a:pt x="529" y="598"/>
                  </a:lnTo>
                  <a:cubicBezTo>
                    <a:pt x="523" y="530"/>
                    <a:pt x="518" y="464"/>
                    <a:pt x="518" y="396"/>
                  </a:cubicBezTo>
                  <a:lnTo>
                    <a:pt x="479" y="152"/>
                  </a:lnTo>
                  <a:lnTo>
                    <a:pt x="438" y="52"/>
                  </a:lnTo>
                  <a:cubicBezTo>
                    <a:pt x="424" y="18"/>
                    <a:pt x="392" y="0"/>
                    <a:pt x="3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53"/>
            <p:cNvSpPr/>
            <p:nvPr/>
          </p:nvSpPr>
          <p:spPr>
            <a:xfrm>
              <a:off x="1103313" y="2927855"/>
              <a:ext cx="31993" cy="33534"/>
            </a:xfrm>
            <a:custGeom>
              <a:avLst/>
              <a:gdLst/>
              <a:ahLst/>
              <a:cxnLst/>
              <a:rect l="l" t="t" r="r" b="b"/>
              <a:pathLst>
                <a:path w="602" h="631" extrusionOk="0">
                  <a:moveTo>
                    <a:pt x="440" y="0"/>
                  </a:moveTo>
                  <a:cubicBezTo>
                    <a:pt x="420" y="0"/>
                    <a:pt x="401" y="7"/>
                    <a:pt x="385" y="21"/>
                  </a:cubicBezTo>
                  <a:lnTo>
                    <a:pt x="48" y="308"/>
                  </a:lnTo>
                  <a:cubicBezTo>
                    <a:pt x="0" y="349"/>
                    <a:pt x="11" y="425"/>
                    <a:pt x="70" y="450"/>
                  </a:cubicBezTo>
                  <a:lnTo>
                    <a:pt x="476" y="623"/>
                  </a:lnTo>
                  <a:cubicBezTo>
                    <a:pt x="488" y="628"/>
                    <a:pt x="499" y="630"/>
                    <a:pt x="510" y="630"/>
                  </a:cubicBezTo>
                  <a:cubicBezTo>
                    <a:pt x="559" y="630"/>
                    <a:pt x="601" y="587"/>
                    <a:pt x="594" y="533"/>
                  </a:cubicBezTo>
                  <a:lnTo>
                    <a:pt x="522" y="72"/>
                  </a:lnTo>
                  <a:cubicBezTo>
                    <a:pt x="516" y="28"/>
                    <a:pt x="478" y="0"/>
                    <a:pt x="4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53"/>
            <p:cNvSpPr/>
            <p:nvPr/>
          </p:nvSpPr>
          <p:spPr>
            <a:xfrm>
              <a:off x="1260514" y="2896128"/>
              <a:ext cx="33109" cy="32259"/>
            </a:xfrm>
            <a:custGeom>
              <a:avLst/>
              <a:gdLst/>
              <a:ahLst/>
              <a:cxnLst/>
              <a:rect l="l" t="t" r="r" b="b"/>
              <a:pathLst>
                <a:path w="623" h="607" extrusionOk="0">
                  <a:moveTo>
                    <a:pt x="161" y="1"/>
                  </a:moveTo>
                  <a:cubicBezTo>
                    <a:pt x="121" y="1"/>
                    <a:pt x="83" y="28"/>
                    <a:pt x="76" y="72"/>
                  </a:cubicBezTo>
                  <a:lnTo>
                    <a:pt x="8" y="509"/>
                  </a:lnTo>
                  <a:cubicBezTo>
                    <a:pt x="1" y="562"/>
                    <a:pt x="43" y="606"/>
                    <a:pt x="92" y="606"/>
                  </a:cubicBezTo>
                  <a:cubicBezTo>
                    <a:pt x="103" y="606"/>
                    <a:pt x="114" y="604"/>
                    <a:pt x="126" y="599"/>
                  </a:cubicBezTo>
                  <a:lnTo>
                    <a:pt x="554" y="416"/>
                  </a:lnTo>
                  <a:cubicBezTo>
                    <a:pt x="615" y="390"/>
                    <a:pt x="623" y="308"/>
                    <a:pt x="569" y="270"/>
                  </a:cubicBezTo>
                  <a:lnTo>
                    <a:pt x="208" y="15"/>
                  </a:lnTo>
                  <a:cubicBezTo>
                    <a:pt x="193" y="5"/>
                    <a:pt x="177" y="1"/>
                    <a:pt x="1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53"/>
            <p:cNvSpPr/>
            <p:nvPr/>
          </p:nvSpPr>
          <p:spPr>
            <a:xfrm>
              <a:off x="1093428" y="3435699"/>
              <a:ext cx="153483" cy="164218"/>
            </a:xfrm>
            <a:custGeom>
              <a:avLst/>
              <a:gdLst/>
              <a:ahLst/>
              <a:cxnLst/>
              <a:rect l="l" t="t" r="r" b="b"/>
              <a:pathLst>
                <a:path w="2888" h="3090" extrusionOk="0">
                  <a:moveTo>
                    <a:pt x="1926" y="1"/>
                  </a:moveTo>
                  <a:cubicBezTo>
                    <a:pt x="1902" y="2"/>
                    <a:pt x="1877" y="2"/>
                    <a:pt x="1853" y="5"/>
                  </a:cubicBezTo>
                  <a:cubicBezTo>
                    <a:pt x="1164" y="78"/>
                    <a:pt x="568" y="512"/>
                    <a:pt x="284" y="1144"/>
                  </a:cubicBezTo>
                  <a:cubicBezTo>
                    <a:pt x="1" y="1775"/>
                    <a:pt x="77" y="2510"/>
                    <a:pt x="480" y="3071"/>
                  </a:cubicBezTo>
                  <a:cubicBezTo>
                    <a:pt x="613" y="3084"/>
                    <a:pt x="739" y="3090"/>
                    <a:pt x="857" y="3090"/>
                  </a:cubicBezTo>
                  <a:cubicBezTo>
                    <a:pt x="2887" y="3090"/>
                    <a:pt x="2879" y="1348"/>
                    <a:pt x="2879" y="1348"/>
                  </a:cubicBezTo>
                  <a:cubicBezTo>
                    <a:pt x="2883" y="757"/>
                    <a:pt x="2456" y="319"/>
                    <a:pt x="19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53"/>
            <p:cNvSpPr/>
            <p:nvPr/>
          </p:nvSpPr>
          <p:spPr>
            <a:xfrm>
              <a:off x="1425900" y="3068527"/>
              <a:ext cx="153430" cy="164165"/>
            </a:xfrm>
            <a:custGeom>
              <a:avLst/>
              <a:gdLst/>
              <a:ahLst/>
              <a:cxnLst/>
              <a:rect l="l" t="t" r="r" b="b"/>
              <a:pathLst>
                <a:path w="2887" h="3089" extrusionOk="0">
                  <a:moveTo>
                    <a:pt x="1925" y="0"/>
                  </a:moveTo>
                  <a:cubicBezTo>
                    <a:pt x="1901" y="2"/>
                    <a:pt x="1876" y="2"/>
                    <a:pt x="1852" y="4"/>
                  </a:cubicBezTo>
                  <a:cubicBezTo>
                    <a:pt x="1164" y="76"/>
                    <a:pt x="567" y="510"/>
                    <a:pt x="284" y="1142"/>
                  </a:cubicBezTo>
                  <a:cubicBezTo>
                    <a:pt x="0" y="1773"/>
                    <a:pt x="76" y="2508"/>
                    <a:pt x="480" y="3070"/>
                  </a:cubicBezTo>
                  <a:cubicBezTo>
                    <a:pt x="613" y="3082"/>
                    <a:pt x="739" y="3088"/>
                    <a:pt x="857" y="3088"/>
                  </a:cubicBezTo>
                  <a:cubicBezTo>
                    <a:pt x="2887" y="3088"/>
                    <a:pt x="2878" y="1347"/>
                    <a:pt x="2878" y="1347"/>
                  </a:cubicBezTo>
                  <a:cubicBezTo>
                    <a:pt x="2883" y="757"/>
                    <a:pt x="2455" y="319"/>
                    <a:pt x="19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53"/>
            <p:cNvSpPr/>
            <p:nvPr/>
          </p:nvSpPr>
          <p:spPr>
            <a:xfrm>
              <a:off x="1063933" y="2937261"/>
              <a:ext cx="28645" cy="32737"/>
            </a:xfrm>
            <a:custGeom>
              <a:avLst/>
              <a:gdLst/>
              <a:ahLst/>
              <a:cxnLst/>
              <a:rect l="l" t="t" r="r" b="b"/>
              <a:pathLst>
                <a:path w="539" h="616" extrusionOk="0">
                  <a:moveTo>
                    <a:pt x="30" y="0"/>
                  </a:moveTo>
                  <a:cubicBezTo>
                    <a:pt x="19" y="0"/>
                    <a:pt x="9" y="2"/>
                    <a:pt x="0" y="6"/>
                  </a:cubicBezTo>
                  <a:cubicBezTo>
                    <a:pt x="56" y="223"/>
                    <a:pt x="102" y="427"/>
                    <a:pt x="141" y="615"/>
                  </a:cubicBezTo>
                  <a:cubicBezTo>
                    <a:pt x="146" y="614"/>
                    <a:pt x="151" y="612"/>
                    <a:pt x="154" y="609"/>
                  </a:cubicBezTo>
                  <a:lnTo>
                    <a:pt x="491" y="322"/>
                  </a:lnTo>
                  <a:cubicBezTo>
                    <a:pt x="538" y="281"/>
                    <a:pt x="526" y="205"/>
                    <a:pt x="469" y="180"/>
                  </a:cubicBezTo>
                  <a:lnTo>
                    <a:pt x="62" y="7"/>
                  </a:lnTo>
                  <a:cubicBezTo>
                    <a:pt x="52" y="2"/>
                    <a:pt x="41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53"/>
            <p:cNvSpPr/>
            <p:nvPr/>
          </p:nvSpPr>
          <p:spPr>
            <a:xfrm>
              <a:off x="1085988" y="2955330"/>
              <a:ext cx="35607" cy="30665"/>
            </a:xfrm>
            <a:custGeom>
              <a:avLst/>
              <a:gdLst/>
              <a:ahLst/>
              <a:cxnLst/>
              <a:rect l="l" t="t" r="r" b="b"/>
              <a:pathLst>
                <a:path w="670" h="577" extrusionOk="0">
                  <a:moveTo>
                    <a:pt x="276" y="1"/>
                  </a:moveTo>
                  <a:cubicBezTo>
                    <a:pt x="243" y="1"/>
                    <a:pt x="212" y="19"/>
                    <a:pt x="198" y="54"/>
                  </a:cubicBezTo>
                  <a:lnTo>
                    <a:pt x="24" y="460"/>
                  </a:lnTo>
                  <a:cubicBezTo>
                    <a:pt x="0" y="517"/>
                    <a:pt x="43" y="577"/>
                    <a:pt x="101" y="577"/>
                  </a:cubicBezTo>
                  <a:cubicBezTo>
                    <a:pt x="105" y="577"/>
                    <a:pt x="110" y="577"/>
                    <a:pt x="114" y="576"/>
                  </a:cubicBezTo>
                  <a:lnTo>
                    <a:pt x="575" y="505"/>
                  </a:lnTo>
                  <a:cubicBezTo>
                    <a:pt x="641" y="495"/>
                    <a:pt x="670" y="418"/>
                    <a:pt x="627" y="367"/>
                  </a:cubicBezTo>
                  <a:lnTo>
                    <a:pt x="339" y="30"/>
                  </a:lnTo>
                  <a:cubicBezTo>
                    <a:pt x="322" y="10"/>
                    <a:pt x="299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53"/>
            <p:cNvSpPr/>
            <p:nvPr/>
          </p:nvSpPr>
          <p:spPr>
            <a:xfrm>
              <a:off x="1091408" y="3118323"/>
              <a:ext cx="125263" cy="110170"/>
            </a:xfrm>
            <a:custGeom>
              <a:avLst/>
              <a:gdLst/>
              <a:ahLst/>
              <a:cxnLst/>
              <a:rect l="l" t="t" r="r" b="b"/>
              <a:pathLst>
                <a:path w="2357" h="2073" extrusionOk="0">
                  <a:moveTo>
                    <a:pt x="589" y="0"/>
                  </a:moveTo>
                  <a:cubicBezTo>
                    <a:pt x="395" y="0"/>
                    <a:pt x="197" y="33"/>
                    <a:pt x="1" y="102"/>
                  </a:cubicBezTo>
                  <a:lnTo>
                    <a:pt x="9" y="187"/>
                  </a:lnTo>
                  <a:cubicBezTo>
                    <a:pt x="252" y="1802"/>
                    <a:pt x="1269" y="2073"/>
                    <a:pt x="1925" y="2073"/>
                  </a:cubicBezTo>
                  <a:cubicBezTo>
                    <a:pt x="2088" y="2073"/>
                    <a:pt x="2228" y="2056"/>
                    <a:pt x="2329" y="2039"/>
                  </a:cubicBezTo>
                  <a:cubicBezTo>
                    <a:pt x="2353" y="1889"/>
                    <a:pt x="2356" y="1735"/>
                    <a:pt x="2342" y="1583"/>
                  </a:cubicBezTo>
                  <a:cubicBezTo>
                    <a:pt x="2245" y="655"/>
                    <a:pt x="1460" y="0"/>
                    <a:pt x="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53"/>
            <p:cNvSpPr/>
            <p:nvPr/>
          </p:nvSpPr>
          <p:spPr>
            <a:xfrm>
              <a:off x="1235802" y="2852868"/>
              <a:ext cx="33162" cy="32259"/>
            </a:xfrm>
            <a:custGeom>
              <a:avLst/>
              <a:gdLst/>
              <a:ahLst/>
              <a:cxnLst/>
              <a:rect l="l" t="t" r="r" b="b"/>
              <a:pathLst>
                <a:path w="624" h="607" extrusionOk="0">
                  <a:moveTo>
                    <a:pt x="533" y="0"/>
                  </a:moveTo>
                  <a:cubicBezTo>
                    <a:pt x="522" y="0"/>
                    <a:pt x="510" y="3"/>
                    <a:pt x="499" y="8"/>
                  </a:cubicBezTo>
                  <a:lnTo>
                    <a:pt x="70" y="190"/>
                  </a:lnTo>
                  <a:cubicBezTo>
                    <a:pt x="10" y="215"/>
                    <a:pt x="0" y="297"/>
                    <a:pt x="54" y="335"/>
                  </a:cubicBezTo>
                  <a:lnTo>
                    <a:pt x="416" y="590"/>
                  </a:lnTo>
                  <a:cubicBezTo>
                    <a:pt x="431" y="601"/>
                    <a:pt x="448" y="606"/>
                    <a:pt x="465" y="606"/>
                  </a:cubicBezTo>
                  <a:cubicBezTo>
                    <a:pt x="504" y="606"/>
                    <a:pt x="541" y="578"/>
                    <a:pt x="548" y="535"/>
                  </a:cubicBezTo>
                  <a:lnTo>
                    <a:pt x="616" y="98"/>
                  </a:lnTo>
                  <a:cubicBezTo>
                    <a:pt x="624" y="44"/>
                    <a:pt x="582" y="0"/>
                    <a:pt x="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53"/>
            <p:cNvSpPr/>
            <p:nvPr/>
          </p:nvSpPr>
          <p:spPr>
            <a:xfrm>
              <a:off x="1078973" y="2935614"/>
              <a:ext cx="281456" cy="157947"/>
            </a:xfrm>
            <a:custGeom>
              <a:avLst/>
              <a:gdLst/>
              <a:ahLst/>
              <a:cxnLst/>
              <a:rect l="l" t="t" r="r" b="b"/>
              <a:pathLst>
                <a:path w="5296" h="2972" extrusionOk="0">
                  <a:moveTo>
                    <a:pt x="4279" y="0"/>
                  </a:moveTo>
                  <a:cubicBezTo>
                    <a:pt x="2446" y="1156"/>
                    <a:pt x="681" y="1379"/>
                    <a:pt x="1" y="1422"/>
                  </a:cubicBezTo>
                  <a:cubicBezTo>
                    <a:pt x="24" y="1580"/>
                    <a:pt x="35" y="1670"/>
                    <a:pt x="35" y="1670"/>
                  </a:cubicBezTo>
                  <a:lnTo>
                    <a:pt x="173" y="2972"/>
                  </a:lnTo>
                  <a:cubicBezTo>
                    <a:pt x="3306" y="2664"/>
                    <a:pt x="4790" y="1702"/>
                    <a:pt x="5295" y="1289"/>
                  </a:cubicBezTo>
                  <a:cubicBezTo>
                    <a:pt x="4833" y="972"/>
                    <a:pt x="4479" y="523"/>
                    <a:pt x="42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53"/>
            <p:cNvSpPr/>
            <p:nvPr/>
          </p:nvSpPr>
          <p:spPr>
            <a:xfrm>
              <a:off x="671248" y="3137773"/>
              <a:ext cx="14243" cy="16847"/>
            </a:xfrm>
            <a:custGeom>
              <a:avLst/>
              <a:gdLst/>
              <a:ahLst/>
              <a:cxnLst/>
              <a:rect l="l" t="t" r="r" b="b"/>
              <a:pathLst>
                <a:path w="268" h="317" extrusionOk="0">
                  <a:moveTo>
                    <a:pt x="187" y="0"/>
                  </a:moveTo>
                  <a:cubicBezTo>
                    <a:pt x="114" y="44"/>
                    <a:pt x="53" y="82"/>
                    <a:pt x="0" y="116"/>
                  </a:cubicBezTo>
                  <a:lnTo>
                    <a:pt x="46" y="245"/>
                  </a:lnTo>
                  <a:cubicBezTo>
                    <a:pt x="62" y="288"/>
                    <a:pt x="102" y="317"/>
                    <a:pt x="148" y="317"/>
                  </a:cubicBezTo>
                  <a:cubicBezTo>
                    <a:pt x="159" y="317"/>
                    <a:pt x="171" y="315"/>
                    <a:pt x="182" y="310"/>
                  </a:cubicBezTo>
                  <a:cubicBezTo>
                    <a:pt x="238" y="291"/>
                    <a:pt x="268" y="230"/>
                    <a:pt x="249" y="174"/>
                  </a:cubicBezTo>
                  <a:lnTo>
                    <a:pt x="1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53"/>
            <p:cNvSpPr/>
            <p:nvPr/>
          </p:nvSpPr>
          <p:spPr>
            <a:xfrm>
              <a:off x="675128" y="3075489"/>
              <a:ext cx="261580" cy="101082"/>
            </a:xfrm>
            <a:custGeom>
              <a:avLst/>
              <a:gdLst/>
              <a:ahLst/>
              <a:cxnLst/>
              <a:rect l="l" t="t" r="r" b="b"/>
              <a:pathLst>
                <a:path w="4922" h="1902" extrusionOk="0">
                  <a:moveTo>
                    <a:pt x="4887" y="1"/>
                  </a:moveTo>
                  <a:cubicBezTo>
                    <a:pt x="3204" y="704"/>
                    <a:pt x="1547" y="1284"/>
                    <a:pt x="0" y="1713"/>
                  </a:cubicBezTo>
                  <a:cubicBezTo>
                    <a:pt x="41" y="1775"/>
                    <a:pt x="81" y="1838"/>
                    <a:pt x="120" y="1902"/>
                  </a:cubicBezTo>
                  <a:cubicBezTo>
                    <a:pt x="1643" y="1478"/>
                    <a:pt x="3270" y="906"/>
                    <a:pt x="4921" y="219"/>
                  </a:cubicBezTo>
                  <a:lnTo>
                    <a:pt x="48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53"/>
            <p:cNvSpPr/>
            <p:nvPr/>
          </p:nvSpPr>
          <p:spPr>
            <a:xfrm>
              <a:off x="718015" y="3180236"/>
              <a:ext cx="235858" cy="90240"/>
            </a:xfrm>
            <a:custGeom>
              <a:avLst/>
              <a:gdLst/>
              <a:ahLst/>
              <a:cxnLst/>
              <a:rect l="l" t="t" r="r" b="b"/>
              <a:pathLst>
                <a:path w="4438" h="1698" extrusionOk="0">
                  <a:moveTo>
                    <a:pt x="4401" y="0"/>
                  </a:moveTo>
                  <a:cubicBezTo>
                    <a:pt x="2530" y="1063"/>
                    <a:pt x="993" y="1393"/>
                    <a:pt x="0" y="1477"/>
                  </a:cubicBezTo>
                  <a:cubicBezTo>
                    <a:pt x="26" y="1550"/>
                    <a:pt x="48" y="1625"/>
                    <a:pt x="72" y="1697"/>
                  </a:cubicBezTo>
                  <a:cubicBezTo>
                    <a:pt x="1075" y="1609"/>
                    <a:pt x="2590" y="1272"/>
                    <a:pt x="4437" y="228"/>
                  </a:cubicBezTo>
                  <a:lnTo>
                    <a:pt x="44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53"/>
            <p:cNvSpPr/>
            <p:nvPr/>
          </p:nvSpPr>
          <p:spPr>
            <a:xfrm>
              <a:off x="720035" y="3110245"/>
              <a:ext cx="20408" cy="33641"/>
            </a:xfrm>
            <a:custGeom>
              <a:avLst/>
              <a:gdLst/>
              <a:ahLst/>
              <a:cxnLst/>
              <a:rect l="l" t="t" r="r" b="b"/>
              <a:pathLst>
                <a:path w="384" h="633" extrusionOk="0">
                  <a:moveTo>
                    <a:pt x="192" y="0"/>
                  </a:moveTo>
                  <a:cubicBezTo>
                    <a:pt x="127" y="34"/>
                    <a:pt x="62" y="69"/>
                    <a:pt x="0" y="102"/>
                  </a:cubicBezTo>
                  <a:lnTo>
                    <a:pt x="162" y="561"/>
                  </a:lnTo>
                  <a:cubicBezTo>
                    <a:pt x="178" y="604"/>
                    <a:pt x="217" y="632"/>
                    <a:pt x="263" y="632"/>
                  </a:cubicBezTo>
                  <a:cubicBezTo>
                    <a:pt x="276" y="632"/>
                    <a:pt x="287" y="630"/>
                    <a:pt x="298" y="626"/>
                  </a:cubicBezTo>
                  <a:cubicBezTo>
                    <a:pt x="355" y="607"/>
                    <a:pt x="383" y="545"/>
                    <a:pt x="364" y="490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53"/>
            <p:cNvSpPr/>
            <p:nvPr/>
          </p:nvSpPr>
          <p:spPr>
            <a:xfrm>
              <a:off x="1241488" y="2684667"/>
              <a:ext cx="16050" cy="28592"/>
            </a:xfrm>
            <a:custGeom>
              <a:avLst/>
              <a:gdLst/>
              <a:ahLst/>
              <a:cxnLst/>
              <a:rect l="l" t="t" r="r" b="b"/>
              <a:pathLst>
                <a:path w="302" h="538" extrusionOk="0">
                  <a:moveTo>
                    <a:pt x="219" y="1"/>
                  </a:moveTo>
                  <a:cubicBezTo>
                    <a:pt x="148" y="1"/>
                    <a:pt x="75" y="2"/>
                    <a:pt x="1" y="5"/>
                  </a:cubicBezTo>
                  <a:lnTo>
                    <a:pt x="80" y="449"/>
                  </a:lnTo>
                  <a:cubicBezTo>
                    <a:pt x="89" y="499"/>
                    <a:pt x="134" y="537"/>
                    <a:pt x="186" y="537"/>
                  </a:cubicBezTo>
                  <a:cubicBezTo>
                    <a:pt x="191" y="537"/>
                    <a:pt x="197" y="537"/>
                    <a:pt x="203" y="536"/>
                  </a:cubicBezTo>
                  <a:cubicBezTo>
                    <a:pt x="262" y="526"/>
                    <a:pt x="301" y="469"/>
                    <a:pt x="290" y="412"/>
                  </a:cubicBezTo>
                  <a:lnTo>
                    <a:pt x="21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53"/>
            <p:cNvSpPr/>
            <p:nvPr/>
          </p:nvSpPr>
          <p:spPr>
            <a:xfrm>
              <a:off x="860868" y="3056995"/>
              <a:ext cx="16528" cy="33960"/>
            </a:xfrm>
            <a:custGeom>
              <a:avLst/>
              <a:gdLst/>
              <a:ahLst/>
              <a:cxnLst/>
              <a:rect l="l" t="t" r="r" b="b"/>
              <a:pathLst>
                <a:path w="311" h="639" extrusionOk="0">
                  <a:moveTo>
                    <a:pt x="211" y="1"/>
                  </a:moveTo>
                  <a:cubicBezTo>
                    <a:pt x="141" y="13"/>
                    <a:pt x="70" y="29"/>
                    <a:pt x="0" y="46"/>
                  </a:cubicBezTo>
                  <a:lnTo>
                    <a:pt x="89" y="548"/>
                  </a:lnTo>
                  <a:cubicBezTo>
                    <a:pt x="97" y="600"/>
                    <a:pt x="141" y="637"/>
                    <a:pt x="193" y="638"/>
                  </a:cubicBezTo>
                  <a:cubicBezTo>
                    <a:pt x="200" y="637"/>
                    <a:pt x="206" y="637"/>
                    <a:pt x="212" y="637"/>
                  </a:cubicBezTo>
                  <a:cubicBezTo>
                    <a:pt x="271" y="626"/>
                    <a:pt x="310" y="570"/>
                    <a:pt x="299" y="512"/>
                  </a:cubicBezTo>
                  <a:lnTo>
                    <a:pt x="2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53"/>
            <p:cNvSpPr/>
            <p:nvPr/>
          </p:nvSpPr>
          <p:spPr>
            <a:xfrm>
              <a:off x="909123" y="3051840"/>
              <a:ext cx="15943" cy="28592"/>
            </a:xfrm>
            <a:custGeom>
              <a:avLst/>
              <a:gdLst/>
              <a:ahLst/>
              <a:cxnLst/>
              <a:rect l="l" t="t" r="r" b="b"/>
              <a:pathLst>
                <a:path w="300" h="538" extrusionOk="0">
                  <a:moveTo>
                    <a:pt x="218" y="1"/>
                  </a:moveTo>
                  <a:cubicBezTo>
                    <a:pt x="146" y="1"/>
                    <a:pt x="74" y="3"/>
                    <a:pt x="1" y="6"/>
                  </a:cubicBezTo>
                  <a:lnTo>
                    <a:pt x="78" y="449"/>
                  </a:lnTo>
                  <a:cubicBezTo>
                    <a:pt x="88" y="500"/>
                    <a:pt x="132" y="538"/>
                    <a:pt x="184" y="538"/>
                  </a:cubicBezTo>
                  <a:cubicBezTo>
                    <a:pt x="191" y="538"/>
                    <a:pt x="195" y="538"/>
                    <a:pt x="202" y="536"/>
                  </a:cubicBezTo>
                  <a:cubicBezTo>
                    <a:pt x="260" y="525"/>
                    <a:pt x="300" y="470"/>
                    <a:pt x="289" y="413"/>
                  </a:cubicBezTo>
                  <a:lnTo>
                    <a:pt x="2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53"/>
            <p:cNvSpPr/>
            <p:nvPr/>
          </p:nvSpPr>
          <p:spPr>
            <a:xfrm>
              <a:off x="766111" y="3088137"/>
              <a:ext cx="19983" cy="34969"/>
            </a:xfrm>
            <a:custGeom>
              <a:avLst/>
              <a:gdLst/>
              <a:ahLst/>
              <a:cxnLst/>
              <a:rect l="l" t="t" r="r" b="b"/>
              <a:pathLst>
                <a:path w="376" h="658" extrusionOk="0">
                  <a:moveTo>
                    <a:pt x="199" y="0"/>
                  </a:moveTo>
                  <a:cubicBezTo>
                    <a:pt x="131" y="30"/>
                    <a:pt x="66" y="59"/>
                    <a:pt x="1" y="89"/>
                  </a:cubicBezTo>
                  <a:lnTo>
                    <a:pt x="154" y="583"/>
                  </a:lnTo>
                  <a:cubicBezTo>
                    <a:pt x="169" y="627"/>
                    <a:pt x="210" y="657"/>
                    <a:pt x="257" y="657"/>
                  </a:cubicBezTo>
                  <a:cubicBezTo>
                    <a:pt x="267" y="657"/>
                    <a:pt x="278" y="656"/>
                    <a:pt x="289" y="652"/>
                  </a:cubicBezTo>
                  <a:cubicBezTo>
                    <a:pt x="344" y="635"/>
                    <a:pt x="376" y="575"/>
                    <a:pt x="359" y="518"/>
                  </a:cubicBezTo>
                  <a:lnTo>
                    <a:pt x="1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53"/>
            <p:cNvSpPr/>
            <p:nvPr/>
          </p:nvSpPr>
          <p:spPr>
            <a:xfrm>
              <a:off x="812453" y="3070227"/>
              <a:ext cx="19026" cy="37786"/>
            </a:xfrm>
            <a:custGeom>
              <a:avLst/>
              <a:gdLst/>
              <a:ahLst/>
              <a:cxnLst/>
              <a:rect l="l" t="t" r="r" b="b"/>
              <a:pathLst>
                <a:path w="358" h="711" extrusionOk="0">
                  <a:moveTo>
                    <a:pt x="204" y="0"/>
                  </a:moveTo>
                  <a:cubicBezTo>
                    <a:pt x="136" y="22"/>
                    <a:pt x="67" y="46"/>
                    <a:pt x="1" y="70"/>
                  </a:cubicBezTo>
                  <a:lnTo>
                    <a:pt x="134" y="628"/>
                  </a:lnTo>
                  <a:cubicBezTo>
                    <a:pt x="145" y="676"/>
                    <a:pt x="189" y="711"/>
                    <a:pt x="238" y="711"/>
                  </a:cubicBezTo>
                  <a:cubicBezTo>
                    <a:pt x="246" y="711"/>
                    <a:pt x="256" y="709"/>
                    <a:pt x="264" y="708"/>
                  </a:cubicBezTo>
                  <a:cubicBezTo>
                    <a:pt x="321" y="693"/>
                    <a:pt x="357" y="635"/>
                    <a:pt x="343" y="578"/>
                  </a:cubicBezTo>
                  <a:lnTo>
                    <a:pt x="2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53"/>
            <p:cNvSpPr/>
            <p:nvPr/>
          </p:nvSpPr>
          <p:spPr>
            <a:xfrm>
              <a:off x="1003667" y="2770548"/>
              <a:ext cx="14296" cy="16900"/>
            </a:xfrm>
            <a:custGeom>
              <a:avLst/>
              <a:gdLst/>
              <a:ahLst/>
              <a:cxnLst/>
              <a:rect l="l" t="t" r="r" b="b"/>
              <a:pathLst>
                <a:path w="269" h="318" extrusionOk="0">
                  <a:moveTo>
                    <a:pt x="188" y="1"/>
                  </a:moveTo>
                  <a:cubicBezTo>
                    <a:pt x="115" y="45"/>
                    <a:pt x="52" y="83"/>
                    <a:pt x="1" y="115"/>
                  </a:cubicBezTo>
                  <a:lnTo>
                    <a:pt x="47" y="245"/>
                  </a:lnTo>
                  <a:cubicBezTo>
                    <a:pt x="61" y="287"/>
                    <a:pt x="102" y="316"/>
                    <a:pt x="148" y="317"/>
                  </a:cubicBezTo>
                  <a:cubicBezTo>
                    <a:pt x="159" y="316"/>
                    <a:pt x="172" y="314"/>
                    <a:pt x="183" y="311"/>
                  </a:cubicBezTo>
                  <a:cubicBezTo>
                    <a:pt x="238" y="290"/>
                    <a:pt x="268" y="230"/>
                    <a:pt x="248" y="173"/>
                  </a:cubicBezTo>
                  <a:lnTo>
                    <a:pt x="1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53"/>
            <p:cNvSpPr/>
            <p:nvPr/>
          </p:nvSpPr>
          <p:spPr>
            <a:xfrm>
              <a:off x="1052560" y="2742966"/>
              <a:ext cx="20408" cy="33641"/>
            </a:xfrm>
            <a:custGeom>
              <a:avLst/>
              <a:gdLst/>
              <a:ahLst/>
              <a:cxnLst/>
              <a:rect l="l" t="t" r="r" b="b"/>
              <a:pathLst>
                <a:path w="384" h="633" extrusionOk="0">
                  <a:moveTo>
                    <a:pt x="192" y="1"/>
                  </a:moveTo>
                  <a:cubicBezTo>
                    <a:pt x="126" y="35"/>
                    <a:pt x="62" y="69"/>
                    <a:pt x="1" y="102"/>
                  </a:cubicBezTo>
                  <a:lnTo>
                    <a:pt x="160" y="561"/>
                  </a:lnTo>
                  <a:cubicBezTo>
                    <a:pt x="176" y="604"/>
                    <a:pt x="216" y="632"/>
                    <a:pt x="262" y="632"/>
                  </a:cubicBezTo>
                  <a:cubicBezTo>
                    <a:pt x="274" y="632"/>
                    <a:pt x="285" y="631"/>
                    <a:pt x="298" y="627"/>
                  </a:cubicBezTo>
                  <a:cubicBezTo>
                    <a:pt x="354" y="607"/>
                    <a:pt x="384" y="547"/>
                    <a:pt x="363" y="490"/>
                  </a:cubicBezTo>
                  <a:lnTo>
                    <a:pt x="1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53"/>
            <p:cNvSpPr/>
            <p:nvPr/>
          </p:nvSpPr>
          <p:spPr>
            <a:xfrm>
              <a:off x="745119" y="3301510"/>
              <a:ext cx="232881" cy="80355"/>
            </a:xfrm>
            <a:custGeom>
              <a:avLst/>
              <a:gdLst/>
              <a:ahLst/>
              <a:cxnLst/>
              <a:rect l="l" t="t" r="r" b="b"/>
              <a:pathLst>
                <a:path w="4382" h="1512" extrusionOk="0">
                  <a:moveTo>
                    <a:pt x="4296" y="1"/>
                  </a:moveTo>
                  <a:cubicBezTo>
                    <a:pt x="2420" y="993"/>
                    <a:pt x="912" y="1247"/>
                    <a:pt x="0" y="1289"/>
                  </a:cubicBezTo>
                  <a:cubicBezTo>
                    <a:pt x="16" y="1375"/>
                    <a:pt x="27" y="1449"/>
                    <a:pt x="36" y="1511"/>
                  </a:cubicBezTo>
                  <a:cubicBezTo>
                    <a:pt x="970" y="1468"/>
                    <a:pt x="2487" y="1209"/>
                    <a:pt x="4382" y="204"/>
                  </a:cubicBezTo>
                  <a:cubicBezTo>
                    <a:pt x="4348" y="136"/>
                    <a:pt x="4321" y="67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53"/>
            <p:cNvSpPr/>
            <p:nvPr/>
          </p:nvSpPr>
          <p:spPr>
            <a:xfrm>
              <a:off x="1050434" y="2813063"/>
              <a:ext cx="235858" cy="90134"/>
            </a:xfrm>
            <a:custGeom>
              <a:avLst/>
              <a:gdLst/>
              <a:ahLst/>
              <a:cxnLst/>
              <a:rect l="l" t="t" r="r" b="b"/>
              <a:pathLst>
                <a:path w="4438" h="1696" extrusionOk="0">
                  <a:moveTo>
                    <a:pt x="4401" y="0"/>
                  </a:moveTo>
                  <a:cubicBezTo>
                    <a:pt x="2532" y="1062"/>
                    <a:pt x="993" y="1392"/>
                    <a:pt x="1" y="1475"/>
                  </a:cubicBezTo>
                  <a:cubicBezTo>
                    <a:pt x="25" y="1550"/>
                    <a:pt x="48" y="1623"/>
                    <a:pt x="72" y="1695"/>
                  </a:cubicBezTo>
                  <a:cubicBezTo>
                    <a:pt x="1076" y="1607"/>
                    <a:pt x="2591" y="1270"/>
                    <a:pt x="4438" y="228"/>
                  </a:cubicBezTo>
                  <a:lnTo>
                    <a:pt x="44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53"/>
            <p:cNvSpPr/>
            <p:nvPr/>
          </p:nvSpPr>
          <p:spPr>
            <a:xfrm>
              <a:off x="1098583" y="2720912"/>
              <a:ext cx="19983" cy="34969"/>
            </a:xfrm>
            <a:custGeom>
              <a:avLst/>
              <a:gdLst/>
              <a:ahLst/>
              <a:cxnLst/>
              <a:rect l="l" t="t" r="r" b="b"/>
              <a:pathLst>
                <a:path w="376" h="658" extrusionOk="0">
                  <a:moveTo>
                    <a:pt x="198" y="1"/>
                  </a:moveTo>
                  <a:cubicBezTo>
                    <a:pt x="132" y="29"/>
                    <a:pt x="65" y="59"/>
                    <a:pt x="0" y="88"/>
                  </a:cubicBezTo>
                  <a:lnTo>
                    <a:pt x="154" y="582"/>
                  </a:lnTo>
                  <a:cubicBezTo>
                    <a:pt x="168" y="626"/>
                    <a:pt x="209" y="656"/>
                    <a:pt x="257" y="658"/>
                  </a:cubicBezTo>
                  <a:cubicBezTo>
                    <a:pt x="266" y="658"/>
                    <a:pt x="277" y="655"/>
                    <a:pt x="288" y="651"/>
                  </a:cubicBezTo>
                  <a:cubicBezTo>
                    <a:pt x="344" y="634"/>
                    <a:pt x="376" y="574"/>
                    <a:pt x="358" y="519"/>
                  </a:cubicBezTo>
                  <a:lnTo>
                    <a:pt x="1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53"/>
            <p:cNvSpPr/>
            <p:nvPr/>
          </p:nvSpPr>
          <p:spPr>
            <a:xfrm>
              <a:off x="1077644" y="2934338"/>
              <a:ext cx="232828" cy="80249"/>
            </a:xfrm>
            <a:custGeom>
              <a:avLst/>
              <a:gdLst/>
              <a:ahLst/>
              <a:cxnLst/>
              <a:rect l="l" t="t" r="r" b="b"/>
              <a:pathLst>
                <a:path w="4381" h="1510" extrusionOk="0">
                  <a:moveTo>
                    <a:pt x="4296" y="1"/>
                  </a:moveTo>
                  <a:cubicBezTo>
                    <a:pt x="2420" y="993"/>
                    <a:pt x="912" y="1245"/>
                    <a:pt x="0" y="1288"/>
                  </a:cubicBezTo>
                  <a:cubicBezTo>
                    <a:pt x="15" y="1375"/>
                    <a:pt x="26" y="1449"/>
                    <a:pt x="35" y="1509"/>
                  </a:cubicBezTo>
                  <a:cubicBezTo>
                    <a:pt x="971" y="1468"/>
                    <a:pt x="2485" y="1207"/>
                    <a:pt x="4380" y="202"/>
                  </a:cubicBezTo>
                  <a:cubicBezTo>
                    <a:pt x="4347" y="134"/>
                    <a:pt x="4320" y="66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53"/>
            <p:cNvSpPr/>
            <p:nvPr/>
          </p:nvSpPr>
          <p:spPr>
            <a:xfrm>
              <a:off x="1007546" y="2708316"/>
              <a:ext cx="261580" cy="101082"/>
            </a:xfrm>
            <a:custGeom>
              <a:avLst/>
              <a:gdLst/>
              <a:ahLst/>
              <a:cxnLst/>
              <a:rect l="l" t="t" r="r" b="b"/>
              <a:pathLst>
                <a:path w="4922" h="1902" extrusionOk="0">
                  <a:moveTo>
                    <a:pt x="4887" y="0"/>
                  </a:moveTo>
                  <a:cubicBezTo>
                    <a:pt x="3204" y="702"/>
                    <a:pt x="1549" y="1283"/>
                    <a:pt x="1" y="1712"/>
                  </a:cubicBezTo>
                  <a:cubicBezTo>
                    <a:pt x="42" y="1773"/>
                    <a:pt x="81" y="1837"/>
                    <a:pt x="121" y="1902"/>
                  </a:cubicBezTo>
                  <a:cubicBezTo>
                    <a:pt x="1644" y="1476"/>
                    <a:pt x="3271" y="904"/>
                    <a:pt x="4922" y="217"/>
                  </a:cubicBezTo>
                  <a:lnTo>
                    <a:pt x="48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53"/>
            <p:cNvSpPr/>
            <p:nvPr/>
          </p:nvSpPr>
          <p:spPr>
            <a:xfrm>
              <a:off x="1144925" y="2702949"/>
              <a:ext cx="18973" cy="37786"/>
            </a:xfrm>
            <a:custGeom>
              <a:avLst/>
              <a:gdLst/>
              <a:ahLst/>
              <a:cxnLst/>
              <a:rect l="l" t="t" r="r" b="b"/>
              <a:pathLst>
                <a:path w="357" h="711" extrusionOk="0">
                  <a:moveTo>
                    <a:pt x="203" y="0"/>
                  </a:moveTo>
                  <a:cubicBezTo>
                    <a:pt x="135" y="22"/>
                    <a:pt x="67" y="46"/>
                    <a:pt x="1" y="71"/>
                  </a:cubicBezTo>
                  <a:lnTo>
                    <a:pt x="134" y="629"/>
                  </a:lnTo>
                  <a:cubicBezTo>
                    <a:pt x="146" y="678"/>
                    <a:pt x="189" y="711"/>
                    <a:pt x="238" y="711"/>
                  </a:cubicBezTo>
                  <a:cubicBezTo>
                    <a:pt x="246" y="711"/>
                    <a:pt x="255" y="709"/>
                    <a:pt x="263" y="708"/>
                  </a:cubicBezTo>
                  <a:cubicBezTo>
                    <a:pt x="320" y="693"/>
                    <a:pt x="357" y="636"/>
                    <a:pt x="342" y="579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53"/>
            <p:cNvSpPr/>
            <p:nvPr/>
          </p:nvSpPr>
          <p:spPr>
            <a:xfrm>
              <a:off x="1193286" y="2689822"/>
              <a:ext cx="16528" cy="33853"/>
            </a:xfrm>
            <a:custGeom>
              <a:avLst/>
              <a:gdLst/>
              <a:ahLst/>
              <a:cxnLst/>
              <a:rect l="l" t="t" r="r" b="b"/>
              <a:pathLst>
                <a:path w="311" h="637" extrusionOk="0">
                  <a:moveTo>
                    <a:pt x="211" y="0"/>
                  </a:moveTo>
                  <a:cubicBezTo>
                    <a:pt x="140" y="13"/>
                    <a:pt x="70" y="27"/>
                    <a:pt x="1" y="45"/>
                  </a:cubicBezTo>
                  <a:lnTo>
                    <a:pt x="89" y="548"/>
                  </a:lnTo>
                  <a:cubicBezTo>
                    <a:pt x="97" y="599"/>
                    <a:pt x="143" y="637"/>
                    <a:pt x="194" y="637"/>
                  </a:cubicBezTo>
                  <a:cubicBezTo>
                    <a:pt x="200" y="637"/>
                    <a:pt x="207" y="637"/>
                    <a:pt x="213" y="635"/>
                  </a:cubicBezTo>
                  <a:cubicBezTo>
                    <a:pt x="271" y="624"/>
                    <a:pt x="311" y="568"/>
                    <a:pt x="300" y="512"/>
                  </a:cubicBezTo>
                  <a:lnTo>
                    <a:pt x="2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27451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3" name="Google Shape;3233;p53"/>
          <p:cNvSpPr/>
          <p:nvPr/>
        </p:nvSpPr>
        <p:spPr>
          <a:xfrm>
            <a:off x="629630" y="3710890"/>
            <a:ext cx="35886" cy="20478"/>
          </a:xfrm>
          <a:custGeom>
            <a:avLst/>
            <a:gdLst/>
            <a:ahLst/>
            <a:cxnLst/>
            <a:rect l="l" t="t" r="r" b="b"/>
            <a:pathLst>
              <a:path w="715" h="408" fill="none" extrusionOk="0">
                <a:moveTo>
                  <a:pt x="1" y="170"/>
                </a:moveTo>
                <a:lnTo>
                  <a:pt x="387" y="408"/>
                </a:lnTo>
                <a:lnTo>
                  <a:pt x="715" y="1"/>
                </a:lnTo>
              </a:path>
            </a:pathLst>
          </a:custGeom>
          <a:solidFill>
            <a:schemeClr val="accent2"/>
          </a:solidFill>
          <a:ln w="525" cap="rnd" cmpd="sng">
            <a:solidFill>
              <a:srgbClr val="9CB5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1" name="图片 2">
            <a:extLst>
              <a:ext uri="{FF2B5EF4-FFF2-40B4-BE49-F238E27FC236}">
                <a16:creationId xmlns:a16="http://schemas.microsoft.com/office/drawing/2014/main" id="{623DD8C5-0A4E-4D5A-BEB2-C5302700B3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34" y="1825234"/>
            <a:ext cx="7545336" cy="37713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84D3225-1388-472F-A846-1E87574EE67D}"/>
              </a:ext>
            </a:extLst>
          </p:cNvPr>
          <p:cNvSpPr/>
          <p:nvPr/>
        </p:nvSpPr>
        <p:spPr>
          <a:xfrm>
            <a:off x="1280129" y="914885"/>
            <a:ext cx="689483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>
                <a:ln w="38100">
                  <a:solidFill>
                    <a:schemeClr val="accent2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anose="02000503000000020004" pitchFamily="2" charset="0"/>
              </a:rPr>
              <a:t>AI NHANH H</a:t>
            </a:r>
            <a:r>
              <a:rPr lang="en-US" sz="8000">
                <a:ln w="38100">
                  <a:solidFill>
                    <a:schemeClr val="accent2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anose="02000503000000020004" pitchFamily="2" charset="0"/>
              </a:rPr>
              <a:t>ƠN</a:t>
            </a:r>
            <a:endParaRPr lang="en-US" sz="8000" b="0" cap="none" spc="0">
              <a:ln w="38100">
                <a:solidFill>
                  <a:schemeClr val="accent2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51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A7877E7-47DC-43B8-BC87-5DF1AB77F03C}"/>
              </a:ext>
            </a:extLst>
          </p:cNvPr>
          <p:cNvGrpSpPr/>
          <p:nvPr/>
        </p:nvGrpSpPr>
        <p:grpSpPr>
          <a:xfrm>
            <a:off x="324000" y="151201"/>
            <a:ext cx="8719200" cy="1549661"/>
            <a:chOff x="324000" y="151201"/>
            <a:chExt cx="8719200" cy="154966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B742D29-052A-4435-969F-3500B0C106F0}"/>
                </a:ext>
              </a:extLst>
            </p:cNvPr>
            <p:cNvGrpSpPr/>
            <p:nvPr/>
          </p:nvGrpSpPr>
          <p:grpSpPr>
            <a:xfrm>
              <a:off x="324000" y="151201"/>
              <a:ext cx="8719200" cy="1549661"/>
              <a:chOff x="324000" y="151201"/>
              <a:chExt cx="8719200" cy="1549661"/>
            </a:xfrm>
          </p:grpSpPr>
          <p:sp>
            <p:nvSpPr>
              <p:cNvPr id="7" name="Rectangle: Diagonal Corners Snipped 6">
                <a:extLst>
                  <a:ext uri="{FF2B5EF4-FFF2-40B4-BE49-F238E27FC236}">
                    <a16:creationId xmlns:a16="http://schemas.microsoft.com/office/drawing/2014/main" id="{1D4FF85F-77EA-43CD-BCAF-ACA5777F32A1}"/>
                  </a:ext>
                </a:extLst>
              </p:cNvPr>
              <p:cNvSpPr/>
              <p:nvPr/>
            </p:nvSpPr>
            <p:spPr>
              <a:xfrm>
                <a:off x="324000" y="538014"/>
                <a:ext cx="8719200" cy="1162848"/>
              </a:xfrm>
              <a:prstGeom prst="snip2Diag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solidFill>
                  <a:schemeClr val="tx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B421638A-9CB4-43D4-9927-D716777CE79D}"/>
                  </a:ext>
                </a:extLst>
              </p:cNvPr>
              <p:cNvGrpSpPr/>
              <p:nvPr/>
            </p:nvGrpSpPr>
            <p:grpSpPr>
              <a:xfrm>
                <a:off x="3704925" y="151201"/>
                <a:ext cx="1734150" cy="618828"/>
                <a:chOff x="3687450" y="128430"/>
                <a:chExt cx="2071500" cy="851092"/>
              </a:xfrm>
            </p:grpSpPr>
            <p:sp>
              <p:nvSpPr>
                <p:cNvPr id="2" name="Google Shape;3229;p53">
                  <a:extLst>
                    <a:ext uri="{FF2B5EF4-FFF2-40B4-BE49-F238E27FC236}">
                      <a16:creationId xmlns:a16="http://schemas.microsoft.com/office/drawing/2014/main" id="{44A9D97E-FA38-4981-B44A-0646F9F07D70}"/>
                    </a:ext>
                  </a:extLst>
                </p:cNvPr>
                <p:cNvSpPr/>
                <p:nvPr/>
              </p:nvSpPr>
              <p:spPr>
                <a:xfrm rot="21559896">
                  <a:off x="3687450" y="128430"/>
                  <a:ext cx="2071500" cy="7603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76" h="6184" extrusionOk="0">
                      <a:moveTo>
                        <a:pt x="6" y="1"/>
                      </a:moveTo>
                      <a:cubicBezTo>
                        <a:pt x="245" y="199"/>
                        <a:pt x="325" y="514"/>
                        <a:pt x="31" y="864"/>
                      </a:cubicBezTo>
                      <a:cubicBezTo>
                        <a:pt x="154" y="982"/>
                        <a:pt x="246" y="1150"/>
                        <a:pt x="234" y="1337"/>
                      </a:cubicBezTo>
                      <a:cubicBezTo>
                        <a:pt x="224" y="1452"/>
                        <a:pt x="181" y="1562"/>
                        <a:pt x="162" y="1672"/>
                      </a:cubicBezTo>
                      <a:cubicBezTo>
                        <a:pt x="113" y="1968"/>
                        <a:pt x="230" y="2263"/>
                        <a:pt x="278" y="2557"/>
                      </a:cubicBezTo>
                      <a:cubicBezTo>
                        <a:pt x="324" y="2852"/>
                        <a:pt x="257" y="3224"/>
                        <a:pt x="1" y="3327"/>
                      </a:cubicBezTo>
                      <a:cubicBezTo>
                        <a:pt x="45" y="3580"/>
                        <a:pt x="327" y="3736"/>
                        <a:pt x="333" y="3996"/>
                      </a:cubicBezTo>
                      <a:cubicBezTo>
                        <a:pt x="335" y="4154"/>
                        <a:pt x="229" y="4287"/>
                        <a:pt x="169" y="4431"/>
                      </a:cubicBezTo>
                      <a:cubicBezTo>
                        <a:pt x="45" y="4721"/>
                        <a:pt x="105" y="5061"/>
                        <a:pt x="145" y="5380"/>
                      </a:cubicBezTo>
                      <a:cubicBezTo>
                        <a:pt x="180" y="5657"/>
                        <a:pt x="169" y="5987"/>
                        <a:pt x="10" y="6184"/>
                      </a:cubicBezTo>
                      <a:lnTo>
                        <a:pt x="25775" y="6184"/>
                      </a:lnTo>
                      <a:lnTo>
                        <a:pt x="25775" y="6180"/>
                      </a:lnTo>
                      <a:cubicBezTo>
                        <a:pt x="25661" y="5973"/>
                        <a:pt x="25552" y="5753"/>
                        <a:pt x="25370" y="5617"/>
                      </a:cubicBezTo>
                      <a:cubicBezTo>
                        <a:pt x="25291" y="5560"/>
                        <a:pt x="25194" y="5505"/>
                        <a:pt x="25178" y="5403"/>
                      </a:cubicBezTo>
                      <a:cubicBezTo>
                        <a:pt x="25167" y="5338"/>
                        <a:pt x="25197" y="5273"/>
                        <a:pt x="25235" y="5221"/>
                      </a:cubicBezTo>
                      <a:cubicBezTo>
                        <a:pt x="25310" y="5114"/>
                        <a:pt x="25419" y="5041"/>
                        <a:pt x="25512" y="4951"/>
                      </a:cubicBezTo>
                      <a:cubicBezTo>
                        <a:pt x="25604" y="4860"/>
                        <a:pt x="25680" y="4727"/>
                        <a:pt x="25658" y="4594"/>
                      </a:cubicBezTo>
                      <a:cubicBezTo>
                        <a:pt x="25647" y="4547"/>
                        <a:pt x="25626" y="4501"/>
                        <a:pt x="25614" y="4454"/>
                      </a:cubicBezTo>
                      <a:cubicBezTo>
                        <a:pt x="25571" y="4276"/>
                        <a:pt x="25664" y="4066"/>
                        <a:pt x="25573" y="3911"/>
                      </a:cubicBezTo>
                      <a:cubicBezTo>
                        <a:pt x="25528" y="3835"/>
                        <a:pt x="25446" y="3787"/>
                        <a:pt x="25414" y="3705"/>
                      </a:cubicBezTo>
                      <a:cubicBezTo>
                        <a:pt x="25365" y="3578"/>
                        <a:pt x="25451" y="3440"/>
                        <a:pt x="25531" y="3334"/>
                      </a:cubicBezTo>
                      <a:cubicBezTo>
                        <a:pt x="25612" y="3230"/>
                        <a:pt x="25693" y="3088"/>
                        <a:pt x="25636" y="2964"/>
                      </a:cubicBezTo>
                      <a:cubicBezTo>
                        <a:pt x="25622" y="2932"/>
                        <a:pt x="25598" y="2905"/>
                        <a:pt x="25588" y="2871"/>
                      </a:cubicBezTo>
                      <a:cubicBezTo>
                        <a:pt x="25571" y="2806"/>
                        <a:pt x="25607" y="2739"/>
                        <a:pt x="25618" y="2673"/>
                      </a:cubicBezTo>
                      <a:cubicBezTo>
                        <a:pt x="25639" y="2554"/>
                        <a:pt x="25566" y="2427"/>
                        <a:pt x="25460" y="2396"/>
                      </a:cubicBezTo>
                      <a:cubicBezTo>
                        <a:pt x="25666" y="2146"/>
                        <a:pt x="25707" y="1753"/>
                        <a:pt x="25557" y="1460"/>
                      </a:cubicBezTo>
                      <a:cubicBezTo>
                        <a:pt x="25501" y="1350"/>
                        <a:pt x="25417" y="1229"/>
                        <a:pt x="25460" y="1110"/>
                      </a:cubicBezTo>
                      <a:cubicBezTo>
                        <a:pt x="25489" y="1025"/>
                        <a:pt x="25574" y="979"/>
                        <a:pt x="25626" y="906"/>
                      </a:cubicBezTo>
                      <a:cubicBezTo>
                        <a:pt x="25717" y="780"/>
                        <a:pt x="25690" y="599"/>
                        <a:pt x="25671" y="439"/>
                      </a:cubicBezTo>
                      <a:cubicBezTo>
                        <a:pt x="25652" y="284"/>
                        <a:pt x="25660" y="97"/>
                        <a:pt x="25775" y="7"/>
                      </a:cubicBezTo>
                      <a:lnTo>
                        <a:pt x="25775" y="1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>
                  <a:outerShdw dist="19050" dir="5400000" algn="bl" rotWithShape="0">
                    <a:srgbClr val="000000">
                      <a:alpha val="19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chemeClr val="accent6"/>
                    </a:solidFill>
                  </a:endParaRPr>
                </a:p>
              </p:txBody>
            </p:sp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ED02137F-E3B7-4931-8732-022AB71E07B9}"/>
                    </a:ext>
                  </a:extLst>
                </p:cNvPr>
                <p:cNvSpPr/>
                <p:nvPr/>
              </p:nvSpPr>
              <p:spPr>
                <a:xfrm>
                  <a:off x="3942711" y="175265"/>
                  <a:ext cx="1560979" cy="80425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3200" b="0" cap="none" spc="0">
                      <a:ln w="0"/>
                      <a:solidFill>
                        <a:schemeClr val="accent6"/>
                      </a:solidFill>
                      <a:latin typeface="Coiny" panose="02000903060500060000" pitchFamily="2" charset="0"/>
                    </a:rPr>
                    <a:t>Câu 1</a:t>
                  </a:r>
                </a:p>
              </p:txBody>
            </p: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B53E9CA-79A3-4DF1-9F90-7D3D7FD113EE}"/>
                </a:ext>
              </a:extLst>
            </p:cNvPr>
            <p:cNvSpPr txBox="1"/>
            <p:nvPr/>
          </p:nvSpPr>
          <p:spPr>
            <a:xfrm>
              <a:off x="507628" y="863988"/>
              <a:ext cx="845051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>
                  <a:solidFill>
                    <a:schemeClr val="accent4">
                      <a:lumMod val="25000"/>
                    </a:schemeClr>
                  </a:solidFill>
                </a:rPr>
                <a:t>Chữ số 3 trong số thập phân 72,364 có giá trị là: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C898449-C493-4CC8-8B76-82D6F1B3BBA1}"/>
              </a:ext>
            </a:extLst>
          </p:cNvPr>
          <p:cNvGrpSpPr/>
          <p:nvPr/>
        </p:nvGrpSpPr>
        <p:grpSpPr>
          <a:xfrm>
            <a:off x="158401" y="1883103"/>
            <a:ext cx="3132000" cy="930877"/>
            <a:chOff x="-148257" y="2776947"/>
            <a:chExt cx="4734477" cy="166411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FF96528-8E34-4153-BBF7-7CF09C2C0B66}"/>
                </a:ext>
              </a:extLst>
            </p:cNvPr>
            <p:cNvSpPr/>
            <p:nvPr/>
          </p:nvSpPr>
          <p:spPr>
            <a:xfrm>
              <a:off x="480657" y="3131000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</a:rPr>
                <a:t>3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44B21F5-82B5-4B76-AB38-AD3F3813E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-148257" y="2776947"/>
              <a:ext cx="1278318" cy="116071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28D4D1D-DF63-42A2-B5D6-05A7CD88569E}"/>
              </a:ext>
            </a:extLst>
          </p:cNvPr>
          <p:cNvGrpSpPr/>
          <p:nvPr/>
        </p:nvGrpSpPr>
        <p:grpSpPr>
          <a:xfrm>
            <a:off x="5360857" y="1885813"/>
            <a:ext cx="3224872" cy="928167"/>
            <a:chOff x="4666961" y="2791198"/>
            <a:chExt cx="4778468" cy="17415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D09F3E69-15EC-4915-A739-8DD1EF3F8E1F}"/>
                    </a:ext>
                  </a:extLst>
                </p:cNvPr>
                <p:cNvSpPr/>
                <p:nvPr/>
              </p:nvSpPr>
              <p:spPr>
                <a:xfrm>
                  <a:off x="5339866" y="3106587"/>
                  <a:ext cx="4105563" cy="1426114"/>
                </a:xfrm>
                <a:custGeom>
                  <a:avLst/>
                  <a:gdLst>
                    <a:gd name="connsiteX0" fmla="*/ 0 w 4105563"/>
                    <a:gd name="connsiteY0" fmla="*/ 237690 h 1426114"/>
                    <a:gd name="connsiteX1" fmla="*/ 237690 w 4105563"/>
                    <a:gd name="connsiteY1" fmla="*/ 0 h 1426114"/>
                    <a:gd name="connsiteX2" fmla="*/ 806419 w 4105563"/>
                    <a:gd name="connsiteY2" fmla="*/ 0 h 1426114"/>
                    <a:gd name="connsiteX3" fmla="*/ 1447751 w 4105563"/>
                    <a:gd name="connsiteY3" fmla="*/ 0 h 1426114"/>
                    <a:gd name="connsiteX4" fmla="*/ 1943876 w 4105563"/>
                    <a:gd name="connsiteY4" fmla="*/ 0 h 1426114"/>
                    <a:gd name="connsiteX5" fmla="*/ 2476303 w 4105563"/>
                    <a:gd name="connsiteY5" fmla="*/ 0 h 1426114"/>
                    <a:gd name="connsiteX6" fmla="*/ 3117635 w 4105563"/>
                    <a:gd name="connsiteY6" fmla="*/ 0 h 1426114"/>
                    <a:gd name="connsiteX7" fmla="*/ 3867873 w 4105563"/>
                    <a:gd name="connsiteY7" fmla="*/ 0 h 1426114"/>
                    <a:gd name="connsiteX8" fmla="*/ 4105563 w 4105563"/>
                    <a:gd name="connsiteY8" fmla="*/ 237690 h 1426114"/>
                    <a:gd name="connsiteX9" fmla="*/ 4105563 w 4105563"/>
                    <a:gd name="connsiteY9" fmla="*/ 684535 h 1426114"/>
                    <a:gd name="connsiteX10" fmla="*/ 4105563 w 4105563"/>
                    <a:gd name="connsiteY10" fmla="*/ 1188424 h 1426114"/>
                    <a:gd name="connsiteX11" fmla="*/ 3867873 w 4105563"/>
                    <a:gd name="connsiteY11" fmla="*/ 1426114 h 1426114"/>
                    <a:gd name="connsiteX12" fmla="*/ 3226541 w 4105563"/>
                    <a:gd name="connsiteY12" fmla="*/ 1426114 h 1426114"/>
                    <a:gd name="connsiteX13" fmla="*/ 2657812 w 4105563"/>
                    <a:gd name="connsiteY13" fmla="*/ 1426114 h 1426114"/>
                    <a:gd name="connsiteX14" fmla="*/ 1980178 w 4105563"/>
                    <a:gd name="connsiteY14" fmla="*/ 1426114 h 1426114"/>
                    <a:gd name="connsiteX15" fmla="*/ 1338846 w 4105563"/>
                    <a:gd name="connsiteY15" fmla="*/ 1426114 h 1426114"/>
                    <a:gd name="connsiteX16" fmla="*/ 237690 w 4105563"/>
                    <a:gd name="connsiteY16" fmla="*/ 1426114 h 1426114"/>
                    <a:gd name="connsiteX17" fmla="*/ 0 w 4105563"/>
                    <a:gd name="connsiteY17" fmla="*/ 1188424 h 1426114"/>
                    <a:gd name="connsiteX18" fmla="*/ 0 w 4105563"/>
                    <a:gd name="connsiteY18" fmla="*/ 741579 h 1426114"/>
                    <a:gd name="connsiteX19" fmla="*/ 0 w 4105563"/>
                    <a:gd name="connsiteY19" fmla="*/ 237690 h 1426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105563" h="1426114" fill="none" extrusionOk="0">
                      <a:moveTo>
                        <a:pt x="0" y="237690"/>
                      </a:moveTo>
                      <a:cubicBezTo>
                        <a:pt x="-17463" y="89987"/>
                        <a:pt x="95586" y="10893"/>
                        <a:pt x="237690" y="0"/>
                      </a:cubicBezTo>
                      <a:cubicBezTo>
                        <a:pt x="416638" y="17492"/>
                        <a:pt x="568781" y="-63"/>
                        <a:pt x="806419" y="0"/>
                      </a:cubicBezTo>
                      <a:cubicBezTo>
                        <a:pt x="1044057" y="63"/>
                        <a:pt x="1210033" y="-14294"/>
                        <a:pt x="1447751" y="0"/>
                      </a:cubicBezTo>
                      <a:cubicBezTo>
                        <a:pt x="1685469" y="14294"/>
                        <a:pt x="1821045" y="19170"/>
                        <a:pt x="1943876" y="0"/>
                      </a:cubicBezTo>
                      <a:cubicBezTo>
                        <a:pt x="2066708" y="-19170"/>
                        <a:pt x="2289464" y="-5742"/>
                        <a:pt x="2476303" y="0"/>
                      </a:cubicBezTo>
                      <a:cubicBezTo>
                        <a:pt x="2663142" y="5742"/>
                        <a:pt x="2856019" y="-22863"/>
                        <a:pt x="3117635" y="0"/>
                      </a:cubicBezTo>
                      <a:cubicBezTo>
                        <a:pt x="3379251" y="22863"/>
                        <a:pt x="3716197" y="31976"/>
                        <a:pt x="3867873" y="0"/>
                      </a:cubicBezTo>
                      <a:cubicBezTo>
                        <a:pt x="3988248" y="12114"/>
                        <a:pt x="4126089" y="86621"/>
                        <a:pt x="4105563" y="237690"/>
                      </a:cubicBezTo>
                      <a:cubicBezTo>
                        <a:pt x="4123065" y="450413"/>
                        <a:pt x="4111351" y="568961"/>
                        <a:pt x="4105563" y="684535"/>
                      </a:cubicBezTo>
                      <a:cubicBezTo>
                        <a:pt x="4099775" y="800110"/>
                        <a:pt x="4105030" y="1015143"/>
                        <a:pt x="4105563" y="1188424"/>
                      </a:cubicBezTo>
                      <a:cubicBezTo>
                        <a:pt x="4102403" y="1319267"/>
                        <a:pt x="4021734" y="1440768"/>
                        <a:pt x="3867873" y="1426114"/>
                      </a:cubicBezTo>
                      <a:cubicBezTo>
                        <a:pt x="3684461" y="1422050"/>
                        <a:pt x="3463105" y="1434941"/>
                        <a:pt x="3226541" y="1426114"/>
                      </a:cubicBezTo>
                      <a:cubicBezTo>
                        <a:pt x="2989977" y="1417287"/>
                        <a:pt x="2929326" y="1411950"/>
                        <a:pt x="2657812" y="1426114"/>
                      </a:cubicBezTo>
                      <a:cubicBezTo>
                        <a:pt x="2386298" y="1440278"/>
                        <a:pt x="2306113" y="1423700"/>
                        <a:pt x="1980178" y="1426114"/>
                      </a:cubicBezTo>
                      <a:cubicBezTo>
                        <a:pt x="1654243" y="1428528"/>
                        <a:pt x="1559012" y="1407240"/>
                        <a:pt x="1338846" y="1426114"/>
                      </a:cubicBezTo>
                      <a:cubicBezTo>
                        <a:pt x="1118680" y="1444988"/>
                        <a:pt x="762113" y="1419279"/>
                        <a:pt x="237690" y="1426114"/>
                      </a:cubicBezTo>
                      <a:cubicBezTo>
                        <a:pt x="92678" y="1423597"/>
                        <a:pt x="-23988" y="1331665"/>
                        <a:pt x="0" y="1188424"/>
                      </a:cubicBezTo>
                      <a:cubicBezTo>
                        <a:pt x="12424" y="1021035"/>
                        <a:pt x="19602" y="886465"/>
                        <a:pt x="0" y="741579"/>
                      </a:cubicBezTo>
                      <a:cubicBezTo>
                        <a:pt x="-19602" y="596694"/>
                        <a:pt x="-20508" y="392604"/>
                        <a:pt x="0" y="237690"/>
                      </a:cubicBezTo>
                      <a:close/>
                    </a:path>
                    <a:path w="4105563" h="1426114" stroke="0" extrusionOk="0">
                      <a:moveTo>
                        <a:pt x="0" y="237690"/>
                      </a:moveTo>
                      <a:cubicBezTo>
                        <a:pt x="-14818" y="102091"/>
                        <a:pt x="102376" y="25654"/>
                        <a:pt x="237690" y="0"/>
                      </a:cubicBezTo>
                      <a:cubicBezTo>
                        <a:pt x="508420" y="-18057"/>
                        <a:pt x="580457" y="-16875"/>
                        <a:pt x="806419" y="0"/>
                      </a:cubicBezTo>
                      <a:cubicBezTo>
                        <a:pt x="1032381" y="16875"/>
                        <a:pt x="1276123" y="30205"/>
                        <a:pt x="1411449" y="0"/>
                      </a:cubicBezTo>
                      <a:cubicBezTo>
                        <a:pt x="1546775" y="-30205"/>
                        <a:pt x="1688097" y="5686"/>
                        <a:pt x="1943876" y="0"/>
                      </a:cubicBezTo>
                      <a:cubicBezTo>
                        <a:pt x="2199655" y="-5686"/>
                        <a:pt x="2424983" y="5745"/>
                        <a:pt x="2585208" y="0"/>
                      </a:cubicBezTo>
                      <a:cubicBezTo>
                        <a:pt x="2745433" y="-5745"/>
                        <a:pt x="2928716" y="-12780"/>
                        <a:pt x="3117635" y="0"/>
                      </a:cubicBezTo>
                      <a:cubicBezTo>
                        <a:pt x="3306554" y="12780"/>
                        <a:pt x="3494886" y="-9251"/>
                        <a:pt x="3867873" y="0"/>
                      </a:cubicBezTo>
                      <a:cubicBezTo>
                        <a:pt x="3995114" y="-455"/>
                        <a:pt x="4119182" y="123260"/>
                        <a:pt x="4105563" y="237690"/>
                      </a:cubicBezTo>
                      <a:cubicBezTo>
                        <a:pt x="4091734" y="336912"/>
                        <a:pt x="4082887" y="559735"/>
                        <a:pt x="4105563" y="694042"/>
                      </a:cubicBezTo>
                      <a:cubicBezTo>
                        <a:pt x="4128239" y="828349"/>
                        <a:pt x="4118905" y="1055563"/>
                        <a:pt x="4105563" y="1188424"/>
                      </a:cubicBezTo>
                      <a:cubicBezTo>
                        <a:pt x="4122155" y="1315014"/>
                        <a:pt x="3981830" y="1431028"/>
                        <a:pt x="3867873" y="1426114"/>
                      </a:cubicBezTo>
                      <a:cubicBezTo>
                        <a:pt x="3671143" y="1450560"/>
                        <a:pt x="3434192" y="1430197"/>
                        <a:pt x="3226541" y="1426114"/>
                      </a:cubicBezTo>
                      <a:cubicBezTo>
                        <a:pt x="3018890" y="1422031"/>
                        <a:pt x="2792358" y="1407089"/>
                        <a:pt x="2657812" y="1426114"/>
                      </a:cubicBezTo>
                      <a:cubicBezTo>
                        <a:pt x="2523266" y="1445139"/>
                        <a:pt x="2366010" y="1401617"/>
                        <a:pt x="2089083" y="1426114"/>
                      </a:cubicBezTo>
                      <a:cubicBezTo>
                        <a:pt x="1812156" y="1450611"/>
                        <a:pt x="1645417" y="1429610"/>
                        <a:pt x="1520355" y="1426114"/>
                      </a:cubicBezTo>
                      <a:cubicBezTo>
                        <a:pt x="1395293" y="1422618"/>
                        <a:pt x="1194363" y="1455770"/>
                        <a:pt x="915324" y="1426114"/>
                      </a:cubicBezTo>
                      <a:cubicBezTo>
                        <a:pt x="636285" y="1396458"/>
                        <a:pt x="525457" y="1413302"/>
                        <a:pt x="237690" y="1426114"/>
                      </a:cubicBezTo>
                      <a:cubicBezTo>
                        <a:pt x="92183" y="1428549"/>
                        <a:pt x="10005" y="1316121"/>
                        <a:pt x="0" y="1188424"/>
                      </a:cubicBezTo>
                      <a:cubicBezTo>
                        <a:pt x="-1813" y="1080936"/>
                        <a:pt x="84" y="897843"/>
                        <a:pt x="0" y="703550"/>
                      </a:cubicBezTo>
                      <a:cubicBezTo>
                        <a:pt x="-84" y="509257"/>
                        <a:pt x="-16812" y="425524"/>
                        <a:pt x="0" y="23769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  <a:extLst>
                    <a:ext uri="{C807C97D-BFC1-408E-A445-0C87EB9F89A2}">
                      <ask:lineSketchStyleProps xmlns:ask="http://schemas.microsoft.com/office/drawing/2018/sketchyshapes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lang="en-US" sz="6600" b="1">
                    <a:solidFill>
                      <a:schemeClr val="tx1"/>
                    </a:solidFill>
                    <a:latin typeface="Coiny" panose="02000903060500060000" pitchFamily="2" charset="0"/>
                  </a:endParaRPr>
                </a:p>
              </p:txBody>
            </p:sp>
          </mc:Choice>
          <mc:Fallback xmlns=""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D09F3E69-15EC-4915-A739-8DD1EF3F8E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9866" y="3106587"/>
                  <a:ext cx="4105563" cy="1426114"/>
                </a:xfrm>
                <a:prstGeom prst="roundRect">
                  <a:avLst/>
                </a:prstGeom>
                <a:blipFill>
                  <a:blip r:embed="rId5"/>
                  <a:stretch>
                    <a:fillRect b="-2400"/>
                  </a:stretch>
                </a:blipFill>
                <a:ln>
                  <a:noFill/>
                  <a:extLst>
                    <a:ext uri="{C807C97D-BFC1-408E-A445-0C87EB9F89A2}">
                      <ask:lineSketchStyleProps xmlns:ask="http://schemas.microsoft.com/office/drawing/2018/sketchyshapes" sd="3413492038">
                        <a:custGeom>
                          <a:avLst/>
                          <a:gdLst>
                            <a:gd name="connsiteX0" fmla="*/ 0 w 2770745"/>
                            <a:gd name="connsiteY0" fmla="*/ 126682 h 760074"/>
                            <a:gd name="connsiteX1" fmla="*/ 126682 w 2770745"/>
                            <a:gd name="connsiteY1" fmla="*/ 0 h 760074"/>
                            <a:gd name="connsiteX2" fmla="*/ 680506 w 2770745"/>
                            <a:gd name="connsiteY2" fmla="*/ 0 h 760074"/>
                            <a:gd name="connsiteX3" fmla="*/ 1284677 w 2770745"/>
                            <a:gd name="connsiteY3" fmla="*/ 0 h 760074"/>
                            <a:gd name="connsiteX4" fmla="*/ 1888849 w 2770745"/>
                            <a:gd name="connsiteY4" fmla="*/ 0 h 760074"/>
                            <a:gd name="connsiteX5" fmla="*/ 2644063 w 2770745"/>
                            <a:gd name="connsiteY5" fmla="*/ 0 h 760074"/>
                            <a:gd name="connsiteX6" fmla="*/ 2770745 w 2770745"/>
                            <a:gd name="connsiteY6" fmla="*/ 126682 h 760074"/>
                            <a:gd name="connsiteX7" fmla="*/ 2770745 w 2770745"/>
                            <a:gd name="connsiteY7" fmla="*/ 633392 h 760074"/>
                            <a:gd name="connsiteX8" fmla="*/ 2644063 w 2770745"/>
                            <a:gd name="connsiteY8" fmla="*/ 760074 h 760074"/>
                            <a:gd name="connsiteX9" fmla="*/ 1989544 w 2770745"/>
                            <a:gd name="connsiteY9" fmla="*/ 760074 h 760074"/>
                            <a:gd name="connsiteX10" fmla="*/ 1335025 w 2770745"/>
                            <a:gd name="connsiteY10" fmla="*/ 760074 h 760074"/>
                            <a:gd name="connsiteX11" fmla="*/ 705680 w 2770745"/>
                            <a:gd name="connsiteY11" fmla="*/ 760074 h 760074"/>
                            <a:gd name="connsiteX12" fmla="*/ 126682 w 2770745"/>
                            <a:gd name="connsiteY12" fmla="*/ 760074 h 760074"/>
                            <a:gd name="connsiteX13" fmla="*/ 0 w 2770745"/>
                            <a:gd name="connsiteY13" fmla="*/ 633392 h 760074"/>
                            <a:gd name="connsiteX14" fmla="*/ 0 w 2770745"/>
                            <a:gd name="connsiteY14" fmla="*/ 126682 h 76007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</a:cxnLst>
                          <a:rect l="l" t="t" r="r" b="b"/>
                          <a:pathLst>
                            <a:path w="2770745" h="760074" fill="none" extrusionOk="0">
                              <a:moveTo>
                                <a:pt x="0" y="126682"/>
                              </a:moveTo>
                              <a:cubicBezTo>
                                <a:pt x="-10755" y="48218"/>
                                <a:pt x="50247" y="-13059"/>
                                <a:pt x="126682" y="0"/>
                              </a:cubicBezTo>
                              <a:cubicBezTo>
                                <a:pt x="349171" y="-8363"/>
                                <a:pt x="482061" y="-9027"/>
                                <a:pt x="680506" y="0"/>
                              </a:cubicBezTo>
                              <a:cubicBezTo>
                                <a:pt x="878951" y="9027"/>
                                <a:pt x="1044806" y="10039"/>
                                <a:pt x="1284677" y="0"/>
                              </a:cubicBezTo>
                              <a:cubicBezTo>
                                <a:pt x="1524548" y="-10039"/>
                                <a:pt x="1624348" y="2786"/>
                                <a:pt x="1888849" y="0"/>
                              </a:cubicBezTo>
                              <a:cubicBezTo>
                                <a:pt x="2153350" y="-2786"/>
                                <a:pt x="2480940" y="-19280"/>
                                <a:pt x="2644063" y="0"/>
                              </a:cubicBezTo>
                              <a:cubicBezTo>
                                <a:pt x="2706367" y="-7207"/>
                                <a:pt x="2763812" y="63689"/>
                                <a:pt x="2770745" y="126682"/>
                              </a:cubicBezTo>
                              <a:cubicBezTo>
                                <a:pt x="2783261" y="316135"/>
                                <a:pt x="2765014" y="412584"/>
                                <a:pt x="2770745" y="633392"/>
                              </a:cubicBezTo>
                              <a:cubicBezTo>
                                <a:pt x="2757968" y="708193"/>
                                <a:pt x="2721072" y="764532"/>
                                <a:pt x="2644063" y="760074"/>
                              </a:cubicBezTo>
                              <a:cubicBezTo>
                                <a:pt x="2464951" y="784107"/>
                                <a:pt x="2140916" y="786640"/>
                                <a:pt x="1989544" y="760074"/>
                              </a:cubicBezTo>
                              <a:cubicBezTo>
                                <a:pt x="1838172" y="733508"/>
                                <a:pt x="1475910" y="752119"/>
                                <a:pt x="1335025" y="760074"/>
                              </a:cubicBezTo>
                              <a:cubicBezTo>
                                <a:pt x="1194140" y="768029"/>
                                <a:pt x="1005416" y="735079"/>
                                <a:pt x="705680" y="760074"/>
                              </a:cubicBezTo>
                              <a:cubicBezTo>
                                <a:pt x="405944" y="785069"/>
                                <a:pt x="387845" y="775811"/>
                                <a:pt x="126682" y="760074"/>
                              </a:cubicBezTo>
                              <a:cubicBezTo>
                                <a:pt x="61006" y="759968"/>
                                <a:pt x="11196" y="715409"/>
                                <a:pt x="0" y="633392"/>
                              </a:cubicBezTo>
                              <a:cubicBezTo>
                                <a:pt x="15342" y="461512"/>
                                <a:pt x="13662" y="308932"/>
                                <a:pt x="0" y="126682"/>
                              </a:cubicBezTo>
                              <a:close/>
                            </a:path>
                            <a:path w="2770745" h="760074" stroke="0" extrusionOk="0">
                              <a:moveTo>
                                <a:pt x="0" y="126682"/>
                              </a:moveTo>
                              <a:cubicBezTo>
                                <a:pt x="-9016" y="54085"/>
                                <a:pt x="54338" y="15105"/>
                                <a:pt x="126682" y="0"/>
                              </a:cubicBezTo>
                              <a:cubicBezTo>
                                <a:pt x="309495" y="26688"/>
                                <a:pt x="463164" y="-18372"/>
                                <a:pt x="730853" y="0"/>
                              </a:cubicBezTo>
                              <a:cubicBezTo>
                                <a:pt x="998542" y="18372"/>
                                <a:pt x="1045712" y="20472"/>
                                <a:pt x="1360199" y="0"/>
                              </a:cubicBezTo>
                              <a:cubicBezTo>
                                <a:pt x="1674686" y="-20472"/>
                                <a:pt x="1659340" y="-1095"/>
                                <a:pt x="1939196" y="0"/>
                              </a:cubicBezTo>
                              <a:cubicBezTo>
                                <a:pt x="2219052" y="1095"/>
                                <a:pt x="2342040" y="-21650"/>
                                <a:pt x="2644063" y="0"/>
                              </a:cubicBezTo>
                              <a:cubicBezTo>
                                <a:pt x="2709131" y="-11726"/>
                                <a:pt x="2778436" y="45000"/>
                                <a:pt x="2770745" y="126682"/>
                              </a:cubicBezTo>
                              <a:cubicBezTo>
                                <a:pt x="2773984" y="373044"/>
                                <a:pt x="2791338" y="465205"/>
                                <a:pt x="2770745" y="633392"/>
                              </a:cubicBezTo>
                              <a:cubicBezTo>
                                <a:pt x="2775364" y="697578"/>
                                <a:pt x="2715594" y="758133"/>
                                <a:pt x="2644063" y="760074"/>
                              </a:cubicBezTo>
                              <a:cubicBezTo>
                                <a:pt x="2471895" y="744588"/>
                                <a:pt x="2308734" y="757571"/>
                                <a:pt x="2090239" y="760074"/>
                              </a:cubicBezTo>
                              <a:cubicBezTo>
                                <a:pt x="1871744" y="762577"/>
                                <a:pt x="1652795" y="771132"/>
                                <a:pt x="1435720" y="760074"/>
                              </a:cubicBezTo>
                              <a:cubicBezTo>
                                <a:pt x="1218645" y="749016"/>
                                <a:pt x="1031832" y="767549"/>
                                <a:pt x="806375" y="760074"/>
                              </a:cubicBezTo>
                              <a:cubicBezTo>
                                <a:pt x="580918" y="752599"/>
                                <a:pt x="465573" y="781129"/>
                                <a:pt x="126682" y="760074"/>
                              </a:cubicBezTo>
                              <a:cubicBezTo>
                                <a:pt x="45113" y="747205"/>
                                <a:pt x="-5310" y="702910"/>
                                <a:pt x="0" y="633392"/>
                              </a:cubicBezTo>
                              <a:cubicBezTo>
                                <a:pt x="-2943" y="509942"/>
                                <a:pt x="-18444" y="238918"/>
                                <a:pt x="0" y="126682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7284349-A426-4787-9488-99A2643DB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4666961" y="2791198"/>
              <a:ext cx="1278319" cy="116071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ED0911-BB4C-44F4-8566-4F2EF64F9EC1}"/>
              </a:ext>
            </a:extLst>
          </p:cNvPr>
          <p:cNvGrpSpPr/>
          <p:nvPr/>
        </p:nvGrpSpPr>
        <p:grpSpPr>
          <a:xfrm>
            <a:off x="5276539" y="3151478"/>
            <a:ext cx="3309190" cy="1002038"/>
            <a:chOff x="6265930" y="4571834"/>
            <a:chExt cx="4923462" cy="16166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3BEFE0E2-5CD2-4151-96A1-67E11EE10E9D}"/>
                    </a:ext>
                  </a:extLst>
                </p:cNvPr>
                <p:cNvSpPr/>
                <p:nvPr/>
              </p:nvSpPr>
              <p:spPr>
                <a:xfrm>
                  <a:off x="7083829" y="4878428"/>
                  <a:ext cx="4105563" cy="1310064"/>
                </a:xfrm>
                <a:custGeom>
                  <a:avLst/>
                  <a:gdLst>
                    <a:gd name="connsiteX0" fmla="*/ 0 w 4105563"/>
                    <a:gd name="connsiteY0" fmla="*/ 218348 h 1310064"/>
                    <a:gd name="connsiteX1" fmla="*/ 218348 w 4105563"/>
                    <a:gd name="connsiteY1" fmla="*/ 0 h 1310064"/>
                    <a:gd name="connsiteX2" fmla="*/ 793137 w 4105563"/>
                    <a:gd name="connsiteY2" fmla="*/ 0 h 1310064"/>
                    <a:gd name="connsiteX3" fmla="*/ 1441304 w 4105563"/>
                    <a:gd name="connsiteY3" fmla="*/ 0 h 1310064"/>
                    <a:gd name="connsiteX4" fmla="*/ 1942715 w 4105563"/>
                    <a:gd name="connsiteY4" fmla="*/ 0 h 1310064"/>
                    <a:gd name="connsiteX5" fmla="*/ 2480816 w 4105563"/>
                    <a:gd name="connsiteY5" fmla="*/ 0 h 1310064"/>
                    <a:gd name="connsiteX6" fmla="*/ 3128982 w 4105563"/>
                    <a:gd name="connsiteY6" fmla="*/ 0 h 1310064"/>
                    <a:gd name="connsiteX7" fmla="*/ 3887215 w 4105563"/>
                    <a:gd name="connsiteY7" fmla="*/ 0 h 1310064"/>
                    <a:gd name="connsiteX8" fmla="*/ 4105563 w 4105563"/>
                    <a:gd name="connsiteY8" fmla="*/ 218348 h 1310064"/>
                    <a:gd name="connsiteX9" fmla="*/ 4105563 w 4105563"/>
                    <a:gd name="connsiteY9" fmla="*/ 628831 h 1310064"/>
                    <a:gd name="connsiteX10" fmla="*/ 4105563 w 4105563"/>
                    <a:gd name="connsiteY10" fmla="*/ 1091716 h 1310064"/>
                    <a:gd name="connsiteX11" fmla="*/ 3887215 w 4105563"/>
                    <a:gd name="connsiteY11" fmla="*/ 1310064 h 1310064"/>
                    <a:gd name="connsiteX12" fmla="*/ 3239048 w 4105563"/>
                    <a:gd name="connsiteY12" fmla="*/ 1310064 h 1310064"/>
                    <a:gd name="connsiteX13" fmla="*/ 2664259 w 4105563"/>
                    <a:gd name="connsiteY13" fmla="*/ 1310064 h 1310064"/>
                    <a:gd name="connsiteX14" fmla="*/ 1979404 w 4105563"/>
                    <a:gd name="connsiteY14" fmla="*/ 1310064 h 1310064"/>
                    <a:gd name="connsiteX15" fmla="*/ 1331238 w 4105563"/>
                    <a:gd name="connsiteY15" fmla="*/ 1310064 h 1310064"/>
                    <a:gd name="connsiteX16" fmla="*/ 218348 w 4105563"/>
                    <a:gd name="connsiteY16" fmla="*/ 1310064 h 1310064"/>
                    <a:gd name="connsiteX17" fmla="*/ 0 w 4105563"/>
                    <a:gd name="connsiteY17" fmla="*/ 1091716 h 1310064"/>
                    <a:gd name="connsiteX18" fmla="*/ 0 w 4105563"/>
                    <a:gd name="connsiteY18" fmla="*/ 681233 h 1310064"/>
                    <a:gd name="connsiteX19" fmla="*/ 0 w 4105563"/>
                    <a:gd name="connsiteY19" fmla="*/ 218348 h 1310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105563" h="1310064" fill="none" extrusionOk="0">
                      <a:moveTo>
                        <a:pt x="0" y="218348"/>
                      </a:moveTo>
                      <a:cubicBezTo>
                        <a:pt x="-8827" y="89453"/>
                        <a:pt x="95696" y="2074"/>
                        <a:pt x="218348" y="0"/>
                      </a:cubicBezTo>
                      <a:cubicBezTo>
                        <a:pt x="364158" y="24559"/>
                        <a:pt x="513282" y="24642"/>
                        <a:pt x="793137" y="0"/>
                      </a:cubicBezTo>
                      <a:cubicBezTo>
                        <a:pt x="1072992" y="-24642"/>
                        <a:pt x="1215249" y="-8430"/>
                        <a:pt x="1441304" y="0"/>
                      </a:cubicBezTo>
                      <a:cubicBezTo>
                        <a:pt x="1667359" y="8430"/>
                        <a:pt x="1701658" y="-14897"/>
                        <a:pt x="1942715" y="0"/>
                      </a:cubicBezTo>
                      <a:cubicBezTo>
                        <a:pt x="2183772" y="14897"/>
                        <a:pt x="2293022" y="4005"/>
                        <a:pt x="2480816" y="0"/>
                      </a:cubicBezTo>
                      <a:cubicBezTo>
                        <a:pt x="2668610" y="-4005"/>
                        <a:pt x="2944007" y="-25453"/>
                        <a:pt x="3128982" y="0"/>
                      </a:cubicBezTo>
                      <a:cubicBezTo>
                        <a:pt x="3313957" y="25453"/>
                        <a:pt x="3712172" y="4261"/>
                        <a:pt x="3887215" y="0"/>
                      </a:cubicBezTo>
                      <a:cubicBezTo>
                        <a:pt x="3997060" y="11944"/>
                        <a:pt x="4110479" y="93016"/>
                        <a:pt x="4105563" y="218348"/>
                      </a:cubicBezTo>
                      <a:cubicBezTo>
                        <a:pt x="4097660" y="406749"/>
                        <a:pt x="4112431" y="470021"/>
                        <a:pt x="4105563" y="628831"/>
                      </a:cubicBezTo>
                      <a:cubicBezTo>
                        <a:pt x="4098695" y="787641"/>
                        <a:pt x="4122120" y="890903"/>
                        <a:pt x="4105563" y="1091716"/>
                      </a:cubicBezTo>
                      <a:cubicBezTo>
                        <a:pt x="4094549" y="1210807"/>
                        <a:pt x="4011890" y="1312714"/>
                        <a:pt x="3887215" y="1310064"/>
                      </a:cubicBezTo>
                      <a:cubicBezTo>
                        <a:pt x="3672985" y="1295078"/>
                        <a:pt x="3489175" y="1282621"/>
                        <a:pt x="3239048" y="1310064"/>
                      </a:cubicBezTo>
                      <a:cubicBezTo>
                        <a:pt x="2988921" y="1337507"/>
                        <a:pt x="2786964" y="1333261"/>
                        <a:pt x="2664259" y="1310064"/>
                      </a:cubicBezTo>
                      <a:cubicBezTo>
                        <a:pt x="2541554" y="1286867"/>
                        <a:pt x="2239809" y="1284098"/>
                        <a:pt x="1979404" y="1310064"/>
                      </a:cubicBezTo>
                      <a:cubicBezTo>
                        <a:pt x="1718999" y="1336030"/>
                        <a:pt x="1502059" y="1302401"/>
                        <a:pt x="1331238" y="1310064"/>
                      </a:cubicBezTo>
                      <a:cubicBezTo>
                        <a:pt x="1160417" y="1317727"/>
                        <a:pt x="650532" y="1322665"/>
                        <a:pt x="218348" y="1310064"/>
                      </a:cubicBezTo>
                      <a:cubicBezTo>
                        <a:pt x="84160" y="1307573"/>
                        <a:pt x="-16629" y="1220603"/>
                        <a:pt x="0" y="1091716"/>
                      </a:cubicBezTo>
                      <a:cubicBezTo>
                        <a:pt x="-7558" y="912311"/>
                        <a:pt x="-8978" y="822458"/>
                        <a:pt x="0" y="681233"/>
                      </a:cubicBezTo>
                      <a:cubicBezTo>
                        <a:pt x="8978" y="540008"/>
                        <a:pt x="17381" y="367962"/>
                        <a:pt x="0" y="218348"/>
                      </a:cubicBezTo>
                      <a:close/>
                    </a:path>
                    <a:path w="4105563" h="1310064" stroke="0" extrusionOk="0">
                      <a:moveTo>
                        <a:pt x="0" y="218348"/>
                      </a:moveTo>
                      <a:cubicBezTo>
                        <a:pt x="-27231" y="89807"/>
                        <a:pt x="95387" y="15051"/>
                        <a:pt x="218348" y="0"/>
                      </a:cubicBezTo>
                      <a:cubicBezTo>
                        <a:pt x="361973" y="-17890"/>
                        <a:pt x="579890" y="8286"/>
                        <a:pt x="793137" y="0"/>
                      </a:cubicBezTo>
                      <a:cubicBezTo>
                        <a:pt x="1006384" y="-8286"/>
                        <a:pt x="1169496" y="-19692"/>
                        <a:pt x="1404615" y="0"/>
                      </a:cubicBezTo>
                      <a:cubicBezTo>
                        <a:pt x="1639734" y="19692"/>
                        <a:pt x="1755596" y="-19285"/>
                        <a:pt x="1942715" y="0"/>
                      </a:cubicBezTo>
                      <a:cubicBezTo>
                        <a:pt x="2129834" y="19285"/>
                        <a:pt x="2283784" y="-25400"/>
                        <a:pt x="2590882" y="0"/>
                      </a:cubicBezTo>
                      <a:cubicBezTo>
                        <a:pt x="2897980" y="25400"/>
                        <a:pt x="3012431" y="19103"/>
                        <a:pt x="3128982" y="0"/>
                      </a:cubicBezTo>
                      <a:cubicBezTo>
                        <a:pt x="3245533" y="-19103"/>
                        <a:pt x="3645572" y="-8619"/>
                        <a:pt x="3887215" y="0"/>
                      </a:cubicBezTo>
                      <a:cubicBezTo>
                        <a:pt x="3990490" y="-1954"/>
                        <a:pt x="4122009" y="118096"/>
                        <a:pt x="4105563" y="218348"/>
                      </a:cubicBezTo>
                      <a:cubicBezTo>
                        <a:pt x="4118375" y="313483"/>
                        <a:pt x="4089240" y="457753"/>
                        <a:pt x="4105563" y="637565"/>
                      </a:cubicBezTo>
                      <a:cubicBezTo>
                        <a:pt x="4121886" y="817377"/>
                        <a:pt x="4096173" y="950727"/>
                        <a:pt x="4105563" y="1091716"/>
                      </a:cubicBezTo>
                      <a:cubicBezTo>
                        <a:pt x="4117479" y="1208943"/>
                        <a:pt x="3990271" y="1315040"/>
                        <a:pt x="3887215" y="1310064"/>
                      </a:cubicBezTo>
                      <a:cubicBezTo>
                        <a:pt x="3690799" y="1302592"/>
                        <a:pt x="3377940" y="1294133"/>
                        <a:pt x="3239048" y="1310064"/>
                      </a:cubicBezTo>
                      <a:cubicBezTo>
                        <a:pt x="3100156" y="1325995"/>
                        <a:pt x="2900279" y="1311067"/>
                        <a:pt x="2664259" y="1310064"/>
                      </a:cubicBezTo>
                      <a:cubicBezTo>
                        <a:pt x="2428239" y="1309061"/>
                        <a:pt x="2374368" y="1283610"/>
                        <a:pt x="2089470" y="1310064"/>
                      </a:cubicBezTo>
                      <a:cubicBezTo>
                        <a:pt x="1804572" y="1336518"/>
                        <a:pt x="1645894" y="1334803"/>
                        <a:pt x="1514681" y="1310064"/>
                      </a:cubicBezTo>
                      <a:cubicBezTo>
                        <a:pt x="1383468" y="1285325"/>
                        <a:pt x="1193904" y="1285554"/>
                        <a:pt x="903203" y="1310064"/>
                      </a:cubicBezTo>
                      <a:cubicBezTo>
                        <a:pt x="612502" y="1334574"/>
                        <a:pt x="494443" y="1333905"/>
                        <a:pt x="218348" y="1310064"/>
                      </a:cubicBezTo>
                      <a:cubicBezTo>
                        <a:pt x="79584" y="1313173"/>
                        <a:pt x="15624" y="1206721"/>
                        <a:pt x="0" y="1091716"/>
                      </a:cubicBezTo>
                      <a:cubicBezTo>
                        <a:pt x="7358" y="966509"/>
                        <a:pt x="-3094" y="810714"/>
                        <a:pt x="0" y="646298"/>
                      </a:cubicBezTo>
                      <a:cubicBezTo>
                        <a:pt x="3094" y="481882"/>
                        <a:pt x="-16070" y="308833"/>
                        <a:pt x="0" y="21834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  <a:extLst>
                    <a:ext uri="{C807C97D-BFC1-408E-A445-0C87EB9F89A2}">
                      <ask:lineSketchStyleProps xmlns:ask="http://schemas.microsoft.com/office/drawing/2018/sketchyshapes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𝟏𝟎𝟎𝟎</m:t>
                            </m:r>
                          </m:den>
                        </m:f>
                      </m:oMath>
                    </m:oMathPara>
                  </a14:m>
                  <a:endParaRPr lang="en-US" sz="6600" b="1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3BEFE0E2-5CD2-4151-96A1-67E11EE10E9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83829" y="4878428"/>
                  <a:ext cx="4105563" cy="1310064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  <a:extLst>
                    <a:ext uri="{C807C97D-BFC1-408E-A445-0C87EB9F89A2}">
                      <ask:lineSketchStyleProps xmlns:ask="http://schemas.microsoft.com/office/drawing/2018/sketchyshapes" sd="3413492038">
                        <a:custGeom>
                          <a:avLst/>
                          <a:gdLst>
                            <a:gd name="connsiteX0" fmla="*/ 0 w 2759458"/>
                            <a:gd name="connsiteY0" fmla="*/ 135337 h 812005"/>
                            <a:gd name="connsiteX1" fmla="*/ 135337 w 2759458"/>
                            <a:gd name="connsiteY1" fmla="*/ 0 h 812005"/>
                            <a:gd name="connsiteX2" fmla="*/ 682869 w 2759458"/>
                            <a:gd name="connsiteY2" fmla="*/ 0 h 812005"/>
                            <a:gd name="connsiteX3" fmla="*/ 1280178 w 2759458"/>
                            <a:gd name="connsiteY3" fmla="*/ 0 h 812005"/>
                            <a:gd name="connsiteX4" fmla="*/ 1877486 w 2759458"/>
                            <a:gd name="connsiteY4" fmla="*/ 0 h 812005"/>
                            <a:gd name="connsiteX5" fmla="*/ 2624121 w 2759458"/>
                            <a:gd name="connsiteY5" fmla="*/ 0 h 812005"/>
                            <a:gd name="connsiteX6" fmla="*/ 2759458 w 2759458"/>
                            <a:gd name="connsiteY6" fmla="*/ 135337 h 812005"/>
                            <a:gd name="connsiteX7" fmla="*/ 2759458 w 2759458"/>
                            <a:gd name="connsiteY7" fmla="*/ 676668 h 812005"/>
                            <a:gd name="connsiteX8" fmla="*/ 2624121 w 2759458"/>
                            <a:gd name="connsiteY8" fmla="*/ 812005 h 812005"/>
                            <a:gd name="connsiteX9" fmla="*/ 1977037 w 2759458"/>
                            <a:gd name="connsiteY9" fmla="*/ 812005 h 812005"/>
                            <a:gd name="connsiteX10" fmla="*/ 1329953 w 2759458"/>
                            <a:gd name="connsiteY10" fmla="*/ 812005 h 812005"/>
                            <a:gd name="connsiteX11" fmla="*/ 707757 w 2759458"/>
                            <a:gd name="connsiteY11" fmla="*/ 812005 h 812005"/>
                            <a:gd name="connsiteX12" fmla="*/ 135337 w 2759458"/>
                            <a:gd name="connsiteY12" fmla="*/ 812005 h 812005"/>
                            <a:gd name="connsiteX13" fmla="*/ 0 w 2759458"/>
                            <a:gd name="connsiteY13" fmla="*/ 676668 h 812005"/>
                            <a:gd name="connsiteX14" fmla="*/ 0 w 2759458"/>
                            <a:gd name="connsiteY14" fmla="*/ 135337 h 81200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</a:cxnLst>
                          <a:rect l="l" t="t" r="r" b="b"/>
                          <a:pathLst>
                            <a:path w="2759458" h="812005" fill="none" extrusionOk="0">
                              <a:moveTo>
                                <a:pt x="0" y="135337"/>
                              </a:moveTo>
                              <a:cubicBezTo>
                                <a:pt x="-13494" y="49928"/>
                                <a:pt x="57224" y="-6798"/>
                                <a:pt x="135337" y="0"/>
                              </a:cubicBezTo>
                              <a:cubicBezTo>
                                <a:pt x="396515" y="8319"/>
                                <a:pt x="555319" y="16519"/>
                                <a:pt x="682869" y="0"/>
                              </a:cubicBezTo>
                              <a:cubicBezTo>
                                <a:pt x="810419" y="-16519"/>
                                <a:pt x="1137637" y="-8134"/>
                                <a:pt x="1280178" y="0"/>
                              </a:cubicBezTo>
                              <a:cubicBezTo>
                                <a:pt x="1422719" y="8134"/>
                                <a:pt x="1735798" y="6817"/>
                                <a:pt x="1877486" y="0"/>
                              </a:cubicBezTo>
                              <a:cubicBezTo>
                                <a:pt x="2019174" y="-6817"/>
                                <a:pt x="2332623" y="24219"/>
                                <a:pt x="2624121" y="0"/>
                              </a:cubicBezTo>
                              <a:cubicBezTo>
                                <a:pt x="2697562" y="-1226"/>
                                <a:pt x="2749681" y="70425"/>
                                <a:pt x="2759458" y="135337"/>
                              </a:cubicBezTo>
                              <a:cubicBezTo>
                                <a:pt x="2767472" y="271577"/>
                                <a:pt x="2739901" y="518432"/>
                                <a:pt x="2759458" y="676668"/>
                              </a:cubicBezTo>
                              <a:cubicBezTo>
                                <a:pt x="2744147" y="757209"/>
                                <a:pt x="2707902" y="817723"/>
                                <a:pt x="2624121" y="812005"/>
                              </a:cubicBezTo>
                              <a:cubicBezTo>
                                <a:pt x="2328520" y="836439"/>
                                <a:pt x="2206952" y="788958"/>
                                <a:pt x="1977037" y="812005"/>
                              </a:cubicBezTo>
                              <a:cubicBezTo>
                                <a:pt x="1747122" y="835052"/>
                                <a:pt x="1511001" y="830865"/>
                                <a:pt x="1329953" y="812005"/>
                              </a:cubicBezTo>
                              <a:cubicBezTo>
                                <a:pt x="1148905" y="793145"/>
                                <a:pt x="887095" y="821077"/>
                                <a:pt x="707757" y="812005"/>
                              </a:cubicBezTo>
                              <a:cubicBezTo>
                                <a:pt x="528419" y="802933"/>
                                <a:pt x="420151" y="817663"/>
                                <a:pt x="135337" y="812005"/>
                              </a:cubicBezTo>
                              <a:cubicBezTo>
                                <a:pt x="65741" y="811878"/>
                                <a:pt x="10714" y="762946"/>
                                <a:pt x="0" y="676668"/>
                              </a:cubicBezTo>
                              <a:cubicBezTo>
                                <a:pt x="18480" y="444900"/>
                                <a:pt x="-22829" y="359043"/>
                                <a:pt x="0" y="135337"/>
                              </a:cubicBezTo>
                              <a:close/>
                            </a:path>
                            <a:path w="2759458" h="812005" stroke="0" extrusionOk="0">
                              <a:moveTo>
                                <a:pt x="0" y="135337"/>
                              </a:moveTo>
                              <a:cubicBezTo>
                                <a:pt x="-8472" y="58119"/>
                                <a:pt x="58311" y="14481"/>
                                <a:pt x="135337" y="0"/>
                              </a:cubicBezTo>
                              <a:cubicBezTo>
                                <a:pt x="306648" y="4456"/>
                                <a:pt x="499934" y="-20872"/>
                                <a:pt x="732645" y="0"/>
                              </a:cubicBezTo>
                              <a:cubicBezTo>
                                <a:pt x="965356" y="20872"/>
                                <a:pt x="1114429" y="15050"/>
                                <a:pt x="1354841" y="0"/>
                              </a:cubicBezTo>
                              <a:cubicBezTo>
                                <a:pt x="1595253" y="-15050"/>
                                <a:pt x="1802460" y="-16281"/>
                                <a:pt x="1927261" y="0"/>
                              </a:cubicBezTo>
                              <a:cubicBezTo>
                                <a:pt x="2052062" y="16281"/>
                                <a:pt x="2455581" y="-13883"/>
                                <a:pt x="2624121" y="0"/>
                              </a:cubicBezTo>
                              <a:cubicBezTo>
                                <a:pt x="2696337" y="-6056"/>
                                <a:pt x="2764814" y="52432"/>
                                <a:pt x="2759458" y="135337"/>
                              </a:cubicBezTo>
                              <a:cubicBezTo>
                                <a:pt x="2780286" y="303631"/>
                                <a:pt x="2785683" y="522241"/>
                                <a:pt x="2759458" y="676668"/>
                              </a:cubicBezTo>
                              <a:cubicBezTo>
                                <a:pt x="2764243" y="745426"/>
                                <a:pt x="2706531" y="802504"/>
                                <a:pt x="2624121" y="812005"/>
                              </a:cubicBezTo>
                              <a:cubicBezTo>
                                <a:pt x="2502777" y="813168"/>
                                <a:pt x="2219790" y="817343"/>
                                <a:pt x="2076589" y="812005"/>
                              </a:cubicBezTo>
                              <a:cubicBezTo>
                                <a:pt x="1933388" y="806667"/>
                                <a:pt x="1648094" y="811768"/>
                                <a:pt x="1429505" y="812005"/>
                              </a:cubicBezTo>
                              <a:cubicBezTo>
                                <a:pt x="1210916" y="812242"/>
                                <a:pt x="933726" y="836507"/>
                                <a:pt x="807309" y="812005"/>
                              </a:cubicBezTo>
                              <a:cubicBezTo>
                                <a:pt x="680892" y="787503"/>
                                <a:pt x="386487" y="831519"/>
                                <a:pt x="135337" y="812005"/>
                              </a:cubicBezTo>
                              <a:cubicBezTo>
                                <a:pt x="57971" y="809098"/>
                                <a:pt x="-18210" y="749881"/>
                                <a:pt x="0" y="676668"/>
                              </a:cubicBezTo>
                              <a:cubicBezTo>
                                <a:pt x="484" y="495188"/>
                                <a:pt x="12936" y="401328"/>
                                <a:pt x="0" y="135337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DC18BF3-D85A-4E82-92B1-5C213E02C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6265930" y="4571834"/>
              <a:ext cx="1408930" cy="1059813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FF84702-F8D9-494C-BEAC-399E5E4FC53D}"/>
              </a:ext>
            </a:extLst>
          </p:cNvPr>
          <p:cNvGrpSpPr/>
          <p:nvPr/>
        </p:nvGrpSpPr>
        <p:grpSpPr>
          <a:xfrm>
            <a:off x="158401" y="3012031"/>
            <a:ext cx="3132000" cy="1026102"/>
            <a:chOff x="333151" y="4311741"/>
            <a:chExt cx="4647400" cy="17429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A184E3BD-0D93-41F2-A9B1-621D75428157}"/>
                    </a:ext>
                  </a:extLst>
                </p:cNvPr>
                <p:cNvSpPr/>
                <p:nvPr/>
              </p:nvSpPr>
              <p:spPr>
                <a:xfrm>
                  <a:off x="874988" y="4744591"/>
                  <a:ext cx="4105563" cy="1310064"/>
                </a:xfrm>
                <a:custGeom>
                  <a:avLst/>
                  <a:gdLst>
                    <a:gd name="connsiteX0" fmla="*/ 0 w 4105563"/>
                    <a:gd name="connsiteY0" fmla="*/ 218348 h 1310064"/>
                    <a:gd name="connsiteX1" fmla="*/ 218348 w 4105563"/>
                    <a:gd name="connsiteY1" fmla="*/ 0 h 1310064"/>
                    <a:gd name="connsiteX2" fmla="*/ 793137 w 4105563"/>
                    <a:gd name="connsiteY2" fmla="*/ 0 h 1310064"/>
                    <a:gd name="connsiteX3" fmla="*/ 1441304 w 4105563"/>
                    <a:gd name="connsiteY3" fmla="*/ 0 h 1310064"/>
                    <a:gd name="connsiteX4" fmla="*/ 1942715 w 4105563"/>
                    <a:gd name="connsiteY4" fmla="*/ 0 h 1310064"/>
                    <a:gd name="connsiteX5" fmla="*/ 2480816 w 4105563"/>
                    <a:gd name="connsiteY5" fmla="*/ 0 h 1310064"/>
                    <a:gd name="connsiteX6" fmla="*/ 3128982 w 4105563"/>
                    <a:gd name="connsiteY6" fmla="*/ 0 h 1310064"/>
                    <a:gd name="connsiteX7" fmla="*/ 3887215 w 4105563"/>
                    <a:gd name="connsiteY7" fmla="*/ 0 h 1310064"/>
                    <a:gd name="connsiteX8" fmla="*/ 4105563 w 4105563"/>
                    <a:gd name="connsiteY8" fmla="*/ 218348 h 1310064"/>
                    <a:gd name="connsiteX9" fmla="*/ 4105563 w 4105563"/>
                    <a:gd name="connsiteY9" fmla="*/ 628831 h 1310064"/>
                    <a:gd name="connsiteX10" fmla="*/ 4105563 w 4105563"/>
                    <a:gd name="connsiteY10" fmla="*/ 1091716 h 1310064"/>
                    <a:gd name="connsiteX11" fmla="*/ 3887215 w 4105563"/>
                    <a:gd name="connsiteY11" fmla="*/ 1310064 h 1310064"/>
                    <a:gd name="connsiteX12" fmla="*/ 3239048 w 4105563"/>
                    <a:gd name="connsiteY12" fmla="*/ 1310064 h 1310064"/>
                    <a:gd name="connsiteX13" fmla="*/ 2664259 w 4105563"/>
                    <a:gd name="connsiteY13" fmla="*/ 1310064 h 1310064"/>
                    <a:gd name="connsiteX14" fmla="*/ 1979404 w 4105563"/>
                    <a:gd name="connsiteY14" fmla="*/ 1310064 h 1310064"/>
                    <a:gd name="connsiteX15" fmla="*/ 1331238 w 4105563"/>
                    <a:gd name="connsiteY15" fmla="*/ 1310064 h 1310064"/>
                    <a:gd name="connsiteX16" fmla="*/ 218348 w 4105563"/>
                    <a:gd name="connsiteY16" fmla="*/ 1310064 h 1310064"/>
                    <a:gd name="connsiteX17" fmla="*/ 0 w 4105563"/>
                    <a:gd name="connsiteY17" fmla="*/ 1091716 h 1310064"/>
                    <a:gd name="connsiteX18" fmla="*/ 0 w 4105563"/>
                    <a:gd name="connsiteY18" fmla="*/ 681233 h 1310064"/>
                    <a:gd name="connsiteX19" fmla="*/ 0 w 4105563"/>
                    <a:gd name="connsiteY19" fmla="*/ 218348 h 1310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105563" h="1310064" fill="none" extrusionOk="0">
                      <a:moveTo>
                        <a:pt x="0" y="218348"/>
                      </a:moveTo>
                      <a:cubicBezTo>
                        <a:pt x="-8827" y="89453"/>
                        <a:pt x="95696" y="2074"/>
                        <a:pt x="218348" y="0"/>
                      </a:cubicBezTo>
                      <a:cubicBezTo>
                        <a:pt x="364158" y="24559"/>
                        <a:pt x="513282" y="24642"/>
                        <a:pt x="793137" y="0"/>
                      </a:cubicBezTo>
                      <a:cubicBezTo>
                        <a:pt x="1072992" y="-24642"/>
                        <a:pt x="1215249" y="-8430"/>
                        <a:pt x="1441304" y="0"/>
                      </a:cubicBezTo>
                      <a:cubicBezTo>
                        <a:pt x="1667359" y="8430"/>
                        <a:pt x="1701658" y="-14897"/>
                        <a:pt x="1942715" y="0"/>
                      </a:cubicBezTo>
                      <a:cubicBezTo>
                        <a:pt x="2183772" y="14897"/>
                        <a:pt x="2293022" y="4005"/>
                        <a:pt x="2480816" y="0"/>
                      </a:cubicBezTo>
                      <a:cubicBezTo>
                        <a:pt x="2668610" y="-4005"/>
                        <a:pt x="2944007" y="-25453"/>
                        <a:pt x="3128982" y="0"/>
                      </a:cubicBezTo>
                      <a:cubicBezTo>
                        <a:pt x="3313957" y="25453"/>
                        <a:pt x="3712172" y="4261"/>
                        <a:pt x="3887215" y="0"/>
                      </a:cubicBezTo>
                      <a:cubicBezTo>
                        <a:pt x="3997060" y="11944"/>
                        <a:pt x="4110479" y="93016"/>
                        <a:pt x="4105563" y="218348"/>
                      </a:cubicBezTo>
                      <a:cubicBezTo>
                        <a:pt x="4097660" y="406749"/>
                        <a:pt x="4112431" y="470021"/>
                        <a:pt x="4105563" y="628831"/>
                      </a:cubicBezTo>
                      <a:cubicBezTo>
                        <a:pt x="4098695" y="787641"/>
                        <a:pt x="4122120" y="890903"/>
                        <a:pt x="4105563" y="1091716"/>
                      </a:cubicBezTo>
                      <a:cubicBezTo>
                        <a:pt x="4094549" y="1210807"/>
                        <a:pt x="4011890" y="1312714"/>
                        <a:pt x="3887215" y="1310064"/>
                      </a:cubicBezTo>
                      <a:cubicBezTo>
                        <a:pt x="3672985" y="1295078"/>
                        <a:pt x="3489175" y="1282621"/>
                        <a:pt x="3239048" y="1310064"/>
                      </a:cubicBezTo>
                      <a:cubicBezTo>
                        <a:pt x="2988921" y="1337507"/>
                        <a:pt x="2786964" y="1333261"/>
                        <a:pt x="2664259" y="1310064"/>
                      </a:cubicBezTo>
                      <a:cubicBezTo>
                        <a:pt x="2541554" y="1286867"/>
                        <a:pt x="2239809" y="1284098"/>
                        <a:pt x="1979404" y="1310064"/>
                      </a:cubicBezTo>
                      <a:cubicBezTo>
                        <a:pt x="1718999" y="1336030"/>
                        <a:pt x="1502059" y="1302401"/>
                        <a:pt x="1331238" y="1310064"/>
                      </a:cubicBezTo>
                      <a:cubicBezTo>
                        <a:pt x="1160417" y="1317727"/>
                        <a:pt x="650532" y="1322665"/>
                        <a:pt x="218348" y="1310064"/>
                      </a:cubicBezTo>
                      <a:cubicBezTo>
                        <a:pt x="84160" y="1307573"/>
                        <a:pt x="-16629" y="1220603"/>
                        <a:pt x="0" y="1091716"/>
                      </a:cubicBezTo>
                      <a:cubicBezTo>
                        <a:pt x="-7558" y="912311"/>
                        <a:pt x="-8978" y="822458"/>
                        <a:pt x="0" y="681233"/>
                      </a:cubicBezTo>
                      <a:cubicBezTo>
                        <a:pt x="8978" y="540008"/>
                        <a:pt x="17381" y="367962"/>
                        <a:pt x="0" y="218348"/>
                      </a:cubicBezTo>
                      <a:close/>
                    </a:path>
                    <a:path w="4105563" h="1310064" stroke="0" extrusionOk="0">
                      <a:moveTo>
                        <a:pt x="0" y="218348"/>
                      </a:moveTo>
                      <a:cubicBezTo>
                        <a:pt x="-27231" y="89807"/>
                        <a:pt x="95387" y="15051"/>
                        <a:pt x="218348" y="0"/>
                      </a:cubicBezTo>
                      <a:cubicBezTo>
                        <a:pt x="361973" y="-17890"/>
                        <a:pt x="579890" y="8286"/>
                        <a:pt x="793137" y="0"/>
                      </a:cubicBezTo>
                      <a:cubicBezTo>
                        <a:pt x="1006384" y="-8286"/>
                        <a:pt x="1169496" y="-19692"/>
                        <a:pt x="1404615" y="0"/>
                      </a:cubicBezTo>
                      <a:cubicBezTo>
                        <a:pt x="1639734" y="19692"/>
                        <a:pt x="1755596" y="-19285"/>
                        <a:pt x="1942715" y="0"/>
                      </a:cubicBezTo>
                      <a:cubicBezTo>
                        <a:pt x="2129834" y="19285"/>
                        <a:pt x="2283784" y="-25400"/>
                        <a:pt x="2590882" y="0"/>
                      </a:cubicBezTo>
                      <a:cubicBezTo>
                        <a:pt x="2897980" y="25400"/>
                        <a:pt x="3012431" y="19103"/>
                        <a:pt x="3128982" y="0"/>
                      </a:cubicBezTo>
                      <a:cubicBezTo>
                        <a:pt x="3245533" y="-19103"/>
                        <a:pt x="3645572" y="-8619"/>
                        <a:pt x="3887215" y="0"/>
                      </a:cubicBezTo>
                      <a:cubicBezTo>
                        <a:pt x="3990490" y="-1954"/>
                        <a:pt x="4122009" y="118096"/>
                        <a:pt x="4105563" y="218348"/>
                      </a:cubicBezTo>
                      <a:cubicBezTo>
                        <a:pt x="4118375" y="313483"/>
                        <a:pt x="4089240" y="457753"/>
                        <a:pt x="4105563" y="637565"/>
                      </a:cubicBezTo>
                      <a:cubicBezTo>
                        <a:pt x="4121886" y="817377"/>
                        <a:pt x="4096173" y="950727"/>
                        <a:pt x="4105563" y="1091716"/>
                      </a:cubicBezTo>
                      <a:cubicBezTo>
                        <a:pt x="4117479" y="1208943"/>
                        <a:pt x="3990271" y="1315040"/>
                        <a:pt x="3887215" y="1310064"/>
                      </a:cubicBezTo>
                      <a:cubicBezTo>
                        <a:pt x="3690799" y="1302592"/>
                        <a:pt x="3377940" y="1294133"/>
                        <a:pt x="3239048" y="1310064"/>
                      </a:cubicBezTo>
                      <a:cubicBezTo>
                        <a:pt x="3100156" y="1325995"/>
                        <a:pt x="2900279" y="1311067"/>
                        <a:pt x="2664259" y="1310064"/>
                      </a:cubicBezTo>
                      <a:cubicBezTo>
                        <a:pt x="2428239" y="1309061"/>
                        <a:pt x="2374368" y="1283610"/>
                        <a:pt x="2089470" y="1310064"/>
                      </a:cubicBezTo>
                      <a:cubicBezTo>
                        <a:pt x="1804572" y="1336518"/>
                        <a:pt x="1645894" y="1334803"/>
                        <a:pt x="1514681" y="1310064"/>
                      </a:cubicBezTo>
                      <a:cubicBezTo>
                        <a:pt x="1383468" y="1285325"/>
                        <a:pt x="1193904" y="1285554"/>
                        <a:pt x="903203" y="1310064"/>
                      </a:cubicBezTo>
                      <a:cubicBezTo>
                        <a:pt x="612502" y="1334574"/>
                        <a:pt x="494443" y="1333905"/>
                        <a:pt x="218348" y="1310064"/>
                      </a:cubicBezTo>
                      <a:cubicBezTo>
                        <a:pt x="79584" y="1313173"/>
                        <a:pt x="15624" y="1206721"/>
                        <a:pt x="0" y="1091716"/>
                      </a:cubicBezTo>
                      <a:cubicBezTo>
                        <a:pt x="7358" y="966509"/>
                        <a:pt x="-3094" y="810714"/>
                        <a:pt x="0" y="646298"/>
                      </a:cubicBezTo>
                      <a:cubicBezTo>
                        <a:pt x="3094" y="481882"/>
                        <a:pt x="-16070" y="308833"/>
                        <a:pt x="0" y="21834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  <a:extLst>
                    <a:ext uri="{C807C97D-BFC1-408E-A445-0C87EB9F89A2}">
                      <ask:lineSketchStyleProps xmlns:ask="http://schemas.microsoft.com/office/drawing/2018/sketchyshapes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2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𝟏𝟎𝟎</m:t>
                            </m:r>
                          </m:den>
                        </m:f>
                      </m:oMath>
                    </m:oMathPara>
                  </a14:m>
                  <a:endParaRPr lang="en-US" sz="7200" b="1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A184E3BD-0D93-41F2-A9B1-621D7542815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4988" y="4744591"/>
                  <a:ext cx="4105563" cy="1310064"/>
                </a:xfrm>
                <a:prstGeom prst="roundRect">
                  <a:avLst/>
                </a:prstGeom>
                <a:blipFill>
                  <a:blip r:embed="rId9"/>
                  <a:stretch>
                    <a:fillRect b="-2381"/>
                  </a:stretch>
                </a:blipFill>
                <a:ln>
                  <a:noFill/>
                  <a:extLst>
                    <a:ext uri="{C807C97D-BFC1-408E-A445-0C87EB9F89A2}">
                      <ask:lineSketchStyleProps xmlns:ask="http://schemas.microsoft.com/office/drawing/2018/sketchyshapes" sd="3413492038">
                        <a:custGeom>
                          <a:avLst/>
                          <a:gdLst>
                            <a:gd name="connsiteX0" fmla="*/ 0 w 2766842"/>
                            <a:gd name="connsiteY0" fmla="*/ 128548 h 771271"/>
                            <a:gd name="connsiteX1" fmla="*/ 128548 w 2766842"/>
                            <a:gd name="connsiteY1" fmla="*/ 0 h 771271"/>
                            <a:gd name="connsiteX2" fmla="*/ 680692 w 2766842"/>
                            <a:gd name="connsiteY2" fmla="*/ 0 h 771271"/>
                            <a:gd name="connsiteX3" fmla="*/ 1283031 w 2766842"/>
                            <a:gd name="connsiteY3" fmla="*/ 0 h 771271"/>
                            <a:gd name="connsiteX4" fmla="*/ 1885370 w 2766842"/>
                            <a:gd name="connsiteY4" fmla="*/ 0 h 771271"/>
                            <a:gd name="connsiteX5" fmla="*/ 2638294 w 2766842"/>
                            <a:gd name="connsiteY5" fmla="*/ 0 h 771271"/>
                            <a:gd name="connsiteX6" fmla="*/ 2766842 w 2766842"/>
                            <a:gd name="connsiteY6" fmla="*/ 128548 h 771271"/>
                            <a:gd name="connsiteX7" fmla="*/ 2766842 w 2766842"/>
                            <a:gd name="connsiteY7" fmla="*/ 642723 h 771271"/>
                            <a:gd name="connsiteX8" fmla="*/ 2638294 w 2766842"/>
                            <a:gd name="connsiteY8" fmla="*/ 771271 h 771271"/>
                            <a:gd name="connsiteX9" fmla="*/ 1985760 w 2766842"/>
                            <a:gd name="connsiteY9" fmla="*/ 771271 h 771271"/>
                            <a:gd name="connsiteX10" fmla="*/ 1333226 w 2766842"/>
                            <a:gd name="connsiteY10" fmla="*/ 771271 h 771271"/>
                            <a:gd name="connsiteX11" fmla="*/ 705790 w 2766842"/>
                            <a:gd name="connsiteY11" fmla="*/ 771271 h 771271"/>
                            <a:gd name="connsiteX12" fmla="*/ 128548 w 2766842"/>
                            <a:gd name="connsiteY12" fmla="*/ 771271 h 771271"/>
                            <a:gd name="connsiteX13" fmla="*/ 0 w 2766842"/>
                            <a:gd name="connsiteY13" fmla="*/ 642723 h 771271"/>
                            <a:gd name="connsiteX14" fmla="*/ 0 w 2766842"/>
                            <a:gd name="connsiteY14" fmla="*/ 128548 h 7712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</a:cxnLst>
                          <a:rect l="l" t="t" r="r" b="b"/>
                          <a:pathLst>
                            <a:path w="2766842" h="771271" fill="none" extrusionOk="0">
                              <a:moveTo>
                                <a:pt x="0" y="128548"/>
                              </a:moveTo>
                              <a:cubicBezTo>
                                <a:pt x="-7057" y="51977"/>
                                <a:pt x="55200" y="-4749"/>
                                <a:pt x="128548" y="0"/>
                              </a:cubicBezTo>
                              <a:cubicBezTo>
                                <a:pt x="245456" y="-9652"/>
                                <a:pt x="458494" y="-14083"/>
                                <a:pt x="680692" y="0"/>
                              </a:cubicBezTo>
                              <a:cubicBezTo>
                                <a:pt x="902890" y="14083"/>
                                <a:pt x="1128164" y="17754"/>
                                <a:pt x="1283031" y="0"/>
                              </a:cubicBezTo>
                              <a:cubicBezTo>
                                <a:pt x="1437898" y="-17754"/>
                                <a:pt x="1597115" y="6320"/>
                                <a:pt x="1885370" y="0"/>
                              </a:cubicBezTo>
                              <a:cubicBezTo>
                                <a:pt x="2173625" y="-6320"/>
                                <a:pt x="2268121" y="-14458"/>
                                <a:pt x="2638294" y="0"/>
                              </a:cubicBezTo>
                              <a:cubicBezTo>
                                <a:pt x="2707538" y="-1647"/>
                                <a:pt x="2761511" y="62914"/>
                                <a:pt x="2766842" y="128548"/>
                              </a:cubicBezTo>
                              <a:cubicBezTo>
                                <a:pt x="2746616" y="243669"/>
                                <a:pt x="2748843" y="471080"/>
                                <a:pt x="2766842" y="642723"/>
                              </a:cubicBezTo>
                              <a:cubicBezTo>
                                <a:pt x="2759482" y="716504"/>
                                <a:pt x="2722797" y="779819"/>
                                <a:pt x="2638294" y="771271"/>
                              </a:cubicBezTo>
                              <a:cubicBezTo>
                                <a:pt x="2427783" y="796691"/>
                                <a:pt x="2129076" y="752995"/>
                                <a:pt x="1985760" y="771271"/>
                              </a:cubicBezTo>
                              <a:cubicBezTo>
                                <a:pt x="1842444" y="789547"/>
                                <a:pt x="1541692" y="779939"/>
                                <a:pt x="1333226" y="771271"/>
                              </a:cubicBezTo>
                              <a:cubicBezTo>
                                <a:pt x="1124760" y="762603"/>
                                <a:pt x="913430" y="787137"/>
                                <a:pt x="705790" y="771271"/>
                              </a:cubicBezTo>
                              <a:cubicBezTo>
                                <a:pt x="498150" y="755405"/>
                                <a:pt x="288744" y="770149"/>
                                <a:pt x="128548" y="771271"/>
                              </a:cubicBezTo>
                              <a:cubicBezTo>
                                <a:pt x="70876" y="770942"/>
                                <a:pt x="2159" y="716042"/>
                                <a:pt x="0" y="642723"/>
                              </a:cubicBezTo>
                              <a:cubicBezTo>
                                <a:pt x="-3820" y="469503"/>
                                <a:pt x="-9615" y="243628"/>
                                <a:pt x="0" y="128548"/>
                              </a:cubicBezTo>
                              <a:close/>
                            </a:path>
                            <a:path w="2766842" h="771271" stroke="0" extrusionOk="0">
                              <a:moveTo>
                                <a:pt x="0" y="128548"/>
                              </a:moveTo>
                              <a:cubicBezTo>
                                <a:pt x="-11855" y="54092"/>
                                <a:pt x="57027" y="3342"/>
                                <a:pt x="128548" y="0"/>
                              </a:cubicBezTo>
                              <a:cubicBezTo>
                                <a:pt x="313656" y="-26975"/>
                                <a:pt x="515082" y="-10163"/>
                                <a:pt x="730887" y="0"/>
                              </a:cubicBezTo>
                              <a:cubicBezTo>
                                <a:pt x="946692" y="10163"/>
                                <a:pt x="1198092" y="16048"/>
                                <a:pt x="1358324" y="0"/>
                              </a:cubicBezTo>
                              <a:cubicBezTo>
                                <a:pt x="1518556" y="-16048"/>
                                <a:pt x="1774934" y="15387"/>
                                <a:pt x="1935565" y="0"/>
                              </a:cubicBezTo>
                              <a:cubicBezTo>
                                <a:pt x="2096196" y="-15387"/>
                                <a:pt x="2405104" y="12208"/>
                                <a:pt x="2638294" y="0"/>
                              </a:cubicBezTo>
                              <a:cubicBezTo>
                                <a:pt x="2705172" y="-9857"/>
                                <a:pt x="2775030" y="45079"/>
                                <a:pt x="2766842" y="128548"/>
                              </a:cubicBezTo>
                              <a:cubicBezTo>
                                <a:pt x="2788054" y="379197"/>
                                <a:pt x="2751514" y="401317"/>
                                <a:pt x="2766842" y="642723"/>
                              </a:cubicBezTo>
                              <a:cubicBezTo>
                                <a:pt x="2775932" y="702346"/>
                                <a:pt x="2714053" y="765366"/>
                                <a:pt x="2638294" y="771271"/>
                              </a:cubicBezTo>
                              <a:cubicBezTo>
                                <a:pt x="2477345" y="777459"/>
                                <a:pt x="2297070" y="788091"/>
                                <a:pt x="2086150" y="771271"/>
                              </a:cubicBezTo>
                              <a:cubicBezTo>
                                <a:pt x="1875230" y="754451"/>
                                <a:pt x="1569050" y="748215"/>
                                <a:pt x="1433616" y="771271"/>
                              </a:cubicBezTo>
                              <a:cubicBezTo>
                                <a:pt x="1298182" y="794327"/>
                                <a:pt x="1022191" y="758774"/>
                                <a:pt x="806179" y="771271"/>
                              </a:cubicBezTo>
                              <a:cubicBezTo>
                                <a:pt x="590167" y="783768"/>
                                <a:pt x="265135" y="793582"/>
                                <a:pt x="128548" y="771271"/>
                              </a:cubicBezTo>
                              <a:cubicBezTo>
                                <a:pt x="47748" y="760397"/>
                                <a:pt x="-2544" y="713504"/>
                                <a:pt x="0" y="642723"/>
                              </a:cubicBezTo>
                              <a:cubicBezTo>
                                <a:pt x="-373" y="459062"/>
                                <a:pt x="13620" y="373809"/>
                                <a:pt x="0" y="128548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880B3D4-8EE6-4A4A-8955-5C2739F8D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333151" y="4311741"/>
              <a:ext cx="1278318" cy="1188485"/>
            </a:xfrm>
            <a:prstGeom prst="rect">
              <a:avLst/>
            </a:prstGeom>
          </p:spPr>
        </p:pic>
      </p:grpSp>
      <p:pic>
        <p:nvPicPr>
          <p:cNvPr id="28" name="图片 37" descr="849">
            <a:extLst>
              <a:ext uri="{FF2B5EF4-FFF2-40B4-BE49-F238E27FC236}">
                <a16:creationId xmlns:a16="http://schemas.microsoft.com/office/drawing/2014/main" id="{AA841855-E368-4860-8A03-C96970AC6AE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75919" t="63157" b="18832"/>
          <a:stretch>
            <a:fillRect/>
          </a:stretch>
        </p:blipFill>
        <p:spPr>
          <a:xfrm>
            <a:off x="8019831" y="-162273"/>
            <a:ext cx="1131797" cy="1269718"/>
          </a:xfrm>
          <a:prstGeom prst="rect">
            <a:avLst/>
          </a:prstGeom>
        </p:spPr>
      </p:pic>
      <p:pic>
        <p:nvPicPr>
          <p:cNvPr id="29" name="图片 39" descr="849">
            <a:extLst>
              <a:ext uri="{FF2B5EF4-FFF2-40B4-BE49-F238E27FC236}">
                <a16:creationId xmlns:a16="http://schemas.microsoft.com/office/drawing/2014/main" id="{54188131-518E-40BE-8212-CC0D4E29763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64388" r="78750" b="24160"/>
          <a:stretch>
            <a:fillRect/>
          </a:stretch>
        </p:blipFill>
        <p:spPr>
          <a:xfrm>
            <a:off x="100800" y="933944"/>
            <a:ext cx="1092171" cy="883032"/>
          </a:xfrm>
          <a:prstGeom prst="rect">
            <a:avLst/>
          </a:prstGeom>
        </p:spPr>
      </p:pic>
      <p:pic>
        <p:nvPicPr>
          <p:cNvPr id="30" name="图片 2">
            <a:extLst>
              <a:ext uri="{FF2B5EF4-FFF2-40B4-BE49-F238E27FC236}">
                <a16:creationId xmlns:a16="http://schemas.microsoft.com/office/drawing/2014/main" id="{366723A4-3EB1-4E5C-AF29-69A314C5119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47" y="1816976"/>
            <a:ext cx="7545336" cy="377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31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A7877E7-47DC-43B8-BC87-5DF1AB77F03C}"/>
              </a:ext>
            </a:extLst>
          </p:cNvPr>
          <p:cNvGrpSpPr/>
          <p:nvPr/>
        </p:nvGrpSpPr>
        <p:grpSpPr>
          <a:xfrm>
            <a:off x="324000" y="151201"/>
            <a:ext cx="8719200" cy="1549661"/>
            <a:chOff x="324000" y="151201"/>
            <a:chExt cx="8719200" cy="154966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B742D29-052A-4435-969F-3500B0C106F0}"/>
                </a:ext>
              </a:extLst>
            </p:cNvPr>
            <p:cNvGrpSpPr/>
            <p:nvPr/>
          </p:nvGrpSpPr>
          <p:grpSpPr>
            <a:xfrm>
              <a:off x="324000" y="151201"/>
              <a:ext cx="8719200" cy="1549661"/>
              <a:chOff x="324000" y="151201"/>
              <a:chExt cx="8719200" cy="1549661"/>
            </a:xfrm>
          </p:grpSpPr>
          <p:sp>
            <p:nvSpPr>
              <p:cNvPr id="7" name="Rectangle: Diagonal Corners Snipped 6">
                <a:extLst>
                  <a:ext uri="{FF2B5EF4-FFF2-40B4-BE49-F238E27FC236}">
                    <a16:creationId xmlns:a16="http://schemas.microsoft.com/office/drawing/2014/main" id="{1D4FF85F-77EA-43CD-BCAF-ACA5777F32A1}"/>
                  </a:ext>
                </a:extLst>
              </p:cNvPr>
              <p:cNvSpPr/>
              <p:nvPr/>
            </p:nvSpPr>
            <p:spPr>
              <a:xfrm>
                <a:off x="324000" y="538014"/>
                <a:ext cx="8719200" cy="1162848"/>
              </a:xfrm>
              <a:prstGeom prst="snip2Diag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solidFill>
                  <a:schemeClr val="tx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B421638A-9CB4-43D4-9927-D716777CE79D}"/>
                  </a:ext>
                </a:extLst>
              </p:cNvPr>
              <p:cNvGrpSpPr/>
              <p:nvPr/>
            </p:nvGrpSpPr>
            <p:grpSpPr>
              <a:xfrm>
                <a:off x="3704925" y="151201"/>
                <a:ext cx="1734150" cy="618829"/>
                <a:chOff x="3687450" y="128430"/>
                <a:chExt cx="2071500" cy="851093"/>
              </a:xfrm>
            </p:grpSpPr>
            <p:sp>
              <p:nvSpPr>
                <p:cNvPr id="2" name="Google Shape;3229;p53">
                  <a:extLst>
                    <a:ext uri="{FF2B5EF4-FFF2-40B4-BE49-F238E27FC236}">
                      <a16:creationId xmlns:a16="http://schemas.microsoft.com/office/drawing/2014/main" id="{44A9D97E-FA38-4981-B44A-0646F9F07D70}"/>
                    </a:ext>
                  </a:extLst>
                </p:cNvPr>
                <p:cNvSpPr/>
                <p:nvPr/>
              </p:nvSpPr>
              <p:spPr>
                <a:xfrm rot="21559896">
                  <a:off x="3687450" y="128430"/>
                  <a:ext cx="2071500" cy="7603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76" h="6184" extrusionOk="0">
                      <a:moveTo>
                        <a:pt x="6" y="1"/>
                      </a:moveTo>
                      <a:cubicBezTo>
                        <a:pt x="245" y="199"/>
                        <a:pt x="325" y="514"/>
                        <a:pt x="31" y="864"/>
                      </a:cubicBezTo>
                      <a:cubicBezTo>
                        <a:pt x="154" y="982"/>
                        <a:pt x="246" y="1150"/>
                        <a:pt x="234" y="1337"/>
                      </a:cubicBezTo>
                      <a:cubicBezTo>
                        <a:pt x="224" y="1452"/>
                        <a:pt x="181" y="1562"/>
                        <a:pt x="162" y="1672"/>
                      </a:cubicBezTo>
                      <a:cubicBezTo>
                        <a:pt x="113" y="1968"/>
                        <a:pt x="230" y="2263"/>
                        <a:pt x="278" y="2557"/>
                      </a:cubicBezTo>
                      <a:cubicBezTo>
                        <a:pt x="324" y="2852"/>
                        <a:pt x="257" y="3224"/>
                        <a:pt x="1" y="3327"/>
                      </a:cubicBezTo>
                      <a:cubicBezTo>
                        <a:pt x="45" y="3580"/>
                        <a:pt x="327" y="3736"/>
                        <a:pt x="333" y="3996"/>
                      </a:cubicBezTo>
                      <a:cubicBezTo>
                        <a:pt x="335" y="4154"/>
                        <a:pt x="229" y="4287"/>
                        <a:pt x="169" y="4431"/>
                      </a:cubicBezTo>
                      <a:cubicBezTo>
                        <a:pt x="45" y="4721"/>
                        <a:pt x="105" y="5061"/>
                        <a:pt x="145" y="5380"/>
                      </a:cubicBezTo>
                      <a:cubicBezTo>
                        <a:pt x="180" y="5657"/>
                        <a:pt x="169" y="5987"/>
                        <a:pt x="10" y="6184"/>
                      </a:cubicBezTo>
                      <a:lnTo>
                        <a:pt x="25775" y="6184"/>
                      </a:lnTo>
                      <a:lnTo>
                        <a:pt x="25775" y="6180"/>
                      </a:lnTo>
                      <a:cubicBezTo>
                        <a:pt x="25661" y="5973"/>
                        <a:pt x="25552" y="5753"/>
                        <a:pt x="25370" y="5617"/>
                      </a:cubicBezTo>
                      <a:cubicBezTo>
                        <a:pt x="25291" y="5560"/>
                        <a:pt x="25194" y="5505"/>
                        <a:pt x="25178" y="5403"/>
                      </a:cubicBezTo>
                      <a:cubicBezTo>
                        <a:pt x="25167" y="5338"/>
                        <a:pt x="25197" y="5273"/>
                        <a:pt x="25235" y="5221"/>
                      </a:cubicBezTo>
                      <a:cubicBezTo>
                        <a:pt x="25310" y="5114"/>
                        <a:pt x="25419" y="5041"/>
                        <a:pt x="25512" y="4951"/>
                      </a:cubicBezTo>
                      <a:cubicBezTo>
                        <a:pt x="25604" y="4860"/>
                        <a:pt x="25680" y="4727"/>
                        <a:pt x="25658" y="4594"/>
                      </a:cubicBezTo>
                      <a:cubicBezTo>
                        <a:pt x="25647" y="4547"/>
                        <a:pt x="25626" y="4501"/>
                        <a:pt x="25614" y="4454"/>
                      </a:cubicBezTo>
                      <a:cubicBezTo>
                        <a:pt x="25571" y="4276"/>
                        <a:pt x="25664" y="4066"/>
                        <a:pt x="25573" y="3911"/>
                      </a:cubicBezTo>
                      <a:cubicBezTo>
                        <a:pt x="25528" y="3835"/>
                        <a:pt x="25446" y="3787"/>
                        <a:pt x="25414" y="3705"/>
                      </a:cubicBezTo>
                      <a:cubicBezTo>
                        <a:pt x="25365" y="3578"/>
                        <a:pt x="25451" y="3440"/>
                        <a:pt x="25531" y="3334"/>
                      </a:cubicBezTo>
                      <a:cubicBezTo>
                        <a:pt x="25612" y="3230"/>
                        <a:pt x="25693" y="3088"/>
                        <a:pt x="25636" y="2964"/>
                      </a:cubicBezTo>
                      <a:cubicBezTo>
                        <a:pt x="25622" y="2932"/>
                        <a:pt x="25598" y="2905"/>
                        <a:pt x="25588" y="2871"/>
                      </a:cubicBezTo>
                      <a:cubicBezTo>
                        <a:pt x="25571" y="2806"/>
                        <a:pt x="25607" y="2739"/>
                        <a:pt x="25618" y="2673"/>
                      </a:cubicBezTo>
                      <a:cubicBezTo>
                        <a:pt x="25639" y="2554"/>
                        <a:pt x="25566" y="2427"/>
                        <a:pt x="25460" y="2396"/>
                      </a:cubicBezTo>
                      <a:cubicBezTo>
                        <a:pt x="25666" y="2146"/>
                        <a:pt x="25707" y="1753"/>
                        <a:pt x="25557" y="1460"/>
                      </a:cubicBezTo>
                      <a:cubicBezTo>
                        <a:pt x="25501" y="1350"/>
                        <a:pt x="25417" y="1229"/>
                        <a:pt x="25460" y="1110"/>
                      </a:cubicBezTo>
                      <a:cubicBezTo>
                        <a:pt x="25489" y="1025"/>
                        <a:pt x="25574" y="979"/>
                        <a:pt x="25626" y="906"/>
                      </a:cubicBezTo>
                      <a:cubicBezTo>
                        <a:pt x="25717" y="780"/>
                        <a:pt x="25690" y="599"/>
                        <a:pt x="25671" y="439"/>
                      </a:cubicBezTo>
                      <a:cubicBezTo>
                        <a:pt x="25652" y="284"/>
                        <a:pt x="25660" y="97"/>
                        <a:pt x="25775" y="7"/>
                      </a:cubicBezTo>
                      <a:lnTo>
                        <a:pt x="25775" y="1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>
                  <a:outerShdw dist="19050" dir="5400000" algn="bl" rotWithShape="0">
                    <a:srgbClr val="000000">
                      <a:alpha val="19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ED02137F-E3B7-4931-8732-022AB71E07B9}"/>
                    </a:ext>
                  </a:extLst>
                </p:cNvPr>
                <p:cNvSpPr/>
                <p:nvPr/>
              </p:nvSpPr>
              <p:spPr>
                <a:xfrm>
                  <a:off x="3906329" y="175265"/>
                  <a:ext cx="1633743" cy="804258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3200" b="0" cap="none" spc="0">
                      <a:ln w="0"/>
                      <a:solidFill>
                        <a:schemeClr val="accent6"/>
                      </a:solidFill>
                      <a:latin typeface="Coiny" panose="02000903060500060000" pitchFamily="2" charset="0"/>
                    </a:rPr>
                    <a:t>Câu 2</a:t>
                  </a:r>
                </a:p>
              </p:txBody>
            </p: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B53E9CA-79A3-4DF1-9F90-7D3D7FD113EE}"/>
                </a:ext>
              </a:extLst>
            </p:cNvPr>
            <p:cNvSpPr txBox="1"/>
            <p:nvPr/>
          </p:nvSpPr>
          <p:spPr>
            <a:xfrm>
              <a:off x="414718" y="796922"/>
              <a:ext cx="845051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>
                  <a:solidFill>
                    <a:schemeClr val="accent4">
                      <a:lumMod val="25000"/>
                    </a:schemeClr>
                  </a:solidFill>
                </a:rPr>
                <a:t>Trong bể có 25 con cá, trong đó có 20 con cá chép. </a:t>
              </a:r>
            </a:p>
            <a:p>
              <a:pPr algn="ctr"/>
              <a:r>
                <a:rPr lang="en-US" sz="2400" b="1">
                  <a:solidFill>
                    <a:schemeClr val="accent4">
                      <a:lumMod val="25000"/>
                    </a:schemeClr>
                  </a:solidFill>
                </a:rPr>
                <a:t>Tỉ số phần trăm của số cá chép và số cá trong bể là: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C898449-C493-4CC8-8B76-82D6F1B3BBA1}"/>
              </a:ext>
            </a:extLst>
          </p:cNvPr>
          <p:cNvGrpSpPr/>
          <p:nvPr/>
        </p:nvGrpSpPr>
        <p:grpSpPr>
          <a:xfrm>
            <a:off x="158401" y="1883103"/>
            <a:ext cx="3132000" cy="930877"/>
            <a:chOff x="-148257" y="2776947"/>
            <a:chExt cx="4734477" cy="166411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FF96528-8E34-4153-BBF7-7CF09C2C0B66}"/>
                </a:ext>
              </a:extLst>
            </p:cNvPr>
            <p:cNvSpPr/>
            <p:nvPr/>
          </p:nvSpPr>
          <p:spPr>
            <a:xfrm>
              <a:off x="480657" y="3131000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</a:rPr>
                <a:t>5%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44B21F5-82B5-4B76-AB38-AD3F3813E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-148257" y="2776947"/>
              <a:ext cx="1278318" cy="116071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28D4D1D-DF63-42A2-B5D6-05A7CD88569E}"/>
              </a:ext>
            </a:extLst>
          </p:cNvPr>
          <p:cNvGrpSpPr/>
          <p:nvPr/>
        </p:nvGrpSpPr>
        <p:grpSpPr>
          <a:xfrm>
            <a:off x="85165" y="3123066"/>
            <a:ext cx="3205236" cy="1004554"/>
            <a:chOff x="4696057" y="2647877"/>
            <a:chExt cx="4749372" cy="188482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09F3E69-15EC-4915-A739-8DD1EF3F8E1F}"/>
                </a:ext>
              </a:extLst>
            </p:cNvPr>
            <p:cNvSpPr/>
            <p:nvPr/>
          </p:nvSpPr>
          <p:spPr>
            <a:xfrm>
              <a:off x="5339866" y="3009155"/>
              <a:ext cx="4105563" cy="1523548"/>
            </a:xfrm>
            <a:custGeom>
              <a:avLst/>
              <a:gdLst>
                <a:gd name="connsiteX0" fmla="*/ 0 w 4105563"/>
                <a:gd name="connsiteY0" fmla="*/ 253930 h 1523548"/>
                <a:gd name="connsiteX1" fmla="*/ 253930 w 4105563"/>
                <a:gd name="connsiteY1" fmla="*/ 0 h 1523548"/>
                <a:gd name="connsiteX2" fmla="*/ 817570 w 4105563"/>
                <a:gd name="connsiteY2" fmla="*/ 0 h 1523548"/>
                <a:gd name="connsiteX3" fmla="*/ 1453164 w 4105563"/>
                <a:gd name="connsiteY3" fmla="*/ 0 h 1523548"/>
                <a:gd name="connsiteX4" fmla="*/ 1944850 w 4105563"/>
                <a:gd name="connsiteY4" fmla="*/ 0 h 1523548"/>
                <a:gd name="connsiteX5" fmla="*/ 2472514 w 4105563"/>
                <a:gd name="connsiteY5" fmla="*/ 0 h 1523548"/>
                <a:gd name="connsiteX6" fmla="*/ 3108108 w 4105563"/>
                <a:gd name="connsiteY6" fmla="*/ 0 h 1523548"/>
                <a:gd name="connsiteX7" fmla="*/ 3851633 w 4105563"/>
                <a:gd name="connsiteY7" fmla="*/ 0 h 1523548"/>
                <a:gd name="connsiteX8" fmla="*/ 4105563 w 4105563"/>
                <a:gd name="connsiteY8" fmla="*/ 253930 h 1523548"/>
                <a:gd name="connsiteX9" fmla="*/ 4105563 w 4105563"/>
                <a:gd name="connsiteY9" fmla="*/ 731303 h 1523548"/>
                <a:gd name="connsiteX10" fmla="*/ 4105563 w 4105563"/>
                <a:gd name="connsiteY10" fmla="*/ 1269618 h 1523548"/>
                <a:gd name="connsiteX11" fmla="*/ 3851633 w 4105563"/>
                <a:gd name="connsiteY11" fmla="*/ 1523548 h 1523548"/>
                <a:gd name="connsiteX12" fmla="*/ 3216039 w 4105563"/>
                <a:gd name="connsiteY12" fmla="*/ 1523548 h 1523548"/>
                <a:gd name="connsiteX13" fmla="*/ 2652399 w 4105563"/>
                <a:gd name="connsiteY13" fmla="*/ 1523548 h 1523548"/>
                <a:gd name="connsiteX14" fmla="*/ 1980827 w 4105563"/>
                <a:gd name="connsiteY14" fmla="*/ 1523548 h 1523548"/>
                <a:gd name="connsiteX15" fmla="*/ 1345233 w 4105563"/>
                <a:gd name="connsiteY15" fmla="*/ 1523548 h 1523548"/>
                <a:gd name="connsiteX16" fmla="*/ 253930 w 4105563"/>
                <a:gd name="connsiteY16" fmla="*/ 1523548 h 1523548"/>
                <a:gd name="connsiteX17" fmla="*/ 0 w 4105563"/>
                <a:gd name="connsiteY17" fmla="*/ 1269618 h 1523548"/>
                <a:gd name="connsiteX18" fmla="*/ 0 w 4105563"/>
                <a:gd name="connsiteY18" fmla="*/ 792245 h 1523548"/>
                <a:gd name="connsiteX19" fmla="*/ 0 w 4105563"/>
                <a:gd name="connsiteY19" fmla="*/ 253930 h 152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523548" fill="none" extrusionOk="0">
                  <a:moveTo>
                    <a:pt x="0" y="253930"/>
                  </a:moveTo>
                  <a:cubicBezTo>
                    <a:pt x="-3444" y="110448"/>
                    <a:pt x="106777" y="6950"/>
                    <a:pt x="253930" y="0"/>
                  </a:cubicBezTo>
                  <a:cubicBezTo>
                    <a:pt x="505664" y="11159"/>
                    <a:pt x="564907" y="-22078"/>
                    <a:pt x="817570" y="0"/>
                  </a:cubicBezTo>
                  <a:cubicBezTo>
                    <a:pt x="1070233" y="22078"/>
                    <a:pt x="1136822" y="-20188"/>
                    <a:pt x="1453164" y="0"/>
                  </a:cubicBezTo>
                  <a:cubicBezTo>
                    <a:pt x="1769506" y="20188"/>
                    <a:pt x="1761677" y="915"/>
                    <a:pt x="1944850" y="0"/>
                  </a:cubicBezTo>
                  <a:cubicBezTo>
                    <a:pt x="2128023" y="-915"/>
                    <a:pt x="2236043" y="11413"/>
                    <a:pt x="2472514" y="0"/>
                  </a:cubicBezTo>
                  <a:cubicBezTo>
                    <a:pt x="2708985" y="-11413"/>
                    <a:pt x="2959462" y="13962"/>
                    <a:pt x="3108108" y="0"/>
                  </a:cubicBezTo>
                  <a:cubicBezTo>
                    <a:pt x="3256754" y="-13962"/>
                    <a:pt x="3584756" y="16507"/>
                    <a:pt x="3851633" y="0"/>
                  </a:cubicBezTo>
                  <a:cubicBezTo>
                    <a:pt x="3986026" y="6502"/>
                    <a:pt x="4127145" y="92873"/>
                    <a:pt x="4105563" y="253930"/>
                  </a:cubicBezTo>
                  <a:cubicBezTo>
                    <a:pt x="4111538" y="447689"/>
                    <a:pt x="4110681" y="585777"/>
                    <a:pt x="4105563" y="731303"/>
                  </a:cubicBezTo>
                  <a:cubicBezTo>
                    <a:pt x="4100445" y="876829"/>
                    <a:pt x="4096857" y="1108652"/>
                    <a:pt x="4105563" y="1269618"/>
                  </a:cubicBezTo>
                  <a:cubicBezTo>
                    <a:pt x="4100838" y="1409217"/>
                    <a:pt x="4005154" y="1532162"/>
                    <a:pt x="3851633" y="1523548"/>
                  </a:cubicBezTo>
                  <a:cubicBezTo>
                    <a:pt x="3557068" y="1514961"/>
                    <a:pt x="3411180" y="1548777"/>
                    <a:pt x="3216039" y="1523548"/>
                  </a:cubicBezTo>
                  <a:cubicBezTo>
                    <a:pt x="3020898" y="1498319"/>
                    <a:pt x="2867241" y="1539524"/>
                    <a:pt x="2652399" y="1523548"/>
                  </a:cubicBezTo>
                  <a:cubicBezTo>
                    <a:pt x="2437557" y="1507572"/>
                    <a:pt x="2256100" y="1510508"/>
                    <a:pt x="1980827" y="1523548"/>
                  </a:cubicBezTo>
                  <a:cubicBezTo>
                    <a:pt x="1705554" y="1536588"/>
                    <a:pt x="1613420" y="1529151"/>
                    <a:pt x="1345233" y="1523548"/>
                  </a:cubicBezTo>
                  <a:cubicBezTo>
                    <a:pt x="1077046" y="1517945"/>
                    <a:pt x="487120" y="1541628"/>
                    <a:pt x="253930" y="1523548"/>
                  </a:cubicBezTo>
                  <a:cubicBezTo>
                    <a:pt x="101222" y="1521264"/>
                    <a:pt x="-9906" y="1414803"/>
                    <a:pt x="0" y="1269618"/>
                  </a:cubicBezTo>
                  <a:cubicBezTo>
                    <a:pt x="-22875" y="1118298"/>
                    <a:pt x="7404" y="973606"/>
                    <a:pt x="0" y="792245"/>
                  </a:cubicBezTo>
                  <a:cubicBezTo>
                    <a:pt x="-7404" y="610884"/>
                    <a:pt x="21360" y="425361"/>
                    <a:pt x="0" y="253930"/>
                  </a:cubicBezTo>
                  <a:close/>
                </a:path>
                <a:path w="4105563" h="1523548" stroke="0" extrusionOk="0">
                  <a:moveTo>
                    <a:pt x="0" y="253930"/>
                  </a:moveTo>
                  <a:cubicBezTo>
                    <a:pt x="-20140" y="107808"/>
                    <a:pt x="110763" y="18571"/>
                    <a:pt x="253930" y="0"/>
                  </a:cubicBezTo>
                  <a:cubicBezTo>
                    <a:pt x="451468" y="-600"/>
                    <a:pt x="574608" y="-1743"/>
                    <a:pt x="817570" y="0"/>
                  </a:cubicBezTo>
                  <a:cubicBezTo>
                    <a:pt x="1060532" y="1743"/>
                    <a:pt x="1261480" y="-8420"/>
                    <a:pt x="1417187" y="0"/>
                  </a:cubicBezTo>
                  <a:cubicBezTo>
                    <a:pt x="1572894" y="8420"/>
                    <a:pt x="1703697" y="3196"/>
                    <a:pt x="1944850" y="0"/>
                  </a:cubicBezTo>
                  <a:cubicBezTo>
                    <a:pt x="2186003" y="-3196"/>
                    <a:pt x="2405183" y="20889"/>
                    <a:pt x="2580445" y="0"/>
                  </a:cubicBezTo>
                  <a:cubicBezTo>
                    <a:pt x="2755708" y="-20889"/>
                    <a:pt x="2900496" y="4220"/>
                    <a:pt x="3108108" y="0"/>
                  </a:cubicBezTo>
                  <a:cubicBezTo>
                    <a:pt x="3315720" y="-4220"/>
                    <a:pt x="3544181" y="30540"/>
                    <a:pt x="3851633" y="0"/>
                  </a:cubicBezTo>
                  <a:cubicBezTo>
                    <a:pt x="3974566" y="-1953"/>
                    <a:pt x="4124437" y="137029"/>
                    <a:pt x="4105563" y="253930"/>
                  </a:cubicBezTo>
                  <a:cubicBezTo>
                    <a:pt x="4119575" y="367141"/>
                    <a:pt x="4094274" y="608655"/>
                    <a:pt x="4105563" y="741460"/>
                  </a:cubicBezTo>
                  <a:cubicBezTo>
                    <a:pt x="4116853" y="874265"/>
                    <a:pt x="4107433" y="1106176"/>
                    <a:pt x="4105563" y="1269618"/>
                  </a:cubicBezTo>
                  <a:cubicBezTo>
                    <a:pt x="4122918" y="1404962"/>
                    <a:pt x="3961885" y="1532059"/>
                    <a:pt x="3851633" y="1523548"/>
                  </a:cubicBezTo>
                  <a:cubicBezTo>
                    <a:pt x="3709673" y="1529219"/>
                    <a:pt x="3413060" y="1516180"/>
                    <a:pt x="3216039" y="1523548"/>
                  </a:cubicBezTo>
                  <a:cubicBezTo>
                    <a:pt x="3019018" y="1530916"/>
                    <a:pt x="2827772" y="1518311"/>
                    <a:pt x="2652399" y="1523548"/>
                  </a:cubicBezTo>
                  <a:cubicBezTo>
                    <a:pt x="2477026" y="1528785"/>
                    <a:pt x="2329388" y="1545482"/>
                    <a:pt x="2088759" y="1523548"/>
                  </a:cubicBezTo>
                  <a:cubicBezTo>
                    <a:pt x="1848130" y="1501614"/>
                    <a:pt x="1761600" y="1497102"/>
                    <a:pt x="1525118" y="1523548"/>
                  </a:cubicBezTo>
                  <a:cubicBezTo>
                    <a:pt x="1288636" y="1549994"/>
                    <a:pt x="1119198" y="1525020"/>
                    <a:pt x="925501" y="1523548"/>
                  </a:cubicBezTo>
                  <a:cubicBezTo>
                    <a:pt x="731804" y="1522076"/>
                    <a:pt x="534195" y="1511117"/>
                    <a:pt x="253930" y="1523548"/>
                  </a:cubicBezTo>
                  <a:cubicBezTo>
                    <a:pt x="93114" y="1527067"/>
                    <a:pt x="23592" y="1401427"/>
                    <a:pt x="0" y="1269618"/>
                  </a:cubicBezTo>
                  <a:cubicBezTo>
                    <a:pt x="2241" y="1090525"/>
                    <a:pt x="4775" y="1000272"/>
                    <a:pt x="0" y="751617"/>
                  </a:cubicBezTo>
                  <a:cubicBezTo>
                    <a:pt x="-4775" y="502962"/>
                    <a:pt x="-397" y="436064"/>
                    <a:pt x="0" y="2539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+mj-lt"/>
                </a:rPr>
                <a:t>80%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7284349-A426-4787-9488-99A2643DB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4696057" y="2647877"/>
              <a:ext cx="1253040" cy="131089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ED0911-BB4C-44F4-8566-4F2EF64F9EC1}"/>
              </a:ext>
            </a:extLst>
          </p:cNvPr>
          <p:cNvGrpSpPr/>
          <p:nvPr/>
        </p:nvGrpSpPr>
        <p:grpSpPr>
          <a:xfrm>
            <a:off x="5276539" y="3151478"/>
            <a:ext cx="3309190" cy="1002038"/>
            <a:chOff x="6265930" y="4571834"/>
            <a:chExt cx="4923462" cy="161665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BEFE0E2-5CD2-4151-96A1-67E11EE10E9D}"/>
                </a:ext>
              </a:extLst>
            </p:cNvPr>
            <p:cNvSpPr/>
            <p:nvPr/>
          </p:nvSpPr>
          <p:spPr>
            <a:xfrm>
              <a:off x="7083829" y="4878428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+mj-lt"/>
                </a:rPr>
                <a:t>100%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DC18BF3-D85A-4E82-92B1-5C213E02C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6265930" y="4571834"/>
              <a:ext cx="1408930" cy="1059813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FF84702-F8D9-494C-BEAC-399E5E4FC53D}"/>
              </a:ext>
            </a:extLst>
          </p:cNvPr>
          <p:cNvGrpSpPr/>
          <p:nvPr/>
        </p:nvGrpSpPr>
        <p:grpSpPr>
          <a:xfrm>
            <a:off x="5276539" y="1913119"/>
            <a:ext cx="3293014" cy="1026102"/>
            <a:chOff x="94231" y="4311741"/>
            <a:chExt cx="4886320" cy="1742914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184E3BD-0D93-41F2-A9B1-621D75428157}"/>
                </a:ext>
              </a:extLst>
            </p:cNvPr>
            <p:cNvSpPr/>
            <p:nvPr/>
          </p:nvSpPr>
          <p:spPr>
            <a:xfrm>
              <a:off x="874988" y="4744591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+mj-lt"/>
                </a:rPr>
                <a:t>20%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880B3D4-8EE6-4A4A-8955-5C2739F8D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94231" y="4311741"/>
              <a:ext cx="1325724" cy="1188485"/>
            </a:xfrm>
            <a:prstGeom prst="rect">
              <a:avLst/>
            </a:prstGeom>
          </p:spPr>
        </p:pic>
      </p:grpSp>
      <p:pic>
        <p:nvPicPr>
          <p:cNvPr id="28" name="图片 37" descr="849">
            <a:extLst>
              <a:ext uri="{FF2B5EF4-FFF2-40B4-BE49-F238E27FC236}">
                <a16:creationId xmlns:a16="http://schemas.microsoft.com/office/drawing/2014/main" id="{AA841855-E368-4860-8A03-C96970AC6AE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5919" t="63157" b="18832"/>
          <a:stretch>
            <a:fillRect/>
          </a:stretch>
        </p:blipFill>
        <p:spPr>
          <a:xfrm>
            <a:off x="8125051" y="-240186"/>
            <a:ext cx="1131797" cy="1269718"/>
          </a:xfrm>
          <a:prstGeom prst="rect">
            <a:avLst/>
          </a:prstGeom>
        </p:spPr>
      </p:pic>
      <p:pic>
        <p:nvPicPr>
          <p:cNvPr id="29" name="图片 39" descr="849">
            <a:extLst>
              <a:ext uri="{FF2B5EF4-FFF2-40B4-BE49-F238E27FC236}">
                <a16:creationId xmlns:a16="http://schemas.microsoft.com/office/drawing/2014/main" id="{54188131-518E-40BE-8212-CC0D4E29763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64388" r="78750" b="24160"/>
          <a:stretch>
            <a:fillRect/>
          </a:stretch>
        </p:blipFill>
        <p:spPr>
          <a:xfrm>
            <a:off x="-22527" y="1015881"/>
            <a:ext cx="1092171" cy="883032"/>
          </a:xfrm>
          <a:prstGeom prst="rect">
            <a:avLst/>
          </a:prstGeom>
        </p:spPr>
      </p:pic>
      <p:pic>
        <p:nvPicPr>
          <p:cNvPr id="30" name="图片 2">
            <a:extLst>
              <a:ext uri="{FF2B5EF4-FFF2-40B4-BE49-F238E27FC236}">
                <a16:creationId xmlns:a16="http://schemas.microsoft.com/office/drawing/2014/main" id="{366723A4-3EB1-4E5C-AF29-69A314C5119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17" y="1807732"/>
            <a:ext cx="7545336" cy="377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39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A7877E7-47DC-43B8-BC87-5DF1AB77F03C}"/>
              </a:ext>
            </a:extLst>
          </p:cNvPr>
          <p:cNvGrpSpPr/>
          <p:nvPr/>
        </p:nvGrpSpPr>
        <p:grpSpPr>
          <a:xfrm>
            <a:off x="324000" y="151201"/>
            <a:ext cx="8719200" cy="1549661"/>
            <a:chOff x="324000" y="151201"/>
            <a:chExt cx="8719200" cy="154966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B742D29-052A-4435-969F-3500B0C106F0}"/>
                </a:ext>
              </a:extLst>
            </p:cNvPr>
            <p:cNvGrpSpPr/>
            <p:nvPr/>
          </p:nvGrpSpPr>
          <p:grpSpPr>
            <a:xfrm>
              <a:off x="324000" y="151201"/>
              <a:ext cx="8719200" cy="1549661"/>
              <a:chOff x="324000" y="151201"/>
              <a:chExt cx="8719200" cy="1549661"/>
            </a:xfrm>
          </p:grpSpPr>
          <p:sp>
            <p:nvSpPr>
              <p:cNvPr id="7" name="Rectangle: Diagonal Corners Snipped 6">
                <a:extLst>
                  <a:ext uri="{FF2B5EF4-FFF2-40B4-BE49-F238E27FC236}">
                    <a16:creationId xmlns:a16="http://schemas.microsoft.com/office/drawing/2014/main" id="{1D4FF85F-77EA-43CD-BCAF-ACA5777F32A1}"/>
                  </a:ext>
                </a:extLst>
              </p:cNvPr>
              <p:cNvSpPr/>
              <p:nvPr/>
            </p:nvSpPr>
            <p:spPr>
              <a:xfrm>
                <a:off x="324000" y="538014"/>
                <a:ext cx="8719200" cy="1162848"/>
              </a:xfrm>
              <a:prstGeom prst="snip2Diag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solidFill>
                  <a:schemeClr val="tx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B421638A-9CB4-43D4-9927-D716777CE79D}"/>
                  </a:ext>
                </a:extLst>
              </p:cNvPr>
              <p:cNvGrpSpPr/>
              <p:nvPr/>
            </p:nvGrpSpPr>
            <p:grpSpPr>
              <a:xfrm>
                <a:off x="3704925" y="151201"/>
                <a:ext cx="1734150" cy="618829"/>
                <a:chOff x="3687450" y="128430"/>
                <a:chExt cx="2071500" cy="851093"/>
              </a:xfrm>
            </p:grpSpPr>
            <p:sp>
              <p:nvSpPr>
                <p:cNvPr id="2" name="Google Shape;3229;p53">
                  <a:extLst>
                    <a:ext uri="{FF2B5EF4-FFF2-40B4-BE49-F238E27FC236}">
                      <a16:creationId xmlns:a16="http://schemas.microsoft.com/office/drawing/2014/main" id="{44A9D97E-FA38-4981-B44A-0646F9F07D70}"/>
                    </a:ext>
                  </a:extLst>
                </p:cNvPr>
                <p:cNvSpPr/>
                <p:nvPr/>
              </p:nvSpPr>
              <p:spPr>
                <a:xfrm rot="21559896">
                  <a:off x="3687450" y="128430"/>
                  <a:ext cx="2071500" cy="7603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76" h="6184" extrusionOk="0">
                      <a:moveTo>
                        <a:pt x="6" y="1"/>
                      </a:moveTo>
                      <a:cubicBezTo>
                        <a:pt x="245" y="199"/>
                        <a:pt x="325" y="514"/>
                        <a:pt x="31" y="864"/>
                      </a:cubicBezTo>
                      <a:cubicBezTo>
                        <a:pt x="154" y="982"/>
                        <a:pt x="246" y="1150"/>
                        <a:pt x="234" y="1337"/>
                      </a:cubicBezTo>
                      <a:cubicBezTo>
                        <a:pt x="224" y="1452"/>
                        <a:pt x="181" y="1562"/>
                        <a:pt x="162" y="1672"/>
                      </a:cubicBezTo>
                      <a:cubicBezTo>
                        <a:pt x="113" y="1968"/>
                        <a:pt x="230" y="2263"/>
                        <a:pt x="278" y="2557"/>
                      </a:cubicBezTo>
                      <a:cubicBezTo>
                        <a:pt x="324" y="2852"/>
                        <a:pt x="257" y="3224"/>
                        <a:pt x="1" y="3327"/>
                      </a:cubicBezTo>
                      <a:cubicBezTo>
                        <a:pt x="45" y="3580"/>
                        <a:pt x="327" y="3736"/>
                        <a:pt x="333" y="3996"/>
                      </a:cubicBezTo>
                      <a:cubicBezTo>
                        <a:pt x="335" y="4154"/>
                        <a:pt x="229" y="4287"/>
                        <a:pt x="169" y="4431"/>
                      </a:cubicBezTo>
                      <a:cubicBezTo>
                        <a:pt x="45" y="4721"/>
                        <a:pt x="105" y="5061"/>
                        <a:pt x="145" y="5380"/>
                      </a:cubicBezTo>
                      <a:cubicBezTo>
                        <a:pt x="180" y="5657"/>
                        <a:pt x="169" y="5987"/>
                        <a:pt x="10" y="6184"/>
                      </a:cubicBezTo>
                      <a:lnTo>
                        <a:pt x="25775" y="6184"/>
                      </a:lnTo>
                      <a:lnTo>
                        <a:pt x="25775" y="6180"/>
                      </a:lnTo>
                      <a:cubicBezTo>
                        <a:pt x="25661" y="5973"/>
                        <a:pt x="25552" y="5753"/>
                        <a:pt x="25370" y="5617"/>
                      </a:cubicBezTo>
                      <a:cubicBezTo>
                        <a:pt x="25291" y="5560"/>
                        <a:pt x="25194" y="5505"/>
                        <a:pt x="25178" y="5403"/>
                      </a:cubicBezTo>
                      <a:cubicBezTo>
                        <a:pt x="25167" y="5338"/>
                        <a:pt x="25197" y="5273"/>
                        <a:pt x="25235" y="5221"/>
                      </a:cubicBezTo>
                      <a:cubicBezTo>
                        <a:pt x="25310" y="5114"/>
                        <a:pt x="25419" y="5041"/>
                        <a:pt x="25512" y="4951"/>
                      </a:cubicBezTo>
                      <a:cubicBezTo>
                        <a:pt x="25604" y="4860"/>
                        <a:pt x="25680" y="4727"/>
                        <a:pt x="25658" y="4594"/>
                      </a:cubicBezTo>
                      <a:cubicBezTo>
                        <a:pt x="25647" y="4547"/>
                        <a:pt x="25626" y="4501"/>
                        <a:pt x="25614" y="4454"/>
                      </a:cubicBezTo>
                      <a:cubicBezTo>
                        <a:pt x="25571" y="4276"/>
                        <a:pt x="25664" y="4066"/>
                        <a:pt x="25573" y="3911"/>
                      </a:cubicBezTo>
                      <a:cubicBezTo>
                        <a:pt x="25528" y="3835"/>
                        <a:pt x="25446" y="3787"/>
                        <a:pt x="25414" y="3705"/>
                      </a:cubicBezTo>
                      <a:cubicBezTo>
                        <a:pt x="25365" y="3578"/>
                        <a:pt x="25451" y="3440"/>
                        <a:pt x="25531" y="3334"/>
                      </a:cubicBezTo>
                      <a:cubicBezTo>
                        <a:pt x="25612" y="3230"/>
                        <a:pt x="25693" y="3088"/>
                        <a:pt x="25636" y="2964"/>
                      </a:cubicBezTo>
                      <a:cubicBezTo>
                        <a:pt x="25622" y="2932"/>
                        <a:pt x="25598" y="2905"/>
                        <a:pt x="25588" y="2871"/>
                      </a:cubicBezTo>
                      <a:cubicBezTo>
                        <a:pt x="25571" y="2806"/>
                        <a:pt x="25607" y="2739"/>
                        <a:pt x="25618" y="2673"/>
                      </a:cubicBezTo>
                      <a:cubicBezTo>
                        <a:pt x="25639" y="2554"/>
                        <a:pt x="25566" y="2427"/>
                        <a:pt x="25460" y="2396"/>
                      </a:cubicBezTo>
                      <a:cubicBezTo>
                        <a:pt x="25666" y="2146"/>
                        <a:pt x="25707" y="1753"/>
                        <a:pt x="25557" y="1460"/>
                      </a:cubicBezTo>
                      <a:cubicBezTo>
                        <a:pt x="25501" y="1350"/>
                        <a:pt x="25417" y="1229"/>
                        <a:pt x="25460" y="1110"/>
                      </a:cubicBezTo>
                      <a:cubicBezTo>
                        <a:pt x="25489" y="1025"/>
                        <a:pt x="25574" y="979"/>
                        <a:pt x="25626" y="906"/>
                      </a:cubicBezTo>
                      <a:cubicBezTo>
                        <a:pt x="25717" y="780"/>
                        <a:pt x="25690" y="599"/>
                        <a:pt x="25671" y="439"/>
                      </a:cubicBezTo>
                      <a:cubicBezTo>
                        <a:pt x="25652" y="284"/>
                        <a:pt x="25660" y="97"/>
                        <a:pt x="25775" y="7"/>
                      </a:cubicBezTo>
                      <a:lnTo>
                        <a:pt x="25775" y="1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ffectLst>
                  <a:outerShdw dist="19050" dir="5400000" algn="bl" rotWithShape="0">
                    <a:srgbClr val="000000">
                      <a:alpha val="19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ED02137F-E3B7-4931-8732-022AB71E07B9}"/>
                    </a:ext>
                  </a:extLst>
                </p:cNvPr>
                <p:cNvSpPr/>
                <p:nvPr/>
              </p:nvSpPr>
              <p:spPr>
                <a:xfrm>
                  <a:off x="3906329" y="175265"/>
                  <a:ext cx="1633743" cy="804258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3200" b="0" cap="none" spc="0">
                      <a:ln w="0"/>
                      <a:solidFill>
                        <a:schemeClr val="accent6"/>
                      </a:solidFill>
                      <a:latin typeface="Coiny" panose="02000903060500060000" pitchFamily="2" charset="0"/>
                    </a:rPr>
                    <a:t>Câu 3</a:t>
                  </a:r>
                </a:p>
              </p:txBody>
            </p: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B53E9CA-79A3-4DF1-9F90-7D3D7FD113EE}"/>
                </a:ext>
              </a:extLst>
            </p:cNvPr>
            <p:cNvSpPr txBox="1"/>
            <p:nvPr/>
          </p:nvSpPr>
          <p:spPr>
            <a:xfrm>
              <a:off x="458341" y="953174"/>
              <a:ext cx="845051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chemeClr val="accent4">
                      <a:lumMod val="25000"/>
                    </a:schemeClr>
                  </a:solidFill>
                </a:rPr>
                <a:t>2800g bằng bao nhiêu ki-lô-gam?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C898449-C493-4CC8-8B76-82D6F1B3BBA1}"/>
              </a:ext>
            </a:extLst>
          </p:cNvPr>
          <p:cNvGrpSpPr/>
          <p:nvPr/>
        </p:nvGrpSpPr>
        <p:grpSpPr>
          <a:xfrm>
            <a:off x="158401" y="1883103"/>
            <a:ext cx="3132000" cy="930877"/>
            <a:chOff x="-148257" y="2776947"/>
            <a:chExt cx="4734477" cy="166411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FF96528-8E34-4153-BBF7-7CF09C2C0B66}"/>
                </a:ext>
              </a:extLst>
            </p:cNvPr>
            <p:cNvSpPr/>
            <p:nvPr/>
          </p:nvSpPr>
          <p:spPr>
            <a:xfrm>
              <a:off x="480657" y="3131000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</a:rPr>
                <a:t>280</a:t>
              </a:r>
              <a:r>
                <a:rPr lang="en-US" sz="3600" b="1">
                  <a:solidFill>
                    <a:schemeClr val="tx1"/>
                  </a:solidFill>
                  <a:latin typeface="+mj-lt"/>
                </a:rPr>
                <a:t>kg</a:t>
              </a:r>
              <a:endParaRPr lang="en-US" sz="3600" b="1">
                <a:solidFill>
                  <a:schemeClr val="tx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44B21F5-82B5-4B76-AB38-AD3F3813E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-148257" y="2776947"/>
              <a:ext cx="1278318" cy="116071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28D4D1D-DF63-42A2-B5D6-05A7CD88569E}"/>
              </a:ext>
            </a:extLst>
          </p:cNvPr>
          <p:cNvGrpSpPr/>
          <p:nvPr/>
        </p:nvGrpSpPr>
        <p:grpSpPr>
          <a:xfrm>
            <a:off x="85165" y="3123066"/>
            <a:ext cx="3205236" cy="1004554"/>
            <a:chOff x="4696057" y="2647877"/>
            <a:chExt cx="4749372" cy="188482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09F3E69-15EC-4915-A739-8DD1EF3F8E1F}"/>
                </a:ext>
              </a:extLst>
            </p:cNvPr>
            <p:cNvSpPr/>
            <p:nvPr/>
          </p:nvSpPr>
          <p:spPr>
            <a:xfrm>
              <a:off x="5339866" y="3009155"/>
              <a:ext cx="4105563" cy="1523548"/>
            </a:xfrm>
            <a:custGeom>
              <a:avLst/>
              <a:gdLst>
                <a:gd name="connsiteX0" fmla="*/ 0 w 4105563"/>
                <a:gd name="connsiteY0" fmla="*/ 253930 h 1523548"/>
                <a:gd name="connsiteX1" fmla="*/ 253930 w 4105563"/>
                <a:gd name="connsiteY1" fmla="*/ 0 h 1523548"/>
                <a:gd name="connsiteX2" fmla="*/ 817570 w 4105563"/>
                <a:gd name="connsiteY2" fmla="*/ 0 h 1523548"/>
                <a:gd name="connsiteX3" fmla="*/ 1453164 w 4105563"/>
                <a:gd name="connsiteY3" fmla="*/ 0 h 1523548"/>
                <a:gd name="connsiteX4" fmla="*/ 1944850 w 4105563"/>
                <a:gd name="connsiteY4" fmla="*/ 0 h 1523548"/>
                <a:gd name="connsiteX5" fmla="*/ 2472514 w 4105563"/>
                <a:gd name="connsiteY5" fmla="*/ 0 h 1523548"/>
                <a:gd name="connsiteX6" fmla="*/ 3108108 w 4105563"/>
                <a:gd name="connsiteY6" fmla="*/ 0 h 1523548"/>
                <a:gd name="connsiteX7" fmla="*/ 3851633 w 4105563"/>
                <a:gd name="connsiteY7" fmla="*/ 0 h 1523548"/>
                <a:gd name="connsiteX8" fmla="*/ 4105563 w 4105563"/>
                <a:gd name="connsiteY8" fmla="*/ 253930 h 1523548"/>
                <a:gd name="connsiteX9" fmla="*/ 4105563 w 4105563"/>
                <a:gd name="connsiteY9" fmla="*/ 731303 h 1523548"/>
                <a:gd name="connsiteX10" fmla="*/ 4105563 w 4105563"/>
                <a:gd name="connsiteY10" fmla="*/ 1269618 h 1523548"/>
                <a:gd name="connsiteX11" fmla="*/ 3851633 w 4105563"/>
                <a:gd name="connsiteY11" fmla="*/ 1523548 h 1523548"/>
                <a:gd name="connsiteX12" fmla="*/ 3216039 w 4105563"/>
                <a:gd name="connsiteY12" fmla="*/ 1523548 h 1523548"/>
                <a:gd name="connsiteX13" fmla="*/ 2652399 w 4105563"/>
                <a:gd name="connsiteY13" fmla="*/ 1523548 h 1523548"/>
                <a:gd name="connsiteX14" fmla="*/ 1980827 w 4105563"/>
                <a:gd name="connsiteY14" fmla="*/ 1523548 h 1523548"/>
                <a:gd name="connsiteX15" fmla="*/ 1345233 w 4105563"/>
                <a:gd name="connsiteY15" fmla="*/ 1523548 h 1523548"/>
                <a:gd name="connsiteX16" fmla="*/ 253930 w 4105563"/>
                <a:gd name="connsiteY16" fmla="*/ 1523548 h 1523548"/>
                <a:gd name="connsiteX17" fmla="*/ 0 w 4105563"/>
                <a:gd name="connsiteY17" fmla="*/ 1269618 h 1523548"/>
                <a:gd name="connsiteX18" fmla="*/ 0 w 4105563"/>
                <a:gd name="connsiteY18" fmla="*/ 792245 h 1523548"/>
                <a:gd name="connsiteX19" fmla="*/ 0 w 4105563"/>
                <a:gd name="connsiteY19" fmla="*/ 253930 h 152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523548" fill="none" extrusionOk="0">
                  <a:moveTo>
                    <a:pt x="0" y="253930"/>
                  </a:moveTo>
                  <a:cubicBezTo>
                    <a:pt x="-3444" y="110448"/>
                    <a:pt x="106777" y="6950"/>
                    <a:pt x="253930" y="0"/>
                  </a:cubicBezTo>
                  <a:cubicBezTo>
                    <a:pt x="505664" y="11159"/>
                    <a:pt x="564907" y="-22078"/>
                    <a:pt x="817570" y="0"/>
                  </a:cubicBezTo>
                  <a:cubicBezTo>
                    <a:pt x="1070233" y="22078"/>
                    <a:pt x="1136822" y="-20188"/>
                    <a:pt x="1453164" y="0"/>
                  </a:cubicBezTo>
                  <a:cubicBezTo>
                    <a:pt x="1769506" y="20188"/>
                    <a:pt x="1761677" y="915"/>
                    <a:pt x="1944850" y="0"/>
                  </a:cubicBezTo>
                  <a:cubicBezTo>
                    <a:pt x="2128023" y="-915"/>
                    <a:pt x="2236043" y="11413"/>
                    <a:pt x="2472514" y="0"/>
                  </a:cubicBezTo>
                  <a:cubicBezTo>
                    <a:pt x="2708985" y="-11413"/>
                    <a:pt x="2959462" y="13962"/>
                    <a:pt x="3108108" y="0"/>
                  </a:cubicBezTo>
                  <a:cubicBezTo>
                    <a:pt x="3256754" y="-13962"/>
                    <a:pt x="3584756" y="16507"/>
                    <a:pt x="3851633" y="0"/>
                  </a:cubicBezTo>
                  <a:cubicBezTo>
                    <a:pt x="3986026" y="6502"/>
                    <a:pt x="4127145" y="92873"/>
                    <a:pt x="4105563" y="253930"/>
                  </a:cubicBezTo>
                  <a:cubicBezTo>
                    <a:pt x="4111538" y="447689"/>
                    <a:pt x="4110681" y="585777"/>
                    <a:pt x="4105563" y="731303"/>
                  </a:cubicBezTo>
                  <a:cubicBezTo>
                    <a:pt x="4100445" y="876829"/>
                    <a:pt x="4096857" y="1108652"/>
                    <a:pt x="4105563" y="1269618"/>
                  </a:cubicBezTo>
                  <a:cubicBezTo>
                    <a:pt x="4100838" y="1409217"/>
                    <a:pt x="4005154" y="1532162"/>
                    <a:pt x="3851633" y="1523548"/>
                  </a:cubicBezTo>
                  <a:cubicBezTo>
                    <a:pt x="3557068" y="1514961"/>
                    <a:pt x="3411180" y="1548777"/>
                    <a:pt x="3216039" y="1523548"/>
                  </a:cubicBezTo>
                  <a:cubicBezTo>
                    <a:pt x="3020898" y="1498319"/>
                    <a:pt x="2867241" y="1539524"/>
                    <a:pt x="2652399" y="1523548"/>
                  </a:cubicBezTo>
                  <a:cubicBezTo>
                    <a:pt x="2437557" y="1507572"/>
                    <a:pt x="2256100" y="1510508"/>
                    <a:pt x="1980827" y="1523548"/>
                  </a:cubicBezTo>
                  <a:cubicBezTo>
                    <a:pt x="1705554" y="1536588"/>
                    <a:pt x="1613420" y="1529151"/>
                    <a:pt x="1345233" y="1523548"/>
                  </a:cubicBezTo>
                  <a:cubicBezTo>
                    <a:pt x="1077046" y="1517945"/>
                    <a:pt x="487120" y="1541628"/>
                    <a:pt x="253930" y="1523548"/>
                  </a:cubicBezTo>
                  <a:cubicBezTo>
                    <a:pt x="101222" y="1521264"/>
                    <a:pt x="-9906" y="1414803"/>
                    <a:pt x="0" y="1269618"/>
                  </a:cubicBezTo>
                  <a:cubicBezTo>
                    <a:pt x="-22875" y="1118298"/>
                    <a:pt x="7404" y="973606"/>
                    <a:pt x="0" y="792245"/>
                  </a:cubicBezTo>
                  <a:cubicBezTo>
                    <a:pt x="-7404" y="610884"/>
                    <a:pt x="21360" y="425361"/>
                    <a:pt x="0" y="253930"/>
                  </a:cubicBezTo>
                  <a:close/>
                </a:path>
                <a:path w="4105563" h="1523548" stroke="0" extrusionOk="0">
                  <a:moveTo>
                    <a:pt x="0" y="253930"/>
                  </a:moveTo>
                  <a:cubicBezTo>
                    <a:pt x="-20140" y="107808"/>
                    <a:pt x="110763" y="18571"/>
                    <a:pt x="253930" y="0"/>
                  </a:cubicBezTo>
                  <a:cubicBezTo>
                    <a:pt x="451468" y="-600"/>
                    <a:pt x="574608" y="-1743"/>
                    <a:pt x="817570" y="0"/>
                  </a:cubicBezTo>
                  <a:cubicBezTo>
                    <a:pt x="1060532" y="1743"/>
                    <a:pt x="1261480" y="-8420"/>
                    <a:pt x="1417187" y="0"/>
                  </a:cubicBezTo>
                  <a:cubicBezTo>
                    <a:pt x="1572894" y="8420"/>
                    <a:pt x="1703697" y="3196"/>
                    <a:pt x="1944850" y="0"/>
                  </a:cubicBezTo>
                  <a:cubicBezTo>
                    <a:pt x="2186003" y="-3196"/>
                    <a:pt x="2405183" y="20889"/>
                    <a:pt x="2580445" y="0"/>
                  </a:cubicBezTo>
                  <a:cubicBezTo>
                    <a:pt x="2755708" y="-20889"/>
                    <a:pt x="2900496" y="4220"/>
                    <a:pt x="3108108" y="0"/>
                  </a:cubicBezTo>
                  <a:cubicBezTo>
                    <a:pt x="3315720" y="-4220"/>
                    <a:pt x="3544181" y="30540"/>
                    <a:pt x="3851633" y="0"/>
                  </a:cubicBezTo>
                  <a:cubicBezTo>
                    <a:pt x="3974566" y="-1953"/>
                    <a:pt x="4124437" y="137029"/>
                    <a:pt x="4105563" y="253930"/>
                  </a:cubicBezTo>
                  <a:cubicBezTo>
                    <a:pt x="4119575" y="367141"/>
                    <a:pt x="4094274" y="608655"/>
                    <a:pt x="4105563" y="741460"/>
                  </a:cubicBezTo>
                  <a:cubicBezTo>
                    <a:pt x="4116853" y="874265"/>
                    <a:pt x="4107433" y="1106176"/>
                    <a:pt x="4105563" y="1269618"/>
                  </a:cubicBezTo>
                  <a:cubicBezTo>
                    <a:pt x="4122918" y="1404962"/>
                    <a:pt x="3961885" y="1532059"/>
                    <a:pt x="3851633" y="1523548"/>
                  </a:cubicBezTo>
                  <a:cubicBezTo>
                    <a:pt x="3709673" y="1529219"/>
                    <a:pt x="3413060" y="1516180"/>
                    <a:pt x="3216039" y="1523548"/>
                  </a:cubicBezTo>
                  <a:cubicBezTo>
                    <a:pt x="3019018" y="1530916"/>
                    <a:pt x="2827772" y="1518311"/>
                    <a:pt x="2652399" y="1523548"/>
                  </a:cubicBezTo>
                  <a:cubicBezTo>
                    <a:pt x="2477026" y="1528785"/>
                    <a:pt x="2329388" y="1545482"/>
                    <a:pt x="2088759" y="1523548"/>
                  </a:cubicBezTo>
                  <a:cubicBezTo>
                    <a:pt x="1848130" y="1501614"/>
                    <a:pt x="1761600" y="1497102"/>
                    <a:pt x="1525118" y="1523548"/>
                  </a:cubicBezTo>
                  <a:cubicBezTo>
                    <a:pt x="1288636" y="1549994"/>
                    <a:pt x="1119198" y="1525020"/>
                    <a:pt x="925501" y="1523548"/>
                  </a:cubicBezTo>
                  <a:cubicBezTo>
                    <a:pt x="731804" y="1522076"/>
                    <a:pt x="534195" y="1511117"/>
                    <a:pt x="253930" y="1523548"/>
                  </a:cubicBezTo>
                  <a:cubicBezTo>
                    <a:pt x="93114" y="1527067"/>
                    <a:pt x="23592" y="1401427"/>
                    <a:pt x="0" y="1269618"/>
                  </a:cubicBezTo>
                  <a:cubicBezTo>
                    <a:pt x="2241" y="1090525"/>
                    <a:pt x="4775" y="1000272"/>
                    <a:pt x="0" y="751617"/>
                  </a:cubicBezTo>
                  <a:cubicBezTo>
                    <a:pt x="-4775" y="502962"/>
                    <a:pt x="-397" y="436064"/>
                    <a:pt x="0" y="2539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+mj-lt"/>
                </a:rPr>
                <a:t>2,8kg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7284349-A426-4787-9488-99A2643DB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4696057" y="2647877"/>
              <a:ext cx="1253040" cy="131089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ED0911-BB4C-44F4-8566-4F2EF64F9EC1}"/>
              </a:ext>
            </a:extLst>
          </p:cNvPr>
          <p:cNvGrpSpPr/>
          <p:nvPr/>
        </p:nvGrpSpPr>
        <p:grpSpPr>
          <a:xfrm>
            <a:off x="5276539" y="3151478"/>
            <a:ext cx="3309190" cy="1002038"/>
            <a:chOff x="6265930" y="4571834"/>
            <a:chExt cx="4923462" cy="161665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BEFE0E2-5CD2-4151-96A1-67E11EE10E9D}"/>
                </a:ext>
              </a:extLst>
            </p:cNvPr>
            <p:cNvSpPr/>
            <p:nvPr/>
          </p:nvSpPr>
          <p:spPr>
            <a:xfrm>
              <a:off x="7083829" y="4878428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+mj-lt"/>
                </a:rPr>
                <a:t>0,28kg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DC18BF3-D85A-4E82-92B1-5C213E02C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6265930" y="4571834"/>
              <a:ext cx="1408930" cy="1059813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FF84702-F8D9-494C-BEAC-399E5E4FC53D}"/>
              </a:ext>
            </a:extLst>
          </p:cNvPr>
          <p:cNvGrpSpPr/>
          <p:nvPr/>
        </p:nvGrpSpPr>
        <p:grpSpPr>
          <a:xfrm>
            <a:off x="5276539" y="1913119"/>
            <a:ext cx="3293014" cy="1026102"/>
            <a:chOff x="94231" y="4311741"/>
            <a:chExt cx="4886320" cy="1742914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184E3BD-0D93-41F2-A9B1-621D75428157}"/>
                </a:ext>
              </a:extLst>
            </p:cNvPr>
            <p:cNvSpPr/>
            <p:nvPr/>
          </p:nvSpPr>
          <p:spPr>
            <a:xfrm>
              <a:off x="874988" y="4744591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+mj-lt"/>
                </a:rPr>
                <a:t>28kg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880B3D4-8EE6-4A4A-8955-5C2739F8D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94231" y="4311741"/>
              <a:ext cx="1325724" cy="1188485"/>
            </a:xfrm>
            <a:prstGeom prst="rect">
              <a:avLst/>
            </a:prstGeom>
          </p:spPr>
        </p:pic>
      </p:grpSp>
      <p:pic>
        <p:nvPicPr>
          <p:cNvPr id="28" name="图片 37" descr="849">
            <a:extLst>
              <a:ext uri="{FF2B5EF4-FFF2-40B4-BE49-F238E27FC236}">
                <a16:creationId xmlns:a16="http://schemas.microsoft.com/office/drawing/2014/main" id="{AA841855-E368-4860-8A03-C96970AC6AE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5919" t="63157" b="18832"/>
          <a:stretch>
            <a:fillRect/>
          </a:stretch>
        </p:blipFill>
        <p:spPr>
          <a:xfrm>
            <a:off x="8125051" y="-240186"/>
            <a:ext cx="1131797" cy="1269718"/>
          </a:xfrm>
          <a:prstGeom prst="rect">
            <a:avLst/>
          </a:prstGeom>
        </p:spPr>
      </p:pic>
      <p:pic>
        <p:nvPicPr>
          <p:cNvPr id="29" name="图片 39" descr="849">
            <a:extLst>
              <a:ext uri="{FF2B5EF4-FFF2-40B4-BE49-F238E27FC236}">
                <a16:creationId xmlns:a16="http://schemas.microsoft.com/office/drawing/2014/main" id="{54188131-518E-40BE-8212-CC0D4E29763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64388" r="78750" b="24160"/>
          <a:stretch>
            <a:fillRect/>
          </a:stretch>
        </p:blipFill>
        <p:spPr>
          <a:xfrm>
            <a:off x="-22527" y="1015881"/>
            <a:ext cx="1092171" cy="883032"/>
          </a:xfrm>
          <a:prstGeom prst="rect">
            <a:avLst/>
          </a:prstGeom>
        </p:spPr>
      </p:pic>
      <p:pic>
        <p:nvPicPr>
          <p:cNvPr id="30" name="图片 2">
            <a:extLst>
              <a:ext uri="{FF2B5EF4-FFF2-40B4-BE49-F238E27FC236}">
                <a16:creationId xmlns:a16="http://schemas.microsoft.com/office/drawing/2014/main" id="{366723A4-3EB1-4E5C-AF29-69A314C5119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17" y="1776991"/>
            <a:ext cx="7545336" cy="377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46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7C538371-0E5A-49BA-B9FC-1585C9F2E997}"/>
              </a:ext>
            </a:extLst>
          </p:cNvPr>
          <p:cNvGrpSpPr/>
          <p:nvPr/>
        </p:nvGrpSpPr>
        <p:grpSpPr>
          <a:xfrm>
            <a:off x="555039" y="470708"/>
            <a:ext cx="4180515" cy="809720"/>
            <a:chOff x="-712796" y="1308595"/>
            <a:chExt cx="8031263" cy="1876760"/>
          </a:xfrm>
        </p:grpSpPr>
        <p:pic>
          <p:nvPicPr>
            <p:cNvPr id="24" name="Picture 3">
              <a:extLst>
                <a:ext uri="{FF2B5EF4-FFF2-40B4-BE49-F238E27FC236}">
                  <a16:creationId xmlns:a16="http://schemas.microsoft.com/office/drawing/2014/main" id="{337B2A60-2335-4A09-B4D9-8F4ACB5E4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381647" y="1308595"/>
              <a:ext cx="7700114" cy="1876760"/>
            </a:xfrm>
            <a:prstGeom prst="rect">
              <a:avLst/>
            </a:prstGeom>
          </p:spPr>
        </p:pic>
        <p:sp>
          <p:nvSpPr>
            <p:cNvPr id="25" name="TextBox 4">
              <a:extLst>
                <a:ext uri="{FF2B5EF4-FFF2-40B4-BE49-F238E27FC236}">
                  <a16:creationId xmlns:a16="http://schemas.microsoft.com/office/drawing/2014/main" id="{B2A45C0A-A14A-4C8A-9CA4-93912D1A1D26}"/>
                </a:ext>
              </a:extLst>
            </p:cNvPr>
            <p:cNvSpPr txBox="1"/>
            <p:nvPr/>
          </p:nvSpPr>
          <p:spPr>
            <a:xfrm>
              <a:off x="-712796" y="1502385"/>
              <a:ext cx="7372686" cy="11725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57223">
                <a:lnSpc>
                  <a:spcPts val="4320"/>
                </a:lnSpc>
                <a:buClrTx/>
                <a:defRPr/>
              </a:pPr>
              <a:r>
                <a:rPr lang="en-US" sz="2400" kern="1200">
                  <a:latin typeface="Coiny" panose="02000903060500060000" pitchFamily="2" charset="0"/>
                  <a:ea typeface="Microsoft YaHei"/>
                  <a:cs typeface="+mn-cs"/>
                </a:rPr>
                <a:t>Bài 1: Đặt tính rồi tính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A7DE352-626C-4B49-89E1-157A6564086C}"/>
              </a:ext>
            </a:extLst>
          </p:cNvPr>
          <p:cNvSpPr txBox="1"/>
          <p:nvPr/>
        </p:nvSpPr>
        <p:spPr>
          <a:xfrm>
            <a:off x="643054" y="1860366"/>
            <a:ext cx="392894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>
                <a:solidFill>
                  <a:srgbClr val="DE5648"/>
                </a:solidFill>
              </a:rPr>
              <a:t>a) 39,72 + 46,18</a:t>
            </a:r>
          </a:p>
          <a:p>
            <a:endParaRPr lang="pt-BR" sz="3200" b="1">
              <a:solidFill>
                <a:srgbClr val="DE5648"/>
              </a:solidFill>
            </a:endParaRPr>
          </a:p>
          <a:p>
            <a:r>
              <a:rPr lang="pt-BR" sz="3200" b="1">
                <a:solidFill>
                  <a:srgbClr val="DE5648"/>
                </a:solidFill>
              </a:rPr>
              <a:t>b) 95,64 – 27,35</a:t>
            </a:r>
          </a:p>
          <a:p>
            <a:endParaRPr lang="pt-BR" sz="3200" b="1">
              <a:solidFill>
                <a:srgbClr val="DE5648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A44CD7-134B-437B-A034-178546B31F6F}"/>
              </a:ext>
            </a:extLst>
          </p:cNvPr>
          <p:cNvSpPr txBox="1"/>
          <p:nvPr/>
        </p:nvSpPr>
        <p:spPr>
          <a:xfrm>
            <a:off x="5563891" y="1860366"/>
            <a:ext cx="425661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DE5648"/>
                </a:solidFill>
              </a:rPr>
              <a:t>c) 31,05 × 2,6</a:t>
            </a:r>
          </a:p>
          <a:p>
            <a:endParaRPr lang="en-US" sz="3200" b="1">
              <a:solidFill>
                <a:srgbClr val="DE5648"/>
              </a:solidFill>
            </a:endParaRPr>
          </a:p>
          <a:p>
            <a:r>
              <a:rPr lang="en-US" sz="3200" b="1">
                <a:solidFill>
                  <a:srgbClr val="DE5648"/>
                </a:solidFill>
              </a:rPr>
              <a:t>d) 77,5 : 2,5</a:t>
            </a:r>
          </a:p>
        </p:txBody>
      </p:sp>
    </p:spTree>
    <p:extLst>
      <p:ext uri="{BB962C8B-B14F-4D97-AF65-F5344CB8AC3E}">
        <p14:creationId xmlns:p14="http://schemas.microsoft.com/office/powerpoint/2010/main" val="296761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7C538371-0E5A-49BA-B9FC-1585C9F2E997}"/>
              </a:ext>
            </a:extLst>
          </p:cNvPr>
          <p:cNvGrpSpPr/>
          <p:nvPr/>
        </p:nvGrpSpPr>
        <p:grpSpPr>
          <a:xfrm>
            <a:off x="555039" y="470708"/>
            <a:ext cx="4180515" cy="809720"/>
            <a:chOff x="-712796" y="1308595"/>
            <a:chExt cx="8031263" cy="1876760"/>
          </a:xfrm>
        </p:grpSpPr>
        <p:pic>
          <p:nvPicPr>
            <p:cNvPr id="24" name="Picture 3">
              <a:extLst>
                <a:ext uri="{FF2B5EF4-FFF2-40B4-BE49-F238E27FC236}">
                  <a16:creationId xmlns:a16="http://schemas.microsoft.com/office/drawing/2014/main" id="{337B2A60-2335-4A09-B4D9-8F4ACB5E4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381647" y="1308595"/>
              <a:ext cx="7700114" cy="1876760"/>
            </a:xfrm>
            <a:prstGeom prst="rect">
              <a:avLst/>
            </a:prstGeom>
          </p:spPr>
        </p:pic>
        <p:sp>
          <p:nvSpPr>
            <p:cNvPr id="25" name="TextBox 4">
              <a:extLst>
                <a:ext uri="{FF2B5EF4-FFF2-40B4-BE49-F238E27FC236}">
                  <a16:creationId xmlns:a16="http://schemas.microsoft.com/office/drawing/2014/main" id="{B2A45C0A-A14A-4C8A-9CA4-93912D1A1D26}"/>
                </a:ext>
              </a:extLst>
            </p:cNvPr>
            <p:cNvSpPr txBox="1"/>
            <p:nvPr/>
          </p:nvSpPr>
          <p:spPr>
            <a:xfrm>
              <a:off x="-712796" y="1502385"/>
              <a:ext cx="7372686" cy="11725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57223">
                <a:lnSpc>
                  <a:spcPts val="4320"/>
                </a:lnSpc>
                <a:buClrTx/>
                <a:defRPr/>
              </a:pPr>
              <a:r>
                <a:rPr lang="en-US" sz="2400" kern="1200">
                  <a:latin typeface="Coiny" panose="02000903060500060000" pitchFamily="2" charset="0"/>
                  <a:ea typeface="Microsoft YaHei"/>
                  <a:cs typeface="+mn-cs"/>
                </a:rPr>
                <a:t>Bài 1: Đặt tính rồi tính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A7DE352-626C-4B49-89E1-157A6564086C}"/>
              </a:ext>
            </a:extLst>
          </p:cNvPr>
          <p:cNvSpPr txBox="1"/>
          <p:nvPr/>
        </p:nvSpPr>
        <p:spPr>
          <a:xfrm>
            <a:off x="643052" y="1527115"/>
            <a:ext cx="35572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>
                <a:solidFill>
                  <a:srgbClr val="DE5648"/>
                </a:solidFill>
              </a:rPr>
              <a:t>a) 39,72 + 46,18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C6B0266-93B4-4C48-9822-7E4A36136820}"/>
              </a:ext>
            </a:extLst>
          </p:cNvPr>
          <p:cNvGrpSpPr/>
          <p:nvPr/>
        </p:nvGrpSpPr>
        <p:grpSpPr>
          <a:xfrm>
            <a:off x="4681538" y="1141832"/>
            <a:ext cx="3888058" cy="3511773"/>
            <a:chOff x="4735554" y="1187467"/>
            <a:chExt cx="3888058" cy="351177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E8F0D6F-4164-47DD-828E-438C20CE91CC}"/>
                </a:ext>
              </a:extLst>
            </p:cNvPr>
            <p:cNvSpPr/>
            <p:nvPr/>
          </p:nvSpPr>
          <p:spPr>
            <a:xfrm>
              <a:off x="4735554" y="1187467"/>
              <a:ext cx="3888058" cy="3511773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F90AEA8-EDD2-4857-A695-FDF72A1473A1}"/>
                </a:ext>
              </a:extLst>
            </p:cNvPr>
            <p:cNvGrpSpPr/>
            <p:nvPr/>
          </p:nvGrpSpPr>
          <p:grpSpPr>
            <a:xfrm>
              <a:off x="4851780" y="1628634"/>
              <a:ext cx="3655605" cy="1690566"/>
              <a:chOff x="4851780" y="1628634"/>
              <a:chExt cx="3655605" cy="1690566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30C2BDD8-23CF-407E-ADE8-CC8B09009331}"/>
                  </a:ext>
                </a:extLst>
              </p:cNvPr>
              <p:cNvGrpSpPr/>
              <p:nvPr/>
            </p:nvGrpSpPr>
            <p:grpSpPr>
              <a:xfrm>
                <a:off x="4851780" y="1628634"/>
                <a:ext cx="3655605" cy="1569660"/>
                <a:chOff x="4817446" y="1335757"/>
                <a:chExt cx="3655605" cy="1569660"/>
              </a:xfrm>
            </p:grpSpPr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A5CF6191-C150-4C7E-BC75-0310CF571A41}"/>
                    </a:ext>
                  </a:extLst>
                </p:cNvPr>
                <p:cNvSpPr/>
                <p:nvPr/>
              </p:nvSpPr>
              <p:spPr>
                <a:xfrm>
                  <a:off x="4817446" y="1335757"/>
                  <a:ext cx="3655605" cy="1569660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en-US" sz="4800" b="1" cap="none" spc="0">
                      <a:ln w="0"/>
                      <a:solidFill>
                        <a:srgbClr val="0070C0"/>
                      </a:solidFill>
                    </a:rPr>
                    <a:t>39,72 </a:t>
                  </a:r>
                </a:p>
                <a:p>
                  <a:pPr algn="ctr"/>
                  <a:r>
                    <a:rPr lang="en-US" sz="4800" b="1">
                      <a:ln w="0"/>
                      <a:solidFill>
                        <a:srgbClr val="0070C0"/>
                      </a:solidFill>
                    </a:rPr>
                    <a:t>46,18</a:t>
                  </a:r>
                  <a:endParaRPr lang="en-US" sz="4800" b="1" cap="none" spc="0">
                    <a:ln w="0"/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29B9AA34-B036-4843-8853-00A56DFE3E0B}"/>
                    </a:ext>
                  </a:extLst>
                </p:cNvPr>
                <p:cNvSpPr/>
                <p:nvPr/>
              </p:nvSpPr>
              <p:spPr>
                <a:xfrm>
                  <a:off x="5269605" y="1564603"/>
                  <a:ext cx="578461" cy="1107996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en-US" sz="6600" b="0" cap="none" spc="0">
                      <a:ln w="0"/>
                      <a:solidFill>
                        <a:srgbClr val="0070C0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+</a:t>
                  </a:r>
                </a:p>
              </p:txBody>
            </p:sp>
          </p:grp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C521135A-5E7C-45C8-BA69-C6D82CC73EC4}"/>
                  </a:ext>
                </a:extLst>
              </p:cNvPr>
              <p:cNvCxnSpPr/>
              <p:nvPr/>
            </p:nvCxnSpPr>
            <p:spPr>
              <a:xfrm>
                <a:off x="5593169" y="3319200"/>
                <a:ext cx="2154031" cy="0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6357D934-AFE2-456D-8AD0-685783D7570F}"/>
              </a:ext>
            </a:extLst>
          </p:cNvPr>
          <p:cNvSpPr/>
          <p:nvPr/>
        </p:nvSpPr>
        <p:spPr>
          <a:xfrm>
            <a:off x="5828384" y="3273565"/>
            <a:ext cx="172835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FF0000"/>
                </a:solidFill>
              </a:rPr>
              <a:t>85,90</a:t>
            </a:r>
            <a:endParaRPr lang="en-US" sz="4800" b="1" cap="none" spc="0">
              <a:ln w="0"/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588DAD6-6CCB-4687-BBFF-CA2D61554FDE}"/>
              </a:ext>
            </a:extLst>
          </p:cNvPr>
          <p:cNvSpPr txBox="1"/>
          <p:nvPr/>
        </p:nvSpPr>
        <p:spPr>
          <a:xfrm>
            <a:off x="636615" y="2252558"/>
            <a:ext cx="35572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>
                <a:solidFill>
                  <a:srgbClr val="DE5648"/>
                </a:solidFill>
              </a:rPr>
              <a:t>b) 95,64 – 27,35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B7592F6-663F-46B3-860A-5E784737E09A}"/>
              </a:ext>
            </a:extLst>
          </p:cNvPr>
          <p:cNvGrpSpPr/>
          <p:nvPr/>
        </p:nvGrpSpPr>
        <p:grpSpPr>
          <a:xfrm>
            <a:off x="4672139" y="1141831"/>
            <a:ext cx="3888058" cy="3511773"/>
            <a:chOff x="4735554" y="1187467"/>
            <a:chExt cx="3888058" cy="3511773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317B7B24-0E53-44B0-8704-5268B6A45531}"/>
                </a:ext>
              </a:extLst>
            </p:cNvPr>
            <p:cNvSpPr/>
            <p:nvPr/>
          </p:nvSpPr>
          <p:spPr>
            <a:xfrm>
              <a:off x="4735554" y="1187467"/>
              <a:ext cx="3888058" cy="3511773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3708560-8877-48F2-8213-AA855FE40DED}"/>
                </a:ext>
              </a:extLst>
            </p:cNvPr>
            <p:cNvGrpSpPr/>
            <p:nvPr/>
          </p:nvGrpSpPr>
          <p:grpSpPr>
            <a:xfrm>
              <a:off x="4851780" y="1628634"/>
              <a:ext cx="3655605" cy="1690566"/>
              <a:chOff x="4851780" y="1628634"/>
              <a:chExt cx="3655605" cy="1690566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FF6D2235-A476-46D6-965A-652C33023CF5}"/>
                  </a:ext>
                </a:extLst>
              </p:cNvPr>
              <p:cNvGrpSpPr/>
              <p:nvPr/>
            </p:nvGrpSpPr>
            <p:grpSpPr>
              <a:xfrm>
                <a:off x="4851780" y="1628634"/>
                <a:ext cx="3655605" cy="1569660"/>
                <a:chOff x="4817446" y="1335757"/>
                <a:chExt cx="3655605" cy="1569660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6F28050C-FBA7-411D-9054-A9F555C763EB}"/>
                    </a:ext>
                  </a:extLst>
                </p:cNvPr>
                <p:cNvSpPr/>
                <p:nvPr/>
              </p:nvSpPr>
              <p:spPr>
                <a:xfrm>
                  <a:off x="4817446" y="1335757"/>
                  <a:ext cx="3655605" cy="1569660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en-US" sz="4800" b="1" cap="none" spc="0">
                      <a:ln w="0"/>
                      <a:solidFill>
                        <a:srgbClr val="0070C0"/>
                      </a:solidFill>
                    </a:rPr>
                    <a:t>95,64</a:t>
                  </a:r>
                </a:p>
                <a:p>
                  <a:pPr algn="ctr"/>
                  <a:r>
                    <a:rPr lang="en-US" sz="4800" b="1">
                      <a:ln w="0"/>
                      <a:solidFill>
                        <a:srgbClr val="0070C0"/>
                      </a:solidFill>
                    </a:rPr>
                    <a:t>27,35</a:t>
                  </a:r>
                  <a:endParaRPr lang="en-US" sz="4800" b="1" cap="none" spc="0">
                    <a:ln w="0"/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5431CB9-ADAC-4852-A997-AF18395F8A3E}"/>
                    </a:ext>
                  </a:extLst>
                </p:cNvPr>
                <p:cNvSpPr/>
                <p:nvPr/>
              </p:nvSpPr>
              <p:spPr>
                <a:xfrm>
                  <a:off x="5269605" y="1564603"/>
                  <a:ext cx="578461" cy="1107996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en-US" sz="6600" b="0" cap="none" spc="0">
                      <a:ln w="0"/>
                      <a:solidFill>
                        <a:srgbClr val="0070C0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-</a:t>
                  </a:r>
                </a:p>
              </p:txBody>
            </p:sp>
          </p:grp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DD6CFC94-04F0-4027-A736-C45591AB42B9}"/>
                  </a:ext>
                </a:extLst>
              </p:cNvPr>
              <p:cNvCxnSpPr/>
              <p:nvPr/>
            </p:nvCxnSpPr>
            <p:spPr>
              <a:xfrm>
                <a:off x="5593169" y="3319200"/>
                <a:ext cx="2154031" cy="0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99FB378A-61F4-4134-B39B-0FF5CF2A8F16}"/>
              </a:ext>
            </a:extLst>
          </p:cNvPr>
          <p:cNvSpPr/>
          <p:nvPr/>
        </p:nvSpPr>
        <p:spPr>
          <a:xfrm>
            <a:off x="5742590" y="3301367"/>
            <a:ext cx="172835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FF0000"/>
                </a:solidFill>
              </a:rPr>
              <a:t>68,29</a:t>
            </a:r>
            <a:endParaRPr lang="en-US" sz="4800" b="1" cap="none" spc="0">
              <a:ln w="0"/>
              <a:solidFill>
                <a:srgbClr val="FF000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F1D1506-33C5-4FF0-8BA1-C3AD227A2704}"/>
              </a:ext>
            </a:extLst>
          </p:cNvPr>
          <p:cNvSpPr txBox="1"/>
          <p:nvPr/>
        </p:nvSpPr>
        <p:spPr>
          <a:xfrm>
            <a:off x="636614" y="2973660"/>
            <a:ext cx="35572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>
                <a:solidFill>
                  <a:srgbClr val="DE5648"/>
                </a:solidFill>
              </a:rPr>
              <a:t>c) 31,05 × 2,6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62BC470-4DC4-468A-BB59-7306C9D9BF91}"/>
              </a:ext>
            </a:extLst>
          </p:cNvPr>
          <p:cNvSpPr txBox="1"/>
          <p:nvPr/>
        </p:nvSpPr>
        <p:spPr>
          <a:xfrm>
            <a:off x="647698" y="3594038"/>
            <a:ext cx="35572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>
                <a:solidFill>
                  <a:srgbClr val="DE5648"/>
                </a:solidFill>
              </a:rPr>
              <a:t>d) 77,5 : 2,5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5F368C6-9F83-436F-8577-97EDA4CB4081}"/>
              </a:ext>
            </a:extLst>
          </p:cNvPr>
          <p:cNvGrpSpPr/>
          <p:nvPr/>
        </p:nvGrpSpPr>
        <p:grpSpPr>
          <a:xfrm>
            <a:off x="4673460" y="1153649"/>
            <a:ext cx="3888058" cy="3551140"/>
            <a:chOff x="4735553" y="1099530"/>
            <a:chExt cx="3888058" cy="3551140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7EC4A868-BF48-4871-860D-4102243E4149}"/>
                </a:ext>
              </a:extLst>
            </p:cNvPr>
            <p:cNvSpPr/>
            <p:nvPr/>
          </p:nvSpPr>
          <p:spPr>
            <a:xfrm>
              <a:off x="4735553" y="1138897"/>
              <a:ext cx="3888058" cy="3511773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C74C87F-380A-413B-B35C-CBA439FF784E}"/>
                </a:ext>
              </a:extLst>
            </p:cNvPr>
            <p:cNvGrpSpPr/>
            <p:nvPr/>
          </p:nvGrpSpPr>
          <p:grpSpPr>
            <a:xfrm>
              <a:off x="4851780" y="1099530"/>
              <a:ext cx="3655605" cy="1446550"/>
              <a:chOff x="4851780" y="1099530"/>
              <a:chExt cx="3655605" cy="1446550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53AEF9D2-240F-4592-8EB8-D85BA03F20FB}"/>
                  </a:ext>
                </a:extLst>
              </p:cNvPr>
              <p:cNvGrpSpPr/>
              <p:nvPr/>
            </p:nvGrpSpPr>
            <p:grpSpPr>
              <a:xfrm>
                <a:off x="4851780" y="1099530"/>
                <a:ext cx="3655605" cy="1446550"/>
                <a:chOff x="4817446" y="806653"/>
                <a:chExt cx="3655605" cy="1446550"/>
              </a:xfrm>
            </p:grpSpPr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4CFB5911-5234-4707-B5F5-5FA302787572}"/>
                    </a:ext>
                  </a:extLst>
                </p:cNvPr>
                <p:cNvSpPr/>
                <p:nvPr/>
              </p:nvSpPr>
              <p:spPr>
                <a:xfrm>
                  <a:off x="5365519" y="1234351"/>
                  <a:ext cx="578461" cy="707886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en-US" sz="4000">
                      <a:ln w="0"/>
                      <a:solidFill>
                        <a:srgbClr val="0070C0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x</a:t>
                  </a:r>
                  <a:endParaRPr lang="en-US" sz="4000" b="0" cap="none" spc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DFB72F74-7E17-475B-8725-2B724BC222FE}"/>
                    </a:ext>
                  </a:extLst>
                </p:cNvPr>
                <p:cNvSpPr/>
                <p:nvPr/>
              </p:nvSpPr>
              <p:spPr>
                <a:xfrm>
                  <a:off x="4817446" y="806653"/>
                  <a:ext cx="3655605" cy="1446550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en-US" sz="4400" b="1" cap="none" spc="0">
                      <a:ln w="0"/>
                      <a:solidFill>
                        <a:srgbClr val="0070C0"/>
                      </a:solidFill>
                    </a:rPr>
                    <a:t>31,05</a:t>
                  </a:r>
                </a:p>
                <a:p>
                  <a:pPr algn="ctr"/>
                  <a:r>
                    <a:rPr lang="en-US" sz="4400" b="1">
                      <a:ln w="0"/>
                      <a:solidFill>
                        <a:srgbClr val="0070C0"/>
                      </a:solidFill>
                    </a:rPr>
                    <a:t>    2,6</a:t>
                  </a:r>
                  <a:endParaRPr lang="en-US" sz="4400" b="1" cap="none" spc="0">
                    <a:ln w="0"/>
                    <a:solidFill>
                      <a:srgbClr val="0070C0"/>
                    </a:solidFill>
                  </a:endParaRPr>
                </a:p>
              </p:txBody>
            </p:sp>
          </p:grp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5F5F0F1C-7282-4DE6-9E84-E576010A00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66499" y="2474253"/>
                <a:ext cx="1473118" cy="0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952FEF55-2ABF-4A43-89D6-023C6B8F7E7F}"/>
              </a:ext>
            </a:extLst>
          </p:cNvPr>
          <p:cNvSpPr/>
          <p:nvPr/>
        </p:nvSpPr>
        <p:spPr>
          <a:xfrm>
            <a:off x="5748665" y="2559139"/>
            <a:ext cx="175560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>
                <a:ln w="0"/>
                <a:solidFill>
                  <a:srgbClr val="FF0000"/>
                </a:solidFill>
              </a:rPr>
              <a:t>18630</a:t>
            </a:r>
            <a:endParaRPr lang="en-US" sz="4400" b="1" cap="none" spc="0">
              <a:ln w="0"/>
              <a:solidFill>
                <a:srgbClr val="FF0000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D0099E3-6216-4C16-92B7-7B9C7ECC3FEA}"/>
              </a:ext>
            </a:extLst>
          </p:cNvPr>
          <p:cNvSpPr/>
          <p:nvPr/>
        </p:nvSpPr>
        <p:spPr>
          <a:xfrm>
            <a:off x="5762971" y="3133689"/>
            <a:ext cx="14414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>
                <a:ln w="0"/>
                <a:solidFill>
                  <a:srgbClr val="FF0000"/>
                </a:solidFill>
              </a:rPr>
              <a:t>6210</a:t>
            </a:r>
            <a:endParaRPr lang="en-US" sz="4400" b="1" cap="none" spc="0">
              <a:ln w="0"/>
              <a:solidFill>
                <a:srgbClr val="FF0000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F4F78F6-5FCE-4A26-8671-5E58FAE32579}"/>
              </a:ext>
            </a:extLst>
          </p:cNvPr>
          <p:cNvSpPr/>
          <p:nvPr/>
        </p:nvSpPr>
        <p:spPr>
          <a:xfrm>
            <a:off x="5650417" y="3732257"/>
            <a:ext cx="191270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>
                <a:ln w="0"/>
                <a:solidFill>
                  <a:srgbClr val="FF0000"/>
                </a:solidFill>
              </a:rPr>
              <a:t>80,730</a:t>
            </a:r>
            <a:endParaRPr lang="en-US" sz="4400" b="1" cap="none" spc="0">
              <a:ln w="0"/>
              <a:solidFill>
                <a:srgbClr val="FF0000"/>
              </a:solidFill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365CCFE-75EC-48BF-82ED-3335ED175AC6}"/>
              </a:ext>
            </a:extLst>
          </p:cNvPr>
          <p:cNvCxnSpPr>
            <a:cxnSpLocks/>
          </p:cNvCxnSpPr>
          <p:nvPr/>
        </p:nvCxnSpPr>
        <p:spPr>
          <a:xfrm>
            <a:off x="5914539" y="3814630"/>
            <a:ext cx="155604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A537C0E-4E33-4060-92A4-F05110F7592B}"/>
              </a:ext>
            </a:extLst>
          </p:cNvPr>
          <p:cNvGrpSpPr/>
          <p:nvPr/>
        </p:nvGrpSpPr>
        <p:grpSpPr>
          <a:xfrm>
            <a:off x="4683222" y="1163953"/>
            <a:ext cx="3888058" cy="3511773"/>
            <a:chOff x="4725313" y="1301652"/>
            <a:chExt cx="3888058" cy="3511773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9B39A73B-BD61-4B7F-A791-F9E360F22689}"/>
                </a:ext>
              </a:extLst>
            </p:cNvPr>
            <p:cNvGrpSpPr/>
            <p:nvPr/>
          </p:nvGrpSpPr>
          <p:grpSpPr>
            <a:xfrm>
              <a:off x="4725313" y="1301652"/>
              <a:ext cx="3888058" cy="3511773"/>
              <a:chOff x="4735553" y="1138897"/>
              <a:chExt cx="3888058" cy="3511773"/>
            </a:xfrm>
          </p:grpSpPr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EEB27582-6675-4D58-BADC-BF4AADB48C95}"/>
                  </a:ext>
                </a:extLst>
              </p:cNvPr>
              <p:cNvSpPr/>
              <p:nvPr/>
            </p:nvSpPr>
            <p:spPr>
              <a:xfrm>
                <a:off x="4735553" y="1138897"/>
                <a:ext cx="3888058" cy="3511773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5D5375D0-38C9-4319-9DEB-CF539E501A38}"/>
                  </a:ext>
                </a:extLst>
              </p:cNvPr>
              <p:cNvGrpSpPr/>
              <p:nvPr/>
            </p:nvGrpSpPr>
            <p:grpSpPr>
              <a:xfrm>
                <a:off x="4820492" y="1217699"/>
                <a:ext cx="3655605" cy="1456879"/>
                <a:chOff x="4820492" y="1217699"/>
                <a:chExt cx="3655605" cy="1456879"/>
              </a:xfrm>
            </p:grpSpPr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EDCAA55C-249E-4B23-81A5-7F22A410253B}"/>
                    </a:ext>
                  </a:extLst>
                </p:cNvPr>
                <p:cNvSpPr/>
                <p:nvPr/>
              </p:nvSpPr>
              <p:spPr>
                <a:xfrm>
                  <a:off x="4820492" y="1217699"/>
                  <a:ext cx="3655605" cy="769441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en-US" sz="4400" b="1" cap="none" spc="0">
                      <a:ln w="0"/>
                      <a:solidFill>
                        <a:srgbClr val="0070C0"/>
                      </a:solidFill>
                    </a:rPr>
                    <a:t>77,5</a:t>
                  </a:r>
                  <a:r>
                    <a:rPr lang="en-US" sz="4400" b="1">
                      <a:ln w="0"/>
                      <a:solidFill>
                        <a:srgbClr val="0070C0"/>
                      </a:solidFill>
                    </a:rPr>
                    <a:t>     2,5</a:t>
                  </a:r>
                  <a:endParaRPr lang="en-US" sz="4400" b="1" cap="none" spc="0">
                    <a:ln w="0"/>
                    <a:solidFill>
                      <a:srgbClr val="0070C0"/>
                    </a:solidFill>
                  </a:endParaRPr>
                </a:p>
              </p:txBody>
            </p: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7EAFB15B-4887-462E-8D58-6448DAACE6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821426" y="1317998"/>
                  <a:ext cx="0" cy="1356580"/>
                </a:xfrm>
                <a:prstGeom prst="line">
                  <a:avLst/>
                </a:prstGeom>
                <a:ln w="571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525DBE15-926D-4480-B3D8-3B9D485ACEEB}"/>
                </a:ext>
              </a:extLst>
            </p:cNvPr>
            <p:cNvCxnSpPr>
              <a:cxnSpLocks/>
            </p:cNvCxnSpPr>
            <p:nvPr/>
          </p:nvCxnSpPr>
          <p:spPr>
            <a:xfrm>
              <a:off x="6808122" y="2149897"/>
              <a:ext cx="1635848" cy="9141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F5D65270-3AAB-481B-B782-1A7B9937DF59}"/>
              </a:ext>
            </a:extLst>
          </p:cNvPr>
          <p:cNvSpPr/>
          <p:nvPr/>
        </p:nvSpPr>
        <p:spPr>
          <a:xfrm>
            <a:off x="4921405" y="2046521"/>
            <a:ext cx="341188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>
                <a:ln w="0"/>
                <a:solidFill>
                  <a:srgbClr val="FF0000"/>
                </a:solidFill>
              </a:rPr>
              <a:t>2 </a:t>
            </a:r>
            <a:r>
              <a:rPr lang="en-US" sz="4400" b="1" cap="none" spc="0">
                <a:ln w="0"/>
                <a:solidFill>
                  <a:srgbClr val="FF0000"/>
                </a:solidFill>
              </a:rPr>
              <a:t>5</a:t>
            </a:r>
            <a:r>
              <a:rPr lang="en-US" sz="4400" b="1">
                <a:ln w="0"/>
                <a:solidFill>
                  <a:srgbClr val="FF0000"/>
                </a:solidFill>
              </a:rPr>
              <a:t>     31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3B34E12-E407-4E30-9F96-89E57DBEB9A7}"/>
              </a:ext>
            </a:extLst>
          </p:cNvPr>
          <p:cNvSpPr/>
          <p:nvPr/>
        </p:nvSpPr>
        <p:spPr>
          <a:xfrm>
            <a:off x="5762928" y="2829045"/>
            <a:ext cx="79420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>
                <a:ln w="0"/>
                <a:solidFill>
                  <a:srgbClr val="FF00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85312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7037E-6 L 0.45798 -0.182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99" y="-9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08642E-6 L 0.45868 -0.323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34" y="-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45679E-6 L 0.46354 -0.4629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77" y="-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44444E-6 L 0.49566 -0.59075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74" y="-29537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1" grpId="0"/>
      <p:bldP spid="31" grpId="2"/>
      <p:bldP spid="17" grpId="0"/>
      <p:bldP spid="17" grpId="1"/>
      <p:bldP spid="37" grpId="0"/>
      <p:bldP spid="37" grpId="1"/>
      <p:bldP spid="45" grpId="0"/>
      <p:bldP spid="45" grpId="1"/>
      <p:bldP spid="46" grpId="0"/>
      <p:bldP spid="46" grpId="1"/>
      <p:bldP spid="36" grpId="0"/>
      <p:bldP spid="54" grpId="0"/>
      <p:bldP spid="54" grpId="1"/>
      <p:bldP spid="55" grpId="0"/>
      <p:bldP spid="55" grpId="1"/>
      <p:bldP spid="59" grpId="0"/>
      <p:bldP spid="59" grpId="1"/>
      <p:bldP spid="80" grpId="0"/>
      <p:bldP spid="8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/>
        </p:nvGrpSpPr>
        <p:grpSpPr>
          <a:xfrm>
            <a:off x="786956" y="559918"/>
            <a:ext cx="5219834" cy="1246580"/>
            <a:chOff x="-381647" y="1308595"/>
            <a:chExt cx="7700114" cy="2889309"/>
          </a:xfrm>
        </p:grpSpPr>
        <p:pic>
          <p:nvPicPr>
            <p:cNvPr id="53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381647" y="1308595"/>
              <a:ext cx="7700114" cy="2889309"/>
            </a:xfrm>
            <a:prstGeom prst="rect">
              <a:avLst/>
            </a:prstGeom>
          </p:spPr>
        </p:pic>
        <p:sp>
          <p:nvSpPr>
            <p:cNvPr id="54" name="TextBox 4"/>
            <p:cNvSpPr txBox="1"/>
            <p:nvPr/>
          </p:nvSpPr>
          <p:spPr>
            <a:xfrm>
              <a:off x="-381647" y="1308595"/>
              <a:ext cx="6967506" cy="24506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57223">
                <a:lnSpc>
                  <a:spcPts val="4320"/>
                </a:lnSpc>
                <a:buClrTx/>
                <a:defRPr/>
              </a:pPr>
              <a:r>
                <a:rPr lang="en-US" sz="2400" kern="1200">
                  <a:latin typeface="Coiny" panose="02000903060500060000" pitchFamily="2" charset="0"/>
                  <a:ea typeface="Microsoft YaHei"/>
                  <a:cs typeface="+mn-cs"/>
                </a:rPr>
                <a:t>Bài 2: Viết số thập phân </a:t>
              </a:r>
            </a:p>
            <a:p>
              <a:pPr algn="ctr" defTabSz="457223">
                <a:lnSpc>
                  <a:spcPts val="4320"/>
                </a:lnSpc>
                <a:buClrTx/>
                <a:defRPr/>
              </a:pPr>
              <a:r>
                <a:rPr lang="en-US" sz="2400" kern="1200">
                  <a:latin typeface="Coiny" panose="02000903060500060000" pitchFamily="2" charset="0"/>
                  <a:ea typeface="Microsoft YaHei"/>
                  <a:cs typeface="+mn-cs"/>
                </a:rPr>
                <a:t>thích hợp vào chỗ chấm: 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52E046D-E900-4CF1-AC90-9BDC8E6BB088}"/>
              </a:ext>
            </a:extLst>
          </p:cNvPr>
          <p:cNvSpPr txBox="1"/>
          <p:nvPr/>
        </p:nvSpPr>
        <p:spPr>
          <a:xfrm>
            <a:off x="1408770" y="2275174"/>
            <a:ext cx="708845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>
                <a:solidFill>
                  <a:srgbClr val="002060"/>
                </a:solidFill>
              </a:rPr>
              <a:t>a) 8m 5dm     = …… m</a:t>
            </a:r>
          </a:p>
          <a:p>
            <a:endParaRPr lang="en-US" sz="4400">
              <a:solidFill>
                <a:srgbClr val="002060"/>
              </a:solidFill>
            </a:endParaRPr>
          </a:p>
          <a:p>
            <a:r>
              <a:rPr lang="en-US" sz="4400">
                <a:solidFill>
                  <a:srgbClr val="002060"/>
                </a:solidFill>
              </a:rPr>
              <a:t>b) 8m</a:t>
            </a:r>
            <a:r>
              <a:rPr lang="en-US" sz="4400" baseline="30000">
                <a:solidFill>
                  <a:srgbClr val="002060"/>
                </a:solidFill>
              </a:rPr>
              <a:t>2</a:t>
            </a:r>
            <a:r>
              <a:rPr lang="en-US" sz="4400">
                <a:solidFill>
                  <a:srgbClr val="002060"/>
                </a:solidFill>
              </a:rPr>
              <a:t> 5dm</a:t>
            </a:r>
            <a:r>
              <a:rPr lang="en-US" sz="4400" baseline="30000">
                <a:solidFill>
                  <a:srgbClr val="002060"/>
                </a:solidFill>
              </a:rPr>
              <a:t>2</a:t>
            </a:r>
            <a:r>
              <a:rPr lang="en-US" sz="4400">
                <a:solidFill>
                  <a:srgbClr val="002060"/>
                </a:solidFill>
              </a:rPr>
              <a:t>  = ……..m</a:t>
            </a:r>
            <a:r>
              <a:rPr lang="en-US" sz="4400" baseline="30000">
                <a:solidFill>
                  <a:srgbClr val="002060"/>
                </a:solidFill>
              </a:rPr>
              <a:t>2</a:t>
            </a:r>
            <a:r>
              <a:rPr lang="en-US" sz="440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390C4D-26F7-4CE8-9C71-66151C691234}"/>
              </a:ext>
            </a:extLst>
          </p:cNvPr>
          <p:cNvSpPr/>
          <p:nvPr/>
        </p:nvSpPr>
        <p:spPr>
          <a:xfrm>
            <a:off x="5562201" y="2156251"/>
            <a:ext cx="104227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>
                <a:ln w="0"/>
                <a:solidFill>
                  <a:srgbClr val="FF0000"/>
                </a:solidFill>
              </a:rPr>
              <a:t>8,5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C76560-9A5C-41F8-9B86-06438E14AE94}"/>
              </a:ext>
            </a:extLst>
          </p:cNvPr>
          <p:cNvSpPr/>
          <p:nvPr/>
        </p:nvSpPr>
        <p:spPr>
          <a:xfrm>
            <a:off x="5457587" y="3508363"/>
            <a:ext cx="138531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>
                <a:ln w="0"/>
                <a:solidFill>
                  <a:srgbClr val="FF0000"/>
                </a:solidFill>
              </a:rPr>
              <a:t>8,05</a:t>
            </a:r>
          </a:p>
        </p:txBody>
      </p:sp>
    </p:spTree>
    <p:extLst>
      <p:ext uri="{BB962C8B-B14F-4D97-AF65-F5344CB8AC3E}">
        <p14:creationId xmlns:p14="http://schemas.microsoft.com/office/powerpoint/2010/main" val="165183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4"/>
          <p:cNvSpPr txBox="1"/>
          <p:nvPr/>
        </p:nvSpPr>
        <p:spPr>
          <a:xfrm>
            <a:off x="675443" y="522748"/>
            <a:ext cx="7658234" cy="1057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4320"/>
              </a:lnSpc>
              <a:buClrTx/>
              <a:defRPr/>
            </a:pPr>
            <a:r>
              <a:rPr lang="en-US" sz="2400" kern="1200">
                <a:solidFill>
                  <a:srgbClr val="002060"/>
                </a:solidFill>
                <a:latin typeface="Coiny" panose="02000903060500060000" pitchFamily="2" charset="0"/>
                <a:ea typeface="Microsoft YaHei"/>
                <a:cs typeface="+mn-cs"/>
              </a:rPr>
              <a:t>Bài 3: Cho biết diện tích của hình chữ nhật ABCD là 2400 cm2. Tính diện tích hình tam giác MDC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0FC7AB0-D43B-4B9D-B33C-C8A9989EF7B2}"/>
              </a:ext>
            </a:extLst>
          </p:cNvPr>
          <p:cNvGrpSpPr/>
          <p:nvPr/>
        </p:nvGrpSpPr>
        <p:grpSpPr>
          <a:xfrm>
            <a:off x="2031505" y="1810435"/>
            <a:ext cx="4995634" cy="2576461"/>
            <a:chOff x="2031505" y="1810435"/>
            <a:chExt cx="4995634" cy="257646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34AD1EA-3FEC-485C-9CBA-9C8D5779FBDC}"/>
                </a:ext>
              </a:extLst>
            </p:cNvPr>
            <p:cNvGrpSpPr/>
            <p:nvPr/>
          </p:nvGrpSpPr>
          <p:grpSpPr>
            <a:xfrm>
              <a:off x="3055062" y="2141034"/>
              <a:ext cx="3527503" cy="2111297"/>
              <a:chOff x="3036849" y="2133601"/>
              <a:chExt cx="3527503" cy="2111297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D51E0D5-0B76-4DCA-852C-B6DA488A167B}"/>
                  </a:ext>
                </a:extLst>
              </p:cNvPr>
              <p:cNvSpPr/>
              <p:nvPr/>
            </p:nvSpPr>
            <p:spPr>
              <a:xfrm>
                <a:off x="3036849" y="2133601"/>
                <a:ext cx="3527503" cy="211129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AAD00ADB-B440-4182-B4AA-C3067172C9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36849" y="2787805"/>
                <a:ext cx="3520068" cy="1442224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9D62744-E224-4D6B-AC34-4661EFDD8EC9}"/>
                </a:ext>
              </a:extLst>
            </p:cNvPr>
            <p:cNvSpPr/>
            <p:nvPr/>
          </p:nvSpPr>
          <p:spPr>
            <a:xfrm>
              <a:off x="2574061" y="1810435"/>
              <a:ext cx="407484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>
                  <a:ln w="0"/>
                  <a:solidFill>
                    <a:schemeClr val="accent1">
                      <a:lumMod val="50000"/>
                    </a:schemeClr>
                  </a:solidFill>
                </a:rPr>
                <a:t>A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60F177-0AF9-4A5A-A405-8C49271A5851}"/>
                </a:ext>
              </a:extLst>
            </p:cNvPr>
            <p:cNvSpPr/>
            <p:nvPr/>
          </p:nvSpPr>
          <p:spPr>
            <a:xfrm>
              <a:off x="6619655" y="1817869"/>
              <a:ext cx="407484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>
                  <a:ln w="0"/>
                  <a:solidFill>
                    <a:schemeClr val="accent1">
                      <a:lumMod val="50000"/>
                    </a:schemeClr>
                  </a:solidFill>
                </a:rPr>
                <a:t>B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D240FD3-9CDB-45F3-9C3C-278139A04F1E}"/>
                </a:ext>
              </a:extLst>
            </p:cNvPr>
            <p:cNvSpPr/>
            <p:nvPr/>
          </p:nvSpPr>
          <p:spPr>
            <a:xfrm>
              <a:off x="6619655" y="3925231"/>
              <a:ext cx="407484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>
                  <a:ln w="0"/>
                  <a:solidFill>
                    <a:schemeClr val="accent1">
                      <a:lumMod val="50000"/>
                    </a:schemeClr>
                  </a:solidFill>
                </a:rPr>
                <a:t>C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C384160-D4D2-4350-A42D-7BE4B91641C5}"/>
                </a:ext>
              </a:extLst>
            </p:cNvPr>
            <p:cNvSpPr/>
            <p:nvPr/>
          </p:nvSpPr>
          <p:spPr>
            <a:xfrm>
              <a:off x="2592274" y="3872285"/>
              <a:ext cx="407484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>
                  <a:ln w="0"/>
                  <a:solidFill>
                    <a:schemeClr val="accent1">
                      <a:lumMod val="50000"/>
                    </a:schemeClr>
                  </a:solidFill>
                </a:rPr>
                <a:t>D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3A89409-C12C-46A2-80F0-D008E47F6E1F}"/>
                </a:ext>
              </a:extLst>
            </p:cNvPr>
            <p:cNvSpPr/>
            <p:nvPr/>
          </p:nvSpPr>
          <p:spPr>
            <a:xfrm>
              <a:off x="2549795" y="2571750"/>
              <a:ext cx="441146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>
                  <a:ln w="0"/>
                  <a:solidFill>
                    <a:schemeClr val="accent1">
                      <a:lumMod val="50000"/>
                    </a:schemeClr>
                  </a:solidFill>
                </a:rPr>
                <a:t>M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8A30D19-F79F-4317-919F-E663D9C0A0D7}"/>
                </a:ext>
              </a:extLst>
            </p:cNvPr>
            <p:cNvSpPr/>
            <p:nvPr/>
          </p:nvSpPr>
          <p:spPr>
            <a:xfrm>
              <a:off x="2031505" y="2170769"/>
              <a:ext cx="938077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cap="none" spc="0">
                  <a:ln w="0"/>
                  <a:solidFill>
                    <a:srgbClr val="D52715"/>
                  </a:solidFill>
                </a:rPr>
                <a:t>15cm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80EC192-34DC-4F72-BE96-4F58E3F98F25}"/>
                </a:ext>
              </a:extLst>
            </p:cNvPr>
            <p:cNvSpPr/>
            <p:nvPr/>
          </p:nvSpPr>
          <p:spPr>
            <a:xfrm>
              <a:off x="2109550" y="3285517"/>
              <a:ext cx="938077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cap="none" spc="0">
                  <a:ln w="0"/>
                  <a:solidFill>
                    <a:srgbClr val="D52715"/>
                  </a:solidFill>
                </a:rPr>
                <a:t>25cm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202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4"/>
          <p:cNvSpPr txBox="1"/>
          <p:nvPr/>
        </p:nvSpPr>
        <p:spPr>
          <a:xfrm>
            <a:off x="675443" y="522748"/>
            <a:ext cx="7658234" cy="1057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4320"/>
              </a:lnSpc>
              <a:buClrTx/>
              <a:defRPr/>
            </a:pPr>
            <a:r>
              <a:rPr lang="en-US" sz="2400" kern="1200">
                <a:solidFill>
                  <a:srgbClr val="002060"/>
                </a:solidFill>
                <a:latin typeface="Coiny" panose="02000903060500060000" pitchFamily="2" charset="0"/>
                <a:ea typeface="Microsoft YaHei"/>
                <a:cs typeface="+mn-cs"/>
              </a:rPr>
              <a:t>Bài 3: Cho biết diện tích của hình chữ nhật ABCD là 2400 cm</a:t>
            </a:r>
            <a:r>
              <a:rPr lang="en-US" sz="2400" kern="1200" baseline="30000">
                <a:solidFill>
                  <a:srgbClr val="002060"/>
                </a:solidFill>
                <a:latin typeface="Coiny" panose="02000903060500060000" pitchFamily="2" charset="0"/>
                <a:ea typeface="Microsoft YaHei"/>
                <a:cs typeface="+mn-cs"/>
              </a:rPr>
              <a:t>2</a:t>
            </a:r>
            <a:r>
              <a:rPr lang="en-US" sz="2400" kern="1200">
                <a:solidFill>
                  <a:srgbClr val="002060"/>
                </a:solidFill>
                <a:latin typeface="Coiny" panose="02000903060500060000" pitchFamily="2" charset="0"/>
                <a:ea typeface="Microsoft YaHei"/>
                <a:cs typeface="+mn-cs"/>
              </a:rPr>
              <a:t>. Tính diện tích hình tam giác MDC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0FC7AB0-D43B-4B9D-B33C-C8A9989EF7B2}"/>
              </a:ext>
            </a:extLst>
          </p:cNvPr>
          <p:cNvGrpSpPr/>
          <p:nvPr/>
        </p:nvGrpSpPr>
        <p:grpSpPr>
          <a:xfrm>
            <a:off x="217944" y="2222884"/>
            <a:ext cx="3136802" cy="1571145"/>
            <a:chOff x="1996489" y="1810435"/>
            <a:chExt cx="5081664" cy="262999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34AD1EA-3FEC-485C-9CBA-9C8D5779FBDC}"/>
                </a:ext>
              </a:extLst>
            </p:cNvPr>
            <p:cNvGrpSpPr/>
            <p:nvPr/>
          </p:nvGrpSpPr>
          <p:grpSpPr>
            <a:xfrm>
              <a:off x="3055062" y="2141034"/>
              <a:ext cx="3527503" cy="2111297"/>
              <a:chOff x="3036849" y="2133601"/>
              <a:chExt cx="3527503" cy="2111297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D51E0D5-0B76-4DCA-852C-B6DA488A167B}"/>
                  </a:ext>
                </a:extLst>
              </p:cNvPr>
              <p:cNvSpPr/>
              <p:nvPr/>
            </p:nvSpPr>
            <p:spPr>
              <a:xfrm>
                <a:off x="3036849" y="2133601"/>
                <a:ext cx="3527503" cy="211129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AAD00ADB-B440-4182-B4AA-C3067172C9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36849" y="2787805"/>
                <a:ext cx="3520068" cy="1442224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9D62744-E224-4D6B-AC34-4661EFDD8EC9}"/>
                </a:ext>
              </a:extLst>
            </p:cNvPr>
            <p:cNvSpPr/>
            <p:nvPr/>
          </p:nvSpPr>
          <p:spPr>
            <a:xfrm>
              <a:off x="2523048" y="1810435"/>
              <a:ext cx="509511" cy="5151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cap="none" spc="0">
                  <a:ln w="0"/>
                  <a:solidFill>
                    <a:schemeClr val="accent1">
                      <a:lumMod val="50000"/>
                    </a:schemeClr>
                  </a:solidFill>
                </a:rPr>
                <a:t>A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60F177-0AF9-4A5A-A405-8C49271A5851}"/>
                </a:ext>
              </a:extLst>
            </p:cNvPr>
            <p:cNvSpPr/>
            <p:nvPr/>
          </p:nvSpPr>
          <p:spPr>
            <a:xfrm>
              <a:off x="6568642" y="1817869"/>
              <a:ext cx="509511" cy="5151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cap="none" spc="0">
                  <a:ln w="0"/>
                  <a:solidFill>
                    <a:schemeClr val="accent1">
                      <a:lumMod val="50000"/>
                    </a:schemeClr>
                  </a:solidFill>
                </a:rPr>
                <a:t>B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D240FD3-9CDB-45F3-9C3C-278139A04F1E}"/>
                </a:ext>
              </a:extLst>
            </p:cNvPr>
            <p:cNvSpPr/>
            <p:nvPr/>
          </p:nvSpPr>
          <p:spPr>
            <a:xfrm>
              <a:off x="6568642" y="3925233"/>
              <a:ext cx="509511" cy="5151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cap="none" spc="0">
                  <a:ln w="0"/>
                  <a:solidFill>
                    <a:schemeClr val="accent1">
                      <a:lumMod val="50000"/>
                    </a:schemeClr>
                  </a:solidFill>
                </a:rPr>
                <a:t>C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C384160-D4D2-4350-A42D-7BE4B91641C5}"/>
                </a:ext>
              </a:extLst>
            </p:cNvPr>
            <p:cNvSpPr/>
            <p:nvPr/>
          </p:nvSpPr>
          <p:spPr>
            <a:xfrm>
              <a:off x="2541262" y="3872285"/>
              <a:ext cx="509511" cy="5151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cap="none" spc="0">
                  <a:ln w="0"/>
                  <a:solidFill>
                    <a:schemeClr val="accent1">
                      <a:lumMod val="50000"/>
                    </a:schemeClr>
                  </a:solidFill>
                </a:rPr>
                <a:t>D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3A89409-C12C-46A2-80F0-D008E47F6E1F}"/>
                </a:ext>
              </a:extLst>
            </p:cNvPr>
            <p:cNvSpPr/>
            <p:nvPr/>
          </p:nvSpPr>
          <p:spPr>
            <a:xfrm>
              <a:off x="2500033" y="2571750"/>
              <a:ext cx="540673" cy="5151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cap="none" spc="0">
                  <a:ln w="0"/>
                  <a:solidFill>
                    <a:schemeClr val="accent1">
                      <a:lumMod val="50000"/>
                    </a:schemeClr>
                  </a:solidFill>
                </a:rPr>
                <a:t>M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8A30D19-F79F-4317-919F-E663D9C0A0D7}"/>
                </a:ext>
              </a:extLst>
            </p:cNvPr>
            <p:cNvSpPr/>
            <p:nvPr/>
          </p:nvSpPr>
          <p:spPr>
            <a:xfrm>
              <a:off x="1996489" y="2170768"/>
              <a:ext cx="1008112" cy="5151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cap="none" spc="0">
                  <a:ln w="0"/>
                  <a:solidFill>
                    <a:srgbClr val="D52715"/>
                  </a:solidFill>
                </a:rPr>
                <a:t>15cm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80EC192-34DC-4F72-BE96-4F58E3F98F25}"/>
                </a:ext>
              </a:extLst>
            </p:cNvPr>
            <p:cNvSpPr/>
            <p:nvPr/>
          </p:nvSpPr>
          <p:spPr>
            <a:xfrm>
              <a:off x="2074533" y="3285516"/>
              <a:ext cx="1008112" cy="5151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cap="none" spc="0">
                  <a:ln w="0"/>
                  <a:solidFill>
                    <a:srgbClr val="D52715"/>
                  </a:solidFill>
                </a:rPr>
                <a:t>25cm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52206DB-1A48-415C-91C7-6579B331BAAB}"/>
              </a:ext>
            </a:extLst>
          </p:cNvPr>
          <p:cNvSpPr/>
          <p:nvPr/>
        </p:nvSpPr>
        <p:spPr>
          <a:xfrm>
            <a:off x="4716429" y="1795297"/>
            <a:ext cx="275748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0"/>
                <a:solidFill>
                  <a:srgbClr val="D52715"/>
                </a:solidFill>
              </a:rPr>
              <a:t>Các bước tính: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C452F6-3559-48DB-A1AE-DE879C65694B}"/>
              </a:ext>
            </a:extLst>
          </p:cNvPr>
          <p:cNvSpPr txBox="1"/>
          <p:nvPr/>
        </p:nvSpPr>
        <p:spPr>
          <a:xfrm>
            <a:off x="3534109" y="2318517"/>
            <a:ext cx="512212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/>
              <a:t>- Tính chiều rộng của hình chữ nhật: </a:t>
            </a:r>
          </a:p>
          <a:p>
            <a:pPr algn="ctr"/>
            <a:r>
              <a:rPr lang="en-US" sz="2000" b="1"/>
              <a:t>AD = AM + MD.</a:t>
            </a:r>
          </a:p>
          <a:p>
            <a:endParaRPr lang="en-US" sz="2000" b="1"/>
          </a:p>
          <a:p>
            <a:r>
              <a:rPr lang="en-US" sz="2000" b="1"/>
              <a:t>- Tính chiều dài = diện tích : chiều rộng</a:t>
            </a:r>
          </a:p>
          <a:p>
            <a:endParaRPr lang="en-US" sz="2000" b="1"/>
          </a:p>
          <a:p>
            <a:r>
              <a:rPr lang="en-US" sz="2000" b="1"/>
              <a:t>- Diện tích tam giác MDC = (MD x DC) : 2</a:t>
            </a:r>
          </a:p>
        </p:txBody>
      </p:sp>
    </p:spTree>
    <p:extLst>
      <p:ext uri="{BB962C8B-B14F-4D97-AF65-F5344CB8AC3E}">
        <p14:creationId xmlns:p14="http://schemas.microsoft.com/office/powerpoint/2010/main" val="405660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7" name="Google Shape;2567;p41"/>
          <p:cNvSpPr/>
          <p:nvPr/>
        </p:nvSpPr>
        <p:spPr>
          <a:xfrm>
            <a:off x="2119284" y="654433"/>
            <a:ext cx="4828430" cy="760328"/>
          </a:xfrm>
          <a:custGeom>
            <a:avLst/>
            <a:gdLst/>
            <a:ahLst/>
            <a:cxnLst/>
            <a:rect l="l" t="t" r="r" b="b"/>
            <a:pathLst>
              <a:path w="25776" h="6184" extrusionOk="0">
                <a:moveTo>
                  <a:pt x="6" y="1"/>
                </a:moveTo>
                <a:cubicBezTo>
                  <a:pt x="245" y="199"/>
                  <a:pt x="325" y="514"/>
                  <a:pt x="31" y="864"/>
                </a:cubicBezTo>
                <a:cubicBezTo>
                  <a:pt x="154" y="982"/>
                  <a:pt x="246" y="1150"/>
                  <a:pt x="234" y="1337"/>
                </a:cubicBezTo>
                <a:cubicBezTo>
                  <a:pt x="224" y="1452"/>
                  <a:pt x="181" y="1562"/>
                  <a:pt x="162" y="1672"/>
                </a:cubicBezTo>
                <a:cubicBezTo>
                  <a:pt x="113" y="1968"/>
                  <a:pt x="230" y="2263"/>
                  <a:pt x="278" y="2557"/>
                </a:cubicBezTo>
                <a:cubicBezTo>
                  <a:pt x="324" y="2852"/>
                  <a:pt x="257" y="3224"/>
                  <a:pt x="1" y="3327"/>
                </a:cubicBezTo>
                <a:cubicBezTo>
                  <a:pt x="45" y="3580"/>
                  <a:pt x="327" y="3736"/>
                  <a:pt x="333" y="3996"/>
                </a:cubicBezTo>
                <a:cubicBezTo>
                  <a:pt x="335" y="4154"/>
                  <a:pt x="229" y="4287"/>
                  <a:pt x="169" y="4431"/>
                </a:cubicBezTo>
                <a:cubicBezTo>
                  <a:pt x="45" y="4721"/>
                  <a:pt x="105" y="5061"/>
                  <a:pt x="145" y="5380"/>
                </a:cubicBezTo>
                <a:cubicBezTo>
                  <a:pt x="180" y="5657"/>
                  <a:pt x="169" y="5987"/>
                  <a:pt x="10" y="6184"/>
                </a:cubicBezTo>
                <a:lnTo>
                  <a:pt x="25775" y="6184"/>
                </a:lnTo>
                <a:lnTo>
                  <a:pt x="25775" y="6180"/>
                </a:lnTo>
                <a:cubicBezTo>
                  <a:pt x="25661" y="5973"/>
                  <a:pt x="25552" y="5753"/>
                  <a:pt x="25370" y="5617"/>
                </a:cubicBezTo>
                <a:cubicBezTo>
                  <a:pt x="25291" y="5560"/>
                  <a:pt x="25194" y="5505"/>
                  <a:pt x="25178" y="5403"/>
                </a:cubicBezTo>
                <a:cubicBezTo>
                  <a:pt x="25167" y="5338"/>
                  <a:pt x="25197" y="5273"/>
                  <a:pt x="25235" y="5221"/>
                </a:cubicBezTo>
                <a:cubicBezTo>
                  <a:pt x="25310" y="5114"/>
                  <a:pt x="25419" y="5041"/>
                  <a:pt x="25512" y="4951"/>
                </a:cubicBezTo>
                <a:cubicBezTo>
                  <a:pt x="25604" y="4860"/>
                  <a:pt x="25680" y="4727"/>
                  <a:pt x="25658" y="4594"/>
                </a:cubicBezTo>
                <a:cubicBezTo>
                  <a:pt x="25647" y="4547"/>
                  <a:pt x="25626" y="4501"/>
                  <a:pt x="25614" y="4454"/>
                </a:cubicBezTo>
                <a:cubicBezTo>
                  <a:pt x="25571" y="4276"/>
                  <a:pt x="25664" y="4066"/>
                  <a:pt x="25573" y="3911"/>
                </a:cubicBezTo>
                <a:cubicBezTo>
                  <a:pt x="25528" y="3835"/>
                  <a:pt x="25446" y="3787"/>
                  <a:pt x="25414" y="3705"/>
                </a:cubicBezTo>
                <a:cubicBezTo>
                  <a:pt x="25365" y="3578"/>
                  <a:pt x="25451" y="3440"/>
                  <a:pt x="25531" y="3334"/>
                </a:cubicBezTo>
                <a:cubicBezTo>
                  <a:pt x="25612" y="3230"/>
                  <a:pt x="25693" y="3088"/>
                  <a:pt x="25636" y="2964"/>
                </a:cubicBezTo>
                <a:cubicBezTo>
                  <a:pt x="25622" y="2932"/>
                  <a:pt x="25598" y="2905"/>
                  <a:pt x="25588" y="2871"/>
                </a:cubicBezTo>
                <a:cubicBezTo>
                  <a:pt x="25571" y="2806"/>
                  <a:pt x="25607" y="2739"/>
                  <a:pt x="25618" y="2673"/>
                </a:cubicBezTo>
                <a:cubicBezTo>
                  <a:pt x="25639" y="2554"/>
                  <a:pt x="25566" y="2427"/>
                  <a:pt x="25460" y="2396"/>
                </a:cubicBezTo>
                <a:cubicBezTo>
                  <a:pt x="25666" y="2146"/>
                  <a:pt x="25707" y="1753"/>
                  <a:pt x="25557" y="1460"/>
                </a:cubicBezTo>
                <a:cubicBezTo>
                  <a:pt x="25501" y="1350"/>
                  <a:pt x="25417" y="1229"/>
                  <a:pt x="25460" y="1110"/>
                </a:cubicBezTo>
                <a:cubicBezTo>
                  <a:pt x="25489" y="1025"/>
                  <a:pt x="25574" y="979"/>
                  <a:pt x="25626" y="906"/>
                </a:cubicBezTo>
                <a:cubicBezTo>
                  <a:pt x="25717" y="780"/>
                  <a:pt x="25690" y="599"/>
                  <a:pt x="25671" y="439"/>
                </a:cubicBezTo>
                <a:cubicBezTo>
                  <a:pt x="25652" y="284"/>
                  <a:pt x="25660" y="97"/>
                  <a:pt x="25775" y="7"/>
                </a:cubicBezTo>
                <a:lnTo>
                  <a:pt x="257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8" name="Google Shape;2568;p41"/>
          <p:cNvSpPr txBox="1">
            <a:spLocks noGrp="1"/>
          </p:cNvSpPr>
          <p:nvPr>
            <p:ph type="title" idx="2"/>
          </p:nvPr>
        </p:nvSpPr>
        <p:spPr>
          <a:xfrm>
            <a:off x="2501302" y="765670"/>
            <a:ext cx="4170661" cy="8276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chemeClr val="bg1">
                    <a:lumMod val="75000"/>
                  </a:schemeClr>
                </a:solidFill>
              </a:rPr>
              <a:t>MỤC TIÊU</a:t>
            </a:r>
            <a:endParaRPr sz="4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569" name="Google Shape;2569;p41"/>
          <p:cNvSpPr txBox="1">
            <a:spLocks noGrp="1"/>
          </p:cNvSpPr>
          <p:nvPr>
            <p:ph type="title"/>
          </p:nvPr>
        </p:nvSpPr>
        <p:spPr>
          <a:xfrm flipH="1">
            <a:off x="4032325" y="1413901"/>
            <a:ext cx="1079400" cy="7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</a:rPr>
              <a:t>01</a:t>
            </a:r>
            <a:endParaRPr>
              <a:solidFill>
                <a:schemeClr val="accent6"/>
              </a:solidFill>
            </a:endParaRPr>
          </a:p>
        </p:txBody>
      </p:sp>
      <p:grpSp>
        <p:nvGrpSpPr>
          <p:cNvPr id="2571" name="Google Shape;2571;p41"/>
          <p:cNvGrpSpPr/>
          <p:nvPr/>
        </p:nvGrpSpPr>
        <p:grpSpPr>
          <a:xfrm>
            <a:off x="7580465" y="3672721"/>
            <a:ext cx="1238569" cy="908368"/>
            <a:chOff x="-1920531" y="2156544"/>
            <a:chExt cx="1238569" cy="908368"/>
          </a:xfrm>
        </p:grpSpPr>
        <p:sp>
          <p:nvSpPr>
            <p:cNvPr id="2572" name="Google Shape;2572;p41"/>
            <p:cNvSpPr/>
            <p:nvPr/>
          </p:nvSpPr>
          <p:spPr>
            <a:xfrm>
              <a:off x="-1741502" y="2461590"/>
              <a:ext cx="388080" cy="521169"/>
            </a:xfrm>
            <a:custGeom>
              <a:avLst/>
              <a:gdLst/>
              <a:ahLst/>
              <a:cxnLst/>
              <a:rect l="l" t="t" r="r" b="b"/>
              <a:pathLst>
                <a:path w="6141" h="8247" extrusionOk="0">
                  <a:moveTo>
                    <a:pt x="4236" y="1"/>
                  </a:moveTo>
                  <a:cubicBezTo>
                    <a:pt x="4159" y="1"/>
                    <a:pt x="4082" y="26"/>
                    <a:pt x="4016" y="81"/>
                  </a:cubicBezTo>
                  <a:lnTo>
                    <a:pt x="3411" y="591"/>
                  </a:lnTo>
                  <a:cubicBezTo>
                    <a:pt x="3305" y="680"/>
                    <a:pt x="3263" y="824"/>
                    <a:pt x="3305" y="955"/>
                  </a:cubicBezTo>
                  <a:cubicBezTo>
                    <a:pt x="3592" y="1862"/>
                    <a:pt x="4250" y="5352"/>
                    <a:pt x="19" y="5784"/>
                  </a:cubicBezTo>
                  <a:cubicBezTo>
                    <a:pt x="0" y="5786"/>
                    <a:pt x="523" y="6934"/>
                    <a:pt x="523" y="6934"/>
                  </a:cubicBezTo>
                  <a:cubicBezTo>
                    <a:pt x="606" y="7104"/>
                    <a:pt x="779" y="7209"/>
                    <a:pt x="965" y="7209"/>
                  </a:cubicBezTo>
                  <a:cubicBezTo>
                    <a:pt x="994" y="7209"/>
                    <a:pt x="1022" y="7206"/>
                    <a:pt x="1051" y="7201"/>
                  </a:cubicBezTo>
                  <a:cubicBezTo>
                    <a:pt x="1379" y="7144"/>
                    <a:pt x="1702" y="7057"/>
                    <a:pt x="2017" y="6943"/>
                  </a:cubicBezTo>
                  <a:lnTo>
                    <a:pt x="2348" y="7950"/>
                  </a:lnTo>
                  <a:cubicBezTo>
                    <a:pt x="2407" y="8131"/>
                    <a:pt x="2576" y="8247"/>
                    <a:pt x="2757" y="8247"/>
                  </a:cubicBezTo>
                  <a:cubicBezTo>
                    <a:pt x="2801" y="8247"/>
                    <a:pt x="2846" y="8240"/>
                    <a:pt x="2891" y="8225"/>
                  </a:cubicBezTo>
                  <a:lnTo>
                    <a:pt x="3641" y="7978"/>
                  </a:lnTo>
                  <a:cubicBezTo>
                    <a:pt x="3867" y="7905"/>
                    <a:pt x="3989" y="7662"/>
                    <a:pt x="3915" y="7435"/>
                  </a:cubicBezTo>
                  <a:lnTo>
                    <a:pt x="3479" y="6110"/>
                  </a:lnTo>
                  <a:lnTo>
                    <a:pt x="3479" y="6110"/>
                  </a:lnTo>
                  <a:lnTo>
                    <a:pt x="4918" y="7198"/>
                  </a:lnTo>
                  <a:cubicBezTo>
                    <a:pt x="4995" y="7257"/>
                    <a:pt x="5086" y="7285"/>
                    <a:pt x="5177" y="7285"/>
                  </a:cubicBezTo>
                  <a:cubicBezTo>
                    <a:pt x="5307" y="7285"/>
                    <a:pt x="5436" y="7226"/>
                    <a:pt x="5521" y="7114"/>
                  </a:cubicBezTo>
                  <a:lnTo>
                    <a:pt x="5996" y="6486"/>
                  </a:lnTo>
                  <a:cubicBezTo>
                    <a:pt x="6140" y="6296"/>
                    <a:pt x="6104" y="6027"/>
                    <a:pt x="5914" y="5883"/>
                  </a:cubicBezTo>
                  <a:lnTo>
                    <a:pt x="4485" y="4801"/>
                  </a:lnTo>
                  <a:cubicBezTo>
                    <a:pt x="4975" y="3774"/>
                    <a:pt x="5135" y="2319"/>
                    <a:pt x="4570" y="257"/>
                  </a:cubicBezTo>
                  <a:cubicBezTo>
                    <a:pt x="4527" y="96"/>
                    <a:pt x="4384" y="1"/>
                    <a:pt x="42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41"/>
            <p:cNvSpPr/>
            <p:nvPr/>
          </p:nvSpPr>
          <p:spPr>
            <a:xfrm>
              <a:off x="-1741502" y="2461590"/>
              <a:ext cx="388080" cy="521169"/>
            </a:xfrm>
            <a:custGeom>
              <a:avLst/>
              <a:gdLst/>
              <a:ahLst/>
              <a:cxnLst/>
              <a:rect l="l" t="t" r="r" b="b"/>
              <a:pathLst>
                <a:path w="6141" h="8247" extrusionOk="0">
                  <a:moveTo>
                    <a:pt x="4236" y="1"/>
                  </a:moveTo>
                  <a:cubicBezTo>
                    <a:pt x="4159" y="1"/>
                    <a:pt x="4082" y="26"/>
                    <a:pt x="4016" y="81"/>
                  </a:cubicBezTo>
                  <a:lnTo>
                    <a:pt x="3411" y="591"/>
                  </a:lnTo>
                  <a:cubicBezTo>
                    <a:pt x="3305" y="680"/>
                    <a:pt x="3263" y="824"/>
                    <a:pt x="3305" y="955"/>
                  </a:cubicBezTo>
                  <a:cubicBezTo>
                    <a:pt x="3592" y="1862"/>
                    <a:pt x="4250" y="5352"/>
                    <a:pt x="19" y="5784"/>
                  </a:cubicBezTo>
                  <a:cubicBezTo>
                    <a:pt x="0" y="5786"/>
                    <a:pt x="523" y="6934"/>
                    <a:pt x="523" y="6934"/>
                  </a:cubicBezTo>
                  <a:cubicBezTo>
                    <a:pt x="606" y="7104"/>
                    <a:pt x="779" y="7209"/>
                    <a:pt x="965" y="7209"/>
                  </a:cubicBezTo>
                  <a:cubicBezTo>
                    <a:pt x="994" y="7209"/>
                    <a:pt x="1022" y="7206"/>
                    <a:pt x="1051" y="7201"/>
                  </a:cubicBezTo>
                  <a:cubicBezTo>
                    <a:pt x="1379" y="7144"/>
                    <a:pt x="1702" y="7057"/>
                    <a:pt x="2017" y="6943"/>
                  </a:cubicBezTo>
                  <a:lnTo>
                    <a:pt x="2348" y="7950"/>
                  </a:lnTo>
                  <a:cubicBezTo>
                    <a:pt x="2407" y="8131"/>
                    <a:pt x="2576" y="8247"/>
                    <a:pt x="2757" y="8247"/>
                  </a:cubicBezTo>
                  <a:cubicBezTo>
                    <a:pt x="2801" y="8247"/>
                    <a:pt x="2846" y="8240"/>
                    <a:pt x="2891" y="8225"/>
                  </a:cubicBezTo>
                  <a:lnTo>
                    <a:pt x="3641" y="7978"/>
                  </a:lnTo>
                  <a:cubicBezTo>
                    <a:pt x="3867" y="7905"/>
                    <a:pt x="3989" y="7662"/>
                    <a:pt x="3915" y="7435"/>
                  </a:cubicBezTo>
                  <a:lnTo>
                    <a:pt x="3479" y="6110"/>
                  </a:lnTo>
                  <a:lnTo>
                    <a:pt x="3479" y="6110"/>
                  </a:lnTo>
                  <a:lnTo>
                    <a:pt x="4918" y="7198"/>
                  </a:lnTo>
                  <a:cubicBezTo>
                    <a:pt x="4995" y="7257"/>
                    <a:pt x="5086" y="7285"/>
                    <a:pt x="5177" y="7285"/>
                  </a:cubicBezTo>
                  <a:cubicBezTo>
                    <a:pt x="5307" y="7285"/>
                    <a:pt x="5436" y="7226"/>
                    <a:pt x="5521" y="7114"/>
                  </a:cubicBezTo>
                  <a:lnTo>
                    <a:pt x="5996" y="6486"/>
                  </a:lnTo>
                  <a:cubicBezTo>
                    <a:pt x="6140" y="6296"/>
                    <a:pt x="6104" y="6027"/>
                    <a:pt x="5914" y="5883"/>
                  </a:cubicBezTo>
                  <a:lnTo>
                    <a:pt x="4485" y="4801"/>
                  </a:lnTo>
                  <a:cubicBezTo>
                    <a:pt x="4975" y="3774"/>
                    <a:pt x="5135" y="2319"/>
                    <a:pt x="4570" y="257"/>
                  </a:cubicBezTo>
                  <a:cubicBezTo>
                    <a:pt x="4527" y="96"/>
                    <a:pt x="4384" y="1"/>
                    <a:pt x="42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41"/>
            <p:cNvSpPr/>
            <p:nvPr/>
          </p:nvSpPr>
          <p:spPr>
            <a:xfrm>
              <a:off x="-965517" y="2519604"/>
              <a:ext cx="283556" cy="233000"/>
            </a:xfrm>
            <a:custGeom>
              <a:avLst/>
              <a:gdLst/>
              <a:ahLst/>
              <a:cxnLst/>
              <a:rect l="l" t="t" r="r" b="b"/>
              <a:pathLst>
                <a:path w="4487" h="3687" extrusionOk="0">
                  <a:moveTo>
                    <a:pt x="2619" y="0"/>
                  </a:moveTo>
                  <a:cubicBezTo>
                    <a:pt x="2478" y="0"/>
                    <a:pt x="2312" y="52"/>
                    <a:pt x="2123" y="194"/>
                  </a:cubicBezTo>
                  <a:cubicBezTo>
                    <a:pt x="2123" y="194"/>
                    <a:pt x="1931" y="81"/>
                    <a:pt x="1712" y="81"/>
                  </a:cubicBezTo>
                  <a:cubicBezTo>
                    <a:pt x="1513" y="81"/>
                    <a:pt x="1292" y="173"/>
                    <a:pt x="1168" y="521"/>
                  </a:cubicBezTo>
                  <a:cubicBezTo>
                    <a:pt x="1168" y="521"/>
                    <a:pt x="1159" y="521"/>
                    <a:pt x="1143" y="521"/>
                  </a:cubicBezTo>
                  <a:cubicBezTo>
                    <a:pt x="1019" y="521"/>
                    <a:pt x="483" y="556"/>
                    <a:pt x="595" y="1164"/>
                  </a:cubicBezTo>
                  <a:cubicBezTo>
                    <a:pt x="595" y="1164"/>
                    <a:pt x="0" y="1509"/>
                    <a:pt x="475" y="2106"/>
                  </a:cubicBezTo>
                  <a:cubicBezTo>
                    <a:pt x="475" y="2106"/>
                    <a:pt x="173" y="2769"/>
                    <a:pt x="929" y="2905"/>
                  </a:cubicBezTo>
                  <a:cubicBezTo>
                    <a:pt x="929" y="2905"/>
                    <a:pt x="1109" y="3407"/>
                    <a:pt x="1544" y="3407"/>
                  </a:cubicBezTo>
                  <a:cubicBezTo>
                    <a:pt x="1612" y="3407"/>
                    <a:pt x="1687" y="3394"/>
                    <a:pt x="1768" y="3366"/>
                  </a:cubicBezTo>
                  <a:cubicBezTo>
                    <a:pt x="1768" y="3366"/>
                    <a:pt x="2088" y="3687"/>
                    <a:pt x="2396" y="3687"/>
                  </a:cubicBezTo>
                  <a:cubicBezTo>
                    <a:pt x="2550" y="3687"/>
                    <a:pt x="2702" y="3606"/>
                    <a:pt x="2810" y="3366"/>
                  </a:cubicBezTo>
                  <a:cubicBezTo>
                    <a:pt x="2810" y="3366"/>
                    <a:pt x="2938" y="3403"/>
                    <a:pt x="3089" y="3403"/>
                  </a:cubicBezTo>
                  <a:cubicBezTo>
                    <a:pt x="3302" y="3403"/>
                    <a:pt x="3560" y="3330"/>
                    <a:pt x="3569" y="2978"/>
                  </a:cubicBezTo>
                  <a:cubicBezTo>
                    <a:pt x="3569" y="2978"/>
                    <a:pt x="4304" y="2794"/>
                    <a:pt x="4057" y="2274"/>
                  </a:cubicBezTo>
                  <a:cubicBezTo>
                    <a:pt x="4057" y="2274"/>
                    <a:pt x="4418" y="1842"/>
                    <a:pt x="4108" y="1534"/>
                  </a:cubicBezTo>
                  <a:lnTo>
                    <a:pt x="4108" y="1534"/>
                  </a:lnTo>
                  <a:cubicBezTo>
                    <a:pt x="4109" y="1534"/>
                    <a:pt x="4486" y="1115"/>
                    <a:pt x="3916" y="1044"/>
                  </a:cubicBezTo>
                  <a:cubicBezTo>
                    <a:pt x="3916" y="1044"/>
                    <a:pt x="4097" y="398"/>
                    <a:pt x="3373" y="398"/>
                  </a:cubicBezTo>
                  <a:cubicBezTo>
                    <a:pt x="3324" y="398"/>
                    <a:pt x="3272" y="401"/>
                    <a:pt x="3215" y="407"/>
                  </a:cubicBezTo>
                  <a:cubicBezTo>
                    <a:pt x="3215" y="407"/>
                    <a:pt x="3013" y="0"/>
                    <a:pt x="26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41"/>
            <p:cNvSpPr/>
            <p:nvPr/>
          </p:nvSpPr>
          <p:spPr>
            <a:xfrm>
              <a:off x="-1869405" y="2878429"/>
              <a:ext cx="263334" cy="95804"/>
            </a:xfrm>
            <a:custGeom>
              <a:avLst/>
              <a:gdLst/>
              <a:ahLst/>
              <a:cxnLst/>
              <a:rect l="l" t="t" r="r" b="b"/>
              <a:pathLst>
                <a:path w="4167" h="1516" extrusionOk="0">
                  <a:moveTo>
                    <a:pt x="2954" y="0"/>
                  </a:moveTo>
                  <a:cubicBezTo>
                    <a:pt x="2954" y="0"/>
                    <a:pt x="0" y="235"/>
                    <a:pt x="212" y="724"/>
                  </a:cubicBezTo>
                  <a:cubicBezTo>
                    <a:pt x="212" y="724"/>
                    <a:pt x="440" y="1414"/>
                    <a:pt x="2878" y="1515"/>
                  </a:cubicBezTo>
                  <a:cubicBezTo>
                    <a:pt x="2878" y="1515"/>
                    <a:pt x="3829" y="1495"/>
                    <a:pt x="4166" y="757"/>
                  </a:cubicBezTo>
                  <a:lnTo>
                    <a:pt x="29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41"/>
            <p:cNvSpPr/>
            <p:nvPr/>
          </p:nvSpPr>
          <p:spPr>
            <a:xfrm>
              <a:off x="-1733787" y="2390621"/>
              <a:ext cx="1040569" cy="674291"/>
            </a:xfrm>
            <a:custGeom>
              <a:avLst/>
              <a:gdLst/>
              <a:ahLst/>
              <a:cxnLst/>
              <a:rect l="l" t="t" r="r" b="b"/>
              <a:pathLst>
                <a:path w="16466" h="10670" extrusionOk="0">
                  <a:moveTo>
                    <a:pt x="8082" y="1"/>
                  </a:moveTo>
                  <a:cubicBezTo>
                    <a:pt x="5243" y="1"/>
                    <a:pt x="3203" y="1966"/>
                    <a:pt x="3203" y="1966"/>
                  </a:cubicBezTo>
                  <a:cubicBezTo>
                    <a:pt x="483" y="1994"/>
                    <a:pt x="0" y="7010"/>
                    <a:pt x="0" y="7010"/>
                  </a:cubicBezTo>
                  <a:cubicBezTo>
                    <a:pt x="1085" y="9647"/>
                    <a:pt x="4315" y="9859"/>
                    <a:pt x="4315" y="9859"/>
                  </a:cubicBezTo>
                  <a:lnTo>
                    <a:pt x="5569" y="9902"/>
                  </a:lnTo>
                  <a:cubicBezTo>
                    <a:pt x="5123" y="10369"/>
                    <a:pt x="5973" y="10475"/>
                    <a:pt x="5973" y="10475"/>
                  </a:cubicBezTo>
                  <a:cubicBezTo>
                    <a:pt x="7054" y="10615"/>
                    <a:pt x="7983" y="10670"/>
                    <a:pt x="8775" y="10670"/>
                  </a:cubicBezTo>
                  <a:cubicBezTo>
                    <a:pt x="11733" y="10670"/>
                    <a:pt x="12782" y="9902"/>
                    <a:pt x="12782" y="9902"/>
                  </a:cubicBezTo>
                  <a:cubicBezTo>
                    <a:pt x="16466" y="6048"/>
                    <a:pt x="12782" y="1966"/>
                    <a:pt x="12782" y="1966"/>
                  </a:cubicBezTo>
                  <a:cubicBezTo>
                    <a:pt x="11120" y="492"/>
                    <a:pt x="9501" y="1"/>
                    <a:pt x="80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41"/>
            <p:cNvSpPr/>
            <p:nvPr/>
          </p:nvSpPr>
          <p:spPr>
            <a:xfrm>
              <a:off x="-1826496" y="2843482"/>
              <a:ext cx="431243" cy="208733"/>
            </a:xfrm>
            <a:custGeom>
              <a:avLst/>
              <a:gdLst/>
              <a:ahLst/>
              <a:cxnLst/>
              <a:rect l="l" t="t" r="r" b="b"/>
              <a:pathLst>
                <a:path w="6824" h="3303" extrusionOk="0">
                  <a:moveTo>
                    <a:pt x="5952" y="1"/>
                  </a:moveTo>
                  <a:lnTo>
                    <a:pt x="3771" y="250"/>
                  </a:lnTo>
                  <a:cubicBezTo>
                    <a:pt x="4098" y="1864"/>
                    <a:pt x="2827" y="2041"/>
                    <a:pt x="2827" y="2041"/>
                  </a:cubicBezTo>
                  <a:cubicBezTo>
                    <a:pt x="1531" y="2261"/>
                    <a:pt x="744" y="2630"/>
                    <a:pt x="744" y="2630"/>
                  </a:cubicBezTo>
                  <a:cubicBezTo>
                    <a:pt x="0" y="3140"/>
                    <a:pt x="1467" y="3303"/>
                    <a:pt x="1467" y="3303"/>
                  </a:cubicBezTo>
                  <a:lnTo>
                    <a:pt x="4472" y="3303"/>
                  </a:lnTo>
                  <a:cubicBezTo>
                    <a:pt x="6824" y="3160"/>
                    <a:pt x="5952" y="1"/>
                    <a:pt x="59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41"/>
            <p:cNvSpPr/>
            <p:nvPr/>
          </p:nvSpPr>
          <p:spPr>
            <a:xfrm>
              <a:off x="-1488024" y="2656675"/>
              <a:ext cx="257899" cy="404764"/>
            </a:xfrm>
            <a:custGeom>
              <a:avLst/>
              <a:gdLst/>
              <a:ahLst/>
              <a:cxnLst/>
              <a:rect l="l" t="t" r="r" b="b"/>
              <a:pathLst>
                <a:path w="4081" h="6405" fill="none" extrusionOk="0">
                  <a:moveTo>
                    <a:pt x="4081" y="0"/>
                  </a:moveTo>
                  <a:cubicBezTo>
                    <a:pt x="4081" y="0"/>
                    <a:pt x="0" y="1759"/>
                    <a:pt x="3855" y="4731"/>
                  </a:cubicBezTo>
                  <a:lnTo>
                    <a:pt x="1686" y="5692"/>
                  </a:lnTo>
                  <a:cubicBezTo>
                    <a:pt x="1686" y="5692"/>
                    <a:pt x="747" y="6203"/>
                    <a:pt x="3446" y="6405"/>
                  </a:cubicBez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41"/>
            <p:cNvSpPr/>
            <p:nvPr/>
          </p:nvSpPr>
          <p:spPr>
            <a:xfrm>
              <a:off x="-1492001" y="2480422"/>
              <a:ext cx="47080" cy="39244"/>
            </a:xfrm>
            <a:custGeom>
              <a:avLst/>
              <a:gdLst/>
              <a:ahLst/>
              <a:cxnLst/>
              <a:rect l="l" t="t" r="r" b="b"/>
              <a:pathLst>
                <a:path w="745" h="621" fill="none" extrusionOk="0">
                  <a:moveTo>
                    <a:pt x="0" y="621"/>
                  </a:moveTo>
                  <a:lnTo>
                    <a:pt x="744" y="0"/>
                  </a:lnTo>
                </a:path>
              </a:pathLst>
            </a:custGeom>
            <a:noFill/>
            <a:ln w="525" cap="rnd" cmpd="sng">
              <a:solidFill>
                <a:srgbClr val="E2BFA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41"/>
            <p:cNvSpPr/>
            <p:nvPr/>
          </p:nvSpPr>
          <p:spPr>
            <a:xfrm>
              <a:off x="-1160354" y="2419754"/>
              <a:ext cx="55612" cy="11059"/>
            </a:xfrm>
            <a:custGeom>
              <a:avLst/>
              <a:gdLst/>
              <a:ahLst/>
              <a:cxnLst/>
              <a:rect l="l" t="t" r="r" b="b"/>
              <a:pathLst>
                <a:path w="880" h="175" fill="none" extrusionOk="0">
                  <a:moveTo>
                    <a:pt x="879" y="175"/>
                  </a:moveTo>
                  <a:cubicBezTo>
                    <a:pt x="593" y="91"/>
                    <a:pt x="298" y="33"/>
                    <a:pt x="1" y="1"/>
                  </a:cubicBez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41"/>
            <p:cNvSpPr/>
            <p:nvPr/>
          </p:nvSpPr>
          <p:spPr>
            <a:xfrm>
              <a:off x="-1231955" y="2439598"/>
              <a:ext cx="91380" cy="63"/>
            </a:xfrm>
            <a:custGeom>
              <a:avLst/>
              <a:gdLst/>
              <a:ahLst/>
              <a:cxnLst/>
              <a:rect l="l" t="t" r="r" b="b"/>
              <a:pathLst>
                <a:path w="1446" h="1" fill="none" extrusionOk="0">
                  <a:moveTo>
                    <a:pt x="1446" y="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41"/>
            <p:cNvSpPr/>
            <p:nvPr/>
          </p:nvSpPr>
          <p:spPr>
            <a:xfrm>
              <a:off x="-1252556" y="2418174"/>
              <a:ext cx="69072" cy="1138"/>
            </a:xfrm>
            <a:custGeom>
              <a:avLst/>
              <a:gdLst/>
              <a:ahLst/>
              <a:cxnLst/>
              <a:rect l="l" t="t" r="r" b="b"/>
              <a:pathLst>
                <a:path w="1093" h="18" fill="none" extrusionOk="0">
                  <a:moveTo>
                    <a:pt x="1093" y="1"/>
                  </a:moveTo>
                  <a:cubicBezTo>
                    <a:pt x="729" y="13"/>
                    <a:pt x="364" y="18"/>
                    <a:pt x="0" y="13"/>
                  </a:cubicBez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41"/>
            <p:cNvSpPr/>
            <p:nvPr/>
          </p:nvSpPr>
          <p:spPr>
            <a:xfrm>
              <a:off x="-1321376" y="2439092"/>
              <a:ext cx="60098" cy="12576"/>
            </a:xfrm>
            <a:custGeom>
              <a:avLst/>
              <a:gdLst/>
              <a:ahLst/>
              <a:cxnLst/>
              <a:rect l="l" t="t" r="r" b="b"/>
              <a:pathLst>
                <a:path w="951" h="199" fill="none" extrusionOk="0">
                  <a:moveTo>
                    <a:pt x="950" y="0"/>
                  </a:moveTo>
                  <a:lnTo>
                    <a:pt x="0" y="198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41"/>
            <p:cNvSpPr/>
            <p:nvPr/>
          </p:nvSpPr>
          <p:spPr>
            <a:xfrm>
              <a:off x="-1347476" y="2417858"/>
              <a:ext cx="56370" cy="20791"/>
            </a:xfrm>
            <a:custGeom>
              <a:avLst/>
              <a:gdLst/>
              <a:ahLst/>
              <a:cxnLst/>
              <a:rect l="l" t="t" r="r" b="b"/>
              <a:pathLst>
                <a:path w="892" h="329" fill="none" extrusionOk="0">
                  <a:moveTo>
                    <a:pt x="891" y="1"/>
                  </a:moveTo>
                  <a:cubicBezTo>
                    <a:pt x="608" y="143"/>
                    <a:pt x="309" y="252"/>
                    <a:pt x="0" y="328"/>
                  </a:cubicBez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41"/>
            <p:cNvSpPr/>
            <p:nvPr/>
          </p:nvSpPr>
          <p:spPr>
            <a:xfrm>
              <a:off x="-1373513" y="2461463"/>
              <a:ext cx="28059" cy="13777"/>
            </a:xfrm>
            <a:custGeom>
              <a:avLst/>
              <a:gdLst/>
              <a:ahLst/>
              <a:cxnLst/>
              <a:rect l="l" t="t" r="r" b="b"/>
              <a:pathLst>
                <a:path w="444" h="218" fill="none" extrusionOk="0">
                  <a:moveTo>
                    <a:pt x="444" y="1"/>
                  </a:moveTo>
                  <a:lnTo>
                    <a:pt x="1" y="218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41"/>
            <p:cNvSpPr/>
            <p:nvPr/>
          </p:nvSpPr>
          <p:spPr>
            <a:xfrm>
              <a:off x="-1407761" y="2451984"/>
              <a:ext cx="32925" cy="18263"/>
            </a:xfrm>
            <a:custGeom>
              <a:avLst/>
              <a:gdLst/>
              <a:ahLst/>
              <a:cxnLst/>
              <a:rect l="l" t="t" r="r" b="b"/>
              <a:pathLst>
                <a:path w="521" h="289" fill="none" extrusionOk="0">
                  <a:moveTo>
                    <a:pt x="521" y="1"/>
                  </a:moveTo>
                  <a:cubicBezTo>
                    <a:pt x="361" y="118"/>
                    <a:pt x="185" y="214"/>
                    <a:pt x="0" y="289"/>
                  </a:cubicBez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41"/>
            <p:cNvSpPr/>
            <p:nvPr/>
          </p:nvSpPr>
          <p:spPr>
            <a:xfrm>
              <a:off x="-1439106" y="2491671"/>
              <a:ext cx="49292" cy="25973"/>
            </a:xfrm>
            <a:custGeom>
              <a:avLst/>
              <a:gdLst/>
              <a:ahLst/>
              <a:cxnLst/>
              <a:rect l="l" t="t" r="r" b="b"/>
              <a:pathLst>
                <a:path w="780" h="411" fill="none" extrusionOk="0">
                  <a:moveTo>
                    <a:pt x="779" y="1"/>
                  </a:moveTo>
                  <a:lnTo>
                    <a:pt x="1" y="411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41"/>
            <p:cNvSpPr/>
            <p:nvPr/>
          </p:nvSpPr>
          <p:spPr>
            <a:xfrm>
              <a:off x="-1256095" y="2458367"/>
              <a:ext cx="38486" cy="5814"/>
            </a:xfrm>
            <a:custGeom>
              <a:avLst/>
              <a:gdLst/>
              <a:ahLst/>
              <a:cxnLst/>
              <a:rect l="l" t="t" r="r" b="b"/>
              <a:pathLst>
                <a:path w="609" h="92" fill="none" extrusionOk="0">
                  <a:moveTo>
                    <a:pt x="609" y="17"/>
                  </a:moveTo>
                  <a:cubicBezTo>
                    <a:pt x="405" y="1"/>
                    <a:pt x="197" y="26"/>
                    <a:pt x="1" y="91"/>
                  </a:cubicBez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41"/>
            <p:cNvSpPr/>
            <p:nvPr/>
          </p:nvSpPr>
          <p:spPr>
            <a:xfrm>
              <a:off x="-1163956" y="2460010"/>
              <a:ext cx="53779" cy="3349"/>
            </a:xfrm>
            <a:custGeom>
              <a:avLst/>
              <a:gdLst/>
              <a:ahLst/>
              <a:cxnLst/>
              <a:rect l="l" t="t" r="r" b="b"/>
              <a:pathLst>
                <a:path w="851" h="53" fill="none" extrusionOk="0">
                  <a:moveTo>
                    <a:pt x="851" y="52"/>
                  </a:moveTo>
                  <a:cubicBezTo>
                    <a:pt x="569" y="24"/>
                    <a:pt x="286" y="7"/>
                    <a:pt x="1" y="0"/>
                  </a:cubicBez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41"/>
            <p:cNvSpPr/>
            <p:nvPr/>
          </p:nvSpPr>
          <p:spPr>
            <a:xfrm>
              <a:off x="-1344885" y="2471385"/>
              <a:ext cx="52768" cy="18958"/>
            </a:xfrm>
            <a:custGeom>
              <a:avLst/>
              <a:gdLst/>
              <a:ahLst/>
              <a:cxnLst/>
              <a:rect l="l" t="t" r="r" b="b"/>
              <a:pathLst>
                <a:path w="835" h="300" fill="none" extrusionOk="0">
                  <a:moveTo>
                    <a:pt x="835" y="1"/>
                  </a:moveTo>
                  <a:cubicBezTo>
                    <a:pt x="561" y="110"/>
                    <a:pt x="282" y="211"/>
                    <a:pt x="0" y="300"/>
                  </a:cubicBez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41"/>
            <p:cNvSpPr/>
            <p:nvPr/>
          </p:nvSpPr>
          <p:spPr>
            <a:xfrm>
              <a:off x="-1395311" y="2512083"/>
              <a:ext cx="24204" cy="13587"/>
            </a:xfrm>
            <a:custGeom>
              <a:avLst/>
              <a:gdLst/>
              <a:ahLst/>
              <a:cxnLst/>
              <a:rect l="l" t="t" r="r" b="b"/>
              <a:pathLst>
                <a:path w="383" h="215" fill="none" extrusionOk="0">
                  <a:moveTo>
                    <a:pt x="382" y="1"/>
                  </a:moveTo>
                  <a:cubicBezTo>
                    <a:pt x="251" y="66"/>
                    <a:pt x="124" y="137"/>
                    <a:pt x="1" y="215"/>
                  </a:cubicBez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41"/>
            <p:cNvSpPr/>
            <p:nvPr/>
          </p:nvSpPr>
          <p:spPr>
            <a:xfrm>
              <a:off x="-1474116" y="2535402"/>
              <a:ext cx="47459" cy="26858"/>
            </a:xfrm>
            <a:custGeom>
              <a:avLst/>
              <a:gdLst/>
              <a:ahLst/>
              <a:cxnLst/>
              <a:rect l="l" t="t" r="r" b="b"/>
              <a:pathLst>
                <a:path w="751" h="425" fill="none" extrusionOk="0">
                  <a:moveTo>
                    <a:pt x="751" y="1"/>
                  </a:moveTo>
                  <a:cubicBezTo>
                    <a:pt x="507" y="151"/>
                    <a:pt x="257" y="294"/>
                    <a:pt x="1" y="425"/>
                  </a:cubicBez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1"/>
            <p:cNvSpPr/>
            <p:nvPr/>
          </p:nvSpPr>
          <p:spPr>
            <a:xfrm>
              <a:off x="-1654793" y="2160589"/>
              <a:ext cx="233190" cy="339547"/>
            </a:xfrm>
            <a:custGeom>
              <a:avLst/>
              <a:gdLst/>
              <a:ahLst/>
              <a:cxnLst/>
              <a:rect l="l" t="t" r="r" b="b"/>
              <a:pathLst>
                <a:path w="3690" h="5373" extrusionOk="0">
                  <a:moveTo>
                    <a:pt x="1579" y="0"/>
                  </a:moveTo>
                  <a:cubicBezTo>
                    <a:pt x="1016" y="0"/>
                    <a:pt x="0" y="611"/>
                    <a:pt x="121" y="5091"/>
                  </a:cubicBezTo>
                  <a:lnTo>
                    <a:pt x="786" y="5373"/>
                  </a:lnTo>
                  <a:cubicBezTo>
                    <a:pt x="786" y="5373"/>
                    <a:pt x="3689" y="936"/>
                    <a:pt x="1937" y="86"/>
                  </a:cubicBezTo>
                  <a:cubicBezTo>
                    <a:pt x="1937" y="86"/>
                    <a:pt x="1790" y="0"/>
                    <a:pt x="1579" y="0"/>
                  </a:cubicBezTo>
                  <a:close/>
                </a:path>
              </a:pathLst>
            </a:custGeom>
            <a:solidFill>
              <a:srgbClr val="EDC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1"/>
            <p:cNvSpPr/>
            <p:nvPr/>
          </p:nvSpPr>
          <p:spPr>
            <a:xfrm>
              <a:off x="-1627113" y="2214874"/>
              <a:ext cx="143073" cy="240647"/>
            </a:xfrm>
            <a:custGeom>
              <a:avLst/>
              <a:gdLst/>
              <a:ahLst/>
              <a:cxnLst/>
              <a:rect l="l" t="t" r="r" b="b"/>
              <a:pathLst>
                <a:path w="2264" h="3808" extrusionOk="0">
                  <a:moveTo>
                    <a:pt x="1115" y="0"/>
                  </a:moveTo>
                  <a:cubicBezTo>
                    <a:pt x="825" y="0"/>
                    <a:pt x="1" y="298"/>
                    <a:pt x="6" y="3670"/>
                  </a:cubicBezTo>
                  <a:lnTo>
                    <a:pt x="315" y="3808"/>
                  </a:lnTo>
                  <a:cubicBezTo>
                    <a:pt x="315" y="3808"/>
                    <a:pt x="2263" y="520"/>
                    <a:pt x="1215" y="14"/>
                  </a:cubicBezTo>
                  <a:cubicBezTo>
                    <a:pt x="1215" y="14"/>
                    <a:pt x="1178" y="0"/>
                    <a:pt x="11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1"/>
            <p:cNvSpPr/>
            <p:nvPr/>
          </p:nvSpPr>
          <p:spPr>
            <a:xfrm>
              <a:off x="-1893420" y="2156544"/>
              <a:ext cx="251895" cy="313510"/>
            </a:xfrm>
            <a:custGeom>
              <a:avLst/>
              <a:gdLst/>
              <a:ahLst/>
              <a:cxnLst/>
              <a:rect l="l" t="t" r="r" b="b"/>
              <a:pathLst>
                <a:path w="3986" h="4961" extrusionOk="0">
                  <a:moveTo>
                    <a:pt x="2211" y="1"/>
                  </a:moveTo>
                  <a:cubicBezTo>
                    <a:pt x="2190" y="1"/>
                    <a:pt x="2168" y="1"/>
                    <a:pt x="2147" y="3"/>
                  </a:cubicBezTo>
                  <a:cubicBezTo>
                    <a:pt x="2147" y="3"/>
                    <a:pt x="2146" y="3"/>
                    <a:pt x="2146" y="3"/>
                  </a:cubicBezTo>
                  <a:cubicBezTo>
                    <a:pt x="2103" y="3"/>
                    <a:pt x="0" y="28"/>
                    <a:pt x="2963" y="4960"/>
                  </a:cubicBezTo>
                  <a:lnTo>
                    <a:pt x="3644" y="4883"/>
                  </a:lnTo>
                  <a:cubicBezTo>
                    <a:pt x="3644" y="4883"/>
                    <a:pt x="3986" y="1"/>
                    <a:pt x="22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1"/>
            <p:cNvSpPr/>
            <p:nvPr/>
          </p:nvSpPr>
          <p:spPr>
            <a:xfrm>
              <a:off x="-1920531" y="2437639"/>
              <a:ext cx="415065" cy="396865"/>
            </a:xfrm>
            <a:custGeom>
              <a:avLst/>
              <a:gdLst/>
              <a:ahLst/>
              <a:cxnLst/>
              <a:rect l="l" t="t" r="r" b="b"/>
              <a:pathLst>
                <a:path w="6568" h="6280" extrusionOk="0">
                  <a:moveTo>
                    <a:pt x="3748" y="1"/>
                  </a:moveTo>
                  <a:cubicBezTo>
                    <a:pt x="3256" y="1"/>
                    <a:pt x="2681" y="109"/>
                    <a:pt x="2022" y="400"/>
                  </a:cubicBezTo>
                  <a:cubicBezTo>
                    <a:pt x="2022" y="400"/>
                    <a:pt x="0" y="1293"/>
                    <a:pt x="340" y="4311"/>
                  </a:cubicBezTo>
                  <a:cubicBezTo>
                    <a:pt x="340" y="4311"/>
                    <a:pt x="534" y="6280"/>
                    <a:pt x="2567" y="6280"/>
                  </a:cubicBezTo>
                  <a:cubicBezTo>
                    <a:pt x="2867" y="6280"/>
                    <a:pt x="3207" y="6237"/>
                    <a:pt x="3593" y="6138"/>
                  </a:cubicBezTo>
                  <a:cubicBezTo>
                    <a:pt x="3593" y="6138"/>
                    <a:pt x="6568" y="5883"/>
                    <a:pt x="6462" y="2759"/>
                  </a:cubicBezTo>
                  <a:lnTo>
                    <a:pt x="6462" y="2759"/>
                  </a:lnTo>
                  <a:cubicBezTo>
                    <a:pt x="6462" y="2759"/>
                    <a:pt x="6462" y="2759"/>
                    <a:pt x="6462" y="2759"/>
                  </a:cubicBezTo>
                  <a:cubicBezTo>
                    <a:pt x="6463" y="2759"/>
                    <a:pt x="6335" y="1547"/>
                    <a:pt x="5911" y="932"/>
                  </a:cubicBezTo>
                  <a:cubicBezTo>
                    <a:pt x="5911" y="932"/>
                    <a:pt x="5189" y="1"/>
                    <a:pt x="3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1"/>
            <p:cNvSpPr/>
            <p:nvPr/>
          </p:nvSpPr>
          <p:spPr>
            <a:xfrm>
              <a:off x="-1864919" y="2758294"/>
              <a:ext cx="36084" cy="37095"/>
            </a:xfrm>
            <a:custGeom>
              <a:avLst/>
              <a:gdLst/>
              <a:ahLst/>
              <a:cxnLst/>
              <a:rect l="l" t="t" r="r" b="b"/>
              <a:pathLst>
                <a:path w="571" h="587" fill="none" extrusionOk="0">
                  <a:moveTo>
                    <a:pt x="0" y="0"/>
                  </a:moveTo>
                  <a:cubicBezTo>
                    <a:pt x="0" y="0"/>
                    <a:pt x="222" y="550"/>
                    <a:pt x="570" y="586"/>
                  </a:cubicBez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41"/>
            <p:cNvSpPr/>
            <p:nvPr/>
          </p:nvSpPr>
          <p:spPr>
            <a:xfrm>
              <a:off x="-1847729" y="2783319"/>
              <a:ext cx="30081" cy="25720"/>
            </a:xfrm>
            <a:custGeom>
              <a:avLst/>
              <a:gdLst/>
              <a:ahLst/>
              <a:cxnLst/>
              <a:rect l="l" t="t" r="r" b="b"/>
              <a:pathLst>
                <a:path w="476" h="407" fill="none" extrusionOk="0">
                  <a:moveTo>
                    <a:pt x="475" y="0"/>
                  </a:moveTo>
                  <a:cubicBezTo>
                    <a:pt x="475" y="0"/>
                    <a:pt x="333" y="407"/>
                    <a:pt x="0" y="309"/>
                  </a:cubicBez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41"/>
            <p:cNvSpPr/>
            <p:nvPr/>
          </p:nvSpPr>
          <p:spPr>
            <a:xfrm>
              <a:off x="-1886847" y="2728402"/>
              <a:ext cx="69199" cy="49292"/>
            </a:xfrm>
            <a:custGeom>
              <a:avLst/>
              <a:gdLst/>
              <a:ahLst/>
              <a:cxnLst/>
              <a:rect l="l" t="t" r="r" b="b"/>
              <a:pathLst>
                <a:path w="1095" h="780" extrusionOk="0">
                  <a:moveTo>
                    <a:pt x="437" y="1"/>
                  </a:moveTo>
                  <a:cubicBezTo>
                    <a:pt x="291" y="1"/>
                    <a:pt x="138" y="65"/>
                    <a:pt x="34" y="280"/>
                  </a:cubicBezTo>
                  <a:cubicBezTo>
                    <a:pt x="10" y="329"/>
                    <a:pt x="1" y="385"/>
                    <a:pt x="8" y="439"/>
                  </a:cubicBezTo>
                  <a:cubicBezTo>
                    <a:pt x="29" y="521"/>
                    <a:pt x="62" y="598"/>
                    <a:pt x="108" y="670"/>
                  </a:cubicBezTo>
                  <a:cubicBezTo>
                    <a:pt x="151" y="739"/>
                    <a:pt x="226" y="779"/>
                    <a:pt x="304" y="779"/>
                  </a:cubicBezTo>
                  <a:cubicBezTo>
                    <a:pt x="329" y="779"/>
                    <a:pt x="355" y="775"/>
                    <a:pt x="380" y="766"/>
                  </a:cubicBezTo>
                  <a:cubicBezTo>
                    <a:pt x="619" y="687"/>
                    <a:pt x="1094" y="478"/>
                    <a:pt x="851" y="139"/>
                  </a:cubicBezTo>
                  <a:cubicBezTo>
                    <a:pt x="851" y="139"/>
                    <a:pt x="652" y="1"/>
                    <a:pt x="4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1"/>
            <p:cNvSpPr/>
            <p:nvPr/>
          </p:nvSpPr>
          <p:spPr>
            <a:xfrm>
              <a:off x="-1823905" y="2501530"/>
              <a:ext cx="206584" cy="187752"/>
            </a:xfrm>
            <a:custGeom>
              <a:avLst/>
              <a:gdLst/>
              <a:ahLst/>
              <a:cxnLst/>
              <a:rect l="l" t="t" r="r" b="b"/>
              <a:pathLst>
                <a:path w="3269" h="2971" extrusionOk="0">
                  <a:moveTo>
                    <a:pt x="1636" y="1"/>
                  </a:moveTo>
                  <a:cubicBezTo>
                    <a:pt x="1523" y="1"/>
                    <a:pt x="1407" y="14"/>
                    <a:pt x="1292" y="41"/>
                  </a:cubicBezTo>
                  <a:cubicBezTo>
                    <a:pt x="494" y="231"/>
                    <a:pt x="0" y="1031"/>
                    <a:pt x="190" y="1828"/>
                  </a:cubicBezTo>
                  <a:cubicBezTo>
                    <a:pt x="351" y="2511"/>
                    <a:pt x="961" y="2971"/>
                    <a:pt x="1633" y="2971"/>
                  </a:cubicBezTo>
                  <a:cubicBezTo>
                    <a:pt x="1746" y="2971"/>
                    <a:pt x="1862" y="2958"/>
                    <a:pt x="1977" y="2930"/>
                  </a:cubicBezTo>
                  <a:cubicBezTo>
                    <a:pt x="2775" y="2742"/>
                    <a:pt x="3269" y="1941"/>
                    <a:pt x="3079" y="1143"/>
                  </a:cubicBezTo>
                  <a:cubicBezTo>
                    <a:pt x="2916" y="461"/>
                    <a:pt x="2308" y="1"/>
                    <a:pt x="16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1"/>
            <p:cNvSpPr/>
            <p:nvPr/>
          </p:nvSpPr>
          <p:spPr>
            <a:xfrm>
              <a:off x="-1793318" y="2570097"/>
              <a:ext cx="89990" cy="86640"/>
            </a:xfrm>
            <a:custGeom>
              <a:avLst/>
              <a:gdLst/>
              <a:ahLst/>
              <a:cxnLst/>
              <a:rect l="l" t="t" r="r" b="b"/>
              <a:pathLst>
                <a:path w="1424" h="1371" extrusionOk="0">
                  <a:moveTo>
                    <a:pt x="686" y="1"/>
                  </a:moveTo>
                  <a:cubicBezTo>
                    <a:pt x="308" y="1"/>
                    <a:pt x="1" y="306"/>
                    <a:pt x="1" y="685"/>
                  </a:cubicBezTo>
                  <a:cubicBezTo>
                    <a:pt x="1" y="962"/>
                    <a:pt x="167" y="1212"/>
                    <a:pt x="423" y="1318"/>
                  </a:cubicBezTo>
                  <a:cubicBezTo>
                    <a:pt x="508" y="1353"/>
                    <a:pt x="597" y="1370"/>
                    <a:pt x="685" y="1370"/>
                  </a:cubicBezTo>
                  <a:cubicBezTo>
                    <a:pt x="864" y="1370"/>
                    <a:pt x="1039" y="1300"/>
                    <a:pt x="1169" y="1169"/>
                  </a:cubicBezTo>
                  <a:cubicBezTo>
                    <a:pt x="1365" y="973"/>
                    <a:pt x="1424" y="678"/>
                    <a:pt x="1318" y="424"/>
                  </a:cubicBezTo>
                  <a:cubicBezTo>
                    <a:pt x="1212" y="167"/>
                    <a:pt x="963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41"/>
            <p:cNvSpPr/>
            <p:nvPr/>
          </p:nvSpPr>
          <p:spPr>
            <a:xfrm>
              <a:off x="-1778088" y="2588803"/>
              <a:ext cx="21044" cy="21107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66" y="1"/>
                  </a:moveTo>
                  <a:cubicBezTo>
                    <a:pt x="75" y="1"/>
                    <a:pt x="0" y="75"/>
                    <a:pt x="0" y="167"/>
                  </a:cubicBezTo>
                  <a:cubicBezTo>
                    <a:pt x="0" y="259"/>
                    <a:pt x="75" y="333"/>
                    <a:pt x="166" y="333"/>
                  </a:cubicBezTo>
                  <a:cubicBezTo>
                    <a:pt x="258" y="333"/>
                    <a:pt x="333" y="259"/>
                    <a:pt x="333" y="167"/>
                  </a:cubicBezTo>
                  <a:cubicBezTo>
                    <a:pt x="333" y="75"/>
                    <a:pt x="258" y="1"/>
                    <a:pt x="1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41"/>
            <p:cNvSpPr/>
            <p:nvPr/>
          </p:nvSpPr>
          <p:spPr>
            <a:xfrm>
              <a:off x="-1741877" y="2461590"/>
              <a:ext cx="388080" cy="521169"/>
            </a:xfrm>
            <a:custGeom>
              <a:avLst/>
              <a:gdLst/>
              <a:ahLst/>
              <a:cxnLst/>
              <a:rect l="l" t="t" r="r" b="b"/>
              <a:pathLst>
                <a:path w="6141" h="8247" extrusionOk="0">
                  <a:moveTo>
                    <a:pt x="4236" y="1"/>
                  </a:moveTo>
                  <a:cubicBezTo>
                    <a:pt x="4159" y="1"/>
                    <a:pt x="4082" y="26"/>
                    <a:pt x="4016" y="81"/>
                  </a:cubicBezTo>
                  <a:lnTo>
                    <a:pt x="3411" y="591"/>
                  </a:lnTo>
                  <a:cubicBezTo>
                    <a:pt x="3305" y="680"/>
                    <a:pt x="3263" y="824"/>
                    <a:pt x="3305" y="955"/>
                  </a:cubicBezTo>
                  <a:cubicBezTo>
                    <a:pt x="3592" y="1862"/>
                    <a:pt x="4250" y="5352"/>
                    <a:pt x="19" y="5784"/>
                  </a:cubicBezTo>
                  <a:cubicBezTo>
                    <a:pt x="0" y="5786"/>
                    <a:pt x="523" y="6934"/>
                    <a:pt x="523" y="6934"/>
                  </a:cubicBezTo>
                  <a:cubicBezTo>
                    <a:pt x="606" y="7104"/>
                    <a:pt x="779" y="7209"/>
                    <a:pt x="965" y="7209"/>
                  </a:cubicBezTo>
                  <a:cubicBezTo>
                    <a:pt x="994" y="7209"/>
                    <a:pt x="1022" y="7206"/>
                    <a:pt x="1051" y="7201"/>
                  </a:cubicBezTo>
                  <a:cubicBezTo>
                    <a:pt x="1379" y="7144"/>
                    <a:pt x="1702" y="7057"/>
                    <a:pt x="2017" y="6943"/>
                  </a:cubicBezTo>
                  <a:lnTo>
                    <a:pt x="2348" y="7950"/>
                  </a:lnTo>
                  <a:cubicBezTo>
                    <a:pt x="2407" y="8131"/>
                    <a:pt x="2576" y="8247"/>
                    <a:pt x="2757" y="8247"/>
                  </a:cubicBezTo>
                  <a:cubicBezTo>
                    <a:pt x="2801" y="8247"/>
                    <a:pt x="2846" y="8240"/>
                    <a:pt x="2891" y="8225"/>
                  </a:cubicBezTo>
                  <a:lnTo>
                    <a:pt x="3641" y="7978"/>
                  </a:lnTo>
                  <a:cubicBezTo>
                    <a:pt x="3867" y="7905"/>
                    <a:pt x="3989" y="7662"/>
                    <a:pt x="3915" y="7435"/>
                  </a:cubicBezTo>
                  <a:lnTo>
                    <a:pt x="3479" y="6110"/>
                  </a:lnTo>
                  <a:lnTo>
                    <a:pt x="3479" y="6110"/>
                  </a:lnTo>
                  <a:lnTo>
                    <a:pt x="4918" y="7198"/>
                  </a:lnTo>
                  <a:cubicBezTo>
                    <a:pt x="4995" y="7257"/>
                    <a:pt x="5086" y="7285"/>
                    <a:pt x="5177" y="7285"/>
                  </a:cubicBezTo>
                  <a:cubicBezTo>
                    <a:pt x="5307" y="7285"/>
                    <a:pt x="5436" y="7226"/>
                    <a:pt x="5521" y="7114"/>
                  </a:cubicBezTo>
                  <a:lnTo>
                    <a:pt x="5996" y="6486"/>
                  </a:lnTo>
                  <a:cubicBezTo>
                    <a:pt x="6140" y="6296"/>
                    <a:pt x="6104" y="6027"/>
                    <a:pt x="5914" y="5883"/>
                  </a:cubicBezTo>
                  <a:lnTo>
                    <a:pt x="4485" y="4801"/>
                  </a:lnTo>
                  <a:cubicBezTo>
                    <a:pt x="4975" y="3774"/>
                    <a:pt x="5135" y="2319"/>
                    <a:pt x="4570" y="257"/>
                  </a:cubicBezTo>
                  <a:cubicBezTo>
                    <a:pt x="4527" y="96"/>
                    <a:pt x="4384" y="1"/>
                    <a:pt x="42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41"/>
            <p:cNvSpPr/>
            <p:nvPr/>
          </p:nvSpPr>
          <p:spPr>
            <a:xfrm>
              <a:off x="-1535732" y="2461590"/>
              <a:ext cx="84113" cy="138587"/>
            </a:xfrm>
            <a:custGeom>
              <a:avLst/>
              <a:gdLst/>
              <a:ahLst/>
              <a:cxnLst/>
              <a:rect l="l" t="t" r="r" b="b"/>
              <a:pathLst>
                <a:path w="1331" h="2193" extrusionOk="0">
                  <a:moveTo>
                    <a:pt x="974" y="1"/>
                  </a:moveTo>
                  <a:cubicBezTo>
                    <a:pt x="897" y="1"/>
                    <a:pt x="820" y="26"/>
                    <a:pt x="754" y="81"/>
                  </a:cubicBezTo>
                  <a:lnTo>
                    <a:pt x="149" y="593"/>
                  </a:lnTo>
                  <a:cubicBezTo>
                    <a:pt x="43" y="681"/>
                    <a:pt x="1" y="825"/>
                    <a:pt x="43" y="957"/>
                  </a:cubicBezTo>
                  <a:cubicBezTo>
                    <a:pt x="165" y="1359"/>
                    <a:pt x="236" y="1773"/>
                    <a:pt x="255" y="2193"/>
                  </a:cubicBezTo>
                  <a:lnTo>
                    <a:pt x="1330" y="339"/>
                  </a:lnTo>
                  <a:cubicBezTo>
                    <a:pt x="1322" y="311"/>
                    <a:pt x="1316" y="285"/>
                    <a:pt x="1308" y="257"/>
                  </a:cubicBezTo>
                  <a:cubicBezTo>
                    <a:pt x="1265" y="96"/>
                    <a:pt x="1122" y="1"/>
                    <a:pt x="9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41"/>
            <p:cNvSpPr/>
            <p:nvPr/>
          </p:nvSpPr>
          <p:spPr>
            <a:xfrm>
              <a:off x="-1741813" y="2801330"/>
              <a:ext cx="105725" cy="109454"/>
            </a:xfrm>
            <a:custGeom>
              <a:avLst/>
              <a:gdLst/>
              <a:ahLst/>
              <a:cxnLst/>
              <a:rect l="l" t="t" r="r" b="b"/>
              <a:pathLst>
                <a:path w="1673" h="1732" extrusionOk="0">
                  <a:moveTo>
                    <a:pt x="1672" y="0"/>
                  </a:moveTo>
                  <a:lnTo>
                    <a:pt x="1672" y="0"/>
                  </a:lnTo>
                  <a:cubicBezTo>
                    <a:pt x="1228" y="198"/>
                    <a:pt x="683" y="340"/>
                    <a:pt x="18" y="408"/>
                  </a:cubicBezTo>
                  <a:cubicBezTo>
                    <a:pt x="1" y="410"/>
                    <a:pt x="522" y="1558"/>
                    <a:pt x="522" y="1558"/>
                  </a:cubicBezTo>
                  <a:cubicBezTo>
                    <a:pt x="556" y="1626"/>
                    <a:pt x="607" y="1686"/>
                    <a:pt x="669" y="1732"/>
                  </a:cubicBezTo>
                  <a:lnTo>
                    <a:pt x="16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1"/>
            <p:cNvSpPr/>
            <p:nvPr/>
          </p:nvSpPr>
          <p:spPr>
            <a:xfrm>
              <a:off x="-1596842" y="2670831"/>
              <a:ext cx="198306" cy="311931"/>
            </a:xfrm>
            <a:custGeom>
              <a:avLst/>
              <a:gdLst/>
              <a:ahLst/>
              <a:cxnLst/>
              <a:rect l="l" t="t" r="r" b="b"/>
              <a:pathLst>
                <a:path w="3138" h="4936" extrusionOk="0">
                  <a:moveTo>
                    <a:pt x="2596" y="1"/>
                  </a:moveTo>
                  <a:lnTo>
                    <a:pt x="0" y="4484"/>
                  </a:lnTo>
                  <a:lnTo>
                    <a:pt x="53" y="4640"/>
                  </a:lnTo>
                  <a:cubicBezTo>
                    <a:pt x="112" y="4821"/>
                    <a:pt x="281" y="4936"/>
                    <a:pt x="462" y="4936"/>
                  </a:cubicBezTo>
                  <a:cubicBezTo>
                    <a:pt x="506" y="4936"/>
                    <a:pt x="551" y="4929"/>
                    <a:pt x="596" y="4914"/>
                  </a:cubicBezTo>
                  <a:lnTo>
                    <a:pt x="1346" y="4669"/>
                  </a:lnTo>
                  <a:cubicBezTo>
                    <a:pt x="1572" y="4594"/>
                    <a:pt x="1696" y="4351"/>
                    <a:pt x="1621" y="4124"/>
                  </a:cubicBezTo>
                  <a:lnTo>
                    <a:pt x="1186" y="2798"/>
                  </a:lnTo>
                  <a:lnTo>
                    <a:pt x="2303" y="3645"/>
                  </a:lnTo>
                  <a:lnTo>
                    <a:pt x="3138" y="2207"/>
                  </a:lnTo>
                  <a:lnTo>
                    <a:pt x="2191" y="1489"/>
                  </a:lnTo>
                  <a:cubicBezTo>
                    <a:pt x="2391" y="1069"/>
                    <a:pt x="2535" y="577"/>
                    <a:pt x="25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1"/>
            <p:cNvSpPr/>
            <p:nvPr/>
          </p:nvSpPr>
          <p:spPr>
            <a:xfrm>
              <a:off x="-1690056" y="2497927"/>
              <a:ext cx="260995" cy="442491"/>
            </a:xfrm>
            <a:custGeom>
              <a:avLst/>
              <a:gdLst/>
              <a:ahLst/>
              <a:cxnLst/>
              <a:rect l="l" t="t" r="r" b="b"/>
              <a:pathLst>
                <a:path w="4130" h="7002" extrusionOk="0">
                  <a:moveTo>
                    <a:pt x="3832" y="0"/>
                  </a:moveTo>
                  <a:lnTo>
                    <a:pt x="2701" y="1952"/>
                  </a:lnTo>
                  <a:cubicBezTo>
                    <a:pt x="2674" y="2900"/>
                    <a:pt x="2335" y="4003"/>
                    <a:pt x="1129" y="4665"/>
                  </a:cubicBezTo>
                  <a:lnTo>
                    <a:pt x="0" y="6610"/>
                  </a:lnTo>
                  <a:cubicBezTo>
                    <a:pt x="49" y="6625"/>
                    <a:pt x="99" y="6633"/>
                    <a:pt x="149" y="6633"/>
                  </a:cubicBezTo>
                  <a:cubicBezTo>
                    <a:pt x="176" y="6633"/>
                    <a:pt x="204" y="6631"/>
                    <a:pt x="231" y="6626"/>
                  </a:cubicBezTo>
                  <a:cubicBezTo>
                    <a:pt x="560" y="6569"/>
                    <a:pt x="883" y="6482"/>
                    <a:pt x="1197" y="6368"/>
                  </a:cubicBezTo>
                  <a:lnTo>
                    <a:pt x="1404" y="7001"/>
                  </a:lnTo>
                  <a:lnTo>
                    <a:pt x="4103" y="2346"/>
                  </a:lnTo>
                  <a:cubicBezTo>
                    <a:pt x="4130" y="1673"/>
                    <a:pt x="4051" y="896"/>
                    <a:pt x="38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1"/>
            <p:cNvSpPr/>
            <p:nvPr/>
          </p:nvSpPr>
          <p:spPr>
            <a:xfrm>
              <a:off x="-1442582" y="2816813"/>
              <a:ext cx="88852" cy="105283"/>
            </a:xfrm>
            <a:custGeom>
              <a:avLst/>
              <a:gdLst/>
              <a:ahLst/>
              <a:cxnLst/>
              <a:rect l="l" t="t" r="r" b="b"/>
              <a:pathLst>
                <a:path w="1406" h="1666" extrusionOk="0">
                  <a:moveTo>
                    <a:pt x="833" y="0"/>
                  </a:moveTo>
                  <a:lnTo>
                    <a:pt x="0" y="1439"/>
                  </a:lnTo>
                  <a:lnTo>
                    <a:pt x="182" y="1578"/>
                  </a:lnTo>
                  <a:cubicBezTo>
                    <a:pt x="259" y="1637"/>
                    <a:pt x="351" y="1665"/>
                    <a:pt x="441" y="1665"/>
                  </a:cubicBezTo>
                  <a:cubicBezTo>
                    <a:pt x="571" y="1665"/>
                    <a:pt x="700" y="1607"/>
                    <a:pt x="785" y="1495"/>
                  </a:cubicBezTo>
                  <a:lnTo>
                    <a:pt x="1262" y="866"/>
                  </a:lnTo>
                  <a:cubicBezTo>
                    <a:pt x="1406" y="676"/>
                    <a:pt x="1368" y="406"/>
                    <a:pt x="1178" y="262"/>
                  </a:cubicBezTo>
                  <a:lnTo>
                    <a:pt x="8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1"/>
            <p:cNvSpPr/>
            <p:nvPr/>
          </p:nvSpPr>
          <p:spPr>
            <a:xfrm>
              <a:off x="-1680789" y="2906235"/>
              <a:ext cx="23066" cy="10680"/>
            </a:xfrm>
            <a:custGeom>
              <a:avLst/>
              <a:gdLst/>
              <a:ahLst/>
              <a:cxnLst/>
              <a:rect l="l" t="t" r="r" b="b"/>
              <a:pathLst>
                <a:path w="365" h="169" extrusionOk="0">
                  <a:moveTo>
                    <a:pt x="20" y="0"/>
                  </a:moveTo>
                  <a:cubicBezTo>
                    <a:pt x="12" y="0"/>
                    <a:pt x="7" y="0"/>
                    <a:pt x="4" y="0"/>
                  </a:cubicBezTo>
                  <a:cubicBezTo>
                    <a:pt x="2" y="0"/>
                    <a:pt x="1" y="2"/>
                    <a:pt x="2" y="4"/>
                  </a:cubicBezTo>
                  <a:cubicBezTo>
                    <a:pt x="24" y="62"/>
                    <a:pt x="55" y="118"/>
                    <a:pt x="92" y="168"/>
                  </a:cubicBezTo>
                  <a:cubicBezTo>
                    <a:pt x="107" y="168"/>
                    <a:pt x="121" y="168"/>
                    <a:pt x="135" y="165"/>
                  </a:cubicBezTo>
                  <a:cubicBezTo>
                    <a:pt x="205" y="152"/>
                    <a:pt x="281" y="138"/>
                    <a:pt x="365" y="119"/>
                  </a:cubicBezTo>
                  <a:cubicBezTo>
                    <a:pt x="355" y="92"/>
                    <a:pt x="338" y="70"/>
                    <a:pt x="313" y="57"/>
                  </a:cubicBezTo>
                  <a:cubicBezTo>
                    <a:pt x="214" y="4"/>
                    <a:pt x="70" y="0"/>
                    <a:pt x="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1"/>
            <p:cNvSpPr/>
            <p:nvPr/>
          </p:nvSpPr>
          <p:spPr>
            <a:xfrm>
              <a:off x="-1637690" y="2830590"/>
              <a:ext cx="26731" cy="17821"/>
            </a:xfrm>
            <a:custGeom>
              <a:avLst/>
              <a:gdLst/>
              <a:ahLst/>
              <a:cxnLst/>
              <a:rect l="l" t="t" r="r" b="b"/>
              <a:pathLst>
                <a:path w="423" h="282" extrusionOk="0">
                  <a:moveTo>
                    <a:pt x="19" y="1"/>
                  </a:moveTo>
                  <a:cubicBezTo>
                    <a:pt x="11" y="1"/>
                    <a:pt x="5" y="1"/>
                    <a:pt x="2" y="1"/>
                  </a:cubicBezTo>
                  <a:cubicBezTo>
                    <a:pt x="2" y="1"/>
                    <a:pt x="1" y="2"/>
                    <a:pt x="1" y="4"/>
                  </a:cubicBezTo>
                  <a:cubicBezTo>
                    <a:pt x="69" y="169"/>
                    <a:pt x="143" y="241"/>
                    <a:pt x="210" y="271"/>
                  </a:cubicBezTo>
                  <a:cubicBezTo>
                    <a:pt x="226" y="278"/>
                    <a:pt x="241" y="282"/>
                    <a:pt x="256" y="282"/>
                  </a:cubicBezTo>
                  <a:cubicBezTo>
                    <a:pt x="361" y="282"/>
                    <a:pt x="423" y="119"/>
                    <a:pt x="313" y="58"/>
                  </a:cubicBezTo>
                  <a:cubicBezTo>
                    <a:pt x="214" y="4"/>
                    <a:pt x="70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41"/>
            <p:cNvSpPr/>
            <p:nvPr/>
          </p:nvSpPr>
          <p:spPr>
            <a:xfrm>
              <a:off x="-1458909" y="2522131"/>
              <a:ext cx="22371" cy="17758"/>
            </a:xfrm>
            <a:custGeom>
              <a:avLst/>
              <a:gdLst/>
              <a:ahLst/>
              <a:cxnLst/>
              <a:rect l="l" t="t" r="r" b="b"/>
              <a:pathLst>
                <a:path w="354" h="281" extrusionOk="0">
                  <a:moveTo>
                    <a:pt x="33" y="1"/>
                  </a:moveTo>
                  <a:cubicBezTo>
                    <a:pt x="18" y="1"/>
                    <a:pt x="8" y="1"/>
                    <a:pt x="4" y="2"/>
                  </a:cubicBezTo>
                  <a:cubicBezTo>
                    <a:pt x="2" y="2"/>
                    <a:pt x="1" y="2"/>
                    <a:pt x="2" y="3"/>
                  </a:cubicBezTo>
                  <a:cubicBezTo>
                    <a:pt x="69" y="168"/>
                    <a:pt x="143" y="242"/>
                    <a:pt x="211" y="271"/>
                  </a:cubicBezTo>
                  <a:cubicBezTo>
                    <a:pt x="227" y="278"/>
                    <a:pt x="242" y="281"/>
                    <a:pt x="256" y="281"/>
                  </a:cubicBezTo>
                  <a:cubicBezTo>
                    <a:pt x="299" y="281"/>
                    <a:pt x="335" y="254"/>
                    <a:pt x="354" y="217"/>
                  </a:cubicBezTo>
                  <a:cubicBezTo>
                    <a:pt x="346" y="168"/>
                    <a:pt x="338" y="120"/>
                    <a:pt x="327" y="70"/>
                  </a:cubicBezTo>
                  <a:cubicBezTo>
                    <a:pt x="322" y="65"/>
                    <a:pt x="317" y="62"/>
                    <a:pt x="312" y="57"/>
                  </a:cubicBezTo>
                  <a:cubicBezTo>
                    <a:pt x="220" y="8"/>
                    <a:pt x="92" y="1"/>
                    <a:pt x="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41"/>
            <p:cNvSpPr/>
            <p:nvPr/>
          </p:nvSpPr>
          <p:spPr>
            <a:xfrm>
              <a:off x="-1615382" y="2792293"/>
              <a:ext cx="26731" cy="17821"/>
            </a:xfrm>
            <a:custGeom>
              <a:avLst/>
              <a:gdLst/>
              <a:ahLst/>
              <a:cxnLst/>
              <a:rect l="l" t="t" r="r" b="b"/>
              <a:pathLst>
                <a:path w="423" h="282" extrusionOk="0">
                  <a:moveTo>
                    <a:pt x="13" y="1"/>
                  </a:moveTo>
                  <a:cubicBezTo>
                    <a:pt x="11" y="1"/>
                    <a:pt x="9" y="1"/>
                    <a:pt x="7" y="1"/>
                  </a:cubicBezTo>
                  <a:lnTo>
                    <a:pt x="1" y="5"/>
                  </a:lnTo>
                  <a:cubicBezTo>
                    <a:pt x="67" y="168"/>
                    <a:pt x="142" y="243"/>
                    <a:pt x="208" y="271"/>
                  </a:cubicBezTo>
                  <a:cubicBezTo>
                    <a:pt x="224" y="278"/>
                    <a:pt x="240" y="281"/>
                    <a:pt x="255" y="281"/>
                  </a:cubicBezTo>
                  <a:cubicBezTo>
                    <a:pt x="361" y="281"/>
                    <a:pt x="422" y="119"/>
                    <a:pt x="311" y="58"/>
                  </a:cubicBezTo>
                  <a:cubicBezTo>
                    <a:pt x="208" y="2"/>
                    <a:pt x="57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41"/>
            <p:cNvSpPr/>
            <p:nvPr/>
          </p:nvSpPr>
          <p:spPr>
            <a:xfrm>
              <a:off x="-1529056" y="2842407"/>
              <a:ext cx="24204" cy="17379"/>
            </a:xfrm>
            <a:custGeom>
              <a:avLst/>
              <a:gdLst/>
              <a:ahLst/>
              <a:cxnLst/>
              <a:rect l="l" t="t" r="r" b="b"/>
              <a:pathLst>
                <a:path w="383" h="275" extrusionOk="0">
                  <a:moveTo>
                    <a:pt x="26" y="0"/>
                  </a:moveTo>
                  <a:cubicBezTo>
                    <a:pt x="15" y="0"/>
                    <a:pt x="8" y="1"/>
                    <a:pt x="4" y="1"/>
                  </a:cubicBezTo>
                  <a:cubicBezTo>
                    <a:pt x="3" y="1"/>
                    <a:pt x="1" y="2"/>
                    <a:pt x="3" y="4"/>
                  </a:cubicBezTo>
                  <a:cubicBezTo>
                    <a:pt x="69" y="167"/>
                    <a:pt x="143" y="241"/>
                    <a:pt x="211" y="271"/>
                  </a:cubicBezTo>
                  <a:cubicBezTo>
                    <a:pt x="216" y="271"/>
                    <a:pt x="221" y="273"/>
                    <a:pt x="226" y="274"/>
                  </a:cubicBezTo>
                  <a:lnTo>
                    <a:pt x="162" y="84"/>
                  </a:lnTo>
                  <a:lnTo>
                    <a:pt x="349" y="225"/>
                  </a:lnTo>
                  <a:cubicBezTo>
                    <a:pt x="382" y="172"/>
                    <a:pt x="382" y="96"/>
                    <a:pt x="313" y="58"/>
                  </a:cubicBezTo>
                  <a:cubicBezTo>
                    <a:pt x="218" y="5"/>
                    <a:pt x="81" y="0"/>
                    <a:pt x="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41"/>
            <p:cNvSpPr/>
            <p:nvPr/>
          </p:nvSpPr>
          <p:spPr>
            <a:xfrm>
              <a:off x="-1658481" y="2868001"/>
              <a:ext cx="26731" cy="17695"/>
            </a:xfrm>
            <a:custGeom>
              <a:avLst/>
              <a:gdLst/>
              <a:ahLst/>
              <a:cxnLst/>
              <a:rect l="l" t="t" r="r" b="b"/>
              <a:pathLst>
                <a:path w="423" h="280" extrusionOk="0">
                  <a:moveTo>
                    <a:pt x="32" y="0"/>
                  </a:moveTo>
                  <a:cubicBezTo>
                    <a:pt x="17" y="0"/>
                    <a:pt x="7" y="0"/>
                    <a:pt x="2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67" y="167"/>
                    <a:pt x="143" y="241"/>
                    <a:pt x="210" y="270"/>
                  </a:cubicBezTo>
                  <a:cubicBezTo>
                    <a:pt x="226" y="277"/>
                    <a:pt x="241" y="280"/>
                    <a:pt x="256" y="280"/>
                  </a:cubicBezTo>
                  <a:cubicBezTo>
                    <a:pt x="361" y="280"/>
                    <a:pt x="422" y="118"/>
                    <a:pt x="311" y="58"/>
                  </a:cubicBezTo>
                  <a:cubicBezTo>
                    <a:pt x="220" y="7"/>
                    <a:pt x="91" y="0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41"/>
            <p:cNvSpPr/>
            <p:nvPr/>
          </p:nvSpPr>
          <p:spPr>
            <a:xfrm>
              <a:off x="-1436515" y="2897008"/>
              <a:ext cx="26795" cy="17695"/>
            </a:xfrm>
            <a:custGeom>
              <a:avLst/>
              <a:gdLst/>
              <a:ahLst/>
              <a:cxnLst/>
              <a:rect l="l" t="t" r="r" b="b"/>
              <a:pathLst>
                <a:path w="424" h="280" extrusionOk="0">
                  <a:moveTo>
                    <a:pt x="32" y="0"/>
                  </a:moveTo>
                  <a:cubicBezTo>
                    <a:pt x="17" y="0"/>
                    <a:pt x="7" y="1"/>
                    <a:pt x="2" y="1"/>
                  </a:cubicBezTo>
                  <a:cubicBezTo>
                    <a:pt x="2" y="1"/>
                    <a:pt x="1" y="2"/>
                    <a:pt x="2" y="2"/>
                  </a:cubicBezTo>
                  <a:cubicBezTo>
                    <a:pt x="69" y="167"/>
                    <a:pt x="143" y="241"/>
                    <a:pt x="210" y="270"/>
                  </a:cubicBezTo>
                  <a:cubicBezTo>
                    <a:pt x="226" y="277"/>
                    <a:pt x="242" y="280"/>
                    <a:pt x="256" y="280"/>
                  </a:cubicBezTo>
                  <a:cubicBezTo>
                    <a:pt x="363" y="280"/>
                    <a:pt x="424" y="118"/>
                    <a:pt x="313" y="58"/>
                  </a:cubicBezTo>
                  <a:cubicBezTo>
                    <a:pt x="221" y="7"/>
                    <a:pt x="92" y="0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41"/>
            <p:cNvSpPr/>
            <p:nvPr/>
          </p:nvSpPr>
          <p:spPr>
            <a:xfrm>
              <a:off x="-1518755" y="2638664"/>
              <a:ext cx="19338" cy="17315"/>
            </a:xfrm>
            <a:custGeom>
              <a:avLst/>
              <a:gdLst/>
              <a:ahLst/>
              <a:cxnLst/>
              <a:rect l="l" t="t" r="r" b="b"/>
              <a:pathLst>
                <a:path w="306" h="274" extrusionOk="0">
                  <a:moveTo>
                    <a:pt x="23" y="0"/>
                  </a:moveTo>
                  <a:cubicBezTo>
                    <a:pt x="18" y="64"/>
                    <a:pt x="10" y="128"/>
                    <a:pt x="1" y="193"/>
                  </a:cubicBezTo>
                  <a:cubicBezTo>
                    <a:pt x="26" y="223"/>
                    <a:pt x="58" y="247"/>
                    <a:pt x="93" y="263"/>
                  </a:cubicBezTo>
                  <a:cubicBezTo>
                    <a:pt x="109" y="270"/>
                    <a:pt x="124" y="273"/>
                    <a:pt x="139" y="273"/>
                  </a:cubicBezTo>
                  <a:cubicBezTo>
                    <a:pt x="244" y="273"/>
                    <a:pt x="306" y="110"/>
                    <a:pt x="196" y="49"/>
                  </a:cubicBezTo>
                  <a:cubicBezTo>
                    <a:pt x="142" y="22"/>
                    <a:pt x="83" y="7"/>
                    <a:pt x="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41"/>
            <p:cNvSpPr/>
            <p:nvPr/>
          </p:nvSpPr>
          <p:spPr>
            <a:xfrm>
              <a:off x="-1592758" y="2955527"/>
              <a:ext cx="26795" cy="17695"/>
            </a:xfrm>
            <a:custGeom>
              <a:avLst/>
              <a:gdLst/>
              <a:ahLst/>
              <a:cxnLst/>
              <a:rect l="l" t="t" r="r" b="b"/>
              <a:pathLst>
                <a:path w="424" h="280" extrusionOk="0">
                  <a:moveTo>
                    <a:pt x="32" y="0"/>
                  </a:moveTo>
                  <a:cubicBezTo>
                    <a:pt x="17" y="0"/>
                    <a:pt x="7" y="1"/>
                    <a:pt x="2" y="1"/>
                  </a:cubicBezTo>
                  <a:cubicBezTo>
                    <a:pt x="2" y="1"/>
                    <a:pt x="1" y="1"/>
                    <a:pt x="2" y="2"/>
                  </a:cubicBezTo>
                  <a:cubicBezTo>
                    <a:pt x="69" y="167"/>
                    <a:pt x="143" y="241"/>
                    <a:pt x="210" y="270"/>
                  </a:cubicBezTo>
                  <a:cubicBezTo>
                    <a:pt x="226" y="277"/>
                    <a:pt x="241" y="280"/>
                    <a:pt x="256" y="280"/>
                  </a:cubicBezTo>
                  <a:cubicBezTo>
                    <a:pt x="363" y="280"/>
                    <a:pt x="424" y="118"/>
                    <a:pt x="312" y="58"/>
                  </a:cubicBezTo>
                  <a:cubicBezTo>
                    <a:pt x="221" y="7"/>
                    <a:pt x="92" y="0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41"/>
            <p:cNvSpPr/>
            <p:nvPr/>
          </p:nvSpPr>
          <p:spPr>
            <a:xfrm>
              <a:off x="-1570513" y="2917168"/>
              <a:ext cx="26795" cy="17758"/>
            </a:xfrm>
            <a:custGeom>
              <a:avLst/>
              <a:gdLst/>
              <a:ahLst/>
              <a:cxnLst/>
              <a:rect l="l" t="t" r="r" b="b"/>
              <a:pathLst>
                <a:path w="424" h="281" extrusionOk="0">
                  <a:moveTo>
                    <a:pt x="32" y="1"/>
                  </a:moveTo>
                  <a:cubicBezTo>
                    <a:pt x="18" y="1"/>
                    <a:pt x="7" y="1"/>
                    <a:pt x="3" y="2"/>
                  </a:cubicBezTo>
                  <a:cubicBezTo>
                    <a:pt x="2" y="2"/>
                    <a:pt x="0" y="3"/>
                    <a:pt x="2" y="3"/>
                  </a:cubicBezTo>
                  <a:cubicBezTo>
                    <a:pt x="68" y="168"/>
                    <a:pt x="142" y="242"/>
                    <a:pt x="211" y="271"/>
                  </a:cubicBezTo>
                  <a:cubicBezTo>
                    <a:pt x="227" y="278"/>
                    <a:pt x="242" y="281"/>
                    <a:pt x="257" y="281"/>
                  </a:cubicBezTo>
                  <a:cubicBezTo>
                    <a:pt x="362" y="281"/>
                    <a:pt x="423" y="118"/>
                    <a:pt x="312" y="59"/>
                  </a:cubicBezTo>
                  <a:cubicBezTo>
                    <a:pt x="221" y="8"/>
                    <a:pt x="91" y="1"/>
                    <a:pt x="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41"/>
            <p:cNvSpPr/>
            <p:nvPr/>
          </p:nvSpPr>
          <p:spPr>
            <a:xfrm>
              <a:off x="-1481407" y="2560870"/>
              <a:ext cx="26795" cy="17758"/>
            </a:xfrm>
            <a:custGeom>
              <a:avLst/>
              <a:gdLst/>
              <a:ahLst/>
              <a:cxnLst/>
              <a:rect l="l" t="t" r="r" b="b"/>
              <a:pathLst>
                <a:path w="424" h="281" extrusionOk="0">
                  <a:moveTo>
                    <a:pt x="33" y="1"/>
                  </a:moveTo>
                  <a:cubicBezTo>
                    <a:pt x="18" y="1"/>
                    <a:pt x="8" y="1"/>
                    <a:pt x="4" y="1"/>
                  </a:cubicBezTo>
                  <a:cubicBezTo>
                    <a:pt x="2" y="1"/>
                    <a:pt x="0" y="1"/>
                    <a:pt x="2" y="3"/>
                  </a:cubicBezTo>
                  <a:cubicBezTo>
                    <a:pt x="68" y="168"/>
                    <a:pt x="143" y="240"/>
                    <a:pt x="211" y="270"/>
                  </a:cubicBezTo>
                  <a:cubicBezTo>
                    <a:pt x="227" y="277"/>
                    <a:pt x="242" y="280"/>
                    <a:pt x="257" y="280"/>
                  </a:cubicBezTo>
                  <a:cubicBezTo>
                    <a:pt x="362" y="280"/>
                    <a:pt x="423" y="118"/>
                    <a:pt x="312" y="58"/>
                  </a:cubicBezTo>
                  <a:cubicBezTo>
                    <a:pt x="221" y="8"/>
                    <a:pt x="92" y="1"/>
                    <a:pt x="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41"/>
            <p:cNvSpPr/>
            <p:nvPr/>
          </p:nvSpPr>
          <p:spPr>
            <a:xfrm>
              <a:off x="-1551238" y="2880704"/>
              <a:ext cx="26795" cy="17821"/>
            </a:xfrm>
            <a:custGeom>
              <a:avLst/>
              <a:gdLst/>
              <a:ahLst/>
              <a:cxnLst/>
              <a:rect l="l" t="t" r="r" b="b"/>
              <a:pathLst>
                <a:path w="424" h="282" extrusionOk="0">
                  <a:moveTo>
                    <a:pt x="19" y="1"/>
                  </a:moveTo>
                  <a:cubicBezTo>
                    <a:pt x="11" y="1"/>
                    <a:pt x="5" y="1"/>
                    <a:pt x="2" y="1"/>
                  </a:cubicBezTo>
                  <a:cubicBezTo>
                    <a:pt x="2" y="1"/>
                    <a:pt x="1" y="2"/>
                    <a:pt x="2" y="4"/>
                  </a:cubicBezTo>
                  <a:cubicBezTo>
                    <a:pt x="69" y="167"/>
                    <a:pt x="143" y="241"/>
                    <a:pt x="209" y="271"/>
                  </a:cubicBezTo>
                  <a:cubicBezTo>
                    <a:pt x="226" y="278"/>
                    <a:pt x="241" y="281"/>
                    <a:pt x="256" y="281"/>
                  </a:cubicBezTo>
                  <a:cubicBezTo>
                    <a:pt x="363" y="281"/>
                    <a:pt x="424" y="118"/>
                    <a:pt x="312" y="58"/>
                  </a:cubicBezTo>
                  <a:cubicBezTo>
                    <a:pt x="214" y="4"/>
                    <a:pt x="70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41"/>
            <p:cNvSpPr/>
            <p:nvPr/>
          </p:nvSpPr>
          <p:spPr>
            <a:xfrm>
              <a:off x="-1532446" y="2683154"/>
              <a:ext cx="5182" cy="10364"/>
            </a:xfrm>
            <a:custGeom>
              <a:avLst/>
              <a:gdLst/>
              <a:ahLst/>
              <a:cxnLst/>
              <a:rect l="l" t="t" r="r" b="b"/>
              <a:pathLst>
                <a:path w="82" h="164" extrusionOk="0">
                  <a:moveTo>
                    <a:pt x="55" y="1"/>
                  </a:moveTo>
                  <a:lnTo>
                    <a:pt x="55" y="1"/>
                  </a:lnTo>
                  <a:cubicBezTo>
                    <a:pt x="39" y="54"/>
                    <a:pt x="20" y="110"/>
                    <a:pt x="1" y="164"/>
                  </a:cubicBezTo>
                  <a:cubicBezTo>
                    <a:pt x="58" y="130"/>
                    <a:pt x="81" y="61"/>
                    <a:pt x="55" y="1"/>
                  </a:cubicBezTo>
                  <a:close/>
                </a:path>
              </a:pathLst>
            </a:custGeom>
            <a:solidFill>
              <a:srgbClr val="E5BF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41"/>
            <p:cNvSpPr/>
            <p:nvPr/>
          </p:nvSpPr>
          <p:spPr>
            <a:xfrm>
              <a:off x="-1584962" y="2759494"/>
              <a:ext cx="14156" cy="11881"/>
            </a:xfrm>
            <a:custGeom>
              <a:avLst/>
              <a:gdLst/>
              <a:ahLst/>
              <a:cxnLst/>
              <a:rect l="l" t="t" r="r" b="b"/>
              <a:pathLst>
                <a:path w="224" h="188" extrusionOk="0">
                  <a:moveTo>
                    <a:pt x="173" y="0"/>
                  </a:moveTo>
                  <a:lnTo>
                    <a:pt x="173" y="0"/>
                  </a:lnTo>
                  <a:cubicBezTo>
                    <a:pt x="119" y="54"/>
                    <a:pt x="61" y="108"/>
                    <a:pt x="1" y="160"/>
                  </a:cubicBezTo>
                  <a:cubicBezTo>
                    <a:pt x="10" y="167"/>
                    <a:pt x="21" y="173"/>
                    <a:pt x="32" y="178"/>
                  </a:cubicBezTo>
                  <a:cubicBezTo>
                    <a:pt x="48" y="185"/>
                    <a:pt x="64" y="188"/>
                    <a:pt x="78" y="188"/>
                  </a:cubicBezTo>
                  <a:cubicBezTo>
                    <a:pt x="166" y="188"/>
                    <a:pt x="224" y="72"/>
                    <a:pt x="173" y="0"/>
                  </a:cubicBezTo>
                  <a:close/>
                </a:path>
              </a:pathLst>
            </a:custGeom>
            <a:solidFill>
              <a:srgbClr val="E5BF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41"/>
            <p:cNvSpPr/>
            <p:nvPr/>
          </p:nvSpPr>
          <p:spPr>
            <a:xfrm>
              <a:off x="-1506496" y="2803668"/>
              <a:ext cx="26668" cy="17758"/>
            </a:xfrm>
            <a:custGeom>
              <a:avLst/>
              <a:gdLst/>
              <a:ahLst/>
              <a:cxnLst/>
              <a:rect l="l" t="t" r="r" b="b"/>
              <a:pathLst>
                <a:path w="422" h="281" extrusionOk="0">
                  <a:moveTo>
                    <a:pt x="31" y="0"/>
                  </a:moveTo>
                  <a:cubicBezTo>
                    <a:pt x="17" y="0"/>
                    <a:pt x="6" y="1"/>
                    <a:pt x="2" y="1"/>
                  </a:cubicBezTo>
                  <a:cubicBezTo>
                    <a:pt x="0" y="1"/>
                    <a:pt x="0" y="3"/>
                    <a:pt x="0" y="3"/>
                  </a:cubicBezTo>
                  <a:cubicBezTo>
                    <a:pt x="67" y="167"/>
                    <a:pt x="143" y="242"/>
                    <a:pt x="209" y="270"/>
                  </a:cubicBezTo>
                  <a:cubicBezTo>
                    <a:pt x="225" y="277"/>
                    <a:pt x="240" y="280"/>
                    <a:pt x="255" y="280"/>
                  </a:cubicBezTo>
                  <a:cubicBezTo>
                    <a:pt x="361" y="280"/>
                    <a:pt x="422" y="118"/>
                    <a:pt x="310" y="58"/>
                  </a:cubicBezTo>
                  <a:cubicBezTo>
                    <a:pt x="219" y="7"/>
                    <a:pt x="91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41"/>
            <p:cNvSpPr/>
            <p:nvPr/>
          </p:nvSpPr>
          <p:spPr>
            <a:xfrm>
              <a:off x="-1414017" y="2858269"/>
              <a:ext cx="26731" cy="17758"/>
            </a:xfrm>
            <a:custGeom>
              <a:avLst/>
              <a:gdLst/>
              <a:ahLst/>
              <a:cxnLst/>
              <a:rect l="l" t="t" r="r" b="b"/>
              <a:pathLst>
                <a:path w="423" h="281" extrusionOk="0">
                  <a:moveTo>
                    <a:pt x="33" y="0"/>
                  </a:moveTo>
                  <a:cubicBezTo>
                    <a:pt x="18" y="0"/>
                    <a:pt x="7" y="1"/>
                    <a:pt x="2" y="1"/>
                  </a:cubicBezTo>
                  <a:cubicBezTo>
                    <a:pt x="1" y="1"/>
                    <a:pt x="1" y="1"/>
                    <a:pt x="1" y="3"/>
                  </a:cubicBezTo>
                  <a:cubicBezTo>
                    <a:pt x="67" y="167"/>
                    <a:pt x="142" y="242"/>
                    <a:pt x="210" y="270"/>
                  </a:cubicBezTo>
                  <a:cubicBezTo>
                    <a:pt x="226" y="277"/>
                    <a:pt x="241" y="280"/>
                    <a:pt x="256" y="280"/>
                  </a:cubicBezTo>
                  <a:cubicBezTo>
                    <a:pt x="361" y="280"/>
                    <a:pt x="422" y="118"/>
                    <a:pt x="311" y="57"/>
                  </a:cubicBezTo>
                  <a:cubicBezTo>
                    <a:pt x="220" y="7"/>
                    <a:pt x="92" y="0"/>
                    <a:pt x="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41"/>
            <p:cNvSpPr/>
            <p:nvPr/>
          </p:nvSpPr>
          <p:spPr>
            <a:xfrm>
              <a:off x="-1503525" y="2599167"/>
              <a:ext cx="26731" cy="17758"/>
            </a:xfrm>
            <a:custGeom>
              <a:avLst/>
              <a:gdLst/>
              <a:ahLst/>
              <a:cxnLst/>
              <a:rect l="l" t="t" r="r" b="b"/>
              <a:pathLst>
                <a:path w="423" h="281" extrusionOk="0">
                  <a:moveTo>
                    <a:pt x="32" y="1"/>
                  </a:moveTo>
                  <a:cubicBezTo>
                    <a:pt x="17" y="1"/>
                    <a:pt x="7" y="1"/>
                    <a:pt x="2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69" y="168"/>
                    <a:pt x="143" y="242"/>
                    <a:pt x="210" y="271"/>
                  </a:cubicBezTo>
                  <a:cubicBezTo>
                    <a:pt x="225" y="278"/>
                    <a:pt x="241" y="281"/>
                    <a:pt x="256" y="281"/>
                  </a:cubicBezTo>
                  <a:cubicBezTo>
                    <a:pt x="361" y="281"/>
                    <a:pt x="422" y="118"/>
                    <a:pt x="312" y="59"/>
                  </a:cubicBezTo>
                  <a:cubicBezTo>
                    <a:pt x="220" y="8"/>
                    <a:pt x="91" y="1"/>
                    <a:pt x="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41"/>
            <p:cNvSpPr/>
            <p:nvPr/>
          </p:nvSpPr>
          <p:spPr>
            <a:xfrm>
              <a:off x="-1465079" y="2726633"/>
              <a:ext cx="20159" cy="17631"/>
            </a:xfrm>
            <a:custGeom>
              <a:avLst/>
              <a:gdLst/>
              <a:ahLst/>
              <a:cxnLst/>
              <a:rect l="l" t="t" r="r" b="b"/>
              <a:pathLst>
                <a:path w="319" h="279" extrusionOk="0">
                  <a:moveTo>
                    <a:pt x="32" y="0"/>
                  </a:moveTo>
                  <a:cubicBezTo>
                    <a:pt x="17" y="0"/>
                    <a:pt x="6" y="1"/>
                    <a:pt x="2" y="1"/>
                  </a:cubicBezTo>
                  <a:cubicBezTo>
                    <a:pt x="0" y="1"/>
                    <a:pt x="0" y="3"/>
                    <a:pt x="0" y="3"/>
                  </a:cubicBezTo>
                  <a:cubicBezTo>
                    <a:pt x="68" y="167"/>
                    <a:pt x="143" y="242"/>
                    <a:pt x="209" y="270"/>
                  </a:cubicBezTo>
                  <a:cubicBezTo>
                    <a:pt x="220" y="275"/>
                    <a:pt x="231" y="277"/>
                    <a:pt x="244" y="278"/>
                  </a:cubicBezTo>
                  <a:cubicBezTo>
                    <a:pt x="269" y="209"/>
                    <a:pt x="294" y="136"/>
                    <a:pt x="318" y="63"/>
                  </a:cubicBezTo>
                  <a:cubicBezTo>
                    <a:pt x="315" y="61"/>
                    <a:pt x="313" y="58"/>
                    <a:pt x="312" y="57"/>
                  </a:cubicBezTo>
                  <a:cubicBezTo>
                    <a:pt x="220" y="7"/>
                    <a:pt x="91" y="0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41"/>
            <p:cNvSpPr/>
            <p:nvPr/>
          </p:nvSpPr>
          <p:spPr>
            <a:xfrm>
              <a:off x="-1391772" y="2819973"/>
              <a:ext cx="22750" cy="17758"/>
            </a:xfrm>
            <a:custGeom>
              <a:avLst/>
              <a:gdLst/>
              <a:ahLst/>
              <a:cxnLst/>
              <a:rect l="l" t="t" r="r" b="b"/>
              <a:pathLst>
                <a:path w="360" h="281" extrusionOk="0">
                  <a:moveTo>
                    <a:pt x="30" y="0"/>
                  </a:moveTo>
                  <a:cubicBezTo>
                    <a:pt x="20" y="0"/>
                    <a:pt x="11" y="1"/>
                    <a:pt x="2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67" y="167"/>
                    <a:pt x="141" y="242"/>
                    <a:pt x="209" y="270"/>
                  </a:cubicBezTo>
                  <a:cubicBezTo>
                    <a:pt x="225" y="277"/>
                    <a:pt x="240" y="280"/>
                    <a:pt x="255" y="280"/>
                  </a:cubicBezTo>
                  <a:cubicBezTo>
                    <a:pt x="304" y="280"/>
                    <a:pt x="343" y="244"/>
                    <a:pt x="360" y="200"/>
                  </a:cubicBezTo>
                  <a:lnTo>
                    <a:pt x="97" y="3"/>
                  </a:lnTo>
                  <a:cubicBezTo>
                    <a:pt x="74" y="1"/>
                    <a:pt x="52" y="0"/>
                    <a:pt x="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41"/>
            <p:cNvSpPr/>
            <p:nvPr/>
          </p:nvSpPr>
          <p:spPr>
            <a:xfrm>
              <a:off x="-1487514" y="2765308"/>
              <a:ext cx="26668" cy="17758"/>
            </a:xfrm>
            <a:custGeom>
              <a:avLst/>
              <a:gdLst/>
              <a:ahLst/>
              <a:cxnLst/>
              <a:rect l="l" t="t" r="r" b="b"/>
              <a:pathLst>
                <a:path w="422" h="281" extrusionOk="0">
                  <a:moveTo>
                    <a:pt x="32" y="1"/>
                  </a:moveTo>
                  <a:cubicBezTo>
                    <a:pt x="17" y="1"/>
                    <a:pt x="7" y="1"/>
                    <a:pt x="2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69" y="168"/>
                    <a:pt x="143" y="242"/>
                    <a:pt x="209" y="271"/>
                  </a:cubicBezTo>
                  <a:cubicBezTo>
                    <a:pt x="225" y="278"/>
                    <a:pt x="241" y="281"/>
                    <a:pt x="255" y="281"/>
                  </a:cubicBezTo>
                  <a:cubicBezTo>
                    <a:pt x="361" y="281"/>
                    <a:pt x="422" y="119"/>
                    <a:pt x="311" y="59"/>
                  </a:cubicBezTo>
                  <a:cubicBezTo>
                    <a:pt x="220" y="8"/>
                    <a:pt x="91" y="1"/>
                    <a:pt x="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41"/>
            <p:cNvSpPr/>
            <p:nvPr/>
          </p:nvSpPr>
          <p:spPr>
            <a:xfrm>
              <a:off x="-1442898" y="2688336"/>
              <a:ext cx="7773" cy="10870"/>
            </a:xfrm>
            <a:custGeom>
              <a:avLst/>
              <a:gdLst/>
              <a:ahLst/>
              <a:cxnLst/>
              <a:rect l="l" t="t" r="r" b="b"/>
              <a:pathLst>
                <a:path w="123" h="172" extrusionOk="0">
                  <a:moveTo>
                    <a:pt x="35" y="0"/>
                  </a:moveTo>
                  <a:cubicBezTo>
                    <a:pt x="24" y="0"/>
                    <a:pt x="13" y="1"/>
                    <a:pt x="2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24" y="63"/>
                    <a:pt x="56" y="120"/>
                    <a:pt x="94" y="172"/>
                  </a:cubicBezTo>
                  <a:cubicBezTo>
                    <a:pt x="105" y="116"/>
                    <a:pt x="113" y="61"/>
                    <a:pt x="122" y="4"/>
                  </a:cubicBezTo>
                  <a:cubicBezTo>
                    <a:pt x="93" y="2"/>
                    <a:pt x="64" y="0"/>
                    <a:pt x="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41"/>
            <p:cNvSpPr/>
            <p:nvPr/>
          </p:nvSpPr>
          <p:spPr>
            <a:xfrm>
              <a:off x="-1656499" y="2846262"/>
              <a:ext cx="26795" cy="17758"/>
            </a:xfrm>
            <a:custGeom>
              <a:avLst/>
              <a:gdLst/>
              <a:ahLst/>
              <a:cxnLst/>
              <a:rect l="l" t="t" r="r" b="b"/>
              <a:pathLst>
                <a:path w="424" h="281" extrusionOk="0">
                  <a:moveTo>
                    <a:pt x="168" y="1"/>
                  </a:moveTo>
                  <a:cubicBezTo>
                    <a:pt x="62" y="1"/>
                    <a:pt x="1" y="163"/>
                    <a:pt x="112" y="224"/>
                  </a:cubicBezTo>
                  <a:cubicBezTo>
                    <a:pt x="203" y="274"/>
                    <a:pt x="332" y="281"/>
                    <a:pt x="391" y="281"/>
                  </a:cubicBezTo>
                  <a:cubicBezTo>
                    <a:pt x="406" y="281"/>
                    <a:pt x="416" y="280"/>
                    <a:pt x="420" y="280"/>
                  </a:cubicBezTo>
                  <a:cubicBezTo>
                    <a:pt x="422" y="280"/>
                    <a:pt x="424" y="280"/>
                    <a:pt x="422" y="278"/>
                  </a:cubicBezTo>
                  <a:cubicBezTo>
                    <a:pt x="356" y="114"/>
                    <a:pt x="281" y="39"/>
                    <a:pt x="215" y="11"/>
                  </a:cubicBezTo>
                  <a:cubicBezTo>
                    <a:pt x="199" y="4"/>
                    <a:pt x="183" y="1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41"/>
            <p:cNvSpPr/>
            <p:nvPr/>
          </p:nvSpPr>
          <p:spPr>
            <a:xfrm>
              <a:off x="-1603920" y="2775104"/>
              <a:ext cx="18832" cy="11881"/>
            </a:xfrm>
            <a:custGeom>
              <a:avLst/>
              <a:gdLst/>
              <a:ahLst/>
              <a:cxnLst/>
              <a:rect l="l" t="t" r="r" b="b"/>
              <a:pathLst>
                <a:path w="298" h="188" extrusionOk="0">
                  <a:moveTo>
                    <a:pt x="193" y="0"/>
                  </a:moveTo>
                  <a:cubicBezTo>
                    <a:pt x="131" y="48"/>
                    <a:pt x="68" y="92"/>
                    <a:pt x="0" y="136"/>
                  </a:cubicBezTo>
                  <a:cubicBezTo>
                    <a:pt x="94" y="181"/>
                    <a:pt x="216" y="188"/>
                    <a:pt x="270" y="188"/>
                  </a:cubicBezTo>
                  <a:cubicBezTo>
                    <a:pt x="283" y="188"/>
                    <a:pt x="292" y="187"/>
                    <a:pt x="296" y="187"/>
                  </a:cubicBezTo>
                  <a:cubicBezTo>
                    <a:pt x="298" y="187"/>
                    <a:pt x="298" y="185"/>
                    <a:pt x="298" y="185"/>
                  </a:cubicBezTo>
                  <a:cubicBezTo>
                    <a:pt x="272" y="119"/>
                    <a:pt x="236" y="56"/>
                    <a:pt x="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41"/>
            <p:cNvSpPr/>
            <p:nvPr/>
          </p:nvSpPr>
          <p:spPr>
            <a:xfrm>
              <a:off x="-1500153" y="2576480"/>
              <a:ext cx="26731" cy="17758"/>
            </a:xfrm>
            <a:custGeom>
              <a:avLst/>
              <a:gdLst/>
              <a:ahLst/>
              <a:cxnLst/>
              <a:rect l="l" t="t" r="r" b="b"/>
              <a:pathLst>
                <a:path w="423" h="281" extrusionOk="0">
                  <a:moveTo>
                    <a:pt x="167" y="1"/>
                  </a:moveTo>
                  <a:cubicBezTo>
                    <a:pt x="62" y="1"/>
                    <a:pt x="1" y="163"/>
                    <a:pt x="112" y="224"/>
                  </a:cubicBezTo>
                  <a:cubicBezTo>
                    <a:pt x="203" y="274"/>
                    <a:pt x="331" y="281"/>
                    <a:pt x="390" y="281"/>
                  </a:cubicBezTo>
                  <a:cubicBezTo>
                    <a:pt x="405" y="281"/>
                    <a:pt x="416" y="280"/>
                    <a:pt x="421" y="280"/>
                  </a:cubicBezTo>
                  <a:cubicBezTo>
                    <a:pt x="422" y="280"/>
                    <a:pt x="422" y="280"/>
                    <a:pt x="422" y="278"/>
                  </a:cubicBezTo>
                  <a:cubicBezTo>
                    <a:pt x="356" y="114"/>
                    <a:pt x="281" y="39"/>
                    <a:pt x="213" y="11"/>
                  </a:cubicBezTo>
                  <a:cubicBezTo>
                    <a:pt x="197" y="4"/>
                    <a:pt x="182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41"/>
            <p:cNvSpPr/>
            <p:nvPr/>
          </p:nvSpPr>
          <p:spPr>
            <a:xfrm>
              <a:off x="-1522335" y="2614776"/>
              <a:ext cx="26668" cy="17821"/>
            </a:xfrm>
            <a:custGeom>
              <a:avLst/>
              <a:gdLst/>
              <a:ahLst/>
              <a:cxnLst/>
              <a:rect l="l" t="t" r="r" b="b"/>
              <a:pathLst>
                <a:path w="422" h="282" extrusionOk="0">
                  <a:moveTo>
                    <a:pt x="167" y="1"/>
                  </a:moveTo>
                  <a:cubicBezTo>
                    <a:pt x="61" y="1"/>
                    <a:pt x="0" y="164"/>
                    <a:pt x="111" y="225"/>
                  </a:cubicBezTo>
                  <a:cubicBezTo>
                    <a:pt x="210" y="278"/>
                    <a:pt x="353" y="282"/>
                    <a:pt x="404" y="282"/>
                  </a:cubicBezTo>
                  <a:cubicBezTo>
                    <a:pt x="412" y="282"/>
                    <a:pt x="417" y="282"/>
                    <a:pt x="420" y="282"/>
                  </a:cubicBezTo>
                  <a:cubicBezTo>
                    <a:pt x="422" y="282"/>
                    <a:pt x="422" y="280"/>
                    <a:pt x="422" y="279"/>
                  </a:cubicBezTo>
                  <a:cubicBezTo>
                    <a:pt x="355" y="115"/>
                    <a:pt x="279" y="41"/>
                    <a:pt x="213" y="11"/>
                  </a:cubicBezTo>
                  <a:cubicBezTo>
                    <a:pt x="197" y="4"/>
                    <a:pt x="181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41"/>
            <p:cNvSpPr/>
            <p:nvPr/>
          </p:nvSpPr>
          <p:spPr>
            <a:xfrm>
              <a:off x="-1525810" y="2661351"/>
              <a:ext cx="7520" cy="10238"/>
            </a:xfrm>
            <a:custGeom>
              <a:avLst/>
              <a:gdLst/>
              <a:ahLst/>
              <a:cxnLst/>
              <a:rect l="l" t="t" r="r" b="b"/>
              <a:pathLst>
                <a:path w="119" h="162" extrusionOk="0">
                  <a:moveTo>
                    <a:pt x="33" y="1"/>
                  </a:moveTo>
                  <a:cubicBezTo>
                    <a:pt x="24" y="53"/>
                    <a:pt x="13" y="105"/>
                    <a:pt x="0" y="157"/>
                  </a:cubicBezTo>
                  <a:cubicBezTo>
                    <a:pt x="40" y="160"/>
                    <a:pt x="79" y="162"/>
                    <a:pt x="117" y="162"/>
                  </a:cubicBezTo>
                  <a:cubicBezTo>
                    <a:pt x="119" y="160"/>
                    <a:pt x="119" y="160"/>
                    <a:pt x="119" y="159"/>
                  </a:cubicBezTo>
                  <a:cubicBezTo>
                    <a:pt x="97" y="103"/>
                    <a:pt x="68" y="50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41"/>
            <p:cNvSpPr/>
            <p:nvPr/>
          </p:nvSpPr>
          <p:spPr>
            <a:xfrm>
              <a:off x="-1634317" y="2807966"/>
              <a:ext cx="26858" cy="17758"/>
            </a:xfrm>
            <a:custGeom>
              <a:avLst/>
              <a:gdLst/>
              <a:ahLst/>
              <a:cxnLst/>
              <a:rect l="l" t="t" r="r" b="b"/>
              <a:pathLst>
                <a:path w="425" h="281" extrusionOk="0">
                  <a:moveTo>
                    <a:pt x="169" y="1"/>
                  </a:moveTo>
                  <a:cubicBezTo>
                    <a:pt x="62" y="1"/>
                    <a:pt x="1" y="163"/>
                    <a:pt x="112" y="223"/>
                  </a:cubicBezTo>
                  <a:cubicBezTo>
                    <a:pt x="203" y="273"/>
                    <a:pt x="333" y="280"/>
                    <a:pt x="393" y="280"/>
                  </a:cubicBezTo>
                  <a:cubicBezTo>
                    <a:pt x="407" y="280"/>
                    <a:pt x="418" y="280"/>
                    <a:pt x="422" y="280"/>
                  </a:cubicBezTo>
                  <a:cubicBezTo>
                    <a:pt x="422" y="280"/>
                    <a:pt x="424" y="278"/>
                    <a:pt x="424" y="278"/>
                  </a:cubicBezTo>
                  <a:cubicBezTo>
                    <a:pt x="356" y="113"/>
                    <a:pt x="282" y="39"/>
                    <a:pt x="215" y="11"/>
                  </a:cubicBezTo>
                  <a:cubicBezTo>
                    <a:pt x="199" y="4"/>
                    <a:pt x="183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41"/>
            <p:cNvSpPr/>
            <p:nvPr/>
          </p:nvSpPr>
          <p:spPr>
            <a:xfrm>
              <a:off x="-1677291" y="2535908"/>
              <a:ext cx="246650" cy="386185"/>
            </a:xfrm>
            <a:custGeom>
              <a:avLst/>
              <a:gdLst/>
              <a:ahLst/>
              <a:cxnLst/>
              <a:rect l="l" t="t" r="r" b="b"/>
              <a:pathLst>
                <a:path w="3903" h="6111" extrusionOk="0">
                  <a:moveTo>
                    <a:pt x="3759" y="1"/>
                  </a:moveTo>
                  <a:lnTo>
                    <a:pt x="2250" y="2604"/>
                  </a:lnTo>
                  <a:cubicBezTo>
                    <a:pt x="2150" y="2855"/>
                    <a:pt x="2014" y="3089"/>
                    <a:pt x="1848" y="3299"/>
                  </a:cubicBezTo>
                  <a:lnTo>
                    <a:pt x="417" y="5769"/>
                  </a:lnTo>
                  <a:cubicBezTo>
                    <a:pt x="351" y="5614"/>
                    <a:pt x="278" y="5541"/>
                    <a:pt x="213" y="5511"/>
                  </a:cubicBezTo>
                  <a:cubicBezTo>
                    <a:pt x="197" y="5504"/>
                    <a:pt x="182" y="5501"/>
                    <a:pt x="167" y="5501"/>
                  </a:cubicBezTo>
                  <a:cubicBezTo>
                    <a:pt x="61" y="5501"/>
                    <a:pt x="0" y="5664"/>
                    <a:pt x="110" y="5724"/>
                  </a:cubicBezTo>
                  <a:cubicBezTo>
                    <a:pt x="202" y="5774"/>
                    <a:pt x="328" y="5782"/>
                    <a:pt x="388" y="5782"/>
                  </a:cubicBezTo>
                  <a:cubicBezTo>
                    <a:pt x="397" y="5782"/>
                    <a:pt x="404" y="5782"/>
                    <a:pt x="409" y="5781"/>
                  </a:cubicBezTo>
                  <a:lnTo>
                    <a:pt x="409" y="5781"/>
                  </a:lnTo>
                  <a:lnTo>
                    <a:pt x="300" y="5970"/>
                  </a:lnTo>
                  <a:cubicBezTo>
                    <a:pt x="536" y="5917"/>
                    <a:pt x="767" y="5849"/>
                    <a:pt x="995" y="5767"/>
                  </a:cubicBezTo>
                  <a:lnTo>
                    <a:pt x="1107" y="6111"/>
                  </a:lnTo>
                  <a:lnTo>
                    <a:pt x="3903" y="1288"/>
                  </a:lnTo>
                  <a:cubicBezTo>
                    <a:pt x="3888" y="855"/>
                    <a:pt x="3841" y="425"/>
                    <a:pt x="3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41"/>
            <p:cNvSpPr/>
            <p:nvPr/>
          </p:nvSpPr>
          <p:spPr>
            <a:xfrm>
              <a:off x="-1571122" y="2879503"/>
              <a:ext cx="78488" cy="103134"/>
            </a:xfrm>
            <a:custGeom>
              <a:avLst/>
              <a:gdLst/>
              <a:ahLst/>
              <a:cxnLst/>
              <a:rect l="l" t="t" r="r" b="b"/>
              <a:pathLst>
                <a:path w="1242" h="1632" extrusionOk="0">
                  <a:moveTo>
                    <a:pt x="944" y="1"/>
                  </a:moveTo>
                  <a:lnTo>
                    <a:pt x="0" y="1628"/>
                  </a:lnTo>
                  <a:cubicBezTo>
                    <a:pt x="19" y="1630"/>
                    <a:pt x="38" y="1632"/>
                    <a:pt x="58" y="1632"/>
                  </a:cubicBezTo>
                  <a:cubicBezTo>
                    <a:pt x="102" y="1632"/>
                    <a:pt x="147" y="1625"/>
                    <a:pt x="189" y="1611"/>
                  </a:cubicBezTo>
                  <a:lnTo>
                    <a:pt x="939" y="1365"/>
                  </a:lnTo>
                  <a:cubicBezTo>
                    <a:pt x="997" y="1346"/>
                    <a:pt x="1050" y="1315"/>
                    <a:pt x="1096" y="1272"/>
                  </a:cubicBezTo>
                  <a:lnTo>
                    <a:pt x="1222" y="1053"/>
                  </a:lnTo>
                  <a:cubicBezTo>
                    <a:pt x="1241" y="976"/>
                    <a:pt x="1238" y="897"/>
                    <a:pt x="1214" y="822"/>
                  </a:cubicBezTo>
                  <a:lnTo>
                    <a:pt x="9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41"/>
            <p:cNvSpPr/>
            <p:nvPr/>
          </p:nvSpPr>
          <p:spPr>
            <a:xfrm>
              <a:off x="-1535231" y="2461653"/>
              <a:ext cx="76150" cy="113435"/>
            </a:xfrm>
            <a:custGeom>
              <a:avLst/>
              <a:gdLst/>
              <a:ahLst/>
              <a:cxnLst/>
              <a:rect l="l" t="t" r="r" b="b"/>
              <a:pathLst>
                <a:path w="1205" h="1795" extrusionOk="0">
                  <a:moveTo>
                    <a:pt x="971" y="1"/>
                  </a:moveTo>
                  <a:cubicBezTo>
                    <a:pt x="893" y="1"/>
                    <a:pt x="816" y="27"/>
                    <a:pt x="752" y="80"/>
                  </a:cubicBezTo>
                  <a:lnTo>
                    <a:pt x="147" y="592"/>
                  </a:lnTo>
                  <a:cubicBezTo>
                    <a:pt x="41" y="679"/>
                    <a:pt x="0" y="823"/>
                    <a:pt x="41" y="954"/>
                  </a:cubicBezTo>
                  <a:cubicBezTo>
                    <a:pt x="125" y="1229"/>
                    <a:pt x="184" y="1510"/>
                    <a:pt x="219" y="1795"/>
                  </a:cubicBezTo>
                  <a:lnTo>
                    <a:pt x="1205" y="93"/>
                  </a:lnTo>
                  <a:cubicBezTo>
                    <a:pt x="1139" y="32"/>
                    <a:pt x="1055" y="1"/>
                    <a:pt x="9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41"/>
            <p:cNvSpPr/>
            <p:nvPr/>
          </p:nvSpPr>
          <p:spPr>
            <a:xfrm>
              <a:off x="-1477718" y="2537804"/>
              <a:ext cx="26795" cy="17758"/>
            </a:xfrm>
            <a:custGeom>
              <a:avLst/>
              <a:gdLst/>
              <a:ahLst/>
              <a:cxnLst/>
              <a:rect l="l" t="t" r="r" b="b"/>
              <a:pathLst>
                <a:path w="424" h="281" extrusionOk="0">
                  <a:moveTo>
                    <a:pt x="168" y="0"/>
                  </a:moveTo>
                  <a:cubicBezTo>
                    <a:pt x="61" y="0"/>
                    <a:pt x="0" y="163"/>
                    <a:pt x="111" y="224"/>
                  </a:cubicBezTo>
                  <a:cubicBezTo>
                    <a:pt x="202" y="273"/>
                    <a:pt x="331" y="280"/>
                    <a:pt x="391" y="280"/>
                  </a:cubicBezTo>
                  <a:cubicBezTo>
                    <a:pt x="406" y="280"/>
                    <a:pt x="417" y="280"/>
                    <a:pt x="422" y="279"/>
                  </a:cubicBezTo>
                  <a:cubicBezTo>
                    <a:pt x="422" y="279"/>
                    <a:pt x="423" y="279"/>
                    <a:pt x="422" y="278"/>
                  </a:cubicBezTo>
                  <a:cubicBezTo>
                    <a:pt x="355" y="113"/>
                    <a:pt x="281" y="39"/>
                    <a:pt x="214" y="10"/>
                  </a:cubicBezTo>
                  <a:cubicBezTo>
                    <a:pt x="198" y="3"/>
                    <a:pt x="183" y="0"/>
                    <a:pt x="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41"/>
            <p:cNvSpPr/>
            <p:nvPr/>
          </p:nvSpPr>
          <p:spPr>
            <a:xfrm>
              <a:off x="-1454589" y="2500013"/>
              <a:ext cx="10743" cy="15483"/>
            </a:xfrm>
            <a:custGeom>
              <a:avLst/>
              <a:gdLst/>
              <a:ahLst/>
              <a:cxnLst/>
              <a:rect l="l" t="t" r="r" b="b"/>
              <a:pathLst>
                <a:path w="170" h="245" extrusionOk="0">
                  <a:moveTo>
                    <a:pt x="114" y="0"/>
                  </a:moveTo>
                  <a:cubicBezTo>
                    <a:pt x="35" y="34"/>
                    <a:pt x="0" y="162"/>
                    <a:pt x="97" y="214"/>
                  </a:cubicBezTo>
                  <a:cubicBezTo>
                    <a:pt x="121" y="227"/>
                    <a:pt x="144" y="236"/>
                    <a:pt x="170" y="244"/>
                  </a:cubicBezTo>
                  <a:cubicBezTo>
                    <a:pt x="152" y="163"/>
                    <a:pt x="135" y="83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41"/>
            <p:cNvSpPr/>
            <p:nvPr/>
          </p:nvSpPr>
          <p:spPr>
            <a:xfrm>
              <a:off x="-1564044" y="2747677"/>
              <a:ext cx="1138" cy="948"/>
            </a:xfrm>
            <a:custGeom>
              <a:avLst/>
              <a:gdLst/>
              <a:ahLst/>
              <a:cxnLst/>
              <a:rect l="l" t="t" r="r" b="b"/>
              <a:pathLst>
                <a:path w="18" h="15" extrusionOk="0">
                  <a:moveTo>
                    <a:pt x="12" y="1"/>
                  </a:moveTo>
                  <a:lnTo>
                    <a:pt x="1" y="15"/>
                  </a:lnTo>
                  <a:lnTo>
                    <a:pt x="16" y="15"/>
                  </a:lnTo>
                  <a:cubicBezTo>
                    <a:pt x="18" y="15"/>
                    <a:pt x="18" y="13"/>
                    <a:pt x="18" y="12"/>
                  </a:cubicBezTo>
                  <a:cubicBezTo>
                    <a:pt x="16" y="8"/>
                    <a:pt x="15" y="5"/>
                    <a:pt x="12" y="1"/>
                  </a:cubicBezTo>
                  <a:close/>
                </a:path>
              </a:pathLst>
            </a:custGeom>
            <a:solidFill>
              <a:srgbClr val="CE4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41"/>
            <p:cNvSpPr/>
            <p:nvPr/>
          </p:nvSpPr>
          <p:spPr>
            <a:xfrm>
              <a:off x="-1503123" y="2780981"/>
              <a:ext cx="26668" cy="17758"/>
            </a:xfrm>
            <a:custGeom>
              <a:avLst/>
              <a:gdLst/>
              <a:ahLst/>
              <a:cxnLst/>
              <a:rect l="l" t="t" r="r" b="b"/>
              <a:pathLst>
                <a:path w="422" h="281" extrusionOk="0">
                  <a:moveTo>
                    <a:pt x="167" y="0"/>
                  </a:moveTo>
                  <a:cubicBezTo>
                    <a:pt x="61" y="0"/>
                    <a:pt x="0" y="163"/>
                    <a:pt x="111" y="224"/>
                  </a:cubicBezTo>
                  <a:cubicBezTo>
                    <a:pt x="210" y="277"/>
                    <a:pt x="353" y="281"/>
                    <a:pt x="404" y="281"/>
                  </a:cubicBezTo>
                  <a:cubicBezTo>
                    <a:pt x="411" y="281"/>
                    <a:pt x="417" y="281"/>
                    <a:pt x="420" y="281"/>
                  </a:cubicBezTo>
                  <a:cubicBezTo>
                    <a:pt x="422" y="281"/>
                    <a:pt x="422" y="279"/>
                    <a:pt x="422" y="278"/>
                  </a:cubicBezTo>
                  <a:cubicBezTo>
                    <a:pt x="355" y="115"/>
                    <a:pt x="279" y="40"/>
                    <a:pt x="213" y="10"/>
                  </a:cubicBezTo>
                  <a:cubicBezTo>
                    <a:pt x="197" y="3"/>
                    <a:pt x="181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41"/>
            <p:cNvSpPr/>
            <p:nvPr/>
          </p:nvSpPr>
          <p:spPr>
            <a:xfrm>
              <a:off x="-1501922" y="2772007"/>
              <a:ext cx="91822" cy="120513"/>
            </a:xfrm>
            <a:custGeom>
              <a:avLst/>
              <a:gdLst/>
              <a:ahLst/>
              <a:cxnLst/>
              <a:rect l="l" t="t" r="r" b="b"/>
              <a:pathLst>
                <a:path w="1453" h="1907" extrusionOk="0">
                  <a:moveTo>
                    <a:pt x="835" y="0"/>
                  </a:moveTo>
                  <a:lnTo>
                    <a:pt x="1" y="1439"/>
                  </a:lnTo>
                  <a:lnTo>
                    <a:pt x="618" y="1906"/>
                  </a:lnTo>
                  <a:lnTo>
                    <a:pt x="1452" y="467"/>
                  </a:lnTo>
                  <a:lnTo>
                    <a:pt x="8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41"/>
            <p:cNvSpPr/>
            <p:nvPr/>
          </p:nvSpPr>
          <p:spPr>
            <a:xfrm>
              <a:off x="-1458507" y="2703945"/>
              <a:ext cx="19464" cy="17063"/>
            </a:xfrm>
            <a:custGeom>
              <a:avLst/>
              <a:gdLst/>
              <a:ahLst/>
              <a:cxnLst/>
              <a:rect l="l" t="t" r="r" b="b"/>
              <a:pathLst>
                <a:path w="308" h="270" extrusionOk="0">
                  <a:moveTo>
                    <a:pt x="167" y="0"/>
                  </a:moveTo>
                  <a:cubicBezTo>
                    <a:pt x="61" y="0"/>
                    <a:pt x="0" y="163"/>
                    <a:pt x="111" y="222"/>
                  </a:cubicBezTo>
                  <a:cubicBezTo>
                    <a:pt x="157" y="246"/>
                    <a:pt x="206" y="262"/>
                    <a:pt x="259" y="270"/>
                  </a:cubicBezTo>
                  <a:cubicBezTo>
                    <a:pt x="276" y="208"/>
                    <a:pt x="292" y="145"/>
                    <a:pt x="308" y="82"/>
                  </a:cubicBezTo>
                  <a:cubicBezTo>
                    <a:pt x="281" y="52"/>
                    <a:pt x="249" y="28"/>
                    <a:pt x="213" y="10"/>
                  </a:cubicBezTo>
                  <a:cubicBezTo>
                    <a:pt x="197" y="3"/>
                    <a:pt x="181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41"/>
            <p:cNvSpPr/>
            <p:nvPr/>
          </p:nvSpPr>
          <p:spPr>
            <a:xfrm>
              <a:off x="-1429627" y="2873879"/>
              <a:ext cx="26731" cy="17821"/>
            </a:xfrm>
            <a:custGeom>
              <a:avLst/>
              <a:gdLst/>
              <a:ahLst/>
              <a:cxnLst/>
              <a:rect l="l" t="t" r="r" b="b"/>
              <a:pathLst>
                <a:path w="423" h="282" extrusionOk="0">
                  <a:moveTo>
                    <a:pt x="167" y="1"/>
                  </a:moveTo>
                  <a:cubicBezTo>
                    <a:pt x="62" y="1"/>
                    <a:pt x="0" y="163"/>
                    <a:pt x="110" y="224"/>
                  </a:cubicBezTo>
                  <a:cubicBezTo>
                    <a:pt x="210" y="278"/>
                    <a:pt x="354" y="281"/>
                    <a:pt x="405" y="281"/>
                  </a:cubicBezTo>
                  <a:cubicBezTo>
                    <a:pt x="412" y="281"/>
                    <a:pt x="418" y="281"/>
                    <a:pt x="420" y="281"/>
                  </a:cubicBezTo>
                  <a:cubicBezTo>
                    <a:pt x="422" y="280"/>
                    <a:pt x="422" y="280"/>
                    <a:pt x="422" y="278"/>
                  </a:cubicBezTo>
                  <a:cubicBezTo>
                    <a:pt x="354" y="114"/>
                    <a:pt x="280" y="39"/>
                    <a:pt x="213" y="11"/>
                  </a:cubicBezTo>
                  <a:cubicBezTo>
                    <a:pt x="197" y="4"/>
                    <a:pt x="182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41"/>
            <p:cNvSpPr/>
            <p:nvPr/>
          </p:nvSpPr>
          <p:spPr>
            <a:xfrm>
              <a:off x="-1407445" y="2835582"/>
              <a:ext cx="26731" cy="17758"/>
            </a:xfrm>
            <a:custGeom>
              <a:avLst/>
              <a:gdLst/>
              <a:ahLst/>
              <a:cxnLst/>
              <a:rect l="l" t="t" r="r" b="b"/>
              <a:pathLst>
                <a:path w="423" h="281" extrusionOk="0">
                  <a:moveTo>
                    <a:pt x="167" y="0"/>
                  </a:moveTo>
                  <a:cubicBezTo>
                    <a:pt x="62" y="0"/>
                    <a:pt x="1" y="163"/>
                    <a:pt x="111" y="224"/>
                  </a:cubicBezTo>
                  <a:cubicBezTo>
                    <a:pt x="203" y="273"/>
                    <a:pt x="331" y="280"/>
                    <a:pt x="391" y="280"/>
                  </a:cubicBezTo>
                  <a:cubicBezTo>
                    <a:pt x="406" y="280"/>
                    <a:pt x="416" y="280"/>
                    <a:pt x="421" y="280"/>
                  </a:cubicBezTo>
                  <a:cubicBezTo>
                    <a:pt x="422" y="280"/>
                    <a:pt x="422" y="280"/>
                    <a:pt x="422" y="278"/>
                  </a:cubicBezTo>
                  <a:cubicBezTo>
                    <a:pt x="354" y="113"/>
                    <a:pt x="280" y="39"/>
                    <a:pt x="213" y="10"/>
                  </a:cubicBezTo>
                  <a:cubicBezTo>
                    <a:pt x="198" y="4"/>
                    <a:pt x="182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41"/>
            <p:cNvSpPr/>
            <p:nvPr/>
          </p:nvSpPr>
          <p:spPr>
            <a:xfrm>
              <a:off x="-1570047" y="2896376"/>
              <a:ext cx="26795" cy="17821"/>
            </a:xfrm>
            <a:custGeom>
              <a:avLst/>
              <a:gdLst/>
              <a:ahLst/>
              <a:cxnLst/>
              <a:rect l="l" t="t" r="r" b="b"/>
              <a:pathLst>
                <a:path w="424" h="282" extrusionOk="0">
                  <a:moveTo>
                    <a:pt x="168" y="1"/>
                  </a:moveTo>
                  <a:cubicBezTo>
                    <a:pt x="61" y="1"/>
                    <a:pt x="0" y="163"/>
                    <a:pt x="111" y="225"/>
                  </a:cubicBezTo>
                  <a:cubicBezTo>
                    <a:pt x="212" y="278"/>
                    <a:pt x="354" y="282"/>
                    <a:pt x="405" y="282"/>
                  </a:cubicBezTo>
                  <a:cubicBezTo>
                    <a:pt x="413" y="282"/>
                    <a:pt x="419" y="282"/>
                    <a:pt x="422" y="282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355" y="114"/>
                    <a:pt x="281" y="39"/>
                    <a:pt x="214" y="11"/>
                  </a:cubicBezTo>
                  <a:cubicBezTo>
                    <a:pt x="198" y="4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41"/>
            <p:cNvSpPr/>
            <p:nvPr/>
          </p:nvSpPr>
          <p:spPr>
            <a:xfrm>
              <a:off x="-1480752" y="2742242"/>
              <a:ext cx="25720" cy="17821"/>
            </a:xfrm>
            <a:custGeom>
              <a:avLst/>
              <a:gdLst/>
              <a:ahLst/>
              <a:cxnLst/>
              <a:rect l="l" t="t" r="r" b="b"/>
              <a:pathLst>
                <a:path w="407" h="282" extrusionOk="0">
                  <a:moveTo>
                    <a:pt x="167" y="1"/>
                  </a:moveTo>
                  <a:cubicBezTo>
                    <a:pt x="62" y="1"/>
                    <a:pt x="1" y="163"/>
                    <a:pt x="112" y="224"/>
                  </a:cubicBezTo>
                  <a:cubicBezTo>
                    <a:pt x="202" y="273"/>
                    <a:pt x="329" y="281"/>
                    <a:pt x="389" y="281"/>
                  </a:cubicBezTo>
                  <a:lnTo>
                    <a:pt x="406" y="242"/>
                  </a:lnTo>
                  <a:cubicBezTo>
                    <a:pt x="343" y="104"/>
                    <a:pt x="275" y="38"/>
                    <a:pt x="213" y="11"/>
                  </a:cubicBezTo>
                  <a:cubicBezTo>
                    <a:pt x="197" y="4"/>
                    <a:pt x="182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41"/>
            <p:cNvSpPr/>
            <p:nvPr/>
          </p:nvSpPr>
          <p:spPr>
            <a:xfrm>
              <a:off x="-1589259" y="2932777"/>
              <a:ext cx="26668" cy="17821"/>
            </a:xfrm>
            <a:custGeom>
              <a:avLst/>
              <a:gdLst/>
              <a:ahLst/>
              <a:cxnLst/>
              <a:rect l="l" t="t" r="r" b="b"/>
              <a:pathLst>
                <a:path w="422" h="282" extrusionOk="0">
                  <a:moveTo>
                    <a:pt x="167" y="1"/>
                  </a:moveTo>
                  <a:cubicBezTo>
                    <a:pt x="61" y="1"/>
                    <a:pt x="0" y="164"/>
                    <a:pt x="110" y="225"/>
                  </a:cubicBezTo>
                  <a:cubicBezTo>
                    <a:pt x="210" y="278"/>
                    <a:pt x="353" y="282"/>
                    <a:pt x="404" y="282"/>
                  </a:cubicBezTo>
                  <a:cubicBezTo>
                    <a:pt x="412" y="282"/>
                    <a:pt x="417" y="282"/>
                    <a:pt x="420" y="282"/>
                  </a:cubicBezTo>
                  <a:cubicBezTo>
                    <a:pt x="422" y="282"/>
                    <a:pt x="422" y="280"/>
                    <a:pt x="422" y="279"/>
                  </a:cubicBezTo>
                  <a:cubicBezTo>
                    <a:pt x="354" y="114"/>
                    <a:pt x="279" y="39"/>
                    <a:pt x="213" y="11"/>
                  </a:cubicBezTo>
                  <a:cubicBezTo>
                    <a:pt x="197" y="4"/>
                    <a:pt x="181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41"/>
            <p:cNvSpPr/>
            <p:nvPr/>
          </p:nvSpPr>
          <p:spPr>
            <a:xfrm>
              <a:off x="-1547803" y="2858017"/>
              <a:ext cx="26731" cy="17758"/>
            </a:xfrm>
            <a:custGeom>
              <a:avLst/>
              <a:gdLst/>
              <a:ahLst/>
              <a:cxnLst/>
              <a:rect l="l" t="t" r="r" b="b"/>
              <a:pathLst>
                <a:path w="423" h="281" extrusionOk="0">
                  <a:moveTo>
                    <a:pt x="168" y="0"/>
                  </a:moveTo>
                  <a:cubicBezTo>
                    <a:pt x="62" y="0"/>
                    <a:pt x="1" y="164"/>
                    <a:pt x="111" y="224"/>
                  </a:cubicBezTo>
                  <a:cubicBezTo>
                    <a:pt x="207" y="276"/>
                    <a:pt x="343" y="281"/>
                    <a:pt x="398" y="281"/>
                  </a:cubicBezTo>
                  <a:cubicBezTo>
                    <a:pt x="409" y="281"/>
                    <a:pt x="417" y="281"/>
                    <a:pt x="421" y="281"/>
                  </a:cubicBezTo>
                  <a:cubicBezTo>
                    <a:pt x="421" y="281"/>
                    <a:pt x="423" y="279"/>
                    <a:pt x="423" y="278"/>
                  </a:cubicBezTo>
                  <a:cubicBezTo>
                    <a:pt x="355" y="114"/>
                    <a:pt x="280" y="40"/>
                    <a:pt x="214" y="10"/>
                  </a:cubicBezTo>
                  <a:cubicBezTo>
                    <a:pt x="198" y="3"/>
                    <a:pt x="182" y="0"/>
                    <a:pt x="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41"/>
            <p:cNvSpPr/>
            <p:nvPr/>
          </p:nvSpPr>
          <p:spPr>
            <a:xfrm>
              <a:off x="-1525368" y="2819278"/>
              <a:ext cx="26731" cy="17821"/>
            </a:xfrm>
            <a:custGeom>
              <a:avLst/>
              <a:gdLst/>
              <a:ahLst/>
              <a:cxnLst/>
              <a:rect l="l" t="t" r="r" b="b"/>
              <a:pathLst>
                <a:path w="423" h="282" extrusionOk="0">
                  <a:moveTo>
                    <a:pt x="167" y="0"/>
                  </a:moveTo>
                  <a:cubicBezTo>
                    <a:pt x="62" y="0"/>
                    <a:pt x="0" y="164"/>
                    <a:pt x="110" y="224"/>
                  </a:cubicBezTo>
                  <a:cubicBezTo>
                    <a:pt x="211" y="278"/>
                    <a:pt x="353" y="281"/>
                    <a:pt x="404" y="281"/>
                  </a:cubicBezTo>
                  <a:cubicBezTo>
                    <a:pt x="412" y="281"/>
                    <a:pt x="418" y="281"/>
                    <a:pt x="421" y="281"/>
                  </a:cubicBezTo>
                  <a:cubicBezTo>
                    <a:pt x="422" y="281"/>
                    <a:pt x="422" y="280"/>
                    <a:pt x="422" y="278"/>
                  </a:cubicBezTo>
                  <a:cubicBezTo>
                    <a:pt x="354" y="115"/>
                    <a:pt x="280" y="41"/>
                    <a:pt x="213" y="10"/>
                  </a:cubicBezTo>
                  <a:cubicBezTo>
                    <a:pt x="197" y="4"/>
                    <a:pt x="182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-1733787" y="2809672"/>
              <a:ext cx="76087" cy="89105"/>
            </a:xfrm>
            <a:custGeom>
              <a:avLst/>
              <a:gdLst/>
              <a:ahLst/>
              <a:cxnLst/>
              <a:rect l="l" t="t" r="r" b="b"/>
              <a:pathLst>
                <a:path w="1204" h="1410" extrusionOk="0">
                  <a:moveTo>
                    <a:pt x="1203" y="1"/>
                  </a:moveTo>
                  <a:lnTo>
                    <a:pt x="1203" y="1"/>
                  </a:lnTo>
                  <a:cubicBezTo>
                    <a:pt x="869" y="113"/>
                    <a:pt x="526" y="194"/>
                    <a:pt x="176" y="242"/>
                  </a:cubicBezTo>
                  <a:lnTo>
                    <a:pt x="0" y="544"/>
                  </a:lnTo>
                  <a:cubicBezTo>
                    <a:pt x="133" y="851"/>
                    <a:pt x="347" y="1320"/>
                    <a:pt x="388" y="1410"/>
                  </a:cubicBezTo>
                  <a:lnTo>
                    <a:pt x="12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3" name="Google Shape;2653;p41"/>
          <p:cNvGrpSpPr/>
          <p:nvPr/>
        </p:nvGrpSpPr>
        <p:grpSpPr>
          <a:xfrm rot="225877">
            <a:off x="808278" y="764012"/>
            <a:ext cx="1149294" cy="871061"/>
            <a:chOff x="-1802085" y="-646510"/>
            <a:chExt cx="1462400" cy="1021125"/>
          </a:xfrm>
        </p:grpSpPr>
        <p:sp>
          <p:nvSpPr>
            <p:cNvPr id="2654" name="Google Shape;2654;p41"/>
            <p:cNvSpPr/>
            <p:nvPr/>
          </p:nvSpPr>
          <p:spPr>
            <a:xfrm>
              <a:off x="-1802085" y="-609860"/>
              <a:ext cx="1451312" cy="981965"/>
            </a:xfrm>
            <a:custGeom>
              <a:avLst/>
              <a:gdLst/>
              <a:ahLst/>
              <a:cxnLst/>
              <a:rect l="l" t="t" r="r" b="b"/>
              <a:pathLst>
                <a:path w="26531" h="17951" extrusionOk="0">
                  <a:moveTo>
                    <a:pt x="5779" y="0"/>
                  </a:moveTo>
                  <a:lnTo>
                    <a:pt x="225" y="2908"/>
                  </a:lnTo>
                  <a:cubicBezTo>
                    <a:pt x="0" y="11788"/>
                    <a:pt x="4872" y="12092"/>
                    <a:pt x="4872" y="12092"/>
                  </a:cubicBezTo>
                  <a:cubicBezTo>
                    <a:pt x="8538" y="12510"/>
                    <a:pt x="9304" y="13904"/>
                    <a:pt x="9304" y="13904"/>
                  </a:cubicBezTo>
                  <a:cubicBezTo>
                    <a:pt x="11413" y="17270"/>
                    <a:pt x="13671" y="17950"/>
                    <a:pt x="15151" y="17950"/>
                  </a:cubicBezTo>
                  <a:cubicBezTo>
                    <a:pt x="16154" y="17950"/>
                    <a:pt x="16799" y="17638"/>
                    <a:pt x="16799" y="17638"/>
                  </a:cubicBezTo>
                  <a:cubicBezTo>
                    <a:pt x="17985" y="16862"/>
                    <a:pt x="19164" y="16630"/>
                    <a:pt x="20149" y="16630"/>
                  </a:cubicBezTo>
                  <a:cubicBezTo>
                    <a:pt x="21601" y="16630"/>
                    <a:pt x="22629" y="17133"/>
                    <a:pt x="22629" y="17133"/>
                  </a:cubicBezTo>
                  <a:cubicBezTo>
                    <a:pt x="24342" y="16247"/>
                    <a:pt x="26531" y="13089"/>
                    <a:pt x="26531" y="13089"/>
                  </a:cubicBezTo>
                  <a:cubicBezTo>
                    <a:pt x="25273" y="11468"/>
                    <a:pt x="23417" y="10403"/>
                    <a:pt x="23417" y="10403"/>
                  </a:cubicBezTo>
                  <a:cubicBezTo>
                    <a:pt x="22635" y="9835"/>
                    <a:pt x="21860" y="9640"/>
                    <a:pt x="21164" y="9640"/>
                  </a:cubicBezTo>
                  <a:cubicBezTo>
                    <a:pt x="19623" y="9640"/>
                    <a:pt x="18466" y="10598"/>
                    <a:pt x="18466" y="10598"/>
                  </a:cubicBezTo>
                  <a:cubicBezTo>
                    <a:pt x="17816" y="11171"/>
                    <a:pt x="17205" y="11366"/>
                    <a:pt x="16674" y="11366"/>
                  </a:cubicBezTo>
                  <a:cubicBezTo>
                    <a:pt x="15543" y="11366"/>
                    <a:pt x="14776" y="10480"/>
                    <a:pt x="14776" y="10480"/>
                  </a:cubicBezTo>
                  <a:cubicBezTo>
                    <a:pt x="12693" y="7894"/>
                    <a:pt x="10841" y="7881"/>
                    <a:pt x="10805" y="7881"/>
                  </a:cubicBezTo>
                  <a:cubicBezTo>
                    <a:pt x="10805" y="7881"/>
                    <a:pt x="10805" y="7881"/>
                    <a:pt x="10805" y="7881"/>
                  </a:cubicBezTo>
                  <a:cubicBezTo>
                    <a:pt x="6180" y="6300"/>
                    <a:pt x="5779" y="0"/>
                    <a:pt x="57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41"/>
            <p:cNvSpPr/>
            <p:nvPr/>
          </p:nvSpPr>
          <p:spPr>
            <a:xfrm>
              <a:off x="-1731957" y="-207580"/>
              <a:ext cx="19638" cy="19583"/>
            </a:xfrm>
            <a:custGeom>
              <a:avLst/>
              <a:gdLst/>
              <a:ahLst/>
              <a:cxnLst/>
              <a:rect l="l" t="t" r="r" b="b"/>
              <a:pathLst>
                <a:path w="359" h="358" extrusionOk="0">
                  <a:moveTo>
                    <a:pt x="89" y="0"/>
                  </a:moveTo>
                  <a:lnTo>
                    <a:pt x="0" y="269"/>
                  </a:lnTo>
                  <a:lnTo>
                    <a:pt x="269" y="358"/>
                  </a:lnTo>
                  <a:lnTo>
                    <a:pt x="358" y="87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41"/>
            <p:cNvSpPr/>
            <p:nvPr/>
          </p:nvSpPr>
          <p:spPr>
            <a:xfrm>
              <a:off x="-1726487" y="-224319"/>
              <a:ext cx="19693" cy="19638"/>
            </a:xfrm>
            <a:custGeom>
              <a:avLst/>
              <a:gdLst/>
              <a:ahLst/>
              <a:cxnLst/>
              <a:rect l="l" t="t" r="r" b="b"/>
              <a:pathLst>
                <a:path w="360" h="359" extrusionOk="0">
                  <a:moveTo>
                    <a:pt x="89" y="1"/>
                  </a:moveTo>
                  <a:lnTo>
                    <a:pt x="0" y="270"/>
                  </a:lnTo>
                  <a:lnTo>
                    <a:pt x="271" y="358"/>
                  </a:lnTo>
                  <a:lnTo>
                    <a:pt x="359" y="89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41"/>
            <p:cNvSpPr/>
            <p:nvPr/>
          </p:nvSpPr>
          <p:spPr>
            <a:xfrm>
              <a:off x="-1715437" y="-202383"/>
              <a:ext cx="19693" cy="19693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89" y="0"/>
                  </a:moveTo>
                  <a:lnTo>
                    <a:pt x="1" y="271"/>
                  </a:lnTo>
                  <a:lnTo>
                    <a:pt x="271" y="360"/>
                  </a:lnTo>
                  <a:lnTo>
                    <a:pt x="360" y="89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41"/>
            <p:cNvSpPr/>
            <p:nvPr/>
          </p:nvSpPr>
          <p:spPr>
            <a:xfrm>
              <a:off x="-1709967" y="-218739"/>
              <a:ext cx="19638" cy="19693"/>
            </a:xfrm>
            <a:custGeom>
              <a:avLst/>
              <a:gdLst/>
              <a:ahLst/>
              <a:cxnLst/>
              <a:rect l="l" t="t" r="r" b="b"/>
              <a:pathLst>
                <a:path w="359" h="360" extrusionOk="0">
                  <a:moveTo>
                    <a:pt x="87" y="0"/>
                  </a:moveTo>
                  <a:lnTo>
                    <a:pt x="0" y="271"/>
                  </a:lnTo>
                  <a:lnTo>
                    <a:pt x="269" y="359"/>
                  </a:lnTo>
                  <a:lnTo>
                    <a:pt x="358" y="89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1"/>
            <p:cNvSpPr/>
            <p:nvPr/>
          </p:nvSpPr>
          <p:spPr>
            <a:xfrm>
              <a:off x="-1639566" y="-254350"/>
              <a:ext cx="19693" cy="19693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89" y="1"/>
                  </a:moveTo>
                  <a:lnTo>
                    <a:pt x="0" y="271"/>
                  </a:lnTo>
                  <a:lnTo>
                    <a:pt x="271" y="360"/>
                  </a:lnTo>
                  <a:lnTo>
                    <a:pt x="360" y="89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1"/>
            <p:cNvSpPr/>
            <p:nvPr/>
          </p:nvSpPr>
          <p:spPr>
            <a:xfrm>
              <a:off x="-1634041" y="-271035"/>
              <a:ext cx="19638" cy="19583"/>
            </a:xfrm>
            <a:custGeom>
              <a:avLst/>
              <a:gdLst/>
              <a:ahLst/>
              <a:cxnLst/>
              <a:rect l="l" t="t" r="r" b="b"/>
              <a:pathLst>
                <a:path w="359" h="358" extrusionOk="0">
                  <a:moveTo>
                    <a:pt x="88" y="0"/>
                  </a:moveTo>
                  <a:lnTo>
                    <a:pt x="1" y="271"/>
                  </a:lnTo>
                  <a:lnTo>
                    <a:pt x="270" y="358"/>
                  </a:lnTo>
                  <a:lnTo>
                    <a:pt x="358" y="89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41"/>
            <p:cNvSpPr/>
            <p:nvPr/>
          </p:nvSpPr>
          <p:spPr>
            <a:xfrm>
              <a:off x="-1622936" y="-248990"/>
              <a:ext cx="19583" cy="19638"/>
            </a:xfrm>
            <a:custGeom>
              <a:avLst/>
              <a:gdLst/>
              <a:ahLst/>
              <a:cxnLst/>
              <a:rect l="l" t="t" r="r" b="b"/>
              <a:pathLst>
                <a:path w="358" h="359" extrusionOk="0">
                  <a:moveTo>
                    <a:pt x="89" y="1"/>
                  </a:moveTo>
                  <a:lnTo>
                    <a:pt x="0" y="270"/>
                  </a:lnTo>
                  <a:lnTo>
                    <a:pt x="269" y="358"/>
                  </a:lnTo>
                  <a:lnTo>
                    <a:pt x="358" y="88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41"/>
            <p:cNvSpPr/>
            <p:nvPr/>
          </p:nvSpPr>
          <p:spPr>
            <a:xfrm>
              <a:off x="-1617576" y="-265455"/>
              <a:ext cx="19638" cy="19638"/>
            </a:xfrm>
            <a:custGeom>
              <a:avLst/>
              <a:gdLst/>
              <a:ahLst/>
              <a:cxnLst/>
              <a:rect l="l" t="t" r="r" b="b"/>
              <a:pathLst>
                <a:path w="359" h="359" extrusionOk="0">
                  <a:moveTo>
                    <a:pt x="89" y="1"/>
                  </a:moveTo>
                  <a:lnTo>
                    <a:pt x="0" y="270"/>
                  </a:lnTo>
                  <a:lnTo>
                    <a:pt x="269" y="359"/>
                  </a:lnTo>
                  <a:lnTo>
                    <a:pt x="358" y="88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41"/>
            <p:cNvSpPr/>
            <p:nvPr/>
          </p:nvSpPr>
          <p:spPr>
            <a:xfrm>
              <a:off x="-1549034" y="-300246"/>
              <a:ext cx="19748" cy="19693"/>
            </a:xfrm>
            <a:custGeom>
              <a:avLst/>
              <a:gdLst/>
              <a:ahLst/>
              <a:cxnLst/>
              <a:rect l="l" t="t" r="r" b="b"/>
              <a:pathLst>
                <a:path w="361" h="360" extrusionOk="0">
                  <a:moveTo>
                    <a:pt x="90" y="1"/>
                  </a:moveTo>
                  <a:lnTo>
                    <a:pt x="1" y="271"/>
                  </a:lnTo>
                  <a:lnTo>
                    <a:pt x="272" y="360"/>
                  </a:lnTo>
                  <a:lnTo>
                    <a:pt x="360" y="89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41"/>
            <p:cNvSpPr/>
            <p:nvPr/>
          </p:nvSpPr>
          <p:spPr>
            <a:xfrm>
              <a:off x="-1543455" y="-316930"/>
              <a:ext cx="19583" cy="19693"/>
            </a:xfrm>
            <a:custGeom>
              <a:avLst/>
              <a:gdLst/>
              <a:ahLst/>
              <a:cxnLst/>
              <a:rect l="l" t="t" r="r" b="b"/>
              <a:pathLst>
                <a:path w="358" h="360" extrusionOk="0">
                  <a:moveTo>
                    <a:pt x="89" y="0"/>
                  </a:moveTo>
                  <a:lnTo>
                    <a:pt x="0" y="271"/>
                  </a:lnTo>
                  <a:lnTo>
                    <a:pt x="269" y="359"/>
                  </a:lnTo>
                  <a:lnTo>
                    <a:pt x="358" y="89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41"/>
            <p:cNvSpPr/>
            <p:nvPr/>
          </p:nvSpPr>
          <p:spPr>
            <a:xfrm>
              <a:off x="-1532405" y="-294885"/>
              <a:ext cx="19638" cy="19638"/>
            </a:xfrm>
            <a:custGeom>
              <a:avLst/>
              <a:gdLst/>
              <a:ahLst/>
              <a:cxnLst/>
              <a:rect l="l" t="t" r="r" b="b"/>
              <a:pathLst>
                <a:path w="359" h="359" extrusionOk="0">
                  <a:moveTo>
                    <a:pt x="89" y="1"/>
                  </a:moveTo>
                  <a:lnTo>
                    <a:pt x="1" y="270"/>
                  </a:lnTo>
                  <a:lnTo>
                    <a:pt x="270" y="358"/>
                  </a:lnTo>
                  <a:lnTo>
                    <a:pt x="359" y="89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41"/>
            <p:cNvSpPr/>
            <p:nvPr/>
          </p:nvSpPr>
          <p:spPr>
            <a:xfrm>
              <a:off x="-1527044" y="-311350"/>
              <a:ext cx="19748" cy="19638"/>
            </a:xfrm>
            <a:custGeom>
              <a:avLst/>
              <a:gdLst/>
              <a:ahLst/>
              <a:cxnLst/>
              <a:rect l="l" t="t" r="r" b="b"/>
              <a:pathLst>
                <a:path w="361" h="359" extrusionOk="0">
                  <a:moveTo>
                    <a:pt x="90" y="1"/>
                  </a:moveTo>
                  <a:lnTo>
                    <a:pt x="1" y="270"/>
                  </a:lnTo>
                  <a:lnTo>
                    <a:pt x="272" y="359"/>
                  </a:lnTo>
                  <a:lnTo>
                    <a:pt x="360" y="90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41"/>
            <p:cNvSpPr/>
            <p:nvPr/>
          </p:nvSpPr>
          <p:spPr>
            <a:xfrm>
              <a:off x="-1456533" y="-347016"/>
              <a:ext cx="19638" cy="19748"/>
            </a:xfrm>
            <a:custGeom>
              <a:avLst/>
              <a:gdLst/>
              <a:ahLst/>
              <a:cxnLst/>
              <a:rect l="l" t="t" r="r" b="b"/>
              <a:pathLst>
                <a:path w="359" h="361" extrusionOk="0">
                  <a:moveTo>
                    <a:pt x="89" y="1"/>
                  </a:moveTo>
                  <a:lnTo>
                    <a:pt x="0" y="271"/>
                  </a:lnTo>
                  <a:lnTo>
                    <a:pt x="271" y="360"/>
                  </a:lnTo>
                  <a:lnTo>
                    <a:pt x="358" y="89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rgbClr val="DBAD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41"/>
            <p:cNvSpPr/>
            <p:nvPr/>
          </p:nvSpPr>
          <p:spPr>
            <a:xfrm>
              <a:off x="-1451063" y="-363645"/>
              <a:ext cx="19693" cy="19638"/>
            </a:xfrm>
            <a:custGeom>
              <a:avLst/>
              <a:gdLst/>
              <a:ahLst/>
              <a:cxnLst/>
              <a:rect l="l" t="t" r="r" b="b"/>
              <a:pathLst>
                <a:path w="360" h="359" extrusionOk="0">
                  <a:moveTo>
                    <a:pt x="89" y="1"/>
                  </a:moveTo>
                  <a:lnTo>
                    <a:pt x="0" y="270"/>
                  </a:lnTo>
                  <a:lnTo>
                    <a:pt x="271" y="359"/>
                  </a:lnTo>
                  <a:lnTo>
                    <a:pt x="360" y="88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rgbClr val="DBAD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41"/>
            <p:cNvSpPr/>
            <p:nvPr/>
          </p:nvSpPr>
          <p:spPr>
            <a:xfrm>
              <a:off x="-1439904" y="-341710"/>
              <a:ext cx="19638" cy="19693"/>
            </a:xfrm>
            <a:custGeom>
              <a:avLst/>
              <a:gdLst/>
              <a:ahLst/>
              <a:cxnLst/>
              <a:rect l="l" t="t" r="r" b="b"/>
              <a:pathLst>
                <a:path w="359" h="360" extrusionOk="0">
                  <a:moveTo>
                    <a:pt x="87" y="0"/>
                  </a:moveTo>
                  <a:lnTo>
                    <a:pt x="0" y="271"/>
                  </a:lnTo>
                  <a:lnTo>
                    <a:pt x="269" y="360"/>
                  </a:lnTo>
                  <a:lnTo>
                    <a:pt x="358" y="89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41"/>
            <p:cNvSpPr/>
            <p:nvPr/>
          </p:nvSpPr>
          <p:spPr>
            <a:xfrm>
              <a:off x="-1434543" y="-358066"/>
              <a:ext cx="19638" cy="19583"/>
            </a:xfrm>
            <a:custGeom>
              <a:avLst/>
              <a:gdLst/>
              <a:ahLst/>
              <a:cxnLst/>
              <a:rect l="l" t="t" r="r" b="b"/>
              <a:pathLst>
                <a:path w="359" h="358" extrusionOk="0">
                  <a:moveTo>
                    <a:pt x="89" y="0"/>
                  </a:moveTo>
                  <a:lnTo>
                    <a:pt x="1" y="269"/>
                  </a:lnTo>
                  <a:lnTo>
                    <a:pt x="270" y="358"/>
                  </a:lnTo>
                  <a:lnTo>
                    <a:pt x="358" y="89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DBAD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1"/>
            <p:cNvSpPr/>
            <p:nvPr/>
          </p:nvSpPr>
          <p:spPr>
            <a:xfrm>
              <a:off x="-800548" y="-41286"/>
              <a:ext cx="297308" cy="356824"/>
            </a:xfrm>
            <a:custGeom>
              <a:avLst/>
              <a:gdLst/>
              <a:ahLst/>
              <a:cxnLst/>
              <a:rect l="l" t="t" r="r" b="b"/>
              <a:pathLst>
                <a:path w="5435" h="6523" extrusionOk="0">
                  <a:moveTo>
                    <a:pt x="5097" y="1"/>
                  </a:moveTo>
                  <a:lnTo>
                    <a:pt x="0" y="6522"/>
                  </a:lnTo>
                  <a:cubicBezTo>
                    <a:pt x="206" y="6456"/>
                    <a:pt x="417" y="6401"/>
                    <a:pt x="630" y="6356"/>
                  </a:cubicBezTo>
                  <a:lnTo>
                    <a:pt x="5435" y="212"/>
                  </a:lnTo>
                  <a:cubicBezTo>
                    <a:pt x="5230" y="80"/>
                    <a:pt x="5108" y="9"/>
                    <a:pt x="5108" y="9"/>
                  </a:cubicBezTo>
                  <a:cubicBezTo>
                    <a:pt x="5104" y="6"/>
                    <a:pt x="5101" y="4"/>
                    <a:pt x="50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41"/>
            <p:cNvSpPr/>
            <p:nvPr/>
          </p:nvSpPr>
          <p:spPr>
            <a:xfrm>
              <a:off x="-1777798" y="-428194"/>
              <a:ext cx="341945" cy="191240"/>
            </a:xfrm>
            <a:custGeom>
              <a:avLst/>
              <a:gdLst/>
              <a:ahLst/>
              <a:cxnLst/>
              <a:rect l="l" t="t" r="r" b="b"/>
              <a:pathLst>
                <a:path w="6251" h="3496" extrusionOk="0">
                  <a:moveTo>
                    <a:pt x="6103" y="0"/>
                  </a:moveTo>
                  <a:lnTo>
                    <a:pt x="1" y="3090"/>
                  </a:lnTo>
                  <a:cubicBezTo>
                    <a:pt x="23" y="3228"/>
                    <a:pt x="48" y="3364"/>
                    <a:pt x="75" y="3495"/>
                  </a:cubicBezTo>
                  <a:lnTo>
                    <a:pt x="6250" y="369"/>
                  </a:lnTo>
                  <a:cubicBezTo>
                    <a:pt x="6198" y="245"/>
                    <a:pt x="6149" y="122"/>
                    <a:pt x="6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41"/>
            <p:cNvSpPr/>
            <p:nvPr/>
          </p:nvSpPr>
          <p:spPr>
            <a:xfrm>
              <a:off x="-1771179" y="-397287"/>
              <a:ext cx="349166" cy="193756"/>
            </a:xfrm>
            <a:custGeom>
              <a:avLst/>
              <a:gdLst/>
              <a:ahLst/>
              <a:cxnLst/>
              <a:rect l="l" t="t" r="r" b="b"/>
              <a:pathLst>
                <a:path w="6383" h="3542" extrusionOk="0">
                  <a:moveTo>
                    <a:pt x="6215" y="0"/>
                  </a:moveTo>
                  <a:lnTo>
                    <a:pt x="0" y="3147"/>
                  </a:lnTo>
                  <a:cubicBezTo>
                    <a:pt x="30" y="3281"/>
                    <a:pt x="64" y="3413"/>
                    <a:pt x="97" y="3541"/>
                  </a:cubicBezTo>
                  <a:lnTo>
                    <a:pt x="6382" y="358"/>
                  </a:lnTo>
                  <a:cubicBezTo>
                    <a:pt x="6324" y="239"/>
                    <a:pt x="6268" y="119"/>
                    <a:pt x="62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41"/>
            <p:cNvSpPr/>
            <p:nvPr/>
          </p:nvSpPr>
          <p:spPr>
            <a:xfrm>
              <a:off x="-975649" y="-81437"/>
              <a:ext cx="376189" cy="453429"/>
            </a:xfrm>
            <a:custGeom>
              <a:avLst/>
              <a:gdLst/>
              <a:ahLst/>
              <a:cxnLst/>
              <a:rect l="l" t="t" r="r" b="b"/>
              <a:pathLst>
                <a:path w="6877" h="8289" extrusionOk="0">
                  <a:moveTo>
                    <a:pt x="6435" y="1"/>
                  </a:moveTo>
                  <a:lnTo>
                    <a:pt x="1" y="8232"/>
                  </a:lnTo>
                  <a:lnTo>
                    <a:pt x="75" y="8289"/>
                  </a:lnTo>
                  <a:cubicBezTo>
                    <a:pt x="213" y="8289"/>
                    <a:pt x="346" y="8282"/>
                    <a:pt x="471" y="8271"/>
                  </a:cubicBezTo>
                  <a:lnTo>
                    <a:pt x="6877" y="73"/>
                  </a:lnTo>
                  <a:cubicBezTo>
                    <a:pt x="6731" y="40"/>
                    <a:pt x="6584" y="16"/>
                    <a:pt x="64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41"/>
            <p:cNvSpPr/>
            <p:nvPr/>
          </p:nvSpPr>
          <p:spPr>
            <a:xfrm>
              <a:off x="-865206" y="-58900"/>
              <a:ext cx="333849" cy="402993"/>
            </a:xfrm>
            <a:custGeom>
              <a:avLst/>
              <a:gdLst/>
              <a:ahLst/>
              <a:cxnLst/>
              <a:rect l="l" t="t" r="r" b="b"/>
              <a:pathLst>
                <a:path w="6103" h="7367" extrusionOk="0">
                  <a:moveTo>
                    <a:pt x="5759" y="0"/>
                  </a:moveTo>
                  <a:lnTo>
                    <a:pt x="0" y="7367"/>
                  </a:lnTo>
                  <a:cubicBezTo>
                    <a:pt x="258" y="7218"/>
                    <a:pt x="527" y="7088"/>
                    <a:pt x="804" y="6977"/>
                  </a:cubicBezTo>
                  <a:lnTo>
                    <a:pt x="6102" y="203"/>
                  </a:lnTo>
                  <a:cubicBezTo>
                    <a:pt x="5987" y="127"/>
                    <a:pt x="5873" y="60"/>
                    <a:pt x="57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41"/>
            <p:cNvSpPr/>
            <p:nvPr/>
          </p:nvSpPr>
          <p:spPr>
            <a:xfrm>
              <a:off x="-1750994" y="-333833"/>
              <a:ext cx="365084" cy="199117"/>
            </a:xfrm>
            <a:custGeom>
              <a:avLst/>
              <a:gdLst/>
              <a:ahLst/>
              <a:cxnLst/>
              <a:rect l="l" t="t" r="r" b="b"/>
              <a:pathLst>
                <a:path w="6674" h="3640" extrusionOk="0">
                  <a:moveTo>
                    <a:pt x="6457" y="0"/>
                  </a:moveTo>
                  <a:lnTo>
                    <a:pt x="0" y="3269"/>
                  </a:lnTo>
                  <a:cubicBezTo>
                    <a:pt x="48" y="3397"/>
                    <a:pt x="95" y="3521"/>
                    <a:pt x="144" y="3639"/>
                  </a:cubicBezTo>
                  <a:lnTo>
                    <a:pt x="6674" y="333"/>
                  </a:lnTo>
                  <a:cubicBezTo>
                    <a:pt x="6599" y="222"/>
                    <a:pt x="6526" y="111"/>
                    <a:pt x="6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41"/>
            <p:cNvSpPr/>
            <p:nvPr/>
          </p:nvSpPr>
          <p:spPr>
            <a:xfrm>
              <a:off x="-740869" y="-20116"/>
              <a:ext cx="315798" cy="324988"/>
            </a:xfrm>
            <a:custGeom>
              <a:avLst/>
              <a:gdLst/>
              <a:ahLst/>
              <a:cxnLst/>
              <a:rect l="l" t="t" r="r" b="b"/>
              <a:pathLst>
                <a:path w="5773" h="5941" extrusionOk="0">
                  <a:moveTo>
                    <a:pt x="4608" y="0"/>
                  </a:moveTo>
                  <a:lnTo>
                    <a:pt x="0" y="5895"/>
                  </a:lnTo>
                  <a:cubicBezTo>
                    <a:pt x="251" y="5865"/>
                    <a:pt x="504" y="5850"/>
                    <a:pt x="756" y="5850"/>
                  </a:cubicBezTo>
                  <a:cubicBezTo>
                    <a:pt x="1115" y="5850"/>
                    <a:pt x="1474" y="5880"/>
                    <a:pt x="1830" y="5941"/>
                  </a:cubicBezTo>
                  <a:lnTo>
                    <a:pt x="5773" y="898"/>
                  </a:lnTo>
                  <a:cubicBezTo>
                    <a:pt x="5401" y="576"/>
                    <a:pt x="5013" y="277"/>
                    <a:pt x="4608" y="0"/>
                  </a:cubicBezTo>
                  <a:close/>
                </a:path>
              </a:pathLst>
            </a:custGeom>
            <a:solidFill>
              <a:srgbClr val="ED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1"/>
            <p:cNvSpPr/>
            <p:nvPr/>
          </p:nvSpPr>
          <p:spPr>
            <a:xfrm>
              <a:off x="-1788847" y="-523485"/>
              <a:ext cx="338937" cy="246325"/>
            </a:xfrm>
            <a:custGeom>
              <a:avLst/>
              <a:gdLst/>
              <a:ahLst/>
              <a:cxnLst/>
              <a:rect l="l" t="t" r="r" b="b"/>
              <a:pathLst>
                <a:path w="6196" h="4503" extrusionOk="0">
                  <a:moveTo>
                    <a:pt x="5787" y="1"/>
                  </a:moveTo>
                  <a:lnTo>
                    <a:pt x="0" y="2931"/>
                  </a:lnTo>
                  <a:cubicBezTo>
                    <a:pt x="27" y="3496"/>
                    <a:pt x="79" y="4020"/>
                    <a:pt x="151" y="4503"/>
                  </a:cubicBezTo>
                  <a:lnTo>
                    <a:pt x="6196" y="1441"/>
                  </a:lnTo>
                  <a:cubicBezTo>
                    <a:pt x="6031" y="970"/>
                    <a:pt x="5895" y="488"/>
                    <a:pt x="5787" y="1"/>
                  </a:cubicBezTo>
                  <a:close/>
                </a:path>
              </a:pathLst>
            </a:custGeom>
            <a:solidFill>
              <a:srgbClr val="ED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1"/>
            <p:cNvSpPr/>
            <p:nvPr/>
          </p:nvSpPr>
          <p:spPr>
            <a:xfrm>
              <a:off x="-702687" y="-15630"/>
              <a:ext cx="243536" cy="315688"/>
            </a:xfrm>
            <a:custGeom>
              <a:avLst/>
              <a:gdLst/>
              <a:ahLst/>
              <a:cxnLst/>
              <a:rect l="l" t="t" r="r" b="b"/>
              <a:pathLst>
                <a:path w="4452" h="5771" extrusionOk="0">
                  <a:moveTo>
                    <a:pt x="4029" y="1"/>
                  </a:moveTo>
                  <a:cubicBezTo>
                    <a:pt x="4010" y="18"/>
                    <a:pt x="4002" y="45"/>
                    <a:pt x="4008" y="69"/>
                  </a:cubicBezTo>
                  <a:lnTo>
                    <a:pt x="4280" y="1242"/>
                  </a:lnTo>
                  <a:lnTo>
                    <a:pt x="3084" y="1253"/>
                  </a:lnTo>
                  <a:cubicBezTo>
                    <a:pt x="3080" y="1253"/>
                    <a:pt x="3079" y="1254"/>
                    <a:pt x="3076" y="1254"/>
                  </a:cubicBezTo>
                  <a:lnTo>
                    <a:pt x="3068" y="1254"/>
                  </a:lnTo>
                  <a:cubicBezTo>
                    <a:pt x="3065" y="1256"/>
                    <a:pt x="3063" y="1256"/>
                    <a:pt x="3061" y="1257"/>
                  </a:cubicBezTo>
                  <a:cubicBezTo>
                    <a:pt x="3057" y="1259"/>
                    <a:pt x="3052" y="1260"/>
                    <a:pt x="3047" y="1264"/>
                  </a:cubicBezTo>
                  <a:cubicBezTo>
                    <a:pt x="3044" y="1265"/>
                    <a:pt x="3039" y="1268"/>
                    <a:pt x="3036" y="1272"/>
                  </a:cubicBezTo>
                  <a:cubicBezTo>
                    <a:pt x="3033" y="1275"/>
                    <a:pt x="3030" y="1278"/>
                    <a:pt x="3027" y="1281"/>
                  </a:cubicBezTo>
                  <a:cubicBezTo>
                    <a:pt x="3023" y="1286"/>
                    <a:pt x="3020" y="1289"/>
                    <a:pt x="3019" y="1294"/>
                  </a:cubicBezTo>
                  <a:cubicBezTo>
                    <a:pt x="3017" y="1297"/>
                    <a:pt x="3016" y="1302"/>
                    <a:pt x="3014" y="1306"/>
                  </a:cubicBezTo>
                  <a:cubicBezTo>
                    <a:pt x="3012" y="1311"/>
                    <a:pt x="3011" y="1316"/>
                    <a:pt x="3011" y="1322"/>
                  </a:cubicBezTo>
                  <a:cubicBezTo>
                    <a:pt x="3011" y="1324"/>
                    <a:pt x="3009" y="1325"/>
                    <a:pt x="3009" y="1329"/>
                  </a:cubicBezTo>
                  <a:cubicBezTo>
                    <a:pt x="3009" y="1330"/>
                    <a:pt x="3011" y="1333"/>
                    <a:pt x="3011" y="1335"/>
                  </a:cubicBezTo>
                  <a:cubicBezTo>
                    <a:pt x="3011" y="1338"/>
                    <a:pt x="3011" y="1341"/>
                    <a:pt x="3011" y="1344"/>
                  </a:cubicBezTo>
                  <a:lnTo>
                    <a:pt x="3283" y="2516"/>
                  </a:lnTo>
                  <a:lnTo>
                    <a:pt x="2086" y="2527"/>
                  </a:lnTo>
                  <a:cubicBezTo>
                    <a:pt x="2083" y="2528"/>
                    <a:pt x="2082" y="2528"/>
                    <a:pt x="2078" y="2530"/>
                  </a:cubicBezTo>
                  <a:cubicBezTo>
                    <a:pt x="2077" y="2529"/>
                    <a:pt x="2076" y="2529"/>
                    <a:pt x="2075" y="2529"/>
                  </a:cubicBezTo>
                  <a:cubicBezTo>
                    <a:pt x="2073" y="2529"/>
                    <a:pt x="2072" y="2529"/>
                    <a:pt x="2071" y="2530"/>
                  </a:cubicBezTo>
                  <a:cubicBezTo>
                    <a:pt x="2067" y="2530"/>
                    <a:pt x="2066" y="2532"/>
                    <a:pt x="2064" y="2532"/>
                  </a:cubicBezTo>
                  <a:cubicBezTo>
                    <a:pt x="2059" y="2533"/>
                    <a:pt x="2055" y="2536"/>
                    <a:pt x="2050" y="2538"/>
                  </a:cubicBezTo>
                  <a:cubicBezTo>
                    <a:pt x="2047" y="2541"/>
                    <a:pt x="2042" y="2543"/>
                    <a:pt x="2039" y="2546"/>
                  </a:cubicBezTo>
                  <a:cubicBezTo>
                    <a:pt x="2036" y="2549"/>
                    <a:pt x="2033" y="2552"/>
                    <a:pt x="2029" y="2555"/>
                  </a:cubicBezTo>
                  <a:cubicBezTo>
                    <a:pt x="2026" y="2560"/>
                    <a:pt x="2025" y="2563"/>
                    <a:pt x="2021" y="2568"/>
                  </a:cubicBezTo>
                  <a:cubicBezTo>
                    <a:pt x="2020" y="2573"/>
                    <a:pt x="2018" y="2576"/>
                    <a:pt x="2017" y="2581"/>
                  </a:cubicBezTo>
                  <a:cubicBezTo>
                    <a:pt x="2015" y="2585"/>
                    <a:pt x="2014" y="2592"/>
                    <a:pt x="2014" y="2596"/>
                  </a:cubicBezTo>
                  <a:cubicBezTo>
                    <a:pt x="2014" y="2598"/>
                    <a:pt x="2014" y="2601"/>
                    <a:pt x="2012" y="2603"/>
                  </a:cubicBezTo>
                  <a:cubicBezTo>
                    <a:pt x="2012" y="2606"/>
                    <a:pt x="2014" y="2608"/>
                    <a:pt x="2014" y="2611"/>
                  </a:cubicBezTo>
                  <a:cubicBezTo>
                    <a:pt x="2014" y="2614"/>
                    <a:pt x="2014" y="2615"/>
                    <a:pt x="2014" y="2619"/>
                  </a:cubicBezTo>
                  <a:lnTo>
                    <a:pt x="2286" y="3792"/>
                  </a:lnTo>
                  <a:lnTo>
                    <a:pt x="1089" y="3803"/>
                  </a:lnTo>
                  <a:cubicBezTo>
                    <a:pt x="1035" y="3815"/>
                    <a:pt x="999" y="3864"/>
                    <a:pt x="997" y="3920"/>
                  </a:cubicBezTo>
                  <a:lnTo>
                    <a:pt x="1270" y="5091"/>
                  </a:lnTo>
                  <a:lnTo>
                    <a:pt x="73" y="5102"/>
                  </a:lnTo>
                  <a:cubicBezTo>
                    <a:pt x="71" y="5102"/>
                    <a:pt x="68" y="5104"/>
                    <a:pt x="65" y="5104"/>
                  </a:cubicBezTo>
                  <a:lnTo>
                    <a:pt x="57" y="5104"/>
                  </a:lnTo>
                  <a:cubicBezTo>
                    <a:pt x="56" y="5105"/>
                    <a:pt x="52" y="5105"/>
                    <a:pt x="51" y="5107"/>
                  </a:cubicBezTo>
                  <a:cubicBezTo>
                    <a:pt x="41" y="5110"/>
                    <a:pt x="33" y="5115"/>
                    <a:pt x="25" y="5121"/>
                  </a:cubicBezTo>
                  <a:cubicBezTo>
                    <a:pt x="22" y="5124"/>
                    <a:pt x="19" y="5127"/>
                    <a:pt x="16" y="5131"/>
                  </a:cubicBezTo>
                  <a:cubicBezTo>
                    <a:pt x="13" y="5135"/>
                    <a:pt x="11" y="5139"/>
                    <a:pt x="8" y="5143"/>
                  </a:cubicBezTo>
                  <a:cubicBezTo>
                    <a:pt x="6" y="5148"/>
                    <a:pt x="5" y="5151"/>
                    <a:pt x="3" y="5156"/>
                  </a:cubicBezTo>
                  <a:cubicBezTo>
                    <a:pt x="2" y="5161"/>
                    <a:pt x="2" y="5165"/>
                    <a:pt x="0" y="5172"/>
                  </a:cubicBezTo>
                  <a:cubicBezTo>
                    <a:pt x="0" y="5173"/>
                    <a:pt x="0" y="5175"/>
                    <a:pt x="0" y="5178"/>
                  </a:cubicBezTo>
                  <a:cubicBezTo>
                    <a:pt x="0" y="5180"/>
                    <a:pt x="0" y="5183"/>
                    <a:pt x="2" y="5186"/>
                  </a:cubicBezTo>
                  <a:lnTo>
                    <a:pt x="2" y="5194"/>
                  </a:lnTo>
                  <a:lnTo>
                    <a:pt x="135" y="5767"/>
                  </a:lnTo>
                  <a:cubicBezTo>
                    <a:pt x="187" y="5767"/>
                    <a:pt x="238" y="5769"/>
                    <a:pt x="288" y="5770"/>
                  </a:cubicBezTo>
                  <a:lnTo>
                    <a:pt x="168" y="5249"/>
                  </a:lnTo>
                  <a:lnTo>
                    <a:pt x="1365" y="5238"/>
                  </a:lnTo>
                  <a:cubicBezTo>
                    <a:pt x="1412" y="5238"/>
                    <a:pt x="1447" y="5194"/>
                    <a:pt x="1436" y="5146"/>
                  </a:cubicBezTo>
                  <a:lnTo>
                    <a:pt x="1159" y="3950"/>
                  </a:lnTo>
                  <a:lnTo>
                    <a:pt x="2381" y="3939"/>
                  </a:lnTo>
                  <a:cubicBezTo>
                    <a:pt x="2403" y="3939"/>
                    <a:pt x="2425" y="3928"/>
                    <a:pt x="2439" y="3910"/>
                  </a:cubicBezTo>
                  <a:cubicBezTo>
                    <a:pt x="2452" y="3893"/>
                    <a:pt x="2458" y="3869"/>
                    <a:pt x="2452" y="3847"/>
                  </a:cubicBezTo>
                  <a:lnTo>
                    <a:pt x="2181" y="2676"/>
                  </a:lnTo>
                  <a:lnTo>
                    <a:pt x="3378" y="2665"/>
                  </a:lnTo>
                  <a:cubicBezTo>
                    <a:pt x="3400" y="2665"/>
                    <a:pt x="3421" y="2655"/>
                    <a:pt x="3435" y="2636"/>
                  </a:cubicBezTo>
                  <a:cubicBezTo>
                    <a:pt x="3449" y="2619"/>
                    <a:pt x="3454" y="2595"/>
                    <a:pt x="3449" y="2573"/>
                  </a:cubicBezTo>
                  <a:lnTo>
                    <a:pt x="3177" y="1401"/>
                  </a:lnTo>
                  <a:lnTo>
                    <a:pt x="4374" y="1390"/>
                  </a:lnTo>
                  <a:cubicBezTo>
                    <a:pt x="4397" y="1389"/>
                    <a:pt x="4418" y="1379"/>
                    <a:pt x="4432" y="1362"/>
                  </a:cubicBezTo>
                  <a:cubicBezTo>
                    <a:pt x="4446" y="1343"/>
                    <a:pt x="4451" y="1321"/>
                    <a:pt x="4446" y="1298"/>
                  </a:cubicBezTo>
                  <a:lnTo>
                    <a:pt x="4168" y="100"/>
                  </a:lnTo>
                  <a:cubicBezTo>
                    <a:pt x="4120" y="65"/>
                    <a:pt x="4073" y="32"/>
                    <a:pt x="40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1"/>
            <p:cNvSpPr/>
            <p:nvPr/>
          </p:nvSpPr>
          <p:spPr>
            <a:xfrm>
              <a:off x="-1786933" y="-504449"/>
              <a:ext cx="324933" cy="198297"/>
            </a:xfrm>
            <a:custGeom>
              <a:avLst/>
              <a:gdLst/>
              <a:ahLst/>
              <a:cxnLst/>
              <a:rect l="l" t="t" r="r" b="b"/>
              <a:pathLst>
                <a:path w="5940" h="3625" extrusionOk="0">
                  <a:moveTo>
                    <a:pt x="5428" y="0"/>
                  </a:moveTo>
                  <a:cubicBezTo>
                    <a:pt x="5395" y="0"/>
                    <a:pt x="5364" y="24"/>
                    <a:pt x="5355" y="60"/>
                  </a:cubicBezTo>
                  <a:lnTo>
                    <a:pt x="5105" y="1236"/>
                  </a:lnTo>
                  <a:lnTo>
                    <a:pt x="4016" y="739"/>
                  </a:lnTo>
                  <a:cubicBezTo>
                    <a:pt x="4006" y="734"/>
                    <a:pt x="3995" y="732"/>
                    <a:pt x="3985" y="732"/>
                  </a:cubicBezTo>
                  <a:cubicBezTo>
                    <a:pt x="3951" y="732"/>
                    <a:pt x="3920" y="755"/>
                    <a:pt x="3911" y="791"/>
                  </a:cubicBezTo>
                  <a:lnTo>
                    <a:pt x="3655" y="1992"/>
                  </a:lnTo>
                  <a:lnTo>
                    <a:pt x="2544" y="1484"/>
                  </a:lnTo>
                  <a:cubicBezTo>
                    <a:pt x="2533" y="1479"/>
                    <a:pt x="2522" y="1477"/>
                    <a:pt x="2512" y="1477"/>
                  </a:cubicBezTo>
                  <a:cubicBezTo>
                    <a:pt x="2478" y="1477"/>
                    <a:pt x="2447" y="1500"/>
                    <a:pt x="2439" y="1537"/>
                  </a:cubicBezTo>
                  <a:lnTo>
                    <a:pt x="2188" y="2713"/>
                  </a:lnTo>
                  <a:lnTo>
                    <a:pt x="1099" y="2214"/>
                  </a:lnTo>
                  <a:cubicBezTo>
                    <a:pt x="1090" y="2210"/>
                    <a:pt x="1080" y="2208"/>
                    <a:pt x="1070" y="2208"/>
                  </a:cubicBezTo>
                  <a:cubicBezTo>
                    <a:pt x="1058" y="2208"/>
                    <a:pt x="1046" y="2210"/>
                    <a:pt x="1035" y="2216"/>
                  </a:cubicBezTo>
                  <a:cubicBezTo>
                    <a:pt x="1015" y="2227"/>
                    <a:pt x="1001" y="2244"/>
                    <a:pt x="996" y="2266"/>
                  </a:cubicBezTo>
                  <a:lnTo>
                    <a:pt x="744" y="3444"/>
                  </a:lnTo>
                  <a:lnTo>
                    <a:pt x="0" y="3104"/>
                  </a:lnTo>
                  <a:lnTo>
                    <a:pt x="0" y="3104"/>
                  </a:lnTo>
                  <a:cubicBezTo>
                    <a:pt x="3" y="3159"/>
                    <a:pt x="8" y="3218"/>
                    <a:pt x="13" y="3273"/>
                  </a:cubicBezTo>
                  <a:lnTo>
                    <a:pt x="768" y="3618"/>
                  </a:lnTo>
                  <a:cubicBezTo>
                    <a:pt x="769" y="3619"/>
                    <a:pt x="770" y="3619"/>
                    <a:pt x="771" y="3619"/>
                  </a:cubicBezTo>
                  <a:cubicBezTo>
                    <a:pt x="772" y="3619"/>
                    <a:pt x="773" y="3619"/>
                    <a:pt x="774" y="3620"/>
                  </a:cubicBezTo>
                  <a:cubicBezTo>
                    <a:pt x="777" y="3621"/>
                    <a:pt x="781" y="3623"/>
                    <a:pt x="784" y="3624"/>
                  </a:cubicBezTo>
                  <a:lnTo>
                    <a:pt x="798" y="3624"/>
                  </a:lnTo>
                  <a:cubicBezTo>
                    <a:pt x="807" y="3624"/>
                    <a:pt x="815" y="3623"/>
                    <a:pt x="825" y="3620"/>
                  </a:cubicBezTo>
                  <a:lnTo>
                    <a:pt x="826" y="3620"/>
                  </a:lnTo>
                  <a:cubicBezTo>
                    <a:pt x="834" y="3616"/>
                    <a:pt x="841" y="3613"/>
                    <a:pt x="847" y="3607"/>
                  </a:cubicBezTo>
                  <a:cubicBezTo>
                    <a:pt x="849" y="3605"/>
                    <a:pt x="850" y="3604"/>
                    <a:pt x="852" y="3602"/>
                  </a:cubicBezTo>
                  <a:cubicBezTo>
                    <a:pt x="856" y="3597"/>
                    <a:pt x="861" y="3591"/>
                    <a:pt x="864" y="3586"/>
                  </a:cubicBezTo>
                  <a:cubicBezTo>
                    <a:pt x="864" y="3585"/>
                    <a:pt x="866" y="3583"/>
                    <a:pt x="866" y="3583"/>
                  </a:cubicBezTo>
                  <a:cubicBezTo>
                    <a:pt x="868" y="3582"/>
                    <a:pt x="866" y="3578"/>
                    <a:pt x="868" y="3577"/>
                  </a:cubicBezTo>
                  <a:cubicBezTo>
                    <a:pt x="869" y="3574"/>
                    <a:pt x="871" y="3571"/>
                    <a:pt x="872" y="3567"/>
                  </a:cubicBezTo>
                  <a:lnTo>
                    <a:pt x="1122" y="2390"/>
                  </a:lnTo>
                  <a:lnTo>
                    <a:pt x="2211" y="2888"/>
                  </a:lnTo>
                  <a:cubicBezTo>
                    <a:pt x="2213" y="2888"/>
                    <a:pt x="2216" y="2888"/>
                    <a:pt x="2218" y="2890"/>
                  </a:cubicBezTo>
                  <a:cubicBezTo>
                    <a:pt x="2221" y="2891"/>
                    <a:pt x="2224" y="2893"/>
                    <a:pt x="2227" y="2893"/>
                  </a:cubicBezTo>
                  <a:cubicBezTo>
                    <a:pt x="2230" y="2895"/>
                    <a:pt x="2235" y="2895"/>
                    <a:pt x="2240" y="2895"/>
                  </a:cubicBezTo>
                  <a:lnTo>
                    <a:pt x="2243" y="2895"/>
                  </a:lnTo>
                  <a:cubicBezTo>
                    <a:pt x="2251" y="2895"/>
                    <a:pt x="2261" y="2893"/>
                    <a:pt x="2268" y="2890"/>
                  </a:cubicBezTo>
                  <a:lnTo>
                    <a:pt x="2270" y="2888"/>
                  </a:lnTo>
                  <a:cubicBezTo>
                    <a:pt x="2278" y="2885"/>
                    <a:pt x="2284" y="2882"/>
                    <a:pt x="2291" y="2876"/>
                  </a:cubicBezTo>
                  <a:cubicBezTo>
                    <a:pt x="2292" y="2874"/>
                    <a:pt x="2294" y="2872"/>
                    <a:pt x="2297" y="2871"/>
                  </a:cubicBezTo>
                  <a:cubicBezTo>
                    <a:pt x="2300" y="2866"/>
                    <a:pt x="2305" y="2860"/>
                    <a:pt x="2308" y="2855"/>
                  </a:cubicBezTo>
                  <a:cubicBezTo>
                    <a:pt x="2308" y="2853"/>
                    <a:pt x="2310" y="2852"/>
                    <a:pt x="2310" y="2852"/>
                  </a:cubicBezTo>
                  <a:cubicBezTo>
                    <a:pt x="2311" y="2849"/>
                    <a:pt x="2311" y="2847"/>
                    <a:pt x="2311" y="2846"/>
                  </a:cubicBezTo>
                  <a:cubicBezTo>
                    <a:pt x="2313" y="2842"/>
                    <a:pt x="2314" y="2839"/>
                    <a:pt x="2316" y="2836"/>
                  </a:cubicBezTo>
                  <a:lnTo>
                    <a:pt x="2566" y="1658"/>
                  </a:lnTo>
                  <a:lnTo>
                    <a:pt x="3655" y="2157"/>
                  </a:lnTo>
                  <a:cubicBezTo>
                    <a:pt x="3663" y="2159"/>
                    <a:pt x="3671" y="2159"/>
                    <a:pt x="3678" y="2159"/>
                  </a:cubicBezTo>
                  <a:cubicBezTo>
                    <a:pt x="3724" y="2159"/>
                    <a:pt x="3768" y="2132"/>
                    <a:pt x="3788" y="2091"/>
                  </a:cubicBezTo>
                  <a:lnTo>
                    <a:pt x="4040" y="913"/>
                  </a:lnTo>
                  <a:lnTo>
                    <a:pt x="5127" y="1411"/>
                  </a:lnTo>
                  <a:cubicBezTo>
                    <a:pt x="5129" y="1411"/>
                    <a:pt x="5132" y="1413"/>
                    <a:pt x="5133" y="1413"/>
                  </a:cubicBezTo>
                  <a:cubicBezTo>
                    <a:pt x="5137" y="1415"/>
                    <a:pt x="5138" y="1416"/>
                    <a:pt x="5141" y="1416"/>
                  </a:cubicBezTo>
                  <a:cubicBezTo>
                    <a:pt x="5146" y="1418"/>
                    <a:pt x="5149" y="1418"/>
                    <a:pt x="5154" y="1418"/>
                  </a:cubicBezTo>
                  <a:lnTo>
                    <a:pt x="5157" y="1418"/>
                  </a:lnTo>
                  <a:cubicBezTo>
                    <a:pt x="5167" y="1418"/>
                    <a:pt x="5175" y="1416"/>
                    <a:pt x="5184" y="1413"/>
                  </a:cubicBezTo>
                  <a:cubicBezTo>
                    <a:pt x="5186" y="1413"/>
                    <a:pt x="5187" y="1411"/>
                    <a:pt x="5189" y="1410"/>
                  </a:cubicBezTo>
                  <a:cubicBezTo>
                    <a:pt x="5195" y="1408"/>
                    <a:pt x="5202" y="1404"/>
                    <a:pt x="5206" y="1399"/>
                  </a:cubicBezTo>
                  <a:cubicBezTo>
                    <a:pt x="5208" y="1397"/>
                    <a:pt x="5211" y="1396"/>
                    <a:pt x="5213" y="1392"/>
                  </a:cubicBezTo>
                  <a:cubicBezTo>
                    <a:pt x="5216" y="1388"/>
                    <a:pt x="5221" y="1383"/>
                    <a:pt x="5224" y="1377"/>
                  </a:cubicBezTo>
                  <a:cubicBezTo>
                    <a:pt x="5224" y="1377"/>
                    <a:pt x="5225" y="1375"/>
                    <a:pt x="5225" y="1373"/>
                  </a:cubicBezTo>
                  <a:cubicBezTo>
                    <a:pt x="5227" y="1372"/>
                    <a:pt x="5227" y="1370"/>
                    <a:pt x="5227" y="1367"/>
                  </a:cubicBezTo>
                  <a:cubicBezTo>
                    <a:pt x="5228" y="1366"/>
                    <a:pt x="5230" y="1362"/>
                    <a:pt x="5232" y="1359"/>
                  </a:cubicBezTo>
                  <a:lnTo>
                    <a:pt x="5482" y="182"/>
                  </a:lnTo>
                  <a:lnTo>
                    <a:pt x="5939" y="391"/>
                  </a:lnTo>
                  <a:cubicBezTo>
                    <a:pt x="5922" y="327"/>
                    <a:pt x="5904" y="265"/>
                    <a:pt x="5889" y="204"/>
                  </a:cubicBezTo>
                  <a:lnTo>
                    <a:pt x="5460" y="7"/>
                  </a:lnTo>
                  <a:cubicBezTo>
                    <a:pt x="5449" y="3"/>
                    <a:pt x="5439" y="0"/>
                    <a:pt x="5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41"/>
            <p:cNvSpPr/>
            <p:nvPr/>
          </p:nvSpPr>
          <p:spPr>
            <a:xfrm>
              <a:off x="-622822" y="215979"/>
              <a:ext cx="22428" cy="17012"/>
            </a:xfrm>
            <a:custGeom>
              <a:avLst/>
              <a:gdLst/>
              <a:ahLst/>
              <a:cxnLst/>
              <a:rect l="l" t="t" r="r" b="b"/>
              <a:pathLst>
                <a:path w="410" h="311" extrusionOk="0">
                  <a:moveTo>
                    <a:pt x="205" y="0"/>
                  </a:moveTo>
                  <a:cubicBezTo>
                    <a:pt x="159" y="0"/>
                    <a:pt x="113" y="21"/>
                    <a:pt x="82" y="59"/>
                  </a:cubicBezTo>
                  <a:cubicBezTo>
                    <a:pt x="1" y="163"/>
                    <a:pt x="78" y="311"/>
                    <a:pt x="204" y="311"/>
                  </a:cubicBezTo>
                  <a:cubicBezTo>
                    <a:pt x="210" y="311"/>
                    <a:pt x="217" y="310"/>
                    <a:pt x="224" y="309"/>
                  </a:cubicBezTo>
                  <a:cubicBezTo>
                    <a:pt x="362" y="294"/>
                    <a:pt x="410" y="118"/>
                    <a:pt x="300" y="32"/>
                  </a:cubicBezTo>
                  <a:cubicBezTo>
                    <a:pt x="272" y="11"/>
                    <a:pt x="239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41"/>
            <p:cNvSpPr/>
            <p:nvPr/>
          </p:nvSpPr>
          <p:spPr>
            <a:xfrm>
              <a:off x="-568777" y="142350"/>
              <a:ext cx="22373" cy="17067"/>
            </a:xfrm>
            <a:custGeom>
              <a:avLst/>
              <a:gdLst/>
              <a:ahLst/>
              <a:cxnLst/>
              <a:rect l="l" t="t" r="r" b="b"/>
              <a:pathLst>
                <a:path w="409" h="312" extrusionOk="0">
                  <a:moveTo>
                    <a:pt x="205" y="0"/>
                  </a:moveTo>
                  <a:cubicBezTo>
                    <a:pt x="199" y="0"/>
                    <a:pt x="193" y="1"/>
                    <a:pt x="186" y="1"/>
                  </a:cubicBezTo>
                  <a:cubicBezTo>
                    <a:pt x="48" y="19"/>
                    <a:pt x="1" y="194"/>
                    <a:pt x="110" y="278"/>
                  </a:cubicBezTo>
                  <a:cubicBezTo>
                    <a:pt x="138" y="301"/>
                    <a:pt x="172" y="312"/>
                    <a:pt x="205" y="312"/>
                  </a:cubicBezTo>
                  <a:cubicBezTo>
                    <a:pt x="251" y="312"/>
                    <a:pt x="297" y="291"/>
                    <a:pt x="327" y="253"/>
                  </a:cubicBezTo>
                  <a:cubicBezTo>
                    <a:pt x="408" y="149"/>
                    <a:pt x="332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41"/>
            <p:cNvSpPr/>
            <p:nvPr/>
          </p:nvSpPr>
          <p:spPr>
            <a:xfrm>
              <a:off x="-671233" y="234741"/>
              <a:ext cx="22428" cy="17067"/>
            </a:xfrm>
            <a:custGeom>
              <a:avLst/>
              <a:gdLst/>
              <a:ahLst/>
              <a:cxnLst/>
              <a:rect l="l" t="t" r="r" b="b"/>
              <a:pathLst>
                <a:path w="410" h="312" extrusionOk="0">
                  <a:moveTo>
                    <a:pt x="204" y="0"/>
                  </a:moveTo>
                  <a:cubicBezTo>
                    <a:pt x="158" y="0"/>
                    <a:pt x="112" y="20"/>
                    <a:pt x="82" y="60"/>
                  </a:cubicBezTo>
                  <a:cubicBezTo>
                    <a:pt x="1" y="163"/>
                    <a:pt x="77" y="311"/>
                    <a:pt x="202" y="311"/>
                  </a:cubicBezTo>
                  <a:cubicBezTo>
                    <a:pt x="209" y="311"/>
                    <a:pt x="216" y="311"/>
                    <a:pt x="223" y="310"/>
                  </a:cubicBezTo>
                  <a:cubicBezTo>
                    <a:pt x="361" y="292"/>
                    <a:pt x="410" y="117"/>
                    <a:pt x="300" y="33"/>
                  </a:cubicBezTo>
                  <a:cubicBezTo>
                    <a:pt x="272" y="11"/>
                    <a:pt x="238" y="0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41"/>
            <p:cNvSpPr/>
            <p:nvPr/>
          </p:nvSpPr>
          <p:spPr>
            <a:xfrm>
              <a:off x="-513856" y="72112"/>
              <a:ext cx="22428" cy="17012"/>
            </a:xfrm>
            <a:custGeom>
              <a:avLst/>
              <a:gdLst/>
              <a:ahLst/>
              <a:cxnLst/>
              <a:rect l="l" t="t" r="r" b="b"/>
              <a:pathLst>
                <a:path w="410" h="311" extrusionOk="0">
                  <a:moveTo>
                    <a:pt x="206" y="0"/>
                  </a:moveTo>
                  <a:cubicBezTo>
                    <a:pt x="200" y="0"/>
                    <a:pt x="193" y="1"/>
                    <a:pt x="186" y="2"/>
                  </a:cubicBezTo>
                  <a:cubicBezTo>
                    <a:pt x="48" y="17"/>
                    <a:pt x="0" y="193"/>
                    <a:pt x="110" y="279"/>
                  </a:cubicBezTo>
                  <a:cubicBezTo>
                    <a:pt x="138" y="300"/>
                    <a:pt x="171" y="311"/>
                    <a:pt x="205" y="311"/>
                  </a:cubicBezTo>
                  <a:cubicBezTo>
                    <a:pt x="251" y="311"/>
                    <a:pt x="297" y="290"/>
                    <a:pt x="328" y="252"/>
                  </a:cubicBezTo>
                  <a:cubicBezTo>
                    <a:pt x="409" y="148"/>
                    <a:pt x="332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41"/>
            <p:cNvSpPr/>
            <p:nvPr/>
          </p:nvSpPr>
          <p:spPr>
            <a:xfrm>
              <a:off x="-504174" y="21130"/>
              <a:ext cx="22428" cy="17067"/>
            </a:xfrm>
            <a:custGeom>
              <a:avLst/>
              <a:gdLst/>
              <a:ahLst/>
              <a:cxnLst/>
              <a:rect l="l" t="t" r="r" b="b"/>
              <a:pathLst>
                <a:path w="410" h="312" extrusionOk="0">
                  <a:moveTo>
                    <a:pt x="203" y="0"/>
                  </a:moveTo>
                  <a:cubicBezTo>
                    <a:pt x="157" y="0"/>
                    <a:pt x="112" y="20"/>
                    <a:pt x="81" y="60"/>
                  </a:cubicBezTo>
                  <a:cubicBezTo>
                    <a:pt x="0" y="163"/>
                    <a:pt x="76" y="311"/>
                    <a:pt x="202" y="311"/>
                  </a:cubicBezTo>
                  <a:cubicBezTo>
                    <a:pt x="208" y="311"/>
                    <a:pt x="215" y="311"/>
                    <a:pt x="222" y="310"/>
                  </a:cubicBezTo>
                  <a:cubicBezTo>
                    <a:pt x="360" y="292"/>
                    <a:pt x="409" y="118"/>
                    <a:pt x="298" y="33"/>
                  </a:cubicBezTo>
                  <a:cubicBezTo>
                    <a:pt x="270" y="11"/>
                    <a:pt x="237" y="0"/>
                    <a:pt x="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41"/>
            <p:cNvSpPr/>
            <p:nvPr/>
          </p:nvSpPr>
          <p:spPr>
            <a:xfrm>
              <a:off x="-677797" y="286107"/>
              <a:ext cx="22537" cy="15918"/>
            </a:xfrm>
            <a:custGeom>
              <a:avLst/>
              <a:gdLst/>
              <a:ahLst/>
              <a:cxnLst/>
              <a:rect l="l" t="t" r="r" b="b"/>
              <a:pathLst>
                <a:path w="412" h="291" extrusionOk="0">
                  <a:moveTo>
                    <a:pt x="206" y="0"/>
                  </a:moveTo>
                  <a:cubicBezTo>
                    <a:pt x="202" y="0"/>
                    <a:pt x="197" y="1"/>
                    <a:pt x="193" y="1"/>
                  </a:cubicBezTo>
                  <a:cubicBezTo>
                    <a:pt x="58" y="14"/>
                    <a:pt x="1" y="183"/>
                    <a:pt x="104" y="273"/>
                  </a:cubicBezTo>
                  <a:cubicBezTo>
                    <a:pt x="166" y="278"/>
                    <a:pt x="227" y="284"/>
                    <a:pt x="286" y="291"/>
                  </a:cubicBezTo>
                  <a:cubicBezTo>
                    <a:pt x="303" y="281"/>
                    <a:pt x="318" y="268"/>
                    <a:pt x="329" y="253"/>
                  </a:cubicBezTo>
                  <a:cubicBezTo>
                    <a:pt x="411" y="150"/>
                    <a:pt x="334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41"/>
            <p:cNvSpPr/>
            <p:nvPr/>
          </p:nvSpPr>
          <p:spPr>
            <a:xfrm>
              <a:off x="-952838" y="-77881"/>
              <a:ext cx="402665" cy="449162"/>
            </a:xfrm>
            <a:custGeom>
              <a:avLst/>
              <a:gdLst/>
              <a:ahLst/>
              <a:cxnLst/>
              <a:rect l="l" t="t" r="r" b="b"/>
              <a:pathLst>
                <a:path w="7361" h="8211" extrusionOk="0">
                  <a:moveTo>
                    <a:pt x="6417" y="0"/>
                  </a:moveTo>
                  <a:lnTo>
                    <a:pt x="0" y="8211"/>
                  </a:lnTo>
                  <a:cubicBezTo>
                    <a:pt x="787" y="8149"/>
                    <a:pt x="1274" y="7913"/>
                    <a:pt x="1274" y="7913"/>
                  </a:cubicBezTo>
                  <a:cubicBezTo>
                    <a:pt x="1384" y="7842"/>
                    <a:pt x="1493" y="7776"/>
                    <a:pt x="1602" y="7714"/>
                  </a:cubicBezTo>
                  <a:lnTo>
                    <a:pt x="7361" y="347"/>
                  </a:lnTo>
                  <a:cubicBezTo>
                    <a:pt x="7063" y="190"/>
                    <a:pt x="6746" y="73"/>
                    <a:pt x="64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41"/>
            <p:cNvSpPr/>
            <p:nvPr/>
          </p:nvSpPr>
          <p:spPr>
            <a:xfrm>
              <a:off x="-560298" y="92844"/>
              <a:ext cx="22428" cy="17012"/>
            </a:xfrm>
            <a:custGeom>
              <a:avLst/>
              <a:gdLst/>
              <a:ahLst/>
              <a:cxnLst/>
              <a:rect l="l" t="t" r="r" b="b"/>
              <a:pathLst>
                <a:path w="410" h="311" extrusionOk="0">
                  <a:moveTo>
                    <a:pt x="205" y="0"/>
                  </a:moveTo>
                  <a:cubicBezTo>
                    <a:pt x="159" y="0"/>
                    <a:pt x="113" y="21"/>
                    <a:pt x="82" y="59"/>
                  </a:cubicBezTo>
                  <a:cubicBezTo>
                    <a:pt x="1" y="163"/>
                    <a:pt x="76" y="311"/>
                    <a:pt x="202" y="311"/>
                  </a:cubicBezTo>
                  <a:cubicBezTo>
                    <a:pt x="209" y="311"/>
                    <a:pt x="216" y="310"/>
                    <a:pt x="223" y="310"/>
                  </a:cubicBezTo>
                  <a:cubicBezTo>
                    <a:pt x="360" y="294"/>
                    <a:pt x="409" y="118"/>
                    <a:pt x="300" y="33"/>
                  </a:cubicBezTo>
                  <a:cubicBezTo>
                    <a:pt x="272" y="11"/>
                    <a:pt x="238" y="0"/>
                    <a:pt x="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41"/>
            <p:cNvSpPr/>
            <p:nvPr/>
          </p:nvSpPr>
          <p:spPr>
            <a:xfrm>
              <a:off x="-615164" y="162918"/>
              <a:ext cx="22428" cy="17067"/>
            </a:xfrm>
            <a:custGeom>
              <a:avLst/>
              <a:gdLst/>
              <a:ahLst/>
              <a:cxnLst/>
              <a:rect l="l" t="t" r="r" b="b"/>
              <a:pathLst>
                <a:path w="410" h="312" extrusionOk="0">
                  <a:moveTo>
                    <a:pt x="208" y="1"/>
                  </a:moveTo>
                  <a:cubicBezTo>
                    <a:pt x="201" y="1"/>
                    <a:pt x="194" y="1"/>
                    <a:pt x="187" y="2"/>
                  </a:cubicBezTo>
                  <a:cubicBezTo>
                    <a:pt x="49" y="19"/>
                    <a:pt x="0" y="194"/>
                    <a:pt x="111" y="279"/>
                  </a:cubicBezTo>
                  <a:cubicBezTo>
                    <a:pt x="139" y="301"/>
                    <a:pt x="173" y="312"/>
                    <a:pt x="206" y="312"/>
                  </a:cubicBezTo>
                  <a:cubicBezTo>
                    <a:pt x="252" y="312"/>
                    <a:pt x="298" y="291"/>
                    <a:pt x="328" y="252"/>
                  </a:cubicBezTo>
                  <a:cubicBezTo>
                    <a:pt x="409" y="148"/>
                    <a:pt x="334" y="1"/>
                    <a:pt x="2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41"/>
            <p:cNvSpPr/>
            <p:nvPr/>
          </p:nvSpPr>
          <p:spPr>
            <a:xfrm>
              <a:off x="-1612543" y="-437439"/>
              <a:ext cx="21225" cy="17067"/>
            </a:xfrm>
            <a:custGeom>
              <a:avLst/>
              <a:gdLst/>
              <a:ahLst/>
              <a:cxnLst/>
              <a:rect l="l" t="t" r="r" b="b"/>
              <a:pathLst>
                <a:path w="388" h="312" extrusionOk="0">
                  <a:moveTo>
                    <a:pt x="194" y="1"/>
                  </a:moveTo>
                  <a:cubicBezTo>
                    <a:pt x="170" y="1"/>
                    <a:pt x="146" y="6"/>
                    <a:pt x="124" y="17"/>
                  </a:cubicBezTo>
                  <a:cubicBezTo>
                    <a:pt x="0" y="80"/>
                    <a:pt x="14" y="261"/>
                    <a:pt x="146" y="304"/>
                  </a:cubicBezTo>
                  <a:cubicBezTo>
                    <a:pt x="162" y="309"/>
                    <a:pt x="179" y="312"/>
                    <a:pt x="195" y="312"/>
                  </a:cubicBezTo>
                  <a:cubicBezTo>
                    <a:pt x="304" y="312"/>
                    <a:pt x="388" y="193"/>
                    <a:pt x="333" y="85"/>
                  </a:cubicBezTo>
                  <a:cubicBezTo>
                    <a:pt x="306" y="31"/>
                    <a:pt x="251" y="1"/>
                    <a:pt x="1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41"/>
            <p:cNvSpPr/>
            <p:nvPr/>
          </p:nvSpPr>
          <p:spPr>
            <a:xfrm>
              <a:off x="-1765927" y="-377758"/>
              <a:ext cx="369297" cy="224882"/>
            </a:xfrm>
            <a:custGeom>
              <a:avLst/>
              <a:gdLst/>
              <a:ahLst/>
              <a:cxnLst/>
              <a:rect l="l" t="t" r="r" b="b"/>
              <a:pathLst>
                <a:path w="6751" h="4111" extrusionOk="0">
                  <a:moveTo>
                    <a:pt x="6286" y="1"/>
                  </a:moveTo>
                  <a:lnTo>
                    <a:pt x="1" y="3184"/>
                  </a:lnTo>
                  <a:cubicBezTo>
                    <a:pt x="86" y="3515"/>
                    <a:pt x="183" y="3824"/>
                    <a:pt x="289" y="4110"/>
                  </a:cubicBezTo>
                  <a:lnTo>
                    <a:pt x="6750" y="837"/>
                  </a:lnTo>
                  <a:cubicBezTo>
                    <a:pt x="6581" y="566"/>
                    <a:pt x="6426" y="287"/>
                    <a:pt x="62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41"/>
            <p:cNvSpPr/>
            <p:nvPr/>
          </p:nvSpPr>
          <p:spPr>
            <a:xfrm>
              <a:off x="-1784416" y="-306536"/>
              <a:ext cx="985" cy="5142"/>
            </a:xfrm>
            <a:custGeom>
              <a:avLst/>
              <a:gdLst/>
              <a:ahLst/>
              <a:cxnLst/>
              <a:rect l="l" t="t" r="r" b="b"/>
              <a:pathLst>
                <a:path w="18" h="94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32"/>
                    <a:pt x="8" y="62"/>
                    <a:pt x="11" y="93"/>
                  </a:cubicBezTo>
                  <a:cubicBezTo>
                    <a:pt x="17" y="62"/>
                    <a:pt x="14" y="2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41"/>
            <p:cNvSpPr/>
            <p:nvPr/>
          </p:nvSpPr>
          <p:spPr>
            <a:xfrm>
              <a:off x="-1481751" y="-470916"/>
              <a:ext cx="21279" cy="17122"/>
            </a:xfrm>
            <a:custGeom>
              <a:avLst/>
              <a:gdLst/>
              <a:ahLst/>
              <a:cxnLst/>
              <a:rect l="l" t="t" r="r" b="b"/>
              <a:pathLst>
                <a:path w="389" h="313" extrusionOk="0">
                  <a:moveTo>
                    <a:pt x="194" y="1"/>
                  </a:moveTo>
                  <a:cubicBezTo>
                    <a:pt x="84" y="1"/>
                    <a:pt x="1" y="119"/>
                    <a:pt x="56" y="227"/>
                  </a:cubicBezTo>
                  <a:cubicBezTo>
                    <a:pt x="84" y="281"/>
                    <a:pt x="139" y="312"/>
                    <a:pt x="195" y="312"/>
                  </a:cubicBezTo>
                  <a:cubicBezTo>
                    <a:pt x="219" y="312"/>
                    <a:pt x="243" y="307"/>
                    <a:pt x="265" y="295"/>
                  </a:cubicBezTo>
                  <a:cubicBezTo>
                    <a:pt x="389" y="233"/>
                    <a:pt x="374" y="51"/>
                    <a:pt x="243" y="9"/>
                  </a:cubicBezTo>
                  <a:cubicBezTo>
                    <a:pt x="226" y="3"/>
                    <a:pt x="210" y="1"/>
                    <a:pt x="1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41"/>
            <p:cNvSpPr/>
            <p:nvPr/>
          </p:nvSpPr>
          <p:spPr>
            <a:xfrm>
              <a:off x="-1772218" y="-353580"/>
              <a:ext cx="21279" cy="17122"/>
            </a:xfrm>
            <a:custGeom>
              <a:avLst/>
              <a:gdLst/>
              <a:ahLst/>
              <a:cxnLst/>
              <a:rect l="l" t="t" r="r" b="b"/>
              <a:pathLst>
                <a:path w="389" h="313" extrusionOk="0">
                  <a:moveTo>
                    <a:pt x="193" y="0"/>
                  </a:moveTo>
                  <a:cubicBezTo>
                    <a:pt x="84" y="0"/>
                    <a:pt x="0" y="119"/>
                    <a:pt x="56" y="227"/>
                  </a:cubicBezTo>
                  <a:cubicBezTo>
                    <a:pt x="83" y="281"/>
                    <a:pt x="138" y="312"/>
                    <a:pt x="194" y="312"/>
                  </a:cubicBezTo>
                  <a:cubicBezTo>
                    <a:pt x="218" y="312"/>
                    <a:pt x="242" y="307"/>
                    <a:pt x="265" y="295"/>
                  </a:cubicBezTo>
                  <a:cubicBezTo>
                    <a:pt x="388" y="233"/>
                    <a:pt x="374" y="53"/>
                    <a:pt x="242" y="8"/>
                  </a:cubicBezTo>
                  <a:cubicBezTo>
                    <a:pt x="226" y="3"/>
                    <a:pt x="209" y="0"/>
                    <a:pt x="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41"/>
            <p:cNvSpPr/>
            <p:nvPr/>
          </p:nvSpPr>
          <p:spPr>
            <a:xfrm>
              <a:off x="-1692736" y="-393786"/>
              <a:ext cx="21279" cy="17067"/>
            </a:xfrm>
            <a:custGeom>
              <a:avLst/>
              <a:gdLst/>
              <a:ahLst/>
              <a:cxnLst/>
              <a:rect l="l" t="t" r="r" b="b"/>
              <a:pathLst>
                <a:path w="389" h="312" extrusionOk="0">
                  <a:moveTo>
                    <a:pt x="194" y="0"/>
                  </a:moveTo>
                  <a:cubicBezTo>
                    <a:pt x="171" y="0"/>
                    <a:pt x="147" y="6"/>
                    <a:pt x="124" y="17"/>
                  </a:cubicBezTo>
                  <a:cubicBezTo>
                    <a:pt x="0" y="80"/>
                    <a:pt x="15" y="261"/>
                    <a:pt x="146" y="303"/>
                  </a:cubicBezTo>
                  <a:cubicBezTo>
                    <a:pt x="163" y="309"/>
                    <a:pt x="179" y="311"/>
                    <a:pt x="195" y="311"/>
                  </a:cubicBezTo>
                  <a:cubicBezTo>
                    <a:pt x="305" y="311"/>
                    <a:pt x="388" y="193"/>
                    <a:pt x="333" y="85"/>
                  </a:cubicBezTo>
                  <a:cubicBezTo>
                    <a:pt x="306" y="31"/>
                    <a:pt x="251" y="0"/>
                    <a:pt x="1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41"/>
            <p:cNvSpPr/>
            <p:nvPr/>
          </p:nvSpPr>
          <p:spPr>
            <a:xfrm>
              <a:off x="-1642027" y="-392747"/>
              <a:ext cx="21170" cy="17067"/>
            </a:xfrm>
            <a:custGeom>
              <a:avLst/>
              <a:gdLst/>
              <a:ahLst/>
              <a:cxnLst/>
              <a:rect l="l" t="t" r="r" b="b"/>
              <a:pathLst>
                <a:path w="387" h="312" extrusionOk="0">
                  <a:moveTo>
                    <a:pt x="194" y="0"/>
                  </a:moveTo>
                  <a:cubicBezTo>
                    <a:pt x="170" y="0"/>
                    <a:pt x="147" y="6"/>
                    <a:pt x="124" y="17"/>
                  </a:cubicBezTo>
                  <a:cubicBezTo>
                    <a:pt x="1" y="80"/>
                    <a:pt x="14" y="261"/>
                    <a:pt x="147" y="303"/>
                  </a:cubicBezTo>
                  <a:cubicBezTo>
                    <a:pt x="164" y="309"/>
                    <a:pt x="181" y="312"/>
                    <a:pt x="197" y="312"/>
                  </a:cubicBezTo>
                  <a:cubicBezTo>
                    <a:pt x="306" y="312"/>
                    <a:pt x="387" y="194"/>
                    <a:pt x="333" y="87"/>
                  </a:cubicBezTo>
                  <a:cubicBezTo>
                    <a:pt x="305" y="32"/>
                    <a:pt x="250" y="0"/>
                    <a:pt x="1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41"/>
            <p:cNvSpPr/>
            <p:nvPr/>
          </p:nvSpPr>
          <p:spPr>
            <a:xfrm>
              <a:off x="-1560795" y="-433883"/>
              <a:ext cx="21279" cy="17067"/>
            </a:xfrm>
            <a:custGeom>
              <a:avLst/>
              <a:gdLst/>
              <a:ahLst/>
              <a:cxnLst/>
              <a:rect l="l" t="t" r="r" b="b"/>
              <a:pathLst>
                <a:path w="389" h="312" extrusionOk="0">
                  <a:moveTo>
                    <a:pt x="194" y="1"/>
                  </a:moveTo>
                  <a:cubicBezTo>
                    <a:pt x="171" y="1"/>
                    <a:pt x="147" y="6"/>
                    <a:pt x="124" y="17"/>
                  </a:cubicBezTo>
                  <a:cubicBezTo>
                    <a:pt x="1" y="80"/>
                    <a:pt x="15" y="261"/>
                    <a:pt x="146" y="304"/>
                  </a:cubicBezTo>
                  <a:cubicBezTo>
                    <a:pt x="163" y="309"/>
                    <a:pt x="180" y="312"/>
                    <a:pt x="197" y="312"/>
                  </a:cubicBezTo>
                  <a:cubicBezTo>
                    <a:pt x="306" y="312"/>
                    <a:pt x="388" y="194"/>
                    <a:pt x="333" y="87"/>
                  </a:cubicBezTo>
                  <a:cubicBezTo>
                    <a:pt x="306" y="32"/>
                    <a:pt x="252" y="1"/>
                    <a:pt x="1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41"/>
            <p:cNvSpPr/>
            <p:nvPr/>
          </p:nvSpPr>
          <p:spPr>
            <a:xfrm>
              <a:off x="-1533007" y="-477754"/>
              <a:ext cx="21225" cy="17122"/>
            </a:xfrm>
            <a:custGeom>
              <a:avLst/>
              <a:gdLst/>
              <a:ahLst/>
              <a:cxnLst/>
              <a:rect l="l" t="t" r="r" b="b"/>
              <a:pathLst>
                <a:path w="388" h="313" extrusionOk="0">
                  <a:moveTo>
                    <a:pt x="194" y="1"/>
                  </a:moveTo>
                  <a:cubicBezTo>
                    <a:pt x="170" y="1"/>
                    <a:pt x="147" y="6"/>
                    <a:pt x="124" y="18"/>
                  </a:cubicBezTo>
                  <a:cubicBezTo>
                    <a:pt x="1" y="80"/>
                    <a:pt x="13" y="262"/>
                    <a:pt x="146" y="305"/>
                  </a:cubicBezTo>
                  <a:cubicBezTo>
                    <a:pt x="163" y="310"/>
                    <a:pt x="180" y="313"/>
                    <a:pt x="195" y="313"/>
                  </a:cubicBezTo>
                  <a:cubicBezTo>
                    <a:pt x="305" y="313"/>
                    <a:pt x="387" y="194"/>
                    <a:pt x="333" y="86"/>
                  </a:cubicBezTo>
                  <a:cubicBezTo>
                    <a:pt x="305" y="32"/>
                    <a:pt x="250" y="1"/>
                    <a:pt x="1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41"/>
            <p:cNvSpPr/>
            <p:nvPr/>
          </p:nvSpPr>
          <p:spPr>
            <a:xfrm>
              <a:off x="-1721400" y="-352541"/>
              <a:ext cx="21170" cy="17122"/>
            </a:xfrm>
            <a:custGeom>
              <a:avLst/>
              <a:gdLst/>
              <a:ahLst/>
              <a:cxnLst/>
              <a:rect l="l" t="t" r="r" b="b"/>
              <a:pathLst>
                <a:path w="387" h="313" extrusionOk="0">
                  <a:moveTo>
                    <a:pt x="194" y="1"/>
                  </a:moveTo>
                  <a:cubicBezTo>
                    <a:pt x="170" y="1"/>
                    <a:pt x="146" y="6"/>
                    <a:pt x="124" y="18"/>
                  </a:cubicBezTo>
                  <a:cubicBezTo>
                    <a:pt x="0" y="80"/>
                    <a:pt x="13" y="262"/>
                    <a:pt x="146" y="304"/>
                  </a:cubicBezTo>
                  <a:cubicBezTo>
                    <a:pt x="163" y="310"/>
                    <a:pt x="179" y="312"/>
                    <a:pt x="195" y="312"/>
                  </a:cubicBezTo>
                  <a:cubicBezTo>
                    <a:pt x="304" y="312"/>
                    <a:pt x="387" y="194"/>
                    <a:pt x="333" y="86"/>
                  </a:cubicBezTo>
                  <a:cubicBezTo>
                    <a:pt x="305" y="32"/>
                    <a:pt x="250" y="1"/>
                    <a:pt x="1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41"/>
            <p:cNvSpPr/>
            <p:nvPr/>
          </p:nvSpPr>
          <p:spPr>
            <a:xfrm>
              <a:off x="-800548" y="201100"/>
              <a:ext cx="17395" cy="17395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282" y="0"/>
                  </a:moveTo>
                  <a:lnTo>
                    <a:pt x="0" y="34"/>
                  </a:lnTo>
                  <a:lnTo>
                    <a:pt x="34" y="317"/>
                  </a:lnTo>
                  <a:lnTo>
                    <a:pt x="317" y="282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41"/>
            <p:cNvSpPr/>
            <p:nvPr/>
          </p:nvSpPr>
          <p:spPr>
            <a:xfrm>
              <a:off x="-785505" y="181680"/>
              <a:ext cx="17395" cy="17395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283" y="1"/>
                  </a:moveTo>
                  <a:lnTo>
                    <a:pt x="1" y="36"/>
                  </a:lnTo>
                  <a:lnTo>
                    <a:pt x="36" y="317"/>
                  </a:lnTo>
                  <a:lnTo>
                    <a:pt x="317" y="283"/>
                  </a:lnTo>
                  <a:lnTo>
                    <a:pt x="2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41"/>
            <p:cNvSpPr/>
            <p:nvPr/>
          </p:nvSpPr>
          <p:spPr>
            <a:xfrm>
              <a:off x="-736711" y="119429"/>
              <a:ext cx="17341" cy="17395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282" y="1"/>
                  </a:moveTo>
                  <a:lnTo>
                    <a:pt x="0" y="36"/>
                  </a:lnTo>
                  <a:lnTo>
                    <a:pt x="35" y="317"/>
                  </a:lnTo>
                  <a:lnTo>
                    <a:pt x="317" y="283"/>
                  </a:lnTo>
                  <a:lnTo>
                    <a:pt x="2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41"/>
            <p:cNvSpPr/>
            <p:nvPr/>
          </p:nvSpPr>
          <p:spPr>
            <a:xfrm>
              <a:off x="-783317" y="199130"/>
              <a:ext cx="17395" cy="17341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282" y="0"/>
                  </a:moveTo>
                  <a:lnTo>
                    <a:pt x="0" y="35"/>
                  </a:lnTo>
                  <a:lnTo>
                    <a:pt x="35" y="317"/>
                  </a:lnTo>
                  <a:lnTo>
                    <a:pt x="317" y="282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41"/>
            <p:cNvSpPr/>
            <p:nvPr/>
          </p:nvSpPr>
          <p:spPr>
            <a:xfrm>
              <a:off x="-719590" y="117624"/>
              <a:ext cx="17395" cy="17395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284" y="1"/>
                  </a:moveTo>
                  <a:lnTo>
                    <a:pt x="0" y="34"/>
                  </a:lnTo>
                  <a:lnTo>
                    <a:pt x="35" y="317"/>
                  </a:lnTo>
                  <a:lnTo>
                    <a:pt x="317" y="282"/>
                  </a:lnTo>
                  <a:lnTo>
                    <a:pt x="2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41"/>
            <p:cNvSpPr/>
            <p:nvPr/>
          </p:nvSpPr>
          <p:spPr>
            <a:xfrm>
              <a:off x="-721668" y="100119"/>
              <a:ext cx="17395" cy="17395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284" y="1"/>
                  </a:moveTo>
                  <a:lnTo>
                    <a:pt x="0" y="36"/>
                  </a:lnTo>
                  <a:lnTo>
                    <a:pt x="35" y="317"/>
                  </a:lnTo>
                  <a:lnTo>
                    <a:pt x="317" y="283"/>
                  </a:lnTo>
                  <a:lnTo>
                    <a:pt x="2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41"/>
            <p:cNvSpPr/>
            <p:nvPr/>
          </p:nvSpPr>
          <p:spPr>
            <a:xfrm>
              <a:off x="-849233" y="262913"/>
              <a:ext cx="17395" cy="17395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283" y="1"/>
                  </a:moveTo>
                  <a:lnTo>
                    <a:pt x="1" y="35"/>
                  </a:lnTo>
                  <a:lnTo>
                    <a:pt x="36" y="317"/>
                  </a:lnTo>
                  <a:lnTo>
                    <a:pt x="317" y="282"/>
                  </a:lnTo>
                  <a:lnTo>
                    <a:pt x="2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41"/>
            <p:cNvSpPr/>
            <p:nvPr/>
          </p:nvSpPr>
          <p:spPr>
            <a:xfrm>
              <a:off x="-847209" y="280418"/>
              <a:ext cx="17341" cy="1734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282" y="0"/>
                  </a:moveTo>
                  <a:lnTo>
                    <a:pt x="0" y="35"/>
                  </a:lnTo>
                  <a:lnTo>
                    <a:pt x="35" y="317"/>
                  </a:lnTo>
                  <a:lnTo>
                    <a:pt x="317" y="284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41"/>
            <p:cNvSpPr/>
            <p:nvPr/>
          </p:nvSpPr>
          <p:spPr>
            <a:xfrm>
              <a:off x="-864386" y="282332"/>
              <a:ext cx="17395" cy="17341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283" y="0"/>
                  </a:moveTo>
                  <a:lnTo>
                    <a:pt x="1" y="35"/>
                  </a:lnTo>
                  <a:lnTo>
                    <a:pt x="36" y="317"/>
                  </a:lnTo>
                  <a:lnTo>
                    <a:pt x="317" y="282"/>
                  </a:lnTo>
                  <a:lnTo>
                    <a:pt x="2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41"/>
            <p:cNvSpPr/>
            <p:nvPr/>
          </p:nvSpPr>
          <p:spPr>
            <a:xfrm>
              <a:off x="-802737" y="183978"/>
              <a:ext cx="17395" cy="17341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283" y="0"/>
                  </a:moveTo>
                  <a:lnTo>
                    <a:pt x="1" y="35"/>
                  </a:lnTo>
                  <a:lnTo>
                    <a:pt x="36" y="317"/>
                  </a:lnTo>
                  <a:lnTo>
                    <a:pt x="317" y="282"/>
                  </a:lnTo>
                  <a:lnTo>
                    <a:pt x="2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41"/>
            <p:cNvSpPr/>
            <p:nvPr/>
          </p:nvSpPr>
          <p:spPr>
            <a:xfrm>
              <a:off x="-593064" y="-44130"/>
              <a:ext cx="17341" cy="17395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283" y="1"/>
                  </a:moveTo>
                  <a:lnTo>
                    <a:pt x="0" y="36"/>
                  </a:lnTo>
                  <a:lnTo>
                    <a:pt x="35" y="317"/>
                  </a:lnTo>
                  <a:lnTo>
                    <a:pt x="317" y="284"/>
                  </a:lnTo>
                  <a:lnTo>
                    <a:pt x="2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41"/>
            <p:cNvSpPr/>
            <p:nvPr/>
          </p:nvSpPr>
          <p:spPr>
            <a:xfrm>
              <a:off x="-610514" y="-42051"/>
              <a:ext cx="17395" cy="17395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283" y="1"/>
                  </a:moveTo>
                  <a:lnTo>
                    <a:pt x="1" y="36"/>
                  </a:lnTo>
                  <a:lnTo>
                    <a:pt x="36" y="317"/>
                  </a:lnTo>
                  <a:lnTo>
                    <a:pt x="317" y="282"/>
                  </a:lnTo>
                  <a:lnTo>
                    <a:pt x="2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41"/>
            <p:cNvSpPr/>
            <p:nvPr/>
          </p:nvSpPr>
          <p:spPr>
            <a:xfrm>
              <a:off x="-612593" y="-59173"/>
              <a:ext cx="17395" cy="17341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283" y="0"/>
                  </a:moveTo>
                  <a:lnTo>
                    <a:pt x="1" y="35"/>
                  </a:lnTo>
                  <a:lnTo>
                    <a:pt x="36" y="317"/>
                  </a:lnTo>
                  <a:lnTo>
                    <a:pt x="317" y="284"/>
                  </a:lnTo>
                  <a:lnTo>
                    <a:pt x="2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41"/>
            <p:cNvSpPr/>
            <p:nvPr/>
          </p:nvSpPr>
          <p:spPr>
            <a:xfrm>
              <a:off x="-866519" y="265265"/>
              <a:ext cx="17341" cy="1734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282" y="0"/>
                  </a:moveTo>
                  <a:lnTo>
                    <a:pt x="0" y="35"/>
                  </a:lnTo>
                  <a:lnTo>
                    <a:pt x="35" y="317"/>
                  </a:lnTo>
                  <a:lnTo>
                    <a:pt x="317" y="282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41"/>
            <p:cNvSpPr/>
            <p:nvPr/>
          </p:nvSpPr>
          <p:spPr>
            <a:xfrm>
              <a:off x="-674242" y="39455"/>
              <a:ext cx="17395" cy="17341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284" y="0"/>
                  </a:moveTo>
                  <a:lnTo>
                    <a:pt x="1" y="35"/>
                  </a:lnTo>
                  <a:lnTo>
                    <a:pt x="36" y="317"/>
                  </a:lnTo>
                  <a:lnTo>
                    <a:pt x="317" y="282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41"/>
            <p:cNvSpPr/>
            <p:nvPr/>
          </p:nvSpPr>
          <p:spPr>
            <a:xfrm>
              <a:off x="-738899" y="102362"/>
              <a:ext cx="17395" cy="17395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282" y="1"/>
                  </a:moveTo>
                  <a:lnTo>
                    <a:pt x="0" y="36"/>
                  </a:lnTo>
                  <a:lnTo>
                    <a:pt x="35" y="318"/>
                  </a:lnTo>
                  <a:lnTo>
                    <a:pt x="317" y="283"/>
                  </a:lnTo>
                  <a:lnTo>
                    <a:pt x="2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41"/>
            <p:cNvSpPr/>
            <p:nvPr/>
          </p:nvSpPr>
          <p:spPr>
            <a:xfrm>
              <a:off x="-659418" y="20309"/>
              <a:ext cx="17395" cy="17341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282" y="0"/>
                  </a:moveTo>
                  <a:lnTo>
                    <a:pt x="1" y="35"/>
                  </a:lnTo>
                  <a:lnTo>
                    <a:pt x="34" y="317"/>
                  </a:lnTo>
                  <a:lnTo>
                    <a:pt x="317" y="282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41"/>
            <p:cNvSpPr/>
            <p:nvPr/>
          </p:nvSpPr>
          <p:spPr>
            <a:xfrm>
              <a:off x="-657339" y="37814"/>
              <a:ext cx="17395" cy="17341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282" y="0"/>
                  </a:moveTo>
                  <a:lnTo>
                    <a:pt x="1" y="33"/>
                  </a:lnTo>
                  <a:lnTo>
                    <a:pt x="35" y="317"/>
                  </a:lnTo>
                  <a:lnTo>
                    <a:pt x="317" y="282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41"/>
            <p:cNvSpPr/>
            <p:nvPr/>
          </p:nvSpPr>
          <p:spPr>
            <a:xfrm>
              <a:off x="-676375" y="22388"/>
              <a:ext cx="17341" cy="1734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284" y="0"/>
                  </a:moveTo>
                  <a:lnTo>
                    <a:pt x="0" y="35"/>
                  </a:lnTo>
                  <a:lnTo>
                    <a:pt x="35" y="317"/>
                  </a:lnTo>
                  <a:lnTo>
                    <a:pt x="317" y="282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41"/>
            <p:cNvSpPr/>
            <p:nvPr/>
          </p:nvSpPr>
          <p:spPr>
            <a:xfrm>
              <a:off x="-595252" y="-61416"/>
              <a:ext cx="17395" cy="17341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282" y="0"/>
                  </a:moveTo>
                  <a:lnTo>
                    <a:pt x="0" y="33"/>
                  </a:lnTo>
                  <a:lnTo>
                    <a:pt x="35" y="317"/>
                  </a:lnTo>
                  <a:lnTo>
                    <a:pt x="317" y="282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41"/>
            <p:cNvSpPr/>
            <p:nvPr/>
          </p:nvSpPr>
          <p:spPr>
            <a:xfrm>
              <a:off x="-1573431" y="-287938"/>
              <a:ext cx="19638" cy="19638"/>
            </a:xfrm>
            <a:custGeom>
              <a:avLst/>
              <a:gdLst/>
              <a:ahLst/>
              <a:cxnLst/>
              <a:rect l="l" t="t" r="r" b="b"/>
              <a:pathLst>
                <a:path w="359" h="359" extrusionOk="0">
                  <a:moveTo>
                    <a:pt x="89" y="0"/>
                  </a:moveTo>
                  <a:lnTo>
                    <a:pt x="1" y="269"/>
                  </a:lnTo>
                  <a:lnTo>
                    <a:pt x="270" y="358"/>
                  </a:lnTo>
                  <a:lnTo>
                    <a:pt x="358" y="89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41"/>
            <p:cNvSpPr/>
            <p:nvPr/>
          </p:nvSpPr>
          <p:spPr>
            <a:xfrm>
              <a:off x="-1669433" y="-225687"/>
              <a:ext cx="19693" cy="19693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89" y="0"/>
                  </a:moveTo>
                  <a:lnTo>
                    <a:pt x="0" y="271"/>
                  </a:lnTo>
                  <a:lnTo>
                    <a:pt x="271" y="360"/>
                  </a:lnTo>
                  <a:lnTo>
                    <a:pt x="359" y="89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1"/>
            <p:cNvSpPr/>
            <p:nvPr/>
          </p:nvSpPr>
          <p:spPr>
            <a:xfrm>
              <a:off x="-1589951" y="-293572"/>
              <a:ext cx="19693" cy="19638"/>
            </a:xfrm>
            <a:custGeom>
              <a:avLst/>
              <a:gdLst/>
              <a:ahLst/>
              <a:cxnLst/>
              <a:rect l="l" t="t" r="r" b="b"/>
              <a:pathLst>
                <a:path w="360" h="359" extrusionOk="0">
                  <a:moveTo>
                    <a:pt x="89" y="0"/>
                  </a:moveTo>
                  <a:lnTo>
                    <a:pt x="0" y="271"/>
                  </a:lnTo>
                  <a:lnTo>
                    <a:pt x="271" y="358"/>
                  </a:lnTo>
                  <a:lnTo>
                    <a:pt x="360" y="89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41"/>
            <p:cNvSpPr/>
            <p:nvPr/>
          </p:nvSpPr>
          <p:spPr>
            <a:xfrm>
              <a:off x="-927840" y="346662"/>
              <a:ext cx="17395" cy="17341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282" y="0"/>
                  </a:moveTo>
                  <a:lnTo>
                    <a:pt x="1" y="35"/>
                  </a:lnTo>
                  <a:lnTo>
                    <a:pt x="35" y="317"/>
                  </a:lnTo>
                  <a:lnTo>
                    <a:pt x="317" y="284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41"/>
            <p:cNvSpPr/>
            <p:nvPr/>
          </p:nvSpPr>
          <p:spPr>
            <a:xfrm>
              <a:off x="-1595421" y="-276888"/>
              <a:ext cx="19693" cy="19748"/>
            </a:xfrm>
            <a:custGeom>
              <a:avLst/>
              <a:gdLst/>
              <a:ahLst/>
              <a:cxnLst/>
              <a:rect l="l" t="t" r="r" b="b"/>
              <a:pathLst>
                <a:path w="360" h="361" extrusionOk="0">
                  <a:moveTo>
                    <a:pt x="89" y="1"/>
                  </a:moveTo>
                  <a:lnTo>
                    <a:pt x="1" y="272"/>
                  </a:lnTo>
                  <a:lnTo>
                    <a:pt x="271" y="360"/>
                  </a:lnTo>
                  <a:lnTo>
                    <a:pt x="360" y="90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41"/>
            <p:cNvSpPr/>
            <p:nvPr/>
          </p:nvSpPr>
          <p:spPr>
            <a:xfrm>
              <a:off x="-1481040" y="-334708"/>
              <a:ext cx="19693" cy="19693"/>
            </a:xfrm>
            <a:custGeom>
              <a:avLst/>
              <a:gdLst/>
              <a:ahLst/>
              <a:cxnLst/>
              <a:rect l="l" t="t" r="r" b="b"/>
              <a:pathLst>
                <a:path w="360" h="360" extrusionOk="0">
                  <a:moveTo>
                    <a:pt x="89" y="1"/>
                  </a:moveTo>
                  <a:lnTo>
                    <a:pt x="1" y="271"/>
                  </a:lnTo>
                  <a:lnTo>
                    <a:pt x="271" y="360"/>
                  </a:lnTo>
                  <a:lnTo>
                    <a:pt x="360" y="89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1"/>
            <p:cNvSpPr/>
            <p:nvPr/>
          </p:nvSpPr>
          <p:spPr>
            <a:xfrm>
              <a:off x="-1486401" y="-318352"/>
              <a:ext cx="19693" cy="19748"/>
            </a:xfrm>
            <a:custGeom>
              <a:avLst/>
              <a:gdLst/>
              <a:ahLst/>
              <a:cxnLst/>
              <a:rect l="l" t="t" r="r" b="b"/>
              <a:pathLst>
                <a:path w="360" h="361" extrusionOk="0">
                  <a:moveTo>
                    <a:pt x="89" y="1"/>
                  </a:moveTo>
                  <a:lnTo>
                    <a:pt x="0" y="271"/>
                  </a:lnTo>
                  <a:lnTo>
                    <a:pt x="271" y="360"/>
                  </a:lnTo>
                  <a:lnTo>
                    <a:pt x="360" y="89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1"/>
            <p:cNvSpPr/>
            <p:nvPr/>
          </p:nvSpPr>
          <p:spPr>
            <a:xfrm>
              <a:off x="-1502921" y="-323603"/>
              <a:ext cx="19583" cy="19693"/>
            </a:xfrm>
            <a:custGeom>
              <a:avLst/>
              <a:gdLst/>
              <a:ahLst/>
              <a:cxnLst/>
              <a:rect l="l" t="t" r="r" b="b"/>
              <a:pathLst>
                <a:path w="358" h="360" extrusionOk="0">
                  <a:moveTo>
                    <a:pt x="89" y="0"/>
                  </a:moveTo>
                  <a:lnTo>
                    <a:pt x="0" y="271"/>
                  </a:lnTo>
                  <a:lnTo>
                    <a:pt x="269" y="360"/>
                  </a:lnTo>
                  <a:lnTo>
                    <a:pt x="358" y="89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41"/>
            <p:cNvSpPr/>
            <p:nvPr/>
          </p:nvSpPr>
          <p:spPr>
            <a:xfrm>
              <a:off x="-1497505" y="-340342"/>
              <a:ext cx="19638" cy="19748"/>
            </a:xfrm>
            <a:custGeom>
              <a:avLst/>
              <a:gdLst/>
              <a:ahLst/>
              <a:cxnLst/>
              <a:rect l="l" t="t" r="r" b="b"/>
              <a:pathLst>
                <a:path w="359" h="361" extrusionOk="0">
                  <a:moveTo>
                    <a:pt x="89" y="1"/>
                  </a:moveTo>
                  <a:lnTo>
                    <a:pt x="1" y="271"/>
                  </a:lnTo>
                  <a:lnTo>
                    <a:pt x="270" y="360"/>
                  </a:lnTo>
                  <a:lnTo>
                    <a:pt x="358" y="89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41"/>
            <p:cNvSpPr/>
            <p:nvPr/>
          </p:nvSpPr>
          <p:spPr>
            <a:xfrm>
              <a:off x="-1578792" y="-271472"/>
              <a:ext cx="19638" cy="19583"/>
            </a:xfrm>
            <a:custGeom>
              <a:avLst/>
              <a:gdLst/>
              <a:ahLst/>
              <a:cxnLst/>
              <a:rect l="l" t="t" r="r" b="b"/>
              <a:pathLst>
                <a:path w="359" h="358" extrusionOk="0">
                  <a:moveTo>
                    <a:pt x="87" y="0"/>
                  </a:moveTo>
                  <a:lnTo>
                    <a:pt x="0" y="269"/>
                  </a:lnTo>
                  <a:lnTo>
                    <a:pt x="270" y="358"/>
                  </a:lnTo>
                  <a:lnTo>
                    <a:pt x="358" y="87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1"/>
            <p:cNvSpPr/>
            <p:nvPr/>
          </p:nvSpPr>
          <p:spPr>
            <a:xfrm>
              <a:off x="-1756464" y="-195272"/>
              <a:ext cx="19638" cy="19583"/>
            </a:xfrm>
            <a:custGeom>
              <a:avLst/>
              <a:gdLst/>
              <a:ahLst/>
              <a:cxnLst/>
              <a:rect l="l" t="t" r="r" b="b"/>
              <a:pathLst>
                <a:path w="359" h="358" extrusionOk="0">
                  <a:moveTo>
                    <a:pt x="89" y="0"/>
                  </a:moveTo>
                  <a:lnTo>
                    <a:pt x="0" y="271"/>
                  </a:lnTo>
                  <a:lnTo>
                    <a:pt x="269" y="358"/>
                  </a:lnTo>
                  <a:lnTo>
                    <a:pt x="358" y="89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41"/>
            <p:cNvSpPr/>
            <p:nvPr/>
          </p:nvSpPr>
          <p:spPr>
            <a:xfrm>
              <a:off x="-1764943" y="-199703"/>
              <a:ext cx="11652" cy="18599"/>
            </a:xfrm>
            <a:custGeom>
              <a:avLst/>
              <a:gdLst/>
              <a:ahLst/>
              <a:cxnLst/>
              <a:rect l="l" t="t" r="r" b="b"/>
              <a:pathLst>
                <a:path w="213" h="340" extrusionOk="0">
                  <a:moveTo>
                    <a:pt x="0" y="0"/>
                  </a:moveTo>
                  <a:lnTo>
                    <a:pt x="0" y="0"/>
                  </a:lnTo>
                  <a:cubicBezTo>
                    <a:pt x="30" y="113"/>
                    <a:pt x="62" y="222"/>
                    <a:pt x="94" y="330"/>
                  </a:cubicBezTo>
                  <a:lnTo>
                    <a:pt x="124" y="339"/>
                  </a:lnTo>
                  <a:lnTo>
                    <a:pt x="212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41"/>
            <p:cNvSpPr/>
            <p:nvPr/>
          </p:nvSpPr>
          <p:spPr>
            <a:xfrm>
              <a:off x="-910663" y="344474"/>
              <a:ext cx="17286" cy="17395"/>
            </a:xfrm>
            <a:custGeom>
              <a:avLst/>
              <a:gdLst/>
              <a:ahLst/>
              <a:cxnLst/>
              <a:rect l="l" t="t" r="r" b="b"/>
              <a:pathLst>
                <a:path w="316" h="318" extrusionOk="0">
                  <a:moveTo>
                    <a:pt x="283" y="1"/>
                  </a:moveTo>
                  <a:lnTo>
                    <a:pt x="0" y="34"/>
                  </a:lnTo>
                  <a:lnTo>
                    <a:pt x="35" y="317"/>
                  </a:lnTo>
                  <a:lnTo>
                    <a:pt x="247" y="290"/>
                  </a:lnTo>
                  <a:cubicBezTo>
                    <a:pt x="272" y="283"/>
                    <a:pt x="294" y="275"/>
                    <a:pt x="315" y="268"/>
                  </a:cubicBezTo>
                  <a:lnTo>
                    <a:pt x="2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41"/>
            <p:cNvSpPr/>
            <p:nvPr/>
          </p:nvSpPr>
          <p:spPr>
            <a:xfrm>
              <a:off x="-1686008" y="-230883"/>
              <a:ext cx="19638" cy="19638"/>
            </a:xfrm>
            <a:custGeom>
              <a:avLst/>
              <a:gdLst/>
              <a:ahLst/>
              <a:cxnLst/>
              <a:rect l="l" t="t" r="r" b="b"/>
              <a:pathLst>
                <a:path w="359" h="359" extrusionOk="0">
                  <a:moveTo>
                    <a:pt x="88" y="0"/>
                  </a:moveTo>
                  <a:lnTo>
                    <a:pt x="1" y="270"/>
                  </a:lnTo>
                  <a:lnTo>
                    <a:pt x="270" y="358"/>
                  </a:lnTo>
                  <a:lnTo>
                    <a:pt x="359" y="89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41"/>
            <p:cNvSpPr/>
            <p:nvPr/>
          </p:nvSpPr>
          <p:spPr>
            <a:xfrm>
              <a:off x="-925816" y="363893"/>
              <a:ext cx="15536" cy="3774"/>
            </a:xfrm>
            <a:custGeom>
              <a:avLst/>
              <a:gdLst/>
              <a:ahLst/>
              <a:cxnLst/>
              <a:rect l="l" t="t" r="r" b="b"/>
              <a:pathLst>
                <a:path w="284" h="69" extrusionOk="0">
                  <a:moveTo>
                    <a:pt x="283" y="0"/>
                  </a:moveTo>
                  <a:lnTo>
                    <a:pt x="0" y="34"/>
                  </a:lnTo>
                  <a:lnTo>
                    <a:pt x="5" y="68"/>
                  </a:lnTo>
                  <a:cubicBezTo>
                    <a:pt x="106" y="49"/>
                    <a:pt x="199" y="27"/>
                    <a:pt x="283" y="7"/>
                  </a:cubicBezTo>
                  <a:lnTo>
                    <a:pt x="2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41"/>
            <p:cNvSpPr/>
            <p:nvPr/>
          </p:nvSpPr>
          <p:spPr>
            <a:xfrm>
              <a:off x="-1680538" y="-247677"/>
              <a:ext cx="19693" cy="19638"/>
            </a:xfrm>
            <a:custGeom>
              <a:avLst/>
              <a:gdLst/>
              <a:ahLst/>
              <a:cxnLst/>
              <a:rect l="l" t="t" r="r" b="b"/>
              <a:pathLst>
                <a:path w="360" h="359" extrusionOk="0">
                  <a:moveTo>
                    <a:pt x="89" y="0"/>
                  </a:moveTo>
                  <a:lnTo>
                    <a:pt x="1" y="269"/>
                  </a:lnTo>
                  <a:lnTo>
                    <a:pt x="271" y="358"/>
                  </a:lnTo>
                  <a:lnTo>
                    <a:pt x="360" y="89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41"/>
            <p:cNvSpPr/>
            <p:nvPr/>
          </p:nvSpPr>
          <p:spPr>
            <a:xfrm>
              <a:off x="-1664072" y="-242042"/>
              <a:ext cx="19693" cy="19583"/>
            </a:xfrm>
            <a:custGeom>
              <a:avLst/>
              <a:gdLst/>
              <a:ahLst/>
              <a:cxnLst/>
              <a:rect l="l" t="t" r="r" b="b"/>
              <a:pathLst>
                <a:path w="360" h="358" extrusionOk="0">
                  <a:moveTo>
                    <a:pt x="89" y="0"/>
                  </a:moveTo>
                  <a:lnTo>
                    <a:pt x="0" y="269"/>
                  </a:lnTo>
                  <a:lnTo>
                    <a:pt x="271" y="358"/>
                  </a:lnTo>
                  <a:lnTo>
                    <a:pt x="360" y="87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41"/>
            <p:cNvSpPr/>
            <p:nvPr/>
          </p:nvSpPr>
          <p:spPr>
            <a:xfrm>
              <a:off x="-1758050" y="-178861"/>
              <a:ext cx="15809" cy="19748"/>
            </a:xfrm>
            <a:custGeom>
              <a:avLst/>
              <a:gdLst/>
              <a:ahLst/>
              <a:cxnLst/>
              <a:rect l="l" t="t" r="r" b="b"/>
              <a:pathLst>
                <a:path w="289" h="361" extrusionOk="0">
                  <a:moveTo>
                    <a:pt x="18" y="1"/>
                  </a:moveTo>
                  <a:lnTo>
                    <a:pt x="1" y="55"/>
                  </a:lnTo>
                  <a:cubicBezTo>
                    <a:pt x="31" y="146"/>
                    <a:pt x="59" y="237"/>
                    <a:pt x="91" y="324"/>
                  </a:cubicBezTo>
                  <a:lnTo>
                    <a:pt x="200" y="360"/>
                  </a:lnTo>
                  <a:lnTo>
                    <a:pt x="289" y="8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ED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41"/>
            <p:cNvSpPr/>
            <p:nvPr/>
          </p:nvSpPr>
          <p:spPr>
            <a:xfrm>
              <a:off x="-1759089" y="-179354"/>
              <a:ext cx="328" cy="492"/>
            </a:xfrm>
            <a:custGeom>
              <a:avLst/>
              <a:gdLst/>
              <a:ahLst/>
              <a:cxnLst/>
              <a:rect l="l" t="t" r="r" b="b"/>
              <a:pathLst>
                <a:path w="6" h="9" extrusionOk="0">
                  <a:moveTo>
                    <a:pt x="1" y="0"/>
                  </a:moveTo>
                  <a:cubicBezTo>
                    <a:pt x="1" y="3"/>
                    <a:pt x="2" y="5"/>
                    <a:pt x="2" y="8"/>
                  </a:cubicBezTo>
                  <a:lnTo>
                    <a:pt x="6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41"/>
            <p:cNvSpPr/>
            <p:nvPr/>
          </p:nvSpPr>
          <p:spPr>
            <a:xfrm>
              <a:off x="-627472" y="-20389"/>
              <a:ext cx="17395" cy="17395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282" y="0"/>
                  </a:moveTo>
                  <a:lnTo>
                    <a:pt x="1" y="35"/>
                  </a:lnTo>
                  <a:lnTo>
                    <a:pt x="35" y="317"/>
                  </a:lnTo>
                  <a:lnTo>
                    <a:pt x="317" y="282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41"/>
            <p:cNvSpPr/>
            <p:nvPr/>
          </p:nvSpPr>
          <p:spPr>
            <a:xfrm>
              <a:off x="-625284" y="-2885"/>
              <a:ext cx="17341" cy="1734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282" y="0"/>
                  </a:moveTo>
                  <a:lnTo>
                    <a:pt x="0" y="35"/>
                  </a:lnTo>
                  <a:lnTo>
                    <a:pt x="35" y="317"/>
                  </a:lnTo>
                  <a:lnTo>
                    <a:pt x="317" y="284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41"/>
            <p:cNvSpPr/>
            <p:nvPr/>
          </p:nvSpPr>
          <p:spPr>
            <a:xfrm>
              <a:off x="-644703" y="-18037"/>
              <a:ext cx="17395" cy="17341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282" y="0"/>
                  </a:moveTo>
                  <a:lnTo>
                    <a:pt x="1" y="35"/>
                  </a:lnTo>
                  <a:lnTo>
                    <a:pt x="35" y="317"/>
                  </a:lnTo>
                  <a:lnTo>
                    <a:pt x="317" y="284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41"/>
            <p:cNvSpPr/>
            <p:nvPr/>
          </p:nvSpPr>
          <p:spPr>
            <a:xfrm>
              <a:off x="-642624" y="-970"/>
              <a:ext cx="17395" cy="17341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282" y="0"/>
                  </a:moveTo>
                  <a:lnTo>
                    <a:pt x="1" y="35"/>
                  </a:lnTo>
                  <a:lnTo>
                    <a:pt x="35" y="317"/>
                  </a:lnTo>
                  <a:lnTo>
                    <a:pt x="317" y="282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41"/>
            <p:cNvSpPr/>
            <p:nvPr/>
          </p:nvSpPr>
          <p:spPr>
            <a:xfrm>
              <a:off x="-691364" y="61172"/>
              <a:ext cx="17395" cy="17395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284" y="1"/>
                  </a:moveTo>
                  <a:lnTo>
                    <a:pt x="0" y="35"/>
                  </a:lnTo>
                  <a:lnTo>
                    <a:pt x="35" y="317"/>
                  </a:lnTo>
                  <a:lnTo>
                    <a:pt x="317" y="282"/>
                  </a:lnTo>
                  <a:lnTo>
                    <a:pt x="2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41"/>
            <p:cNvSpPr/>
            <p:nvPr/>
          </p:nvSpPr>
          <p:spPr>
            <a:xfrm>
              <a:off x="-689175" y="78567"/>
              <a:ext cx="17341" cy="17395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282" y="1"/>
                  </a:moveTo>
                  <a:lnTo>
                    <a:pt x="0" y="36"/>
                  </a:lnTo>
                  <a:lnTo>
                    <a:pt x="35" y="317"/>
                  </a:lnTo>
                  <a:lnTo>
                    <a:pt x="317" y="284"/>
                  </a:lnTo>
                  <a:lnTo>
                    <a:pt x="2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41"/>
            <p:cNvSpPr/>
            <p:nvPr/>
          </p:nvSpPr>
          <p:spPr>
            <a:xfrm>
              <a:off x="-708595" y="63414"/>
              <a:ext cx="17395" cy="17395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282" y="1"/>
                  </a:moveTo>
                  <a:lnTo>
                    <a:pt x="0" y="36"/>
                  </a:lnTo>
                  <a:lnTo>
                    <a:pt x="35" y="317"/>
                  </a:lnTo>
                  <a:lnTo>
                    <a:pt x="317" y="284"/>
                  </a:lnTo>
                  <a:lnTo>
                    <a:pt x="2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41"/>
            <p:cNvSpPr/>
            <p:nvPr/>
          </p:nvSpPr>
          <p:spPr>
            <a:xfrm>
              <a:off x="-706407" y="80646"/>
              <a:ext cx="17341" cy="17395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282" y="1"/>
                  </a:moveTo>
                  <a:lnTo>
                    <a:pt x="0" y="36"/>
                  </a:lnTo>
                  <a:lnTo>
                    <a:pt x="35" y="317"/>
                  </a:lnTo>
                  <a:lnTo>
                    <a:pt x="317" y="282"/>
                  </a:lnTo>
                  <a:lnTo>
                    <a:pt x="2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41"/>
            <p:cNvSpPr/>
            <p:nvPr/>
          </p:nvSpPr>
          <p:spPr>
            <a:xfrm>
              <a:off x="-753778" y="141255"/>
              <a:ext cx="17341" cy="17395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282" y="1"/>
                  </a:moveTo>
                  <a:lnTo>
                    <a:pt x="0" y="36"/>
                  </a:lnTo>
                  <a:lnTo>
                    <a:pt x="35" y="317"/>
                  </a:lnTo>
                  <a:lnTo>
                    <a:pt x="317" y="282"/>
                  </a:lnTo>
                  <a:lnTo>
                    <a:pt x="2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41"/>
            <p:cNvSpPr/>
            <p:nvPr/>
          </p:nvSpPr>
          <p:spPr>
            <a:xfrm>
              <a:off x="-751645" y="158760"/>
              <a:ext cx="17395" cy="17395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283" y="0"/>
                  </a:moveTo>
                  <a:lnTo>
                    <a:pt x="1" y="35"/>
                  </a:lnTo>
                  <a:lnTo>
                    <a:pt x="34" y="317"/>
                  </a:lnTo>
                  <a:lnTo>
                    <a:pt x="317" y="282"/>
                  </a:lnTo>
                  <a:lnTo>
                    <a:pt x="2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41"/>
            <p:cNvSpPr/>
            <p:nvPr/>
          </p:nvSpPr>
          <p:spPr>
            <a:xfrm>
              <a:off x="-771119" y="143444"/>
              <a:ext cx="17395" cy="17341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282" y="0"/>
                  </a:moveTo>
                  <a:lnTo>
                    <a:pt x="1" y="35"/>
                  </a:lnTo>
                  <a:lnTo>
                    <a:pt x="35" y="317"/>
                  </a:lnTo>
                  <a:lnTo>
                    <a:pt x="317" y="282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41"/>
            <p:cNvSpPr/>
            <p:nvPr/>
          </p:nvSpPr>
          <p:spPr>
            <a:xfrm>
              <a:off x="-768931" y="160675"/>
              <a:ext cx="17341" cy="1734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282" y="0"/>
                  </a:moveTo>
                  <a:lnTo>
                    <a:pt x="0" y="35"/>
                  </a:lnTo>
                  <a:lnTo>
                    <a:pt x="35" y="317"/>
                  </a:lnTo>
                  <a:lnTo>
                    <a:pt x="317" y="282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41"/>
            <p:cNvSpPr/>
            <p:nvPr/>
          </p:nvSpPr>
          <p:spPr>
            <a:xfrm>
              <a:off x="-817670" y="222816"/>
              <a:ext cx="17341" cy="17395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283" y="1"/>
                  </a:moveTo>
                  <a:lnTo>
                    <a:pt x="0" y="36"/>
                  </a:lnTo>
                  <a:lnTo>
                    <a:pt x="35" y="317"/>
                  </a:lnTo>
                  <a:lnTo>
                    <a:pt x="317" y="284"/>
                  </a:lnTo>
                  <a:lnTo>
                    <a:pt x="2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1"/>
            <p:cNvSpPr/>
            <p:nvPr/>
          </p:nvSpPr>
          <p:spPr>
            <a:xfrm>
              <a:off x="-815537" y="240321"/>
              <a:ext cx="17395" cy="17395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284" y="1"/>
                  </a:moveTo>
                  <a:lnTo>
                    <a:pt x="1" y="35"/>
                  </a:lnTo>
                  <a:lnTo>
                    <a:pt x="35" y="317"/>
                  </a:lnTo>
                  <a:lnTo>
                    <a:pt x="317" y="282"/>
                  </a:lnTo>
                  <a:lnTo>
                    <a:pt x="2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1"/>
            <p:cNvSpPr/>
            <p:nvPr/>
          </p:nvSpPr>
          <p:spPr>
            <a:xfrm>
              <a:off x="-834901" y="225169"/>
              <a:ext cx="17341" cy="17395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282" y="1"/>
                  </a:moveTo>
                  <a:lnTo>
                    <a:pt x="0" y="35"/>
                  </a:lnTo>
                  <a:lnTo>
                    <a:pt x="35" y="317"/>
                  </a:lnTo>
                  <a:lnTo>
                    <a:pt x="317" y="282"/>
                  </a:lnTo>
                  <a:lnTo>
                    <a:pt x="2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1"/>
            <p:cNvSpPr/>
            <p:nvPr/>
          </p:nvSpPr>
          <p:spPr>
            <a:xfrm>
              <a:off x="-832823" y="242126"/>
              <a:ext cx="17341" cy="17395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282" y="1"/>
                  </a:moveTo>
                  <a:lnTo>
                    <a:pt x="0" y="36"/>
                  </a:lnTo>
                  <a:lnTo>
                    <a:pt x="35" y="317"/>
                  </a:lnTo>
                  <a:lnTo>
                    <a:pt x="317" y="283"/>
                  </a:lnTo>
                  <a:lnTo>
                    <a:pt x="2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1"/>
            <p:cNvSpPr/>
            <p:nvPr/>
          </p:nvSpPr>
          <p:spPr>
            <a:xfrm>
              <a:off x="-881398" y="304158"/>
              <a:ext cx="17341" cy="17341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282" y="0"/>
                  </a:moveTo>
                  <a:lnTo>
                    <a:pt x="0" y="35"/>
                  </a:lnTo>
                  <a:lnTo>
                    <a:pt x="35" y="317"/>
                  </a:lnTo>
                  <a:lnTo>
                    <a:pt x="317" y="282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1"/>
            <p:cNvSpPr/>
            <p:nvPr/>
          </p:nvSpPr>
          <p:spPr>
            <a:xfrm>
              <a:off x="-879264" y="321554"/>
              <a:ext cx="17395" cy="17341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282" y="0"/>
                  </a:moveTo>
                  <a:lnTo>
                    <a:pt x="1" y="35"/>
                  </a:lnTo>
                  <a:lnTo>
                    <a:pt x="35" y="317"/>
                  </a:lnTo>
                  <a:lnTo>
                    <a:pt x="317" y="284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1"/>
            <p:cNvSpPr/>
            <p:nvPr/>
          </p:nvSpPr>
          <p:spPr>
            <a:xfrm>
              <a:off x="-898738" y="306292"/>
              <a:ext cx="17395" cy="17395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282" y="1"/>
                  </a:moveTo>
                  <a:lnTo>
                    <a:pt x="0" y="36"/>
                  </a:lnTo>
                  <a:lnTo>
                    <a:pt x="35" y="317"/>
                  </a:lnTo>
                  <a:lnTo>
                    <a:pt x="317" y="282"/>
                  </a:lnTo>
                  <a:lnTo>
                    <a:pt x="2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1"/>
            <p:cNvSpPr/>
            <p:nvPr/>
          </p:nvSpPr>
          <p:spPr>
            <a:xfrm>
              <a:off x="-896550" y="323523"/>
              <a:ext cx="17341" cy="17395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282" y="1"/>
                  </a:moveTo>
                  <a:lnTo>
                    <a:pt x="0" y="36"/>
                  </a:lnTo>
                  <a:lnTo>
                    <a:pt x="35" y="317"/>
                  </a:lnTo>
                  <a:lnTo>
                    <a:pt x="317" y="282"/>
                  </a:lnTo>
                  <a:lnTo>
                    <a:pt x="2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1"/>
            <p:cNvSpPr/>
            <p:nvPr/>
          </p:nvSpPr>
          <p:spPr>
            <a:xfrm>
              <a:off x="-1791911" y="-491101"/>
              <a:ext cx="11433" cy="46552"/>
            </a:xfrm>
            <a:custGeom>
              <a:avLst/>
              <a:gdLst/>
              <a:ahLst/>
              <a:cxnLst/>
              <a:rect l="l" t="t" r="r" b="b"/>
              <a:pathLst>
                <a:path w="209" h="851" fill="none" extrusionOk="0">
                  <a:moveTo>
                    <a:pt x="131" y="851"/>
                  </a:moveTo>
                  <a:cubicBezTo>
                    <a:pt x="131" y="851"/>
                    <a:pt x="1" y="317"/>
                    <a:pt x="208" y="1"/>
                  </a:cubicBez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1"/>
            <p:cNvSpPr/>
            <p:nvPr/>
          </p:nvSpPr>
          <p:spPr>
            <a:xfrm>
              <a:off x="-1769483" y="-499744"/>
              <a:ext cx="11323" cy="46552"/>
            </a:xfrm>
            <a:custGeom>
              <a:avLst/>
              <a:gdLst/>
              <a:ahLst/>
              <a:cxnLst/>
              <a:rect l="l" t="t" r="r" b="b"/>
              <a:pathLst>
                <a:path w="207" h="851" fill="none" extrusionOk="0">
                  <a:moveTo>
                    <a:pt x="129" y="851"/>
                  </a:moveTo>
                  <a:cubicBezTo>
                    <a:pt x="129" y="851"/>
                    <a:pt x="1" y="317"/>
                    <a:pt x="207" y="1"/>
                  </a:cubicBez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1"/>
            <p:cNvSpPr/>
            <p:nvPr/>
          </p:nvSpPr>
          <p:spPr>
            <a:xfrm>
              <a:off x="-1744156" y="-514623"/>
              <a:ext cx="11269" cy="46607"/>
            </a:xfrm>
            <a:custGeom>
              <a:avLst/>
              <a:gdLst/>
              <a:ahLst/>
              <a:cxnLst/>
              <a:rect l="l" t="t" r="r" b="b"/>
              <a:pathLst>
                <a:path w="206" h="852" fill="none" extrusionOk="0">
                  <a:moveTo>
                    <a:pt x="128" y="852"/>
                  </a:moveTo>
                  <a:cubicBezTo>
                    <a:pt x="128" y="852"/>
                    <a:pt x="0" y="317"/>
                    <a:pt x="206" y="0"/>
                  </a:cubicBez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41"/>
            <p:cNvSpPr/>
            <p:nvPr/>
          </p:nvSpPr>
          <p:spPr>
            <a:xfrm>
              <a:off x="-1717078" y="-529174"/>
              <a:ext cx="10558" cy="46716"/>
            </a:xfrm>
            <a:custGeom>
              <a:avLst/>
              <a:gdLst/>
              <a:ahLst/>
              <a:cxnLst/>
              <a:rect l="l" t="t" r="r" b="b"/>
              <a:pathLst>
                <a:path w="193" h="854" fill="none" extrusionOk="0">
                  <a:moveTo>
                    <a:pt x="156" y="854"/>
                  </a:moveTo>
                  <a:cubicBezTo>
                    <a:pt x="156" y="854"/>
                    <a:pt x="1" y="325"/>
                    <a:pt x="192" y="0"/>
                  </a:cubicBez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41"/>
            <p:cNvSpPr/>
            <p:nvPr/>
          </p:nvSpPr>
          <p:spPr>
            <a:xfrm>
              <a:off x="-1695088" y="-538966"/>
              <a:ext cx="10448" cy="46716"/>
            </a:xfrm>
            <a:custGeom>
              <a:avLst/>
              <a:gdLst/>
              <a:ahLst/>
              <a:cxnLst/>
              <a:rect l="l" t="t" r="r" b="b"/>
              <a:pathLst>
                <a:path w="191" h="854" fill="none" extrusionOk="0">
                  <a:moveTo>
                    <a:pt x="154" y="854"/>
                  </a:moveTo>
                  <a:cubicBezTo>
                    <a:pt x="154" y="854"/>
                    <a:pt x="1" y="327"/>
                    <a:pt x="191" y="1"/>
                  </a:cubicBez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1"/>
            <p:cNvSpPr/>
            <p:nvPr/>
          </p:nvSpPr>
          <p:spPr>
            <a:xfrm>
              <a:off x="-1670472" y="-554993"/>
              <a:ext cx="10448" cy="46716"/>
            </a:xfrm>
            <a:custGeom>
              <a:avLst/>
              <a:gdLst/>
              <a:ahLst/>
              <a:cxnLst/>
              <a:rect l="l" t="t" r="r" b="b"/>
              <a:pathLst>
                <a:path w="191" h="854" fill="none" extrusionOk="0">
                  <a:moveTo>
                    <a:pt x="154" y="854"/>
                  </a:moveTo>
                  <a:cubicBezTo>
                    <a:pt x="154" y="854"/>
                    <a:pt x="0" y="327"/>
                    <a:pt x="190" y="1"/>
                  </a:cubicBez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1"/>
            <p:cNvSpPr/>
            <p:nvPr/>
          </p:nvSpPr>
          <p:spPr>
            <a:xfrm>
              <a:off x="-1645200" y="-569544"/>
              <a:ext cx="11323" cy="46552"/>
            </a:xfrm>
            <a:custGeom>
              <a:avLst/>
              <a:gdLst/>
              <a:ahLst/>
              <a:cxnLst/>
              <a:rect l="l" t="t" r="r" b="b"/>
              <a:pathLst>
                <a:path w="207" h="851" fill="none" extrusionOk="0">
                  <a:moveTo>
                    <a:pt x="129" y="851"/>
                  </a:moveTo>
                  <a:cubicBezTo>
                    <a:pt x="129" y="851"/>
                    <a:pt x="0" y="317"/>
                    <a:pt x="206" y="1"/>
                  </a:cubicBez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1"/>
            <p:cNvSpPr/>
            <p:nvPr/>
          </p:nvSpPr>
          <p:spPr>
            <a:xfrm>
              <a:off x="-1615880" y="-581633"/>
              <a:ext cx="11323" cy="46607"/>
            </a:xfrm>
            <a:custGeom>
              <a:avLst/>
              <a:gdLst/>
              <a:ahLst/>
              <a:cxnLst/>
              <a:rect l="l" t="t" r="r" b="b"/>
              <a:pathLst>
                <a:path w="207" h="852" fill="none" extrusionOk="0">
                  <a:moveTo>
                    <a:pt x="129" y="852"/>
                  </a:moveTo>
                  <a:cubicBezTo>
                    <a:pt x="129" y="852"/>
                    <a:pt x="1" y="317"/>
                    <a:pt x="207" y="0"/>
                  </a:cubicBez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1"/>
            <p:cNvSpPr/>
            <p:nvPr/>
          </p:nvSpPr>
          <p:spPr>
            <a:xfrm>
              <a:off x="-1588584" y="-597606"/>
              <a:ext cx="11323" cy="46552"/>
            </a:xfrm>
            <a:custGeom>
              <a:avLst/>
              <a:gdLst/>
              <a:ahLst/>
              <a:cxnLst/>
              <a:rect l="l" t="t" r="r" b="b"/>
              <a:pathLst>
                <a:path w="207" h="851" fill="none" extrusionOk="0">
                  <a:moveTo>
                    <a:pt x="129" y="851"/>
                  </a:moveTo>
                  <a:cubicBezTo>
                    <a:pt x="129" y="851"/>
                    <a:pt x="1" y="318"/>
                    <a:pt x="206" y="1"/>
                  </a:cubicBez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1"/>
            <p:cNvSpPr/>
            <p:nvPr/>
          </p:nvSpPr>
          <p:spPr>
            <a:xfrm>
              <a:off x="-1556091" y="-613962"/>
              <a:ext cx="10448" cy="46716"/>
            </a:xfrm>
            <a:custGeom>
              <a:avLst/>
              <a:gdLst/>
              <a:ahLst/>
              <a:cxnLst/>
              <a:rect l="l" t="t" r="r" b="b"/>
              <a:pathLst>
                <a:path w="191" h="854" fill="none" extrusionOk="0">
                  <a:moveTo>
                    <a:pt x="155" y="854"/>
                  </a:moveTo>
                  <a:cubicBezTo>
                    <a:pt x="155" y="854"/>
                    <a:pt x="0" y="327"/>
                    <a:pt x="190" y="1"/>
                  </a:cubicBez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1"/>
            <p:cNvSpPr/>
            <p:nvPr/>
          </p:nvSpPr>
          <p:spPr>
            <a:xfrm>
              <a:off x="-1522941" y="-632397"/>
              <a:ext cx="13019" cy="45841"/>
            </a:xfrm>
            <a:custGeom>
              <a:avLst/>
              <a:gdLst/>
              <a:ahLst/>
              <a:cxnLst/>
              <a:rect l="l" t="t" r="r" b="b"/>
              <a:pathLst>
                <a:path w="238" h="838" fill="none" extrusionOk="0">
                  <a:moveTo>
                    <a:pt x="75" y="838"/>
                  </a:moveTo>
                  <a:cubicBezTo>
                    <a:pt x="75" y="838"/>
                    <a:pt x="0" y="293"/>
                    <a:pt x="238" y="1"/>
                  </a:cubicBez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41"/>
            <p:cNvSpPr/>
            <p:nvPr/>
          </p:nvSpPr>
          <p:spPr>
            <a:xfrm>
              <a:off x="-1493074" y="-646510"/>
              <a:ext cx="13019" cy="45950"/>
            </a:xfrm>
            <a:custGeom>
              <a:avLst/>
              <a:gdLst/>
              <a:ahLst/>
              <a:cxnLst/>
              <a:rect l="l" t="t" r="r" b="b"/>
              <a:pathLst>
                <a:path w="238" h="840" fill="none" extrusionOk="0">
                  <a:moveTo>
                    <a:pt x="75" y="840"/>
                  </a:moveTo>
                  <a:cubicBezTo>
                    <a:pt x="75" y="840"/>
                    <a:pt x="0" y="295"/>
                    <a:pt x="238" y="1"/>
                  </a:cubicBez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41"/>
            <p:cNvSpPr/>
            <p:nvPr/>
          </p:nvSpPr>
          <p:spPr>
            <a:xfrm>
              <a:off x="-356260" y="105261"/>
              <a:ext cx="16575" cy="45239"/>
            </a:xfrm>
            <a:custGeom>
              <a:avLst/>
              <a:gdLst/>
              <a:ahLst/>
              <a:cxnLst/>
              <a:rect l="l" t="t" r="r" b="b"/>
              <a:pathLst>
                <a:path w="303" h="827" fill="none" extrusionOk="0">
                  <a:moveTo>
                    <a:pt x="0" y="0"/>
                  </a:moveTo>
                  <a:cubicBezTo>
                    <a:pt x="0" y="0"/>
                    <a:pt x="303" y="461"/>
                    <a:pt x="214" y="826"/>
                  </a:cubicBez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41"/>
            <p:cNvSpPr/>
            <p:nvPr/>
          </p:nvSpPr>
          <p:spPr>
            <a:xfrm>
              <a:off x="-374476" y="120906"/>
              <a:ext cx="16630" cy="45348"/>
            </a:xfrm>
            <a:custGeom>
              <a:avLst/>
              <a:gdLst/>
              <a:ahLst/>
              <a:cxnLst/>
              <a:rect l="l" t="t" r="r" b="b"/>
              <a:pathLst>
                <a:path w="304" h="829" fill="none" extrusionOk="0">
                  <a:moveTo>
                    <a:pt x="1" y="1"/>
                  </a:moveTo>
                  <a:cubicBezTo>
                    <a:pt x="1" y="1"/>
                    <a:pt x="303" y="461"/>
                    <a:pt x="215" y="829"/>
                  </a:cubicBez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1"/>
            <p:cNvSpPr/>
            <p:nvPr/>
          </p:nvSpPr>
          <p:spPr>
            <a:xfrm>
              <a:off x="-393238" y="143334"/>
              <a:ext cx="16520" cy="45348"/>
            </a:xfrm>
            <a:custGeom>
              <a:avLst/>
              <a:gdLst/>
              <a:ahLst/>
              <a:cxnLst/>
              <a:rect l="l" t="t" r="r" b="b"/>
              <a:pathLst>
                <a:path w="302" h="829" fill="none" extrusionOk="0">
                  <a:moveTo>
                    <a:pt x="0" y="1"/>
                  </a:moveTo>
                  <a:cubicBezTo>
                    <a:pt x="0" y="1"/>
                    <a:pt x="301" y="461"/>
                    <a:pt x="212" y="829"/>
                  </a:cubicBez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1"/>
            <p:cNvSpPr/>
            <p:nvPr/>
          </p:nvSpPr>
          <p:spPr>
            <a:xfrm>
              <a:off x="-415338" y="166528"/>
              <a:ext cx="17724" cy="44747"/>
            </a:xfrm>
            <a:custGeom>
              <a:avLst/>
              <a:gdLst/>
              <a:ahLst/>
              <a:cxnLst/>
              <a:rect l="l" t="t" r="r" b="b"/>
              <a:pathLst>
                <a:path w="324" h="818" fill="none" extrusionOk="0">
                  <a:moveTo>
                    <a:pt x="1" y="1"/>
                  </a:moveTo>
                  <a:cubicBezTo>
                    <a:pt x="1" y="1"/>
                    <a:pt x="324" y="447"/>
                    <a:pt x="254" y="818"/>
                  </a:cubicBez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1"/>
            <p:cNvSpPr/>
            <p:nvPr/>
          </p:nvSpPr>
          <p:spPr>
            <a:xfrm>
              <a:off x="-432624" y="183157"/>
              <a:ext cx="17614" cy="44692"/>
            </a:xfrm>
            <a:custGeom>
              <a:avLst/>
              <a:gdLst/>
              <a:ahLst/>
              <a:cxnLst/>
              <a:rect l="l" t="t" r="r" b="b"/>
              <a:pathLst>
                <a:path w="322" h="817" fill="none" extrusionOk="0">
                  <a:moveTo>
                    <a:pt x="0" y="1"/>
                  </a:moveTo>
                  <a:cubicBezTo>
                    <a:pt x="0" y="1"/>
                    <a:pt x="321" y="446"/>
                    <a:pt x="252" y="816"/>
                  </a:cubicBez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1"/>
            <p:cNvSpPr/>
            <p:nvPr/>
          </p:nvSpPr>
          <p:spPr>
            <a:xfrm>
              <a:off x="-450402" y="206460"/>
              <a:ext cx="17614" cy="44747"/>
            </a:xfrm>
            <a:custGeom>
              <a:avLst/>
              <a:gdLst/>
              <a:ahLst/>
              <a:cxnLst/>
              <a:rect l="l" t="t" r="r" b="b"/>
              <a:pathLst>
                <a:path w="322" h="818" fill="none" extrusionOk="0">
                  <a:moveTo>
                    <a:pt x="1" y="1"/>
                  </a:moveTo>
                  <a:cubicBezTo>
                    <a:pt x="1" y="1"/>
                    <a:pt x="322" y="445"/>
                    <a:pt x="252" y="817"/>
                  </a:cubicBez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1"/>
            <p:cNvSpPr/>
            <p:nvPr/>
          </p:nvSpPr>
          <p:spPr>
            <a:xfrm>
              <a:off x="-467961" y="228396"/>
              <a:ext cx="16520" cy="45294"/>
            </a:xfrm>
            <a:custGeom>
              <a:avLst/>
              <a:gdLst/>
              <a:ahLst/>
              <a:cxnLst/>
              <a:rect l="l" t="t" r="r" b="b"/>
              <a:pathLst>
                <a:path w="302" h="828" fill="none" extrusionOk="0">
                  <a:moveTo>
                    <a:pt x="0" y="0"/>
                  </a:moveTo>
                  <a:cubicBezTo>
                    <a:pt x="0" y="0"/>
                    <a:pt x="301" y="461"/>
                    <a:pt x="212" y="828"/>
                  </a:cubicBez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1"/>
            <p:cNvSpPr/>
            <p:nvPr/>
          </p:nvSpPr>
          <p:spPr>
            <a:xfrm>
              <a:off x="-491538" y="249675"/>
              <a:ext cx="16520" cy="45239"/>
            </a:xfrm>
            <a:custGeom>
              <a:avLst/>
              <a:gdLst/>
              <a:ahLst/>
              <a:cxnLst/>
              <a:rect l="l" t="t" r="r" b="b"/>
              <a:pathLst>
                <a:path w="302" h="827" fill="none" extrusionOk="0">
                  <a:moveTo>
                    <a:pt x="1" y="0"/>
                  </a:moveTo>
                  <a:cubicBezTo>
                    <a:pt x="1" y="0"/>
                    <a:pt x="302" y="460"/>
                    <a:pt x="213" y="827"/>
                  </a:cubicBez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1"/>
            <p:cNvSpPr/>
            <p:nvPr/>
          </p:nvSpPr>
          <p:spPr>
            <a:xfrm>
              <a:off x="-511887" y="273853"/>
              <a:ext cx="16520" cy="45294"/>
            </a:xfrm>
            <a:custGeom>
              <a:avLst/>
              <a:gdLst/>
              <a:ahLst/>
              <a:cxnLst/>
              <a:rect l="l" t="t" r="r" b="b"/>
              <a:pathLst>
                <a:path w="302" h="828" fill="none" extrusionOk="0">
                  <a:moveTo>
                    <a:pt x="1" y="0"/>
                  </a:moveTo>
                  <a:cubicBezTo>
                    <a:pt x="1" y="0"/>
                    <a:pt x="302" y="461"/>
                    <a:pt x="213" y="828"/>
                  </a:cubicBez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1"/>
            <p:cNvSpPr/>
            <p:nvPr/>
          </p:nvSpPr>
          <p:spPr>
            <a:xfrm>
              <a:off x="-538362" y="300493"/>
              <a:ext cx="17724" cy="44747"/>
            </a:xfrm>
            <a:custGeom>
              <a:avLst/>
              <a:gdLst/>
              <a:ahLst/>
              <a:cxnLst/>
              <a:rect l="l" t="t" r="r" b="b"/>
              <a:pathLst>
                <a:path w="324" h="818" fill="none" extrusionOk="0">
                  <a:moveTo>
                    <a:pt x="0" y="1"/>
                  </a:moveTo>
                  <a:cubicBezTo>
                    <a:pt x="0" y="1"/>
                    <a:pt x="323" y="445"/>
                    <a:pt x="254" y="817"/>
                  </a:cubicBez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1"/>
            <p:cNvSpPr/>
            <p:nvPr/>
          </p:nvSpPr>
          <p:spPr>
            <a:xfrm>
              <a:off x="-558985" y="328392"/>
              <a:ext cx="13840" cy="46224"/>
            </a:xfrm>
            <a:custGeom>
              <a:avLst/>
              <a:gdLst/>
              <a:ahLst/>
              <a:cxnLst/>
              <a:rect l="l" t="t" r="r" b="b"/>
              <a:pathLst>
                <a:path w="253" h="845" fill="none" extrusionOk="0">
                  <a:moveTo>
                    <a:pt x="1" y="0"/>
                  </a:moveTo>
                  <a:cubicBezTo>
                    <a:pt x="1" y="0"/>
                    <a:pt x="252" y="488"/>
                    <a:pt x="129" y="844"/>
                  </a:cubicBezTo>
                </a:path>
              </a:pathLst>
            </a:custGeom>
            <a:noFill/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" name="Google Shape;5184;p71">
            <a:extLst>
              <a:ext uri="{FF2B5EF4-FFF2-40B4-BE49-F238E27FC236}">
                <a16:creationId xmlns:a16="http://schemas.microsoft.com/office/drawing/2014/main" id="{A148EBAD-47A3-4ED6-9952-51AB289B229B}"/>
              </a:ext>
            </a:extLst>
          </p:cNvPr>
          <p:cNvGrpSpPr/>
          <p:nvPr/>
        </p:nvGrpSpPr>
        <p:grpSpPr>
          <a:xfrm>
            <a:off x="6763784" y="389693"/>
            <a:ext cx="390506" cy="366636"/>
            <a:chOff x="4721600" y="2653850"/>
            <a:chExt cx="433125" cy="406650"/>
          </a:xfrm>
        </p:grpSpPr>
        <p:sp>
          <p:nvSpPr>
            <p:cNvPr id="231" name="Google Shape;5185;p71">
              <a:extLst>
                <a:ext uri="{FF2B5EF4-FFF2-40B4-BE49-F238E27FC236}">
                  <a16:creationId xmlns:a16="http://schemas.microsoft.com/office/drawing/2014/main" id="{1B5CBDC3-6221-4222-8273-32350D2F2612}"/>
                </a:ext>
              </a:extLst>
            </p:cNvPr>
            <p:cNvSpPr/>
            <p:nvPr/>
          </p:nvSpPr>
          <p:spPr>
            <a:xfrm>
              <a:off x="4942975" y="2860425"/>
              <a:ext cx="211750" cy="200075"/>
            </a:xfrm>
            <a:custGeom>
              <a:avLst/>
              <a:gdLst/>
              <a:ahLst/>
              <a:cxnLst/>
              <a:rect l="l" t="t" r="r" b="b"/>
              <a:pathLst>
                <a:path w="8470" h="8003" extrusionOk="0">
                  <a:moveTo>
                    <a:pt x="4775" y="1"/>
                  </a:moveTo>
                  <a:cubicBezTo>
                    <a:pt x="4663" y="1"/>
                    <a:pt x="4551" y="42"/>
                    <a:pt x="4461" y="132"/>
                  </a:cubicBezTo>
                  <a:cubicBezTo>
                    <a:pt x="3856" y="741"/>
                    <a:pt x="3183" y="898"/>
                    <a:pt x="2651" y="898"/>
                  </a:cubicBezTo>
                  <a:cubicBezTo>
                    <a:pt x="2089" y="898"/>
                    <a:pt x="1684" y="723"/>
                    <a:pt x="1684" y="723"/>
                  </a:cubicBezTo>
                  <a:lnTo>
                    <a:pt x="1" y="3636"/>
                  </a:lnTo>
                  <a:cubicBezTo>
                    <a:pt x="1" y="3636"/>
                    <a:pt x="1341" y="4631"/>
                    <a:pt x="879" y="6338"/>
                  </a:cubicBezTo>
                  <a:cubicBezTo>
                    <a:pt x="799" y="6631"/>
                    <a:pt x="1029" y="6905"/>
                    <a:pt x="1317" y="6905"/>
                  </a:cubicBezTo>
                  <a:cubicBezTo>
                    <a:pt x="1345" y="6905"/>
                    <a:pt x="1373" y="6903"/>
                    <a:pt x="1402" y="6897"/>
                  </a:cubicBezTo>
                  <a:cubicBezTo>
                    <a:pt x="1655" y="6850"/>
                    <a:pt x="1952" y="6815"/>
                    <a:pt x="2274" y="6815"/>
                  </a:cubicBezTo>
                  <a:cubicBezTo>
                    <a:pt x="3077" y="6815"/>
                    <a:pt x="4032" y="7037"/>
                    <a:pt x="4838" y="7853"/>
                  </a:cubicBezTo>
                  <a:cubicBezTo>
                    <a:pt x="4936" y="7953"/>
                    <a:pt x="5065" y="8003"/>
                    <a:pt x="5194" y="8003"/>
                  </a:cubicBezTo>
                  <a:cubicBezTo>
                    <a:pt x="5335" y="8003"/>
                    <a:pt x="5477" y="7943"/>
                    <a:pt x="5577" y="7826"/>
                  </a:cubicBezTo>
                  <a:cubicBezTo>
                    <a:pt x="5989" y="7342"/>
                    <a:pt x="6760" y="6669"/>
                    <a:pt x="7931" y="6669"/>
                  </a:cubicBezTo>
                  <a:cubicBezTo>
                    <a:pt x="7972" y="6669"/>
                    <a:pt x="8012" y="6670"/>
                    <a:pt x="8053" y="6671"/>
                  </a:cubicBezTo>
                  <a:cubicBezTo>
                    <a:pt x="8056" y="6671"/>
                    <a:pt x="8060" y="6671"/>
                    <a:pt x="8063" y="6671"/>
                  </a:cubicBezTo>
                  <a:cubicBezTo>
                    <a:pt x="8313" y="6671"/>
                    <a:pt x="8470" y="6396"/>
                    <a:pt x="8338" y="6180"/>
                  </a:cubicBezTo>
                  <a:cubicBezTo>
                    <a:pt x="7674" y="5129"/>
                    <a:pt x="7878" y="4074"/>
                    <a:pt x="8099" y="3456"/>
                  </a:cubicBezTo>
                  <a:cubicBezTo>
                    <a:pt x="8199" y="3179"/>
                    <a:pt x="8036" y="2877"/>
                    <a:pt x="7751" y="2804"/>
                  </a:cubicBezTo>
                  <a:cubicBezTo>
                    <a:pt x="6197" y="2398"/>
                    <a:pt x="5509" y="1158"/>
                    <a:pt x="5208" y="307"/>
                  </a:cubicBezTo>
                  <a:cubicBezTo>
                    <a:pt x="5138" y="112"/>
                    <a:pt x="4958" y="1"/>
                    <a:pt x="47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186;p71">
              <a:extLst>
                <a:ext uri="{FF2B5EF4-FFF2-40B4-BE49-F238E27FC236}">
                  <a16:creationId xmlns:a16="http://schemas.microsoft.com/office/drawing/2014/main" id="{B86172FC-A13A-49E0-9F78-C9D3B24838E4}"/>
                </a:ext>
              </a:extLst>
            </p:cNvPr>
            <p:cNvSpPr/>
            <p:nvPr/>
          </p:nvSpPr>
          <p:spPr>
            <a:xfrm>
              <a:off x="4942975" y="2878425"/>
              <a:ext cx="145350" cy="132325"/>
            </a:xfrm>
            <a:custGeom>
              <a:avLst/>
              <a:gdLst/>
              <a:ahLst/>
              <a:cxnLst/>
              <a:rect l="l" t="t" r="r" b="b"/>
              <a:pathLst>
                <a:path w="5814" h="5293" extrusionOk="0">
                  <a:moveTo>
                    <a:pt x="1684" y="0"/>
                  </a:moveTo>
                  <a:lnTo>
                    <a:pt x="1" y="2916"/>
                  </a:lnTo>
                  <a:cubicBezTo>
                    <a:pt x="1" y="2916"/>
                    <a:pt x="791" y="3502"/>
                    <a:pt x="949" y="4546"/>
                  </a:cubicBezTo>
                  <a:cubicBezTo>
                    <a:pt x="955" y="4546"/>
                    <a:pt x="1062" y="4537"/>
                    <a:pt x="1232" y="4537"/>
                  </a:cubicBezTo>
                  <a:cubicBezTo>
                    <a:pt x="1734" y="4537"/>
                    <a:pt x="2779" y="4611"/>
                    <a:pt x="3350" y="5190"/>
                  </a:cubicBezTo>
                  <a:lnTo>
                    <a:pt x="3352" y="5190"/>
                  </a:lnTo>
                  <a:cubicBezTo>
                    <a:pt x="3418" y="5259"/>
                    <a:pt x="3505" y="5292"/>
                    <a:pt x="3593" y="5292"/>
                  </a:cubicBezTo>
                  <a:cubicBezTo>
                    <a:pt x="3689" y="5292"/>
                    <a:pt x="3784" y="5252"/>
                    <a:pt x="3853" y="5173"/>
                  </a:cubicBezTo>
                  <a:cubicBezTo>
                    <a:pt x="4131" y="4846"/>
                    <a:pt x="4657" y="4386"/>
                    <a:pt x="5455" y="4386"/>
                  </a:cubicBezTo>
                  <a:cubicBezTo>
                    <a:pt x="5481" y="4386"/>
                    <a:pt x="5507" y="4387"/>
                    <a:pt x="5534" y="4388"/>
                  </a:cubicBezTo>
                  <a:cubicBezTo>
                    <a:pt x="5537" y="4388"/>
                    <a:pt x="5540" y="4388"/>
                    <a:pt x="5543" y="4388"/>
                  </a:cubicBezTo>
                  <a:cubicBezTo>
                    <a:pt x="5710" y="4388"/>
                    <a:pt x="5814" y="4202"/>
                    <a:pt x="5726" y="4057"/>
                  </a:cubicBezTo>
                  <a:cubicBezTo>
                    <a:pt x="5276" y="3344"/>
                    <a:pt x="5414" y="2627"/>
                    <a:pt x="5563" y="2209"/>
                  </a:cubicBezTo>
                  <a:cubicBezTo>
                    <a:pt x="5631" y="2021"/>
                    <a:pt x="5521" y="1817"/>
                    <a:pt x="5329" y="1766"/>
                  </a:cubicBezTo>
                  <a:cubicBezTo>
                    <a:pt x="4274" y="1491"/>
                    <a:pt x="3583" y="27"/>
                    <a:pt x="3569" y="8"/>
                  </a:cubicBezTo>
                  <a:cubicBezTo>
                    <a:pt x="3245" y="134"/>
                    <a:pt x="2930" y="177"/>
                    <a:pt x="2654" y="177"/>
                  </a:cubicBezTo>
                  <a:cubicBezTo>
                    <a:pt x="2090" y="177"/>
                    <a:pt x="1684" y="0"/>
                    <a:pt x="1684" y="0"/>
                  </a:cubicBezTo>
                  <a:close/>
                </a:path>
              </a:pathLst>
            </a:custGeom>
            <a:solidFill>
              <a:srgbClr val="000000">
                <a:alpha val="16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187;p71">
              <a:extLst>
                <a:ext uri="{FF2B5EF4-FFF2-40B4-BE49-F238E27FC236}">
                  <a16:creationId xmlns:a16="http://schemas.microsoft.com/office/drawing/2014/main" id="{4EBE5CFD-A3A0-473B-A46C-4AC1A8684D60}"/>
                </a:ext>
              </a:extLst>
            </p:cNvPr>
            <p:cNvSpPr/>
            <p:nvPr/>
          </p:nvSpPr>
          <p:spPr>
            <a:xfrm>
              <a:off x="4837625" y="2653850"/>
              <a:ext cx="201075" cy="216575"/>
            </a:xfrm>
            <a:custGeom>
              <a:avLst/>
              <a:gdLst/>
              <a:ahLst/>
              <a:cxnLst/>
              <a:rect l="l" t="t" r="r" b="b"/>
              <a:pathLst>
                <a:path w="8043" h="8663" extrusionOk="0">
                  <a:moveTo>
                    <a:pt x="4022" y="0"/>
                  </a:moveTo>
                  <a:cubicBezTo>
                    <a:pt x="3910" y="0"/>
                    <a:pt x="3799" y="57"/>
                    <a:pt x="3738" y="170"/>
                  </a:cubicBezTo>
                  <a:cubicBezTo>
                    <a:pt x="3159" y="1269"/>
                    <a:pt x="2143" y="1619"/>
                    <a:pt x="1498" y="1739"/>
                  </a:cubicBezTo>
                  <a:cubicBezTo>
                    <a:pt x="1209" y="1790"/>
                    <a:pt x="1027" y="2081"/>
                    <a:pt x="1107" y="2366"/>
                  </a:cubicBezTo>
                  <a:cubicBezTo>
                    <a:pt x="1532" y="3913"/>
                    <a:pt x="803" y="5131"/>
                    <a:pt x="217" y="5817"/>
                  </a:cubicBezTo>
                  <a:cubicBezTo>
                    <a:pt x="0" y="6070"/>
                    <a:pt x="117" y="6466"/>
                    <a:pt x="438" y="6549"/>
                  </a:cubicBezTo>
                  <a:cubicBezTo>
                    <a:pt x="2148" y="7004"/>
                    <a:pt x="2337" y="8662"/>
                    <a:pt x="2337" y="8662"/>
                  </a:cubicBezTo>
                  <a:lnTo>
                    <a:pt x="5703" y="8662"/>
                  </a:lnTo>
                  <a:cubicBezTo>
                    <a:pt x="5703" y="8662"/>
                    <a:pt x="5895" y="7004"/>
                    <a:pt x="7605" y="6549"/>
                  </a:cubicBezTo>
                  <a:cubicBezTo>
                    <a:pt x="7926" y="6466"/>
                    <a:pt x="8043" y="6070"/>
                    <a:pt x="7826" y="5817"/>
                  </a:cubicBezTo>
                  <a:cubicBezTo>
                    <a:pt x="7240" y="5131"/>
                    <a:pt x="6511" y="3913"/>
                    <a:pt x="6936" y="2366"/>
                  </a:cubicBezTo>
                  <a:cubicBezTo>
                    <a:pt x="7014" y="2081"/>
                    <a:pt x="6834" y="1790"/>
                    <a:pt x="6545" y="1739"/>
                  </a:cubicBezTo>
                  <a:cubicBezTo>
                    <a:pt x="5900" y="1619"/>
                    <a:pt x="4884" y="1269"/>
                    <a:pt x="4305" y="170"/>
                  </a:cubicBezTo>
                  <a:cubicBezTo>
                    <a:pt x="4244" y="57"/>
                    <a:pt x="4133" y="0"/>
                    <a:pt x="4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188;p71">
              <a:extLst>
                <a:ext uri="{FF2B5EF4-FFF2-40B4-BE49-F238E27FC236}">
                  <a16:creationId xmlns:a16="http://schemas.microsoft.com/office/drawing/2014/main" id="{06B9B114-BFD7-4251-870A-2138AF720FBE}"/>
                </a:ext>
              </a:extLst>
            </p:cNvPr>
            <p:cNvSpPr/>
            <p:nvPr/>
          </p:nvSpPr>
          <p:spPr>
            <a:xfrm>
              <a:off x="4872575" y="2729275"/>
              <a:ext cx="131100" cy="141075"/>
            </a:xfrm>
            <a:custGeom>
              <a:avLst/>
              <a:gdLst/>
              <a:ahLst/>
              <a:cxnLst/>
              <a:rect l="l" t="t" r="r" b="b"/>
              <a:pathLst>
                <a:path w="5244" h="5643" extrusionOk="0">
                  <a:moveTo>
                    <a:pt x="2622" y="0"/>
                  </a:moveTo>
                  <a:cubicBezTo>
                    <a:pt x="2547" y="0"/>
                    <a:pt x="2472" y="38"/>
                    <a:pt x="2430" y="115"/>
                  </a:cubicBezTo>
                  <a:cubicBezTo>
                    <a:pt x="2039" y="862"/>
                    <a:pt x="1348" y="1100"/>
                    <a:pt x="910" y="1180"/>
                  </a:cubicBezTo>
                  <a:cubicBezTo>
                    <a:pt x="713" y="1217"/>
                    <a:pt x="592" y="1414"/>
                    <a:pt x="645" y="1606"/>
                  </a:cubicBezTo>
                  <a:cubicBezTo>
                    <a:pt x="935" y="2656"/>
                    <a:pt x="13" y="3987"/>
                    <a:pt x="1" y="4006"/>
                  </a:cubicBezTo>
                  <a:cubicBezTo>
                    <a:pt x="828" y="4665"/>
                    <a:pt x="939" y="5643"/>
                    <a:pt x="939" y="5643"/>
                  </a:cubicBezTo>
                  <a:lnTo>
                    <a:pt x="4305" y="5643"/>
                  </a:lnTo>
                  <a:cubicBezTo>
                    <a:pt x="4305" y="5643"/>
                    <a:pt x="4417" y="4665"/>
                    <a:pt x="5244" y="4006"/>
                  </a:cubicBezTo>
                  <a:cubicBezTo>
                    <a:pt x="5232" y="3987"/>
                    <a:pt x="4310" y="2654"/>
                    <a:pt x="4599" y="1606"/>
                  </a:cubicBezTo>
                  <a:cubicBezTo>
                    <a:pt x="4655" y="1414"/>
                    <a:pt x="4531" y="1217"/>
                    <a:pt x="4334" y="1180"/>
                  </a:cubicBezTo>
                  <a:cubicBezTo>
                    <a:pt x="3897" y="1100"/>
                    <a:pt x="3208" y="862"/>
                    <a:pt x="2814" y="115"/>
                  </a:cubicBezTo>
                  <a:cubicBezTo>
                    <a:pt x="2773" y="38"/>
                    <a:pt x="2698" y="0"/>
                    <a:pt x="2622" y="0"/>
                  </a:cubicBezTo>
                  <a:close/>
                </a:path>
              </a:pathLst>
            </a:custGeom>
            <a:solidFill>
              <a:srgbClr val="000000">
                <a:alpha val="16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189;p71">
              <a:extLst>
                <a:ext uri="{FF2B5EF4-FFF2-40B4-BE49-F238E27FC236}">
                  <a16:creationId xmlns:a16="http://schemas.microsoft.com/office/drawing/2014/main" id="{704E6658-DBEB-48FB-827B-6B4BD89616E8}"/>
                </a:ext>
              </a:extLst>
            </p:cNvPr>
            <p:cNvSpPr/>
            <p:nvPr/>
          </p:nvSpPr>
          <p:spPr>
            <a:xfrm>
              <a:off x="4721600" y="2860400"/>
              <a:ext cx="211750" cy="200050"/>
            </a:xfrm>
            <a:custGeom>
              <a:avLst/>
              <a:gdLst/>
              <a:ahLst/>
              <a:cxnLst/>
              <a:rect l="l" t="t" r="r" b="b"/>
              <a:pathLst>
                <a:path w="8470" h="8002" extrusionOk="0">
                  <a:moveTo>
                    <a:pt x="3695" y="0"/>
                  </a:moveTo>
                  <a:cubicBezTo>
                    <a:pt x="3512" y="0"/>
                    <a:pt x="3332" y="111"/>
                    <a:pt x="3262" y="305"/>
                  </a:cubicBezTo>
                  <a:cubicBezTo>
                    <a:pt x="2961" y="1157"/>
                    <a:pt x="2270" y="2397"/>
                    <a:pt x="719" y="2803"/>
                  </a:cubicBezTo>
                  <a:cubicBezTo>
                    <a:pt x="432" y="2876"/>
                    <a:pt x="271" y="3178"/>
                    <a:pt x="371" y="3457"/>
                  </a:cubicBezTo>
                  <a:cubicBezTo>
                    <a:pt x="590" y="4075"/>
                    <a:pt x="796" y="5128"/>
                    <a:pt x="132" y="6181"/>
                  </a:cubicBezTo>
                  <a:cubicBezTo>
                    <a:pt x="0" y="6395"/>
                    <a:pt x="155" y="6670"/>
                    <a:pt x="407" y="6670"/>
                  </a:cubicBezTo>
                  <a:cubicBezTo>
                    <a:pt x="410" y="6670"/>
                    <a:pt x="414" y="6670"/>
                    <a:pt x="417" y="6670"/>
                  </a:cubicBezTo>
                  <a:cubicBezTo>
                    <a:pt x="456" y="6668"/>
                    <a:pt x="495" y="6668"/>
                    <a:pt x="533" y="6668"/>
                  </a:cubicBezTo>
                  <a:cubicBezTo>
                    <a:pt x="1708" y="6668"/>
                    <a:pt x="2483" y="7342"/>
                    <a:pt x="2893" y="7825"/>
                  </a:cubicBezTo>
                  <a:cubicBezTo>
                    <a:pt x="2993" y="7942"/>
                    <a:pt x="3134" y="8001"/>
                    <a:pt x="3275" y="8001"/>
                  </a:cubicBezTo>
                  <a:cubicBezTo>
                    <a:pt x="3404" y="8001"/>
                    <a:pt x="3533" y="7952"/>
                    <a:pt x="3632" y="7852"/>
                  </a:cubicBezTo>
                  <a:cubicBezTo>
                    <a:pt x="4438" y="7035"/>
                    <a:pt x="5392" y="6814"/>
                    <a:pt x="6196" y="6814"/>
                  </a:cubicBezTo>
                  <a:cubicBezTo>
                    <a:pt x="6517" y="6814"/>
                    <a:pt x="6814" y="6850"/>
                    <a:pt x="7068" y="6896"/>
                  </a:cubicBezTo>
                  <a:cubicBezTo>
                    <a:pt x="7097" y="6901"/>
                    <a:pt x="7125" y="6904"/>
                    <a:pt x="7153" y="6904"/>
                  </a:cubicBezTo>
                  <a:cubicBezTo>
                    <a:pt x="7441" y="6904"/>
                    <a:pt x="7671" y="6629"/>
                    <a:pt x="7591" y="6337"/>
                  </a:cubicBezTo>
                  <a:cubicBezTo>
                    <a:pt x="7129" y="4632"/>
                    <a:pt x="8469" y="3637"/>
                    <a:pt x="8469" y="3637"/>
                  </a:cubicBezTo>
                  <a:lnTo>
                    <a:pt x="6786" y="721"/>
                  </a:lnTo>
                  <a:cubicBezTo>
                    <a:pt x="6786" y="721"/>
                    <a:pt x="6381" y="897"/>
                    <a:pt x="5819" y="897"/>
                  </a:cubicBezTo>
                  <a:cubicBezTo>
                    <a:pt x="5287" y="897"/>
                    <a:pt x="4614" y="740"/>
                    <a:pt x="4009" y="130"/>
                  </a:cubicBezTo>
                  <a:cubicBezTo>
                    <a:pt x="3919" y="42"/>
                    <a:pt x="3806" y="0"/>
                    <a:pt x="36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190;p71">
              <a:extLst>
                <a:ext uri="{FF2B5EF4-FFF2-40B4-BE49-F238E27FC236}">
                  <a16:creationId xmlns:a16="http://schemas.microsoft.com/office/drawing/2014/main" id="{47314B38-6F17-41C7-B894-81FE91A3F774}"/>
                </a:ext>
              </a:extLst>
            </p:cNvPr>
            <p:cNvSpPr/>
            <p:nvPr/>
          </p:nvSpPr>
          <p:spPr>
            <a:xfrm>
              <a:off x="4788000" y="2878425"/>
              <a:ext cx="145350" cy="132325"/>
            </a:xfrm>
            <a:custGeom>
              <a:avLst/>
              <a:gdLst/>
              <a:ahLst/>
              <a:cxnLst/>
              <a:rect l="l" t="t" r="r" b="b"/>
              <a:pathLst>
                <a:path w="5814" h="5293" extrusionOk="0">
                  <a:moveTo>
                    <a:pt x="4130" y="0"/>
                  </a:moveTo>
                  <a:cubicBezTo>
                    <a:pt x="4130" y="0"/>
                    <a:pt x="3723" y="177"/>
                    <a:pt x="3158" y="177"/>
                  </a:cubicBezTo>
                  <a:cubicBezTo>
                    <a:pt x="2881" y="177"/>
                    <a:pt x="2566" y="134"/>
                    <a:pt x="2243" y="8"/>
                  </a:cubicBezTo>
                  <a:cubicBezTo>
                    <a:pt x="2231" y="27"/>
                    <a:pt x="1538" y="1491"/>
                    <a:pt x="485" y="1766"/>
                  </a:cubicBezTo>
                  <a:cubicBezTo>
                    <a:pt x="293" y="1817"/>
                    <a:pt x="183" y="2021"/>
                    <a:pt x="249" y="2209"/>
                  </a:cubicBezTo>
                  <a:cubicBezTo>
                    <a:pt x="400" y="2629"/>
                    <a:pt x="538" y="3344"/>
                    <a:pt x="88" y="4057"/>
                  </a:cubicBezTo>
                  <a:cubicBezTo>
                    <a:pt x="0" y="4202"/>
                    <a:pt x="104" y="4388"/>
                    <a:pt x="271" y="4388"/>
                  </a:cubicBezTo>
                  <a:cubicBezTo>
                    <a:pt x="274" y="4388"/>
                    <a:pt x="277" y="4388"/>
                    <a:pt x="280" y="4388"/>
                  </a:cubicBezTo>
                  <a:cubicBezTo>
                    <a:pt x="307" y="4387"/>
                    <a:pt x="333" y="4386"/>
                    <a:pt x="359" y="4386"/>
                  </a:cubicBezTo>
                  <a:cubicBezTo>
                    <a:pt x="1157" y="4386"/>
                    <a:pt x="1683" y="4846"/>
                    <a:pt x="1961" y="5173"/>
                  </a:cubicBezTo>
                  <a:cubicBezTo>
                    <a:pt x="2028" y="5252"/>
                    <a:pt x="2124" y="5292"/>
                    <a:pt x="2220" y="5292"/>
                  </a:cubicBezTo>
                  <a:cubicBezTo>
                    <a:pt x="2308" y="5292"/>
                    <a:pt x="2396" y="5259"/>
                    <a:pt x="2462" y="5190"/>
                  </a:cubicBezTo>
                  <a:cubicBezTo>
                    <a:pt x="3036" y="4609"/>
                    <a:pt x="4084" y="4538"/>
                    <a:pt x="4584" y="4538"/>
                  </a:cubicBezTo>
                  <a:cubicBezTo>
                    <a:pt x="4746" y="4538"/>
                    <a:pt x="4851" y="4546"/>
                    <a:pt x="4864" y="4546"/>
                  </a:cubicBezTo>
                  <a:cubicBezTo>
                    <a:pt x="4864" y="4546"/>
                    <a:pt x="4864" y="4546"/>
                    <a:pt x="4865" y="4546"/>
                  </a:cubicBezTo>
                  <a:cubicBezTo>
                    <a:pt x="5023" y="3502"/>
                    <a:pt x="5813" y="2916"/>
                    <a:pt x="5813" y="2916"/>
                  </a:cubicBezTo>
                  <a:lnTo>
                    <a:pt x="4130" y="0"/>
                  </a:lnTo>
                  <a:close/>
                </a:path>
              </a:pathLst>
            </a:custGeom>
            <a:solidFill>
              <a:srgbClr val="000000">
                <a:alpha val="16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191;p71">
              <a:extLst>
                <a:ext uri="{FF2B5EF4-FFF2-40B4-BE49-F238E27FC236}">
                  <a16:creationId xmlns:a16="http://schemas.microsoft.com/office/drawing/2014/main" id="{68A27ADE-413A-4E1E-9F8E-A2FB982920BB}"/>
                </a:ext>
              </a:extLst>
            </p:cNvPr>
            <p:cNvSpPr/>
            <p:nvPr/>
          </p:nvSpPr>
          <p:spPr>
            <a:xfrm>
              <a:off x="4960850" y="2909250"/>
              <a:ext cx="148450" cy="111875"/>
            </a:xfrm>
            <a:custGeom>
              <a:avLst/>
              <a:gdLst/>
              <a:ahLst/>
              <a:cxnLst/>
              <a:rect l="l" t="t" r="r" b="b"/>
              <a:pathLst>
                <a:path w="5938" h="4475" extrusionOk="0">
                  <a:moveTo>
                    <a:pt x="259" y="0"/>
                  </a:moveTo>
                  <a:lnTo>
                    <a:pt x="1" y="448"/>
                  </a:lnTo>
                  <a:lnTo>
                    <a:pt x="1207" y="1146"/>
                  </a:lnTo>
                  <a:lnTo>
                    <a:pt x="1793" y="3079"/>
                  </a:lnTo>
                  <a:cubicBezTo>
                    <a:pt x="1831" y="3188"/>
                    <a:pt x="1930" y="3256"/>
                    <a:pt x="2038" y="3256"/>
                  </a:cubicBezTo>
                  <a:cubicBezTo>
                    <a:pt x="2063" y="3256"/>
                    <a:pt x="2089" y="3252"/>
                    <a:pt x="2114" y="3245"/>
                  </a:cubicBezTo>
                  <a:cubicBezTo>
                    <a:pt x="2248" y="3203"/>
                    <a:pt x="2326" y="3065"/>
                    <a:pt x="2289" y="2928"/>
                  </a:cubicBezTo>
                  <a:lnTo>
                    <a:pt x="2289" y="2928"/>
                  </a:lnTo>
                  <a:lnTo>
                    <a:pt x="2287" y="2931"/>
                  </a:lnTo>
                  <a:lnTo>
                    <a:pt x="1861" y="1525"/>
                  </a:lnTo>
                  <a:lnTo>
                    <a:pt x="3291" y="2350"/>
                  </a:lnTo>
                  <a:lnTo>
                    <a:pt x="3877" y="4285"/>
                  </a:lnTo>
                  <a:cubicBezTo>
                    <a:pt x="3909" y="4399"/>
                    <a:pt x="4013" y="4475"/>
                    <a:pt x="4126" y="4475"/>
                  </a:cubicBezTo>
                  <a:cubicBezTo>
                    <a:pt x="4152" y="4475"/>
                    <a:pt x="4178" y="4471"/>
                    <a:pt x="4203" y="4463"/>
                  </a:cubicBezTo>
                  <a:cubicBezTo>
                    <a:pt x="4342" y="4422"/>
                    <a:pt x="4420" y="4273"/>
                    <a:pt x="4373" y="4135"/>
                  </a:cubicBezTo>
                  <a:lnTo>
                    <a:pt x="3948" y="2729"/>
                  </a:lnTo>
                  <a:lnTo>
                    <a:pt x="5514" y="3634"/>
                  </a:lnTo>
                  <a:cubicBezTo>
                    <a:pt x="5554" y="3657"/>
                    <a:pt x="5598" y="3668"/>
                    <a:pt x="5642" y="3668"/>
                  </a:cubicBezTo>
                  <a:cubicBezTo>
                    <a:pt x="5732" y="3668"/>
                    <a:pt x="5819" y="3622"/>
                    <a:pt x="5867" y="3539"/>
                  </a:cubicBezTo>
                  <a:cubicBezTo>
                    <a:pt x="5937" y="3415"/>
                    <a:pt x="5896" y="3257"/>
                    <a:pt x="5772" y="3184"/>
                  </a:cubicBezTo>
                  <a:lnTo>
                    <a:pt x="4206" y="2281"/>
                  </a:lnTo>
                  <a:lnTo>
                    <a:pt x="5638" y="1946"/>
                  </a:lnTo>
                  <a:cubicBezTo>
                    <a:pt x="5772" y="1909"/>
                    <a:pt x="5855" y="1773"/>
                    <a:pt x="5823" y="1637"/>
                  </a:cubicBezTo>
                  <a:cubicBezTo>
                    <a:pt x="5795" y="1519"/>
                    <a:pt x="5691" y="1437"/>
                    <a:pt x="5573" y="1437"/>
                  </a:cubicBezTo>
                  <a:cubicBezTo>
                    <a:pt x="5555" y="1437"/>
                    <a:pt x="5537" y="1439"/>
                    <a:pt x="5519" y="1442"/>
                  </a:cubicBezTo>
                  <a:lnTo>
                    <a:pt x="3551" y="1900"/>
                  </a:lnTo>
                  <a:lnTo>
                    <a:pt x="2122" y="1075"/>
                  </a:lnTo>
                  <a:lnTo>
                    <a:pt x="3551" y="742"/>
                  </a:lnTo>
                  <a:cubicBezTo>
                    <a:pt x="3693" y="710"/>
                    <a:pt x="3778" y="569"/>
                    <a:pt x="3746" y="431"/>
                  </a:cubicBezTo>
                  <a:cubicBezTo>
                    <a:pt x="3717" y="312"/>
                    <a:pt x="3612" y="231"/>
                    <a:pt x="3495" y="231"/>
                  </a:cubicBezTo>
                  <a:cubicBezTo>
                    <a:pt x="3475" y="231"/>
                    <a:pt x="3455" y="234"/>
                    <a:pt x="3435" y="239"/>
                  </a:cubicBezTo>
                  <a:lnTo>
                    <a:pt x="1465" y="696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192;p71">
              <a:extLst>
                <a:ext uri="{FF2B5EF4-FFF2-40B4-BE49-F238E27FC236}">
                  <a16:creationId xmlns:a16="http://schemas.microsoft.com/office/drawing/2014/main" id="{9FE1232C-6DBB-45ED-99B7-6BA707EC57D0}"/>
                </a:ext>
              </a:extLst>
            </p:cNvPr>
            <p:cNvSpPr/>
            <p:nvPr/>
          </p:nvSpPr>
          <p:spPr>
            <a:xfrm>
              <a:off x="4960725" y="2909250"/>
              <a:ext cx="127675" cy="87275"/>
            </a:xfrm>
            <a:custGeom>
              <a:avLst/>
              <a:gdLst/>
              <a:ahLst/>
              <a:cxnLst/>
              <a:rect l="l" t="t" r="r" b="b"/>
              <a:pathLst>
                <a:path w="5107" h="3491" extrusionOk="0">
                  <a:moveTo>
                    <a:pt x="261" y="0"/>
                  </a:moveTo>
                  <a:lnTo>
                    <a:pt x="1" y="448"/>
                  </a:lnTo>
                  <a:lnTo>
                    <a:pt x="1210" y="1146"/>
                  </a:lnTo>
                  <a:lnTo>
                    <a:pt x="1796" y="3079"/>
                  </a:lnTo>
                  <a:cubicBezTo>
                    <a:pt x="1831" y="3188"/>
                    <a:pt x="1932" y="3256"/>
                    <a:pt x="2041" y="3256"/>
                  </a:cubicBezTo>
                  <a:cubicBezTo>
                    <a:pt x="2066" y="3256"/>
                    <a:pt x="2091" y="3252"/>
                    <a:pt x="2117" y="3245"/>
                  </a:cubicBezTo>
                  <a:cubicBezTo>
                    <a:pt x="2251" y="3206"/>
                    <a:pt x="2328" y="3065"/>
                    <a:pt x="2292" y="2931"/>
                  </a:cubicBezTo>
                  <a:lnTo>
                    <a:pt x="1866" y="1525"/>
                  </a:lnTo>
                  <a:lnTo>
                    <a:pt x="3294" y="2350"/>
                  </a:lnTo>
                  <a:lnTo>
                    <a:pt x="3642" y="3490"/>
                  </a:lnTo>
                  <a:cubicBezTo>
                    <a:pt x="3788" y="3393"/>
                    <a:pt x="3946" y="3313"/>
                    <a:pt x="4111" y="3257"/>
                  </a:cubicBezTo>
                  <a:lnTo>
                    <a:pt x="3950" y="2729"/>
                  </a:lnTo>
                  <a:lnTo>
                    <a:pt x="4690" y="3155"/>
                  </a:lnTo>
                  <a:lnTo>
                    <a:pt x="4824" y="3155"/>
                  </a:lnTo>
                  <a:cubicBezTo>
                    <a:pt x="4826" y="3155"/>
                    <a:pt x="4828" y="3155"/>
                    <a:pt x="4830" y="3155"/>
                  </a:cubicBezTo>
                  <a:cubicBezTo>
                    <a:pt x="5001" y="3155"/>
                    <a:pt x="5107" y="2968"/>
                    <a:pt x="5016" y="2821"/>
                  </a:cubicBezTo>
                  <a:cubicBezTo>
                    <a:pt x="4991" y="2782"/>
                    <a:pt x="4969" y="2744"/>
                    <a:pt x="4948" y="2705"/>
                  </a:cubicBezTo>
                  <a:lnTo>
                    <a:pt x="4211" y="2279"/>
                  </a:lnTo>
                  <a:lnTo>
                    <a:pt x="4746" y="2155"/>
                  </a:lnTo>
                  <a:cubicBezTo>
                    <a:pt x="4714" y="1982"/>
                    <a:pt x="4702" y="1807"/>
                    <a:pt x="4714" y="1632"/>
                  </a:cubicBezTo>
                  <a:lnTo>
                    <a:pt x="4714" y="1632"/>
                  </a:lnTo>
                  <a:lnTo>
                    <a:pt x="3552" y="1902"/>
                  </a:lnTo>
                  <a:lnTo>
                    <a:pt x="2124" y="1078"/>
                  </a:lnTo>
                  <a:lnTo>
                    <a:pt x="3554" y="742"/>
                  </a:lnTo>
                  <a:cubicBezTo>
                    <a:pt x="3693" y="710"/>
                    <a:pt x="3780" y="572"/>
                    <a:pt x="3746" y="431"/>
                  </a:cubicBezTo>
                  <a:cubicBezTo>
                    <a:pt x="3719" y="312"/>
                    <a:pt x="3613" y="232"/>
                    <a:pt x="3496" y="232"/>
                  </a:cubicBezTo>
                  <a:cubicBezTo>
                    <a:pt x="3476" y="232"/>
                    <a:pt x="3457" y="234"/>
                    <a:pt x="3437" y="239"/>
                  </a:cubicBezTo>
                  <a:lnTo>
                    <a:pt x="1467" y="698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rgbClr val="000000">
                <a:alpha val="16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193;p71">
              <a:extLst>
                <a:ext uri="{FF2B5EF4-FFF2-40B4-BE49-F238E27FC236}">
                  <a16:creationId xmlns:a16="http://schemas.microsoft.com/office/drawing/2014/main" id="{2FEFE5BF-E90A-4324-B2D4-0FE81A161803}"/>
                </a:ext>
              </a:extLst>
            </p:cNvPr>
            <p:cNvSpPr/>
            <p:nvPr/>
          </p:nvSpPr>
          <p:spPr>
            <a:xfrm>
              <a:off x="4894825" y="2705200"/>
              <a:ext cx="86975" cy="165225"/>
            </a:xfrm>
            <a:custGeom>
              <a:avLst/>
              <a:gdLst/>
              <a:ahLst/>
              <a:cxnLst/>
              <a:rect l="l" t="t" r="r" b="b"/>
              <a:pathLst>
                <a:path w="3479" h="6609" extrusionOk="0">
                  <a:moveTo>
                    <a:pt x="1735" y="1"/>
                  </a:moveTo>
                  <a:cubicBezTo>
                    <a:pt x="1599" y="1"/>
                    <a:pt x="1487" y="105"/>
                    <a:pt x="1477" y="241"/>
                  </a:cubicBezTo>
                  <a:lnTo>
                    <a:pt x="1477" y="2048"/>
                  </a:lnTo>
                  <a:lnTo>
                    <a:pt x="473" y="978"/>
                  </a:lnTo>
                  <a:cubicBezTo>
                    <a:pt x="422" y="925"/>
                    <a:pt x="355" y="899"/>
                    <a:pt x="287" y="899"/>
                  </a:cubicBezTo>
                  <a:cubicBezTo>
                    <a:pt x="224" y="899"/>
                    <a:pt x="161" y="922"/>
                    <a:pt x="110" y="969"/>
                  </a:cubicBezTo>
                  <a:cubicBezTo>
                    <a:pt x="8" y="1066"/>
                    <a:pt x="1" y="1226"/>
                    <a:pt x="96" y="1331"/>
                  </a:cubicBezTo>
                  <a:lnTo>
                    <a:pt x="1477" y="2807"/>
                  </a:lnTo>
                  <a:lnTo>
                    <a:pt x="1477" y="4456"/>
                  </a:lnTo>
                  <a:lnTo>
                    <a:pt x="475" y="3384"/>
                  </a:lnTo>
                  <a:cubicBezTo>
                    <a:pt x="424" y="3332"/>
                    <a:pt x="356" y="3306"/>
                    <a:pt x="288" y="3306"/>
                  </a:cubicBezTo>
                  <a:cubicBezTo>
                    <a:pt x="225" y="3306"/>
                    <a:pt x="161" y="3329"/>
                    <a:pt x="110" y="3376"/>
                  </a:cubicBezTo>
                  <a:cubicBezTo>
                    <a:pt x="8" y="3471"/>
                    <a:pt x="1" y="3632"/>
                    <a:pt x="96" y="3739"/>
                  </a:cubicBezTo>
                  <a:lnTo>
                    <a:pt x="1477" y="5215"/>
                  </a:lnTo>
                  <a:lnTo>
                    <a:pt x="1477" y="6608"/>
                  </a:lnTo>
                  <a:lnTo>
                    <a:pt x="1995" y="6608"/>
                  </a:lnTo>
                  <a:lnTo>
                    <a:pt x="1995" y="5215"/>
                  </a:lnTo>
                  <a:lnTo>
                    <a:pt x="3376" y="3739"/>
                  </a:lnTo>
                  <a:cubicBezTo>
                    <a:pt x="3478" y="3634"/>
                    <a:pt x="3474" y="3466"/>
                    <a:pt x="3367" y="3369"/>
                  </a:cubicBezTo>
                  <a:cubicBezTo>
                    <a:pt x="3317" y="3322"/>
                    <a:pt x="3253" y="3298"/>
                    <a:pt x="3190" y="3298"/>
                  </a:cubicBezTo>
                  <a:cubicBezTo>
                    <a:pt x="3119" y="3298"/>
                    <a:pt x="3049" y="3327"/>
                    <a:pt x="2999" y="3384"/>
                  </a:cubicBezTo>
                  <a:lnTo>
                    <a:pt x="2997" y="3384"/>
                  </a:lnTo>
                  <a:lnTo>
                    <a:pt x="1993" y="4456"/>
                  </a:lnTo>
                  <a:lnTo>
                    <a:pt x="1993" y="2807"/>
                  </a:lnTo>
                  <a:lnTo>
                    <a:pt x="3374" y="1331"/>
                  </a:lnTo>
                  <a:cubicBezTo>
                    <a:pt x="3476" y="1226"/>
                    <a:pt x="3471" y="1061"/>
                    <a:pt x="3367" y="961"/>
                  </a:cubicBezTo>
                  <a:cubicBezTo>
                    <a:pt x="3316" y="914"/>
                    <a:pt x="3253" y="891"/>
                    <a:pt x="3190" y="891"/>
                  </a:cubicBezTo>
                  <a:cubicBezTo>
                    <a:pt x="3119" y="891"/>
                    <a:pt x="3048" y="920"/>
                    <a:pt x="2997" y="978"/>
                  </a:cubicBezTo>
                  <a:lnTo>
                    <a:pt x="1993" y="2048"/>
                  </a:lnTo>
                  <a:lnTo>
                    <a:pt x="1993" y="241"/>
                  </a:lnTo>
                  <a:cubicBezTo>
                    <a:pt x="1983" y="105"/>
                    <a:pt x="1871" y="1"/>
                    <a:pt x="17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194;p71">
              <a:extLst>
                <a:ext uri="{FF2B5EF4-FFF2-40B4-BE49-F238E27FC236}">
                  <a16:creationId xmlns:a16="http://schemas.microsoft.com/office/drawing/2014/main" id="{A4AA767D-6015-417D-9249-4C0B32FFD797}"/>
                </a:ext>
              </a:extLst>
            </p:cNvPr>
            <p:cNvSpPr/>
            <p:nvPr/>
          </p:nvSpPr>
          <p:spPr>
            <a:xfrm>
              <a:off x="4894775" y="2729325"/>
              <a:ext cx="86950" cy="141100"/>
            </a:xfrm>
            <a:custGeom>
              <a:avLst/>
              <a:gdLst/>
              <a:ahLst/>
              <a:cxnLst/>
              <a:rect l="l" t="t" r="r" b="b"/>
              <a:pathLst>
                <a:path w="3478" h="5644" extrusionOk="0">
                  <a:moveTo>
                    <a:pt x="1736" y="1"/>
                  </a:moveTo>
                  <a:cubicBezTo>
                    <a:pt x="1660" y="1"/>
                    <a:pt x="1585" y="39"/>
                    <a:pt x="1545" y="115"/>
                  </a:cubicBezTo>
                  <a:cubicBezTo>
                    <a:pt x="1523" y="157"/>
                    <a:pt x="1501" y="196"/>
                    <a:pt x="1476" y="232"/>
                  </a:cubicBezTo>
                  <a:lnTo>
                    <a:pt x="1476" y="1083"/>
                  </a:lnTo>
                  <a:lnTo>
                    <a:pt x="1100" y="682"/>
                  </a:lnTo>
                  <a:cubicBezTo>
                    <a:pt x="966" y="796"/>
                    <a:pt x="820" y="894"/>
                    <a:pt x="662" y="972"/>
                  </a:cubicBezTo>
                  <a:lnTo>
                    <a:pt x="1476" y="1842"/>
                  </a:lnTo>
                  <a:lnTo>
                    <a:pt x="1476" y="3491"/>
                  </a:lnTo>
                  <a:lnTo>
                    <a:pt x="475" y="2419"/>
                  </a:lnTo>
                  <a:cubicBezTo>
                    <a:pt x="423" y="2367"/>
                    <a:pt x="356" y="2341"/>
                    <a:pt x="288" y="2341"/>
                  </a:cubicBezTo>
                  <a:cubicBezTo>
                    <a:pt x="225" y="2341"/>
                    <a:pt x="162" y="2364"/>
                    <a:pt x="112" y="2411"/>
                  </a:cubicBezTo>
                  <a:cubicBezTo>
                    <a:pt x="8" y="2506"/>
                    <a:pt x="0" y="2667"/>
                    <a:pt x="95" y="2774"/>
                  </a:cubicBezTo>
                  <a:lnTo>
                    <a:pt x="1476" y="4250"/>
                  </a:lnTo>
                  <a:lnTo>
                    <a:pt x="1476" y="5643"/>
                  </a:lnTo>
                  <a:lnTo>
                    <a:pt x="1995" y="5643"/>
                  </a:lnTo>
                  <a:lnTo>
                    <a:pt x="1995" y="4250"/>
                  </a:lnTo>
                  <a:lnTo>
                    <a:pt x="3376" y="2774"/>
                  </a:lnTo>
                  <a:cubicBezTo>
                    <a:pt x="3478" y="2669"/>
                    <a:pt x="3473" y="2501"/>
                    <a:pt x="3366" y="2404"/>
                  </a:cubicBezTo>
                  <a:cubicBezTo>
                    <a:pt x="3317" y="2357"/>
                    <a:pt x="3253" y="2333"/>
                    <a:pt x="3189" y="2333"/>
                  </a:cubicBezTo>
                  <a:cubicBezTo>
                    <a:pt x="3119" y="2333"/>
                    <a:pt x="3049" y="2362"/>
                    <a:pt x="2999" y="2419"/>
                  </a:cubicBezTo>
                  <a:lnTo>
                    <a:pt x="1995" y="3491"/>
                  </a:lnTo>
                  <a:lnTo>
                    <a:pt x="1995" y="1842"/>
                  </a:lnTo>
                  <a:lnTo>
                    <a:pt x="2809" y="972"/>
                  </a:lnTo>
                  <a:cubicBezTo>
                    <a:pt x="2651" y="894"/>
                    <a:pt x="2505" y="796"/>
                    <a:pt x="2371" y="682"/>
                  </a:cubicBezTo>
                  <a:lnTo>
                    <a:pt x="1995" y="1083"/>
                  </a:lnTo>
                  <a:lnTo>
                    <a:pt x="1995" y="232"/>
                  </a:lnTo>
                  <a:cubicBezTo>
                    <a:pt x="1973" y="196"/>
                    <a:pt x="1948" y="157"/>
                    <a:pt x="1926" y="115"/>
                  </a:cubicBezTo>
                  <a:cubicBezTo>
                    <a:pt x="1886" y="39"/>
                    <a:pt x="1811" y="1"/>
                    <a:pt x="1736" y="1"/>
                  </a:cubicBezTo>
                  <a:close/>
                </a:path>
              </a:pathLst>
            </a:custGeom>
            <a:solidFill>
              <a:srgbClr val="000000">
                <a:alpha val="16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195;p71">
              <a:extLst>
                <a:ext uri="{FF2B5EF4-FFF2-40B4-BE49-F238E27FC236}">
                  <a16:creationId xmlns:a16="http://schemas.microsoft.com/office/drawing/2014/main" id="{FC7EC244-BC02-4C2F-BBF2-44C059776887}"/>
                </a:ext>
              </a:extLst>
            </p:cNvPr>
            <p:cNvSpPr/>
            <p:nvPr/>
          </p:nvSpPr>
          <p:spPr>
            <a:xfrm>
              <a:off x="4766900" y="2909300"/>
              <a:ext cx="148750" cy="111700"/>
            </a:xfrm>
            <a:custGeom>
              <a:avLst/>
              <a:gdLst/>
              <a:ahLst/>
              <a:cxnLst/>
              <a:rect l="l" t="t" r="r" b="b"/>
              <a:pathLst>
                <a:path w="5950" h="4468" extrusionOk="0">
                  <a:moveTo>
                    <a:pt x="5689" y="1"/>
                  </a:moveTo>
                  <a:lnTo>
                    <a:pt x="4483" y="696"/>
                  </a:lnTo>
                  <a:lnTo>
                    <a:pt x="2513" y="239"/>
                  </a:lnTo>
                  <a:cubicBezTo>
                    <a:pt x="2495" y="235"/>
                    <a:pt x="2478" y="233"/>
                    <a:pt x="2460" y="233"/>
                  </a:cubicBezTo>
                  <a:cubicBezTo>
                    <a:pt x="2343" y="233"/>
                    <a:pt x="2237" y="315"/>
                    <a:pt x="2209" y="434"/>
                  </a:cubicBezTo>
                  <a:cubicBezTo>
                    <a:pt x="2177" y="570"/>
                    <a:pt x="2260" y="708"/>
                    <a:pt x="2396" y="742"/>
                  </a:cubicBezTo>
                  <a:lnTo>
                    <a:pt x="2394" y="742"/>
                  </a:lnTo>
                  <a:lnTo>
                    <a:pt x="3824" y="1076"/>
                  </a:lnTo>
                  <a:lnTo>
                    <a:pt x="2394" y="1900"/>
                  </a:lnTo>
                  <a:lnTo>
                    <a:pt x="426" y="1440"/>
                  </a:lnTo>
                  <a:cubicBezTo>
                    <a:pt x="405" y="1435"/>
                    <a:pt x="383" y="1432"/>
                    <a:pt x="362" y="1432"/>
                  </a:cubicBezTo>
                  <a:cubicBezTo>
                    <a:pt x="244" y="1432"/>
                    <a:pt x="137" y="1513"/>
                    <a:pt x="108" y="1633"/>
                  </a:cubicBezTo>
                  <a:cubicBezTo>
                    <a:pt x="76" y="1776"/>
                    <a:pt x="166" y="1917"/>
                    <a:pt x="310" y="1946"/>
                  </a:cubicBezTo>
                  <a:lnTo>
                    <a:pt x="1740" y="2279"/>
                  </a:lnTo>
                  <a:lnTo>
                    <a:pt x="174" y="3184"/>
                  </a:lnTo>
                  <a:cubicBezTo>
                    <a:pt x="47" y="3252"/>
                    <a:pt x="1" y="3415"/>
                    <a:pt x="74" y="3542"/>
                  </a:cubicBezTo>
                  <a:cubicBezTo>
                    <a:pt x="122" y="3625"/>
                    <a:pt x="208" y="3670"/>
                    <a:pt x="297" y="3670"/>
                  </a:cubicBezTo>
                  <a:cubicBezTo>
                    <a:pt x="344" y="3670"/>
                    <a:pt x="391" y="3658"/>
                    <a:pt x="434" y="3632"/>
                  </a:cubicBezTo>
                  <a:lnTo>
                    <a:pt x="1998" y="2729"/>
                  </a:lnTo>
                  <a:lnTo>
                    <a:pt x="1998" y="2729"/>
                  </a:lnTo>
                  <a:lnTo>
                    <a:pt x="1572" y="4133"/>
                  </a:lnTo>
                  <a:cubicBezTo>
                    <a:pt x="1531" y="4271"/>
                    <a:pt x="1608" y="4415"/>
                    <a:pt x="1745" y="4456"/>
                  </a:cubicBezTo>
                  <a:cubicBezTo>
                    <a:pt x="1770" y="4464"/>
                    <a:pt x="1796" y="4467"/>
                    <a:pt x="1821" y="4467"/>
                  </a:cubicBezTo>
                  <a:cubicBezTo>
                    <a:pt x="1933" y="4467"/>
                    <a:pt x="2034" y="4396"/>
                    <a:pt x="2068" y="4283"/>
                  </a:cubicBezTo>
                  <a:lnTo>
                    <a:pt x="2657" y="2350"/>
                  </a:lnTo>
                  <a:lnTo>
                    <a:pt x="4084" y="1526"/>
                  </a:lnTo>
                  <a:lnTo>
                    <a:pt x="3659" y="2931"/>
                  </a:lnTo>
                  <a:cubicBezTo>
                    <a:pt x="3622" y="3065"/>
                    <a:pt x="3700" y="3206"/>
                    <a:pt x="3834" y="3245"/>
                  </a:cubicBezTo>
                  <a:cubicBezTo>
                    <a:pt x="3859" y="3253"/>
                    <a:pt x="3885" y="3257"/>
                    <a:pt x="3910" y="3257"/>
                  </a:cubicBezTo>
                  <a:cubicBezTo>
                    <a:pt x="4018" y="3257"/>
                    <a:pt x="4119" y="3188"/>
                    <a:pt x="4155" y="3080"/>
                  </a:cubicBezTo>
                  <a:lnTo>
                    <a:pt x="4741" y="1146"/>
                  </a:lnTo>
                  <a:lnTo>
                    <a:pt x="5949" y="448"/>
                  </a:lnTo>
                  <a:lnTo>
                    <a:pt x="56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196;p71">
              <a:extLst>
                <a:ext uri="{FF2B5EF4-FFF2-40B4-BE49-F238E27FC236}">
                  <a16:creationId xmlns:a16="http://schemas.microsoft.com/office/drawing/2014/main" id="{6E10D6E0-7D13-4AF9-8499-A38160ACE701}"/>
                </a:ext>
              </a:extLst>
            </p:cNvPr>
            <p:cNvSpPr/>
            <p:nvPr/>
          </p:nvSpPr>
          <p:spPr>
            <a:xfrm>
              <a:off x="4787925" y="2909300"/>
              <a:ext cx="127675" cy="87350"/>
            </a:xfrm>
            <a:custGeom>
              <a:avLst/>
              <a:gdLst/>
              <a:ahLst/>
              <a:cxnLst/>
              <a:rect l="l" t="t" r="r" b="b"/>
              <a:pathLst>
                <a:path w="5107" h="3494" extrusionOk="0">
                  <a:moveTo>
                    <a:pt x="4846" y="1"/>
                  </a:moveTo>
                  <a:lnTo>
                    <a:pt x="3640" y="699"/>
                  </a:lnTo>
                  <a:lnTo>
                    <a:pt x="1670" y="239"/>
                  </a:lnTo>
                  <a:cubicBezTo>
                    <a:pt x="1649" y="234"/>
                    <a:pt x="1629" y="232"/>
                    <a:pt x="1609" y="232"/>
                  </a:cubicBezTo>
                  <a:cubicBezTo>
                    <a:pt x="1492" y="232"/>
                    <a:pt x="1385" y="313"/>
                    <a:pt x="1358" y="431"/>
                  </a:cubicBezTo>
                  <a:cubicBezTo>
                    <a:pt x="1327" y="570"/>
                    <a:pt x="1412" y="708"/>
                    <a:pt x="1553" y="742"/>
                  </a:cubicBezTo>
                  <a:lnTo>
                    <a:pt x="2983" y="1076"/>
                  </a:lnTo>
                  <a:lnTo>
                    <a:pt x="1553" y="1900"/>
                  </a:lnTo>
                  <a:lnTo>
                    <a:pt x="390" y="1630"/>
                  </a:lnTo>
                  <a:lnTo>
                    <a:pt x="390" y="1630"/>
                  </a:lnTo>
                  <a:cubicBezTo>
                    <a:pt x="403" y="1805"/>
                    <a:pt x="393" y="1983"/>
                    <a:pt x="359" y="2155"/>
                  </a:cubicBezTo>
                  <a:lnTo>
                    <a:pt x="899" y="2279"/>
                  </a:lnTo>
                  <a:lnTo>
                    <a:pt x="159" y="2705"/>
                  </a:lnTo>
                  <a:cubicBezTo>
                    <a:pt x="138" y="2744"/>
                    <a:pt x="116" y="2783"/>
                    <a:pt x="91" y="2822"/>
                  </a:cubicBezTo>
                  <a:cubicBezTo>
                    <a:pt x="0" y="2968"/>
                    <a:pt x="106" y="3155"/>
                    <a:pt x="277" y="3155"/>
                  </a:cubicBezTo>
                  <a:cubicBezTo>
                    <a:pt x="279" y="3155"/>
                    <a:pt x="281" y="3155"/>
                    <a:pt x="283" y="3155"/>
                  </a:cubicBezTo>
                  <a:cubicBezTo>
                    <a:pt x="307" y="3154"/>
                    <a:pt x="329" y="3153"/>
                    <a:pt x="352" y="3153"/>
                  </a:cubicBezTo>
                  <a:cubicBezTo>
                    <a:pt x="374" y="3153"/>
                    <a:pt x="397" y="3154"/>
                    <a:pt x="420" y="3155"/>
                  </a:cubicBezTo>
                  <a:lnTo>
                    <a:pt x="1157" y="2729"/>
                  </a:lnTo>
                  <a:lnTo>
                    <a:pt x="996" y="3257"/>
                  </a:lnTo>
                  <a:cubicBezTo>
                    <a:pt x="1161" y="3315"/>
                    <a:pt x="1319" y="3393"/>
                    <a:pt x="1465" y="3493"/>
                  </a:cubicBezTo>
                  <a:lnTo>
                    <a:pt x="1813" y="2350"/>
                  </a:lnTo>
                  <a:lnTo>
                    <a:pt x="3241" y="1526"/>
                  </a:lnTo>
                  <a:lnTo>
                    <a:pt x="2815" y="2931"/>
                  </a:lnTo>
                  <a:cubicBezTo>
                    <a:pt x="2779" y="3065"/>
                    <a:pt x="2856" y="3206"/>
                    <a:pt x="2990" y="3247"/>
                  </a:cubicBezTo>
                  <a:cubicBezTo>
                    <a:pt x="3015" y="3254"/>
                    <a:pt x="3039" y="3258"/>
                    <a:pt x="3063" y="3258"/>
                  </a:cubicBezTo>
                  <a:cubicBezTo>
                    <a:pt x="3173" y="3258"/>
                    <a:pt x="3275" y="3189"/>
                    <a:pt x="3311" y="3082"/>
                  </a:cubicBezTo>
                  <a:lnTo>
                    <a:pt x="3897" y="1146"/>
                  </a:lnTo>
                  <a:lnTo>
                    <a:pt x="5106" y="451"/>
                  </a:lnTo>
                  <a:lnTo>
                    <a:pt x="4846" y="1"/>
                  </a:lnTo>
                  <a:close/>
                </a:path>
              </a:pathLst>
            </a:custGeom>
            <a:solidFill>
              <a:srgbClr val="000000">
                <a:alpha val="16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197;p71">
              <a:extLst>
                <a:ext uri="{FF2B5EF4-FFF2-40B4-BE49-F238E27FC236}">
                  <a16:creationId xmlns:a16="http://schemas.microsoft.com/office/drawing/2014/main" id="{FD0E4E25-3C0D-4CEB-B3B4-93A262DADE53}"/>
                </a:ext>
              </a:extLst>
            </p:cNvPr>
            <p:cNvSpPr/>
            <p:nvPr/>
          </p:nvSpPr>
          <p:spPr>
            <a:xfrm>
              <a:off x="4854100" y="2824125"/>
              <a:ext cx="101925" cy="98075"/>
            </a:xfrm>
            <a:custGeom>
              <a:avLst/>
              <a:gdLst/>
              <a:ahLst/>
              <a:cxnLst/>
              <a:rect l="l" t="t" r="r" b="b"/>
              <a:pathLst>
                <a:path w="4077" h="3923" extrusionOk="0">
                  <a:moveTo>
                    <a:pt x="2116" y="1"/>
                  </a:moveTo>
                  <a:cubicBezTo>
                    <a:pt x="1323" y="1"/>
                    <a:pt x="608" y="477"/>
                    <a:pt x="304" y="1212"/>
                  </a:cubicBezTo>
                  <a:cubicBezTo>
                    <a:pt x="0" y="1944"/>
                    <a:pt x="168" y="2788"/>
                    <a:pt x="730" y="3347"/>
                  </a:cubicBezTo>
                  <a:cubicBezTo>
                    <a:pt x="1104" y="3723"/>
                    <a:pt x="1605" y="3922"/>
                    <a:pt x="2116" y="3922"/>
                  </a:cubicBezTo>
                  <a:cubicBezTo>
                    <a:pt x="2369" y="3922"/>
                    <a:pt x="2624" y="3873"/>
                    <a:pt x="2868" y="3773"/>
                  </a:cubicBezTo>
                  <a:cubicBezTo>
                    <a:pt x="3600" y="3469"/>
                    <a:pt x="4076" y="2754"/>
                    <a:pt x="4076" y="1961"/>
                  </a:cubicBezTo>
                  <a:cubicBezTo>
                    <a:pt x="4076" y="879"/>
                    <a:pt x="3198" y="1"/>
                    <a:pt x="2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198;p71">
              <a:extLst>
                <a:ext uri="{FF2B5EF4-FFF2-40B4-BE49-F238E27FC236}">
                  <a16:creationId xmlns:a16="http://schemas.microsoft.com/office/drawing/2014/main" id="{912A8868-B58F-41B8-966C-7EE4AA7BDF43}"/>
                </a:ext>
              </a:extLst>
            </p:cNvPr>
            <p:cNvSpPr/>
            <p:nvPr/>
          </p:nvSpPr>
          <p:spPr>
            <a:xfrm>
              <a:off x="4912950" y="2817875"/>
              <a:ext cx="115000" cy="110600"/>
            </a:xfrm>
            <a:custGeom>
              <a:avLst/>
              <a:gdLst/>
              <a:ahLst/>
              <a:cxnLst/>
              <a:rect l="l" t="t" r="r" b="b"/>
              <a:pathLst>
                <a:path w="4600" h="4424" extrusionOk="0">
                  <a:moveTo>
                    <a:pt x="2389" y="0"/>
                  </a:moveTo>
                  <a:cubicBezTo>
                    <a:pt x="1494" y="0"/>
                    <a:pt x="686" y="538"/>
                    <a:pt x="343" y="1364"/>
                  </a:cubicBezTo>
                  <a:cubicBezTo>
                    <a:pt x="0" y="2191"/>
                    <a:pt x="190" y="3142"/>
                    <a:pt x="822" y="3774"/>
                  </a:cubicBezTo>
                  <a:cubicBezTo>
                    <a:pt x="1247" y="4199"/>
                    <a:pt x="1813" y="4424"/>
                    <a:pt x="2389" y="4424"/>
                  </a:cubicBezTo>
                  <a:cubicBezTo>
                    <a:pt x="2674" y="4424"/>
                    <a:pt x="2961" y="4369"/>
                    <a:pt x="3235" y="4256"/>
                  </a:cubicBezTo>
                  <a:cubicBezTo>
                    <a:pt x="4062" y="3913"/>
                    <a:pt x="4599" y="3106"/>
                    <a:pt x="4599" y="2211"/>
                  </a:cubicBezTo>
                  <a:cubicBezTo>
                    <a:pt x="4599" y="990"/>
                    <a:pt x="3609" y="0"/>
                    <a:pt x="2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199;p71">
              <a:extLst>
                <a:ext uri="{FF2B5EF4-FFF2-40B4-BE49-F238E27FC236}">
                  <a16:creationId xmlns:a16="http://schemas.microsoft.com/office/drawing/2014/main" id="{BACA5E93-CD3F-40D1-9CFE-DE9AC3EBABBD}"/>
                </a:ext>
              </a:extLst>
            </p:cNvPr>
            <p:cNvSpPr/>
            <p:nvPr/>
          </p:nvSpPr>
          <p:spPr>
            <a:xfrm>
              <a:off x="4907900" y="2825225"/>
              <a:ext cx="110800" cy="103275"/>
            </a:xfrm>
            <a:custGeom>
              <a:avLst/>
              <a:gdLst/>
              <a:ahLst/>
              <a:cxnLst/>
              <a:rect l="l" t="t" r="r" b="b"/>
              <a:pathLst>
                <a:path w="4432" h="4131" extrusionOk="0">
                  <a:moveTo>
                    <a:pt x="1484" y="0"/>
                  </a:moveTo>
                  <a:cubicBezTo>
                    <a:pt x="249" y="713"/>
                    <a:pt x="1" y="2391"/>
                    <a:pt x="976" y="3432"/>
                  </a:cubicBezTo>
                  <a:cubicBezTo>
                    <a:pt x="1417" y="3902"/>
                    <a:pt x="2004" y="4130"/>
                    <a:pt x="2589" y="4130"/>
                  </a:cubicBezTo>
                  <a:cubicBezTo>
                    <a:pt x="3296" y="4130"/>
                    <a:pt x="3999" y="3795"/>
                    <a:pt x="4432" y="3145"/>
                  </a:cubicBezTo>
                  <a:cubicBezTo>
                    <a:pt x="4281" y="1547"/>
                    <a:pt x="3067" y="253"/>
                    <a:pt x="1484" y="0"/>
                  </a:cubicBezTo>
                  <a:close/>
                </a:path>
              </a:pathLst>
            </a:custGeom>
            <a:solidFill>
              <a:srgbClr val="000000">
                <a:alpha val="16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200;p71">
              <a:extLst>
                <a:ext uri="{FF2B5EF4-FFF2-40B4-BE49-F238E27FC236}">
                  <a16:creationId xmlns:a16="http://schemas.microsoft.com/office/drawing/2014/main" id="{4979B9C5-F2CA-423A-BA74-CC348B73E73B}"/>
                </a:ext>
              </a:extLst>
            </p:cNvPr>
            <p:cNvSpPr/>
            <p:nvPr/>
          </p:nvSpPr>
          <p:spPr>
            <a:xfrm>
              <a:off x="4864925" y="2846250"/>
              <a:ext cx="134625" cy="129550"/>
            </a:xfrm>
            <a:custGeom>
              <a:avLst/>
              <a:gdLst/>
              <a:ahLst/>
              <a:cxnLst/>
              <a:rect l="l" t="t" r="r" b="b"/>
              <a:pathLst>
                <a:path w="5385" h="5182" extrusionOk="0">
                  <a:moveTo>
                    <a:pt x="2795" y="1"/>
                  </a:moveTo>
                  <a:cubicBezTo>
                    <a:pt x="1746" y="1"/>
                    <a:pt x="803" y="633"/>
                    <a:pt x="401" y="1601"/>
                  </a:cubicBezTo>
                  <a:cubicBezTo>
                    <a:pt x="0" y="2569"/>
                    <a:pt x="222" y="3683"/>
                    <a:pt x="963" y="4422"/>
                  </a:cubicBezTo>
                  <a:cubicBezTo>
                    <a:pt x="1458" y="4918"/>
                    <a:pt x="2120" y="5181"/>
                    <a:pt x="2793" y="5181"/>
                  </a:cubicBezTo>
                  <a:cubicBezTo>
                    <a:pt x="3127" y="5181"/>
                    <a:pt x="3464" y="5117"/>
                    <a:pt x="3784" y="4984"/>
                  </a:cubicBezTo>
                  <a:cubicBezTo>
                    <a:pt x="4752" y="4585"/>
                    <a:pt x="5385" y="3639"/>
                    <a:pt x="5385" y="2591"/>
                  </a:cubicBezTo>
                  <a:cubicBezTo>
                    <a:pt x="5385" y="1161"/>
                    <a:pt x="4225" y="1"/>
                    <a:pt x="27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201;p71">
              <a:extLst>
                <a:ext uri="{FF2B5EF4-FFF2-40B4-BE49-F238E27FC236}">
                  <a16:creationId xmlns:a16="http://schemas.microsoft.com/office/drawing/2014/main" id="{9CCEC96E-FAF0-475A-8782-D32554FDF4CF}"/>
                </a:ext>
              </a:extLst>
            </p:cNvPr>
            <p:cNvSpPr/>
            <p:nvPr/>
          </p:nvSpPr>
          <p:spPr>
            <a:xfrm>
              <a:off x="4867600" y="2846250"/>
              <a:ext cx="105075" cy="129575"/>
            </a:xfrm>
            <a:custGeom>
              <a:avLst/>
              <a:gdLst/>
              <a:ahLst/>
              <a:cxnLst/>
              <a:rect l="l" t="t" r="r" b="b"/>
              <a:pathLst>
                <a:path w="4203" h="5183" extrusionOk="0">
                  <a:moveTo>
                    <a:pt x="2689" y="1"/>
                  </a:moveTo>
                  <a:cubicBezTo>
                    <a:pt x="2117" y="1"/>
                    <a:pt x="1551" y="190"/>
                    <a:pt x="1087" y="553"/>
                  </a:cubicBezTo>
                  <a:cubicBezTo>
                    <a:pt x="370" y="1117"/>
                    <a:pt x="0" y="2017"/>
                    <a:pt x="117" y="2924"/>
                  </a:cubicBezTo>
                  <a:cubicBezTo>
                    <a:pt x="234" y="3829"/>
                    <a:pt x="820" y="4604"/>
                    <a:pt x="1656" y="4969"/>
                  </a:cubicBezTo>
                  <a:cubicBezTo>
                    <a:pt x="1987" y="5112"/>
                    <a:pt x="2337" y="5182"/>
                    <a:pt x="2686" y="5182"/>
                  </a:cubicBezTo>
                  <a:cubicBezTo>
                    <a:pt x="3222" y="5182"/>
                    <a:pt x="3753" y="5016"/>
                    <a:pt x="4203" y="4692"/>
                  </a:cubicBezTo>
                  <a:cubicBezTo>
                    <a:pt x="3203" y="4308"/>
                    <a:pt x="2544" y="3347"/>
                    <a:pt x="2544" y="2275"/>
                  </a:cubicBezTo>
                  <a:cubicBezTo>
                    <a:pt x="2544" y="1443"/>
                    <a:pt x="2943" y="660"/>
                    <a:pt x="3619" y="173"/>
                  </a:cubicBezTo>
                  <a:cubicBezTo>
                    <a:pt x="3318" y="57"/>
                    <a:pt x="3003" y="1"/>
                    <a:pt x="2689" y="1"/>
                  </a:cubicBezTo>
                  <a:close/>
                </a:path>
              </a:pathLst>
            </a:custGeom>
            <a:solidFill>
              <a:srgbClr val="000000">
                <a:alpha val="16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F50443A-EEC1-45C1-A514-348FE41B42D5}"/>
              </a:ext>
            </a:extLst>
          </p:cNvPr>
          <p:cNvSpPr/>
          <p:nvPr/>
        </p:nvSpPr>
        <p:spPr>
          <a:xfrm>
            <a:off x="671534" y="2419106"/>
            <a:ext cx="1146468" cy="584775"/>
          </a:xfrm>
          <a:prstGeom prst="rect">
            <a:avLst/>
          </a:prstGeom>
          <a:solidFill>
            <a:schemeClr val="accent6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>
                <a:ln w="0"/>
                <a:solidFill>
                  <a:schemeClr val="tx1"/>
                </a:solidFill>
                <a:latin typeface="iCiel Cadena" panose="02000503000000020004" pitchFamily="2" charset="0"/>
              </a:rPr>
              <a:t>Biết: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ECC8A1-26B1-4715-98F2-53E217F37F94}"/>
              </a:ext>
            </a:extLst>
          </p:cNvPr>
          <p:cNvSpPr/>
          <p:nvPr/>
        </p:nvSpPr>
        <p:spPr>
          <a:xfrm>
            <a:off x="1773578" y="1837054"/>
            <a:ext cx="6861174" cy="18819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>
                <a:ln w="0"/>
                <a:solidFill>
                  <a:schemeClr val="bg1">
                    <a:lumMod val="75000"/>
                  </a:schemeClr>
                </a:solidFill>
              </a:rPr>
              <a:t>Giá trị theo vị trí của mỗi chữ số trong số thập phân.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cap="none" spc="0">
                <a:ln w="0"/>
                <a:solidFill>
                  <a:schemeClr val="bg1">
                    <a:lumMod val="75000"/>
                  </a:schemeClr>
                </a:solidFill>
              </a:rPr>
              <a:t>T</a:t>
            </a:r>
            <a:r>
              <a:rPr lang="en-US" sz="2000" b="1">
                <a:ln w="0"/>
                <a:solidFill>
                  <a:schemeClr val="bg1">
                    <a:lumMod val="75000"/>
                  </a:schemeClr>
                </a:solidFill>
              </a:rPr>
              <a:t>ìm tỉ số phần trăm của hai số.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cap="none" spc="0">
                <a:ln w="0"/>
                <a:solidFill>
                  <a:schemeClr val="bg1">
                    <a:lumMod val="75000"/>
                  </a:schemeClr>
                </a:solidFill>
              </a:rPr>
              <a:t>Làm các phép tính với số thập phân.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cap="none" spc="0">
                <a:ln w="0"/>
                <a:solidFill>
                  <a:schemeClr val="bg1">
                    <a:lumMod val="75000"/>
                  </a:schemeClr>
                </a:solidFill>
              </a:rPr>
              <a:t>Viết số đo đại lượng dưới dạng số thập phân.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4"/>
          <p:cNvSpPr txBox="1"/>
          <p:nvPr/>
        </p:nvSpPr>
        <p:spPr>
          <a:xfrm>
            <a:off x="675443" y="522748"/>
            <a:ext cx="7658234" cy="1057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4320"/>
              </a:lnSpc>
              <a:buClrTx/>
              <a:defRPr/>
            </a:pPr>
            <a:r>
              <a:rPr lang="en-US" sz="2400" kern="1200">
                <a:solidFill>
                  <a:srgbClr val="002060"/>
                </a:solidFill>
                <a:latin typeface="Coiny" panose="02000903060500060000" pitchFamily="2" charset="0"/>
                <a:ea typeface="Microsoft YaHei"/>
                <a:cs typeface="+mn-cs"/>
              </a:rPr>
              <a:t>Bài 3: Cho biết diện tích của hình chữ nhật ABCD là 2400 cm</a:t>
            </a:r>
            <a:r>
              <a:rPr lang="en-US" sz="2400" kern="1200" baseline="30000">
                <a:solidFill>
                  <a:srgbClr val="002060"/>
                </a:solidFill>
                <a:latin typeface="Coiny" panose="02000903060500060000" pitchFamily="2" charset="0"/>
                <a:ea typeface="Microsoft YaHei"/>
                <a:cs typeface="+mn-cs"/>
              </a:rPr>
              <a:t>2</a:t>
            </a:r>
            <a:r>
              <a:rPr lang="en-US" sz="2400" kern="1200">
                <a:solidFill>
                  <a:srgbClr val="002060"/>
                </a:solidFill>
                <a:latin typeface="Coiny" panose="02000903060500060000" pitchFamily="2" charset="0"/>
                <a:ea typeface="Microsoft YaHei"/>
                <a:cs typeface="+mn-cs"/>
              </a:rPr>
              <a:t>. Tính diện tích hình tam giác MDC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0FC7AB0-D43B-4B9D-B33C-C8A9989EF7B2}"/>
              </a:ext>
            </a:extLst>
          </p:cNvPr>
          <p:cNvGrpSpPr/>
          <p:nvPr/>
        </p:nvGrpSpPr>
        <p:grpSpPr>
          <a:xfrm>
            <a:off x="217944" y="2222884"/>
            <a:ext cx="3136802" cy="1571145"/>
            <a:chOff x="1996489" y="1810435"/>
            <a:chExt cx="5081664" cy="262999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34AD1EA-3FEC-485C-9CBA-9C8D5779FBDC}"/>
                </a:ext>
              </a:extLst>
            </p:cNvPr>
            <p:cNvGrpSpPr/>
            <p:nvPr/>
          </p:nvGrpSpPr>
          <p:grpSpPr>
            <a:xfrm>
              <a:off x="3055062" y="2141034"/>
              <a:ext cx="3527503" cy="2111297"/>
              <a:chOff x="3036849" y="2133601"/>
              <a:chExt cx="3527503" cy="2111297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D51E0D5-0B76-4DCA-852C-B6DA488A167B}"/>
                  </a:ext>
                </a:extLst>
              </p:cNvPr>
              <p:cNvSpPr/>
              <p:nvPr/>
            </p:nvSpPr>
            <p:spPr>
              <a:xfrm>
                <a:off x="3036849" y="2133601"/>
                <a:ext cx="3527503" cy="211129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AAD00ADB-B440-4182-B4AA-C3067172C9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36849" y="2787805"/>
                <a:ext cx="3520068" cy="1442224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9D62744-E224-4D6B-AC34-4661EFDD8EC9}"/>
                </a:ext>
              </a:extLst>
            </p:cNvPr>
            <p:cNvSpPr/>
            <p:nvPr/>
          </p:nvSpPr>
          <p:spPr>
            <a:xfrm>
              <a:off x="2523048" y="1810435"/>
              <a:ext cx="509511" cy="5151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cap="none" spc="0">
                  <a:ln w="0"/>
                  <a:solidFill>
                    <a:schemeClr val="accent1">
                      <a:lumMod val="50000"/>
                    </a:schemeClr>
                  </a:solidFill>
                </a:rPr>
                <a:t>A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60F177-0AF9-4A5A-A405-8C49271A5851}"/>
                </a:ext>
              </a:extLst>
            </p:cNvPr>
            <p:cNvSpPr/>
            <p:nvPr/>
          </p:nvSpPr>
          <p:spPr>
            <a:xfrm>
              <a:off x="6568642" y="1817869"/>
              <a:ext cx="509511" cy="5151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cap="none" spc="0">
                  <a:ln w="0"/>
                  <a:solidFill>
                    <a:schemeClr val="accent1">
                      <a:lumMod val="50000"/>
                    </a:schemeClr>
                  </a:solidFill>
                </a:rPr>
                <a:t>B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D240FD3-9CDB-45F3-9C3C-278139A04F1E}"/>
                </a:ext>
              </a:extLst>
            </p:cNvPr>
            <p:cNvSpPr/>
            <p:nvPr/>
          </p:nvSpPr>
          <p:spPr>
            <a:xfrm>
              <a:off x="6568642" y="3925233"/>
              <a:ext cx="509511" cy="5151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cap="none" spc="0">
                  <a:ln w="0"/>
                  <a:solidFill>
                    <a:schemeClr val="accent1">
                      <a:lumMod val="50000"/>
                    </a:schemeClr>
                  </a:solidFill>
                </a:rPr>
                <a:t>C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C384160-D4D2-4350-A42D-7BE4B91641C5}"/>
                </a:ext>
              </a:extLst>
            </p:cNvPr>
            <p:cNvSpPr/>
            <p:nvPr/>
          </p:nvSpPr>
          <p:spPr>
            <a:xfrm>
              <a:off x="2541262" y="3872285"/>
              <a:ext cx="509511" cy="5151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cap="none" spc="0">
                  <a:ln w="0"/>
                  <a:solidFill>
                    <a:schemeClr val="accent1">
                      <a:lumMod val="50000"/>
                    </a:schemeClr>
                  </a:solidFill>
                </a:rPr>
                <a:t>D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3A89409-C12C-46A2-80F0-D008E47F6E1F}"/>
                </a:ext>
              </a:extLst>
            </p:cNvPr>
            <p:cNvSpPr/>
            <p:nvPr/>
          </p:nvSpPr>
          <p:spPr>
            <a:xfrm>
              <a:off x="2500033" y="2571750"/>
              <a:ext cx="540673" cy="5151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cap="none" spc="0">
                  <a:ln w="0"/>
                  <a:solidFill>
                    <a:schemeClr val="accent1">
                      <a:lumMod val="50000"/>
                    </a:schemeClr>
                  </a:solidFill>
                </a:rPr>
                <a:t>M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8A30D19-F79F-4317-919F-E663D9C0A0D7}"/>
                </a:ext>
              </a:extLst>
            </p:cNvPr>
            <p:cNvSpPr/>
            <p:nvPr/>
          </p:nvSpPr>
          <p:spPr>
            <a:xfrm>
              <a:off x="1996489" y="2170768"/>
              <a:ext cx="1008112" cy="5151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cap="none" spc="0">
                  <a:ln w="0"/>
                  <a:solidFill>
                    <a:srgbClr val="D52715"/>
                  </a:solidFill>
                </a:rPr>
                <a:t>15cm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80EC192-34DC-4F72-BE96-4F58E3F98F25}"/>
                </a:ext>
              </a:extLst>
            </p:cNvPr>
            <p:cNvSpPr/>
            <p:nvPr/>
          </p:nvSpPr>
          <p:spPr>
            <a:xfrm>
              <a:off x="2074533" y="3285516"/>
              <a:ext cx="1008112" cy="5151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cap="none" spc="0">
                  <a:ln w="0"/>
                  <a:solidFill>
                    <a:srgbClr val="D52715"/>
                  </a:solidFill>
                </a:rPr>
                <a:t>25cm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AC452F6-3559-48DB-A1AE-DE879C65694B}"/>
              </a:ext>
            </a:extLst>
          </p:cNvPr>
          <p:cNvSpPr txBox="1"/>
          <p:nvPr/>
        </p:nvSpPr>
        <p:spPr>
          <a:xfrm>
            <a:off x="3537175" y="1718494"/>
            <a:ext cx="512212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>
                <a:solidFill>
                  <a:srgbClr val="D52715"/>
                </a:solidFill>
              </a:rPr>
              <a:t>Bài giải</a:t>
            </a:r>
          </a:p>
          <a:p>
            <a:pPr algn="ctr"/>
            <a:r>
              <a:rPr lang="en-US" sz="2400">
                <a:solidFill>
                  <a:srgbClr val="D52715"/>
                </a:solidFill>
              </a:rPr>
              <a:t>Chiều rộng hình chữ nhật ABCD là: </a:t>
            </a:r>
          </a:p>
          <a:p>
            <a:pPr algn="ctr"/>
            <a:r>
              <a:rPr lang="en-US" sz="2400">
                <a:solidFill>
                  <a:srgbClr val="002060"/>
                </a:solidFill>
              </a:rPr>
              <a:t>15 + 25 = 40 (cm)</a:t>
            </a:r>
          </a:p>
          <a:p>
            <a:pPr algn="ctr"/>
            <a:r>
              <a:rPr lang="en-US" sz="2400">
                <a:solidFill>
                  <a:srgbClr val="D52715"/>
                </a:solidFill>
              </a:rPr>
              <a:t>Chiều dài hình chữ nhật ABCD là: </a:t>
            </a:r>
          </a:p>
          <a:p>
            <a:pPr algn="ctr"/>
            <a:r>
              <a:rPr lang="en-US" sz="2400">
                <a:solidFill>
                  <a:srgbClr val="002060"/>
                </a:solidFill>
              </a:rPr>
              <a:t>2400 : 40 = 60 (cm)</a:t>
            </a:r>
          </a:p>
          <a:p>
            <a:pPr algn="ctr"/>
            <a:r>
              <a:rPr lang="en-US" sz="2400">
                <a:solidFill>
                  <a:srgbClr val="D52715"/>
                </a:solidFill>
              </a:rPr>
              <a:t>Diện tích tam giác MDC là: </a:t>
            </a:r>
          </a:p>
          <a:p>
            <a:pPr algn="ctr"/>
            <a:r>
              <a:rPr lang="en-US" sz="2400">
                <a:solidFill>
                  <a:srgbClr val="002060"/>
                </a:solidFill>
              </a:rPr>
              <a:t>60 x 25 : 2 = 750 (cm</a:t>
            </a:r>
            <a:r>
              <a:rPr lang="en-US" sz="2400" baseline="30000">
                <a:solidFill>
                  <a:srgbClr val="002060"/>
                </a:solidFill>
              </a:rPr>
              <a:t>2</a:t>
            </a:r>
            <a:r>
              <a:rPr lang="en-US" sz="2400">
                <a:solidFill>
                  <a:srgbClr val="002060"/>
                </a:solidFill>
              </a:rPr>
              <a:t>).</a:t>
            </a:r>
          </a:p>
          <a:p>
            <a:pPr algn="ctr"/>
            <a:r>
              <a:rPr lang="en-US" sz="2400">
                <a:solidFill>
                  <a:srgbClr val="D52715"/>
                </a:solidFill>
              </a:rPr>
              <a:t>Đáp số: 750 cm</a:t>
            </a:r>
            <a:r>
              <a:rPr lang="en-US" sz="2400" baseline="30000">
                <a:solidFill>
                  <a:srgbClr val="D52715"/>
                </a:solidFill>
              </a:rPr>
              <a:t>2</a:t>
            </a:r>
            <a:r>
              <a:rPr lang="en-US" sz="2400">
                <a:solidFill>
                  <a:srgbClr val="D52715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822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/>
        </p:nvGrpSpPr>
        <p:grpSpPr>
          <a:xfrm>
            <a:off x="786956" y="559918"/>
            <a:ext cx="5817517" cy="607243"/>
            <a:chOff x="-381647" y="1308595"/>
            <a:chExt cx="8581795" cy="1407461"/>
          </a:xfrm>
        </p:grpSpPr>
        <p:pic>
          <p:nvPicPr>
            <p:cNvPr id="53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381647" y="1308595"/>
              <a:ext cx="8581795" cy="1407461"/>
            </a:xfrm>
            <a:prstGeom prst="rect">
              <a:avLst/>
            </a:prstGeom>
          </p:spPr>
        </p:pic>
        <p:sp>
          <p:nvSpPr>
            <p:cNvPr id="54" name="TextBox 4"/>
            <p:cNvSpPr txBox="1"/>
            <p:nvPr/>
          </p:nvSpPr>
          <p:spPr>
            <a:xfrm>
              <a:off x="-381647" y="1308595"/>
              <a:ext cx="8105879" cy="11725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57223">
                <a:lnSpc>
                  <a:spcPts val="4320"/>
                </a:lnSpc>
                <a:buClrTx/>
                <a:defRPr/>
              </a:pPr>
              <a:r>
                <a:rPr lang="en-US" sz="2400" kern="1200">
                  <a:latin typeface="Coiny" panose="02000903060500060000" pitchFamily="2" charset="0"/>
                  <a:ea typeface="Microsoft YaHei"/>
                  <a:cs typeface="+mn-cs"/>
                </a:rPr>
                <a:t>Bài 4: Tìm 2 giá trị của x, sao cho: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2C8D085-EB93-41B7-9120-AE04CD8B6E03}"/>
              </a:ext>
            </a:extLst>
          </p:cNvPr>
          <p:cNvSpPr txBox="1"/>
          <p:nvPr/>
        </p:nvSpPr>
        <p:spPr>
          <a:xfrm>
            <a:off x="3215269" y="1608004"/>
            <a:ext cx="51436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C00000"/>
                </a:solidFill>
              </a:rPr>
              <a:t>3,9 &lt; x &lt; 4,1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280278-6EBE-4219-B5F2-D00EB24FDCC2}"/>
              </a:ext>
            </a:extLst>
          </p:cNvPr>
          <p:cNvSpPr txBox="1"/>
          <p:nvPr/>
        </p:nvSpPr>
        <p:spPr>
          <a:xfrm>
            <a:off x="1393137" y="2571750"/>
            <a:ext cx="67621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600" b="1">
                <a:solidFill>
                  <a:srgbClr val="0070C0"/>
                </a:solidFill>
              </a:rPr>
              <a:t>Ta có : 3,9 &lt; 4 &lt; 4,01 &lt; 4,1</a:t>
            </a:r>
          </a:p>
          <a:p>
            <a:pPr algn="ctr"/>
            <a:r>
              <a:rPr lang="pl-PL" sz="3600" b="1">
                <a:solidFill>
                  <a:srgbClr val="0070C0"/>
                </a:solidFill>
              </a:rPr>
              <a:t>Vậy: x = 4; x = 4,01</a:t>
            </a:r>
            <a:endParaRPr lang="en-US" sz="3600" b="1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057C0B-2D5A-4FCE-9400-ED8EC05B16CE}"/>
              </a:ext>
            </a:extLst>
          </p:cNvPr>
          <p:cNvSpPr txBox="1"/>
          <p:nvPr/>
        </p:nvSpPr>
        <p:spPr>
          <a:xfrm>
            <a:off x="1061225" y="3955500"/>
            <a:ext cx="70215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i="1">
                <a:solidFill>
                  <a:srgbClr val="00B050"/>
                </a:solidFill>
              </a:rPr>
              <a:t>Có thể tìm được nhiều giá trị khác của x. </a:t>
            </a:r>
            <a:endParaRPr lang="en-US" sz="2400" i="1">
              <a:solidFill>
                <a:srgbClr val="00B050"/>
              </a:solidFill>
            </a:endParaRPr>
          </a:p>
          <a:p>
            <a:pPr algn="ctr"/>
            <a:r>
              <a:rPr lang="vi-VN" sz="2400" i="1">
                <a:solidFill>
                  <a:srgbClr val="00B050"/>
                </a:solidFill>
              </a:rPr>
              <a:t>Ví dụ: x = 4,02; x = 4,03; x = 4,04....</a:t>
            </a:r>
            <a:endParaRPr lang="en-US" sz="2400" i="1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35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9" name="Google Shape;3229;p53"/>
          <p:cNvSpPr/>
          <p:nvPr/>
        </p:nvSpPr>
        <p:spPr>
          <a:xfrm rot="-40104">
            <a:off x="3536250" y="1446031"/>
            <a:ext cx="2071500" cy="760328"/>
          </a:xfrm>
          <a:custGeom>
            <a:avLst/>
            <a:gdLst/>
            <a:ahLst/>
            <a:cxnLst/>
            <a:rect l="l" t="t" r="r" b="b"/>
            <a:pathLst>
              <a:path w="25776" h="6184" extrusionOk="0">
                <a:moveTo>
                  <a:pt x="6" y="1"/>
                </a:moveTo>
                <a:cubicBezTo>
                  <a:pt x="245" y="199"/>
                  <a:pt x="325" y="514"/>
                  <a:pt x="31" y="864"/>
                </a:cubicBezTo>
                <a:cubicBezTo>
                  <a:pt x="154" y="982"/>
                  <a:pt x="246" y="1150"/>
                  <a:pt x="234" y="1337"/>
                </a:cubicBezTo>
                <a:cubicBezTo>
                  <a:pt x="224" y="1452"/>
                  <a:pt x="181" y="1562"/>
                  <a:pt x="162" y="1672"/>
                </a:cubicBezTo>
                <a:cubicBezTo>
                  <a:pt x="113" y="1968"/>
                  <a:pt x="230" y="2263"/>
                  <a:pt x="278" y="2557"/>
                </a:cubicBezTo>
                <a:cubicBezTo>
                  <a:pt x="324" y="2852"/>
                  <a:pt x="257" y="3224"/>
                  <a:pt x="1" y="3327"/>
                </a:cubicBezTo>
                <a:cubicBezTo>
                  <a:pt x="45" y="3580"/>
                  <a:pt x="327" y="3736"/>
                  <a:pt x="333" y="3996"/>
                </a:cubicBezTo>
                <a:cubicBezTo>
                  <a:pt x="335" y="4154"/>
                  <a:pt x="229" y="4287"/>
                  <a:pt x="169" y="4431"/>
                </a:cubicBezTo>
                <a:cubicBezTo>
                  <a:pt x="45" y="4721"/>
                  <a:pt x="105" y="5061"/>
                  <a:pt x="145" y="5380"/>
                </a:cubicBezTo>
                <a:cubicBezTo>
                  <a:pt x="180" y="5657"/>
                  <a:pt x="169" y="5987"/>
                  <a:pt x="10" y="6184"/>
                </a:cubicBezTo>
                <a:lnTo>
                  <a:pt x="25775" y="6184"/>
                </a:lnTo>
                <a:lnTo>
                  <a:pt x="25775" y="6180"/>
                </a:lnTo>
                <a:cubicBezTo>
                  <a:pt x="25661" y="5973"/>
                  <a:pt x="25552" y="5753"/>
                  <a:pt x="25370" y="5617"/>
                </a:cubicBezTo>
                <a:cubicBezTo>
                  <a:pt x="25291" y="5560"/>
                  <a:pt x="25194" y="5505"/>
                  <a:pt x="25178" y="5403"/>
                </a:cubicBezTo>
                <a:cubicBezTo>
                  <a:pt x="25167" y="5338"/>
                  <a:pt x="25197" y="5273"/>
                  <a:pt x="25235" y="5221"/>
                </a:cubicBezTo>
                <a:cubicBezTo>
                  <a:pt x="25310" y="5114"/>
                  <a:pt x="25419" y="5041"/>
                  <a:pt x="25512" y="4951"/>
                </a:cubicBezTo>
                <a:cubicBezTo>
                  <a:pt x="25604" y="4860"/>
                  <a:pt x="25680" y="4727"/>
                  <a:pt x="25658" y="4594"/>
                </a:cubicBezTo>
                <a:cubicBezTo>
                  <a:pt x="25647" y="4547"/>
                  <a:pt x="25626" y="4501"/>
                  <a:pt x="25614" y="4454"/>
                </a:cubicBezTo>
                <a:cubicBezTo>
                  <a:pt x="25571" y="4276"/>
                  <a:pt x="25664" y="4066"/>
                  <a:pt x="25573" y="3911"/>
                </a:cubicBezTo>
                <a:cubicBezTo>
                  <a:pt x="25528" y="3835"/>
                  <a:pt x="25446" y="3787"/>
                  <a:pt x="25414" y="3705"/>
                </a:cubicBezTo>
                <a:cubicBezTo>
                  <a:pt x="25365" y="3578"/>
                  <a:pt x="25451" y="3440"/>
                  <a:pt x="25531" y="3334"/>
                </a:cubicBezTo>
                <a:cubicBezTo>
                  <a:pt x="25612" y="3230"/>
                  <a:pt x="25693" y="3088"/>
                  <a:pt x="25636" y="2964"/>
                </a:cubicBezTo>
                <a:cubicBezTo>
                  <a:pt x="25622" y="2932"/>
                  <a:pt x="25598" y="2905"/>
                  <a:pt x="25588" y="2871"/>
                </a:cubicBezTo>
                <a:cubicBezTo>
                  <a:pt x="25571" y="2806"/>
                  <a:pt x="25607" y="2739"/>
                  <a:pt x="25618" y="2673"/>
                </a:cubicBezTo>
                <a:cubicBezTo>
                  <a:pt x="25639" y="2554"/>
                  <a:pt x="25566" y="2427"/>
                  <a:pt x="25460" y="2396"/>
                </a:cubicBezTo>
                <a:cubicBezTo>
                  <a:pt x="25666" y="2146"/>
                  <a:pt x="25707" y="1753"/>
                  <a:pt x="25557" y="1460"/>
                </a:cubicBezTo>
                <a:cubicBezTo>
                  <a:pt x="25501" y="1350"/>
                  <a:pt x="25417" y="1229"/>
                  <a:pt x="25460" y="1110"/>
                </a:cubicBezTo>
                <a:cubicBezTo>
                  <a:pt x="25489" y="1025"/>
                  <a:pt x="25574" y="979"/>
                  <a:pt x="25626" y="906"/>
                </a:cubicBezTo>
                <a:cubicBezTo>
                  <a:pt x="25717" y="780"/>
                  <a:pt x="25690" y="599"/>
                  <a:pt x="25671" y="439"/>
                </a:cubicBezTo>
                <a:cubicBezTo>
                  <a:pt x="25652" y="284"/>
                  <a:pt x="25660" y="97"/>
                  <a:pt x="25775" y="7"/>
                </a:cubicBezTo>
                <a:lnTo>
                  <a:pt x="257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30" name="Google Shape;3230;p53"/>
          <p:cNvSpPr txBox="1">
            <a:spLocks noGrp="1"/>
          </p:cNvSpPr>
          <p:nvPr>
            <p:ph type="title"/>
          </p:nvPr>
        </p:nvSpPr>
        <p:spPr>
          <a:xfrm flipH="1">
            <a:off x="4032300" y="1436488"/>
            <a:ext cx="1079400" cy="7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</a:rPr>
              <a:t>03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3231" name="Google Shape;3231;p53"/>
          <p:cNvSpPr txBox="1">
            <a:spLocks noGrp="1"/>
          </p:cNvSpPr>
          <p:nvPr>
            <p:ph type="title" idx="2"/>
          </p:nvPr>
        </p:nvSpPr>
        <p:spPr>
          <a:xfrm>
            <a:off x="1697338" y="2603935"/>
            <a:ext cx="5916300" cy="7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/>
              <a:t>CỦNG CỐ</a:t>
            </a:r>
            <a:endParaRPr sz="6000" b="1" dirty="0"/>
          </a:p>
        </p:txBody>
      </p:sp>
      <p:sp>
        <p:nvSpPr>
          <p:cNvPr id="3233" name="Google Shape;3233;p53"/>
          <p:cNvSpPr/>
          <p:nvPr/>
        </p:nvSpPr>
        <p:spPr>
          <a:xfrm>
            <a:off x="629630" y="3710890"/>
            <a:ext cx="35886" cy="20478"/>
          </a:xfrm>
          <a:custGeom>
            <a:avLst/>
            <a:gdLst/>
            <a:ahLst/>
            <a:cxnLst/>
            <a:rect l="l" t="t" r="r" b="b"/>
            <a:pathLst>
              <a:path w="715" h="408" fill="none" extrusionOk="0">
                <a:moveTo>
                  <a:pt x="1" y="170"/>
                </a:moveTo>
                <a:lnTo>
                  <a:pt x="387" y="408"/>
                </a:lnTo>
                <a:lnTo>
                  <a:pt x="715" y="1"/>
                </a:lnTo>
              </a:path>
            </a:pathLst>
          </a:custGeom>
          <a:solidFill>
            <a:schemeClr val="accent2"/>
          </a:solidFill>
          <a:ln w="525" cap="rnd" cmpd="sng">
            <a:solidFill>
              <a:srgbClr val="9CB5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234" name="Google Shape;3234;p53"/>
          <p:cNvGrpSpPr/>
          <p:nvPr/>
        </p:nvGrpSpPr>
        <p:grpSpPr>
          <a:xfrm>
            <a:off x="7110942" y="957126"/>
            <a:ext cx="783138" cy="1019442"/>
            <a:chOff x="1308458" y="1217891"/>
            <a:chExt cx="1075739" cy="1400332"/>
          </a:xfrm>
        </p:grpSpPr>
        <p:sp>
          <p:nvSpPr>
            <p:cNvPr id="3235" name="Google Shape;3235;p53"/>
            <p:cNvSpPr/>
            <p:nvPr/>
          </p:nvSpPr>
          <p:spPr>
            <a:xfrm>
              <a:off x="1464493" y="2286413"/>
              <a:ext cx="783554" cy="331810"/>
            </a:xfrm>
            <a:custGeom>
              <a:avLst/>
              <a:gdLst/>
              <a:ahLst/>
              <a:cxnLst/>
              <a:rect l="l" t="t" r="r" b="b"/>
              <a:pathLst>
                <a:path w="10636" h="4504" fill="none" extrusionOk="0">
                  <a:moveTo>
                    <a:pt x="0" y="2767"/>
                  </a:moveTo>
                  <a:cubicBezTo>
                    <a:pt x="0" y="2767"/>
                    <a:pt x="5436" y="4504"/>
                    <a:pt x="10636" y="0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6" name="Google Shape;3236;p53"/>
            <p:cNvSpPr/>
            <p:nvPr/>
          </p:nvSpPr>
          <p:spPr>
            <a:xfrm>
              <a:off x="2139171" y="2368630"/>
              <a:ext cx="168631" cy="4347"/>
            </a:xfrm>
            <a:custGeom>
              <a:avLst/>
              <a:gdLst/>
              <a:ahLst/>
              <a:cxnLst/>
              <a:rect l="l" t="t" r="r" b="b"/>
              <a:pathLst>
                <a:path w="2289" h="59" fill="none" extrusionOk="0">
                  <a:moveTo>
                    <a:pt x="2288" y="59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7" name="Google Shape;3237;p53"/>
            <p:cNvSpPr/>
            <p:nvPr/>
          </p:nvSpPr>
          <p:spPr>
            <a:xfrm>
              <a:off x="1514073" y="2501827"/>
              <a:ext cx="161337" cy="71092"/>
            </a:xfrm>
            <a:custGeom>
              <a:avLst/>
              <a:gdLst/>
              <a:ahLst/>
              <a:cxnLst/>
              <a:rect l="l" t="t" r="r" b="b"/>
              <a:pathLst>
                <a:path w="2190" h="965" fill="none" extrusionOk="0">
                  <a:moveTo>
                    <a:pt x="0" y="0"/>
                  </a:moveTo>
                  <a:lnTo>
                    <a:pt x="2189" y="96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8" name="Google Shape;3238;p53"/>
            <p:cNvSpPr/>
            <p:nvPr/>
          </p:nvSpPr>
          <p:spPr>
            <a:xfrm>
              <a:off x="1589144" y="2534905"/>
              <a:ext cx="19891" cy="70134"/>
            </a:xfrm>
            <a:custGeom>
              <a:avLst/>
              <a:gdLst/>
              <a:ahLst/>
              <a:cxnLst/>
              <a:rect l="l" t="t" r="r" b="b"/>
              <a:pathLst>
                <a:path w="270" h="952" fill="none" extrusionOk="0">
                  <a:moveTo>
                    <a:pt x="270" y="952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9" name="Google Shape;3239;p53"/>
            <p:cNvSpPr/>
            <p:nvPr/>
          </p:nvSpPr>
          <p:spPr>
            <a:xfrm>
              <a:off x="2219767" y="2372903"/>
              <a:ext cx="52895" cy="61072"/>
            </a:xfrm>
            <a:custGeom>
              <a:avLst/>
              <a:gdLst/>
              <a:ahLst/>
              <a:cxnLst/>
              <a:rect l="l" t="t" r="r" b="b"/>
              <a:pathLst>
                <a:path w="718" h="829" fill="none" extrusionOk="0">
                  <a:moveTo>
                    <a:pt x="1" y="1"/>
                  </a:moveTo>
                  <a:lnTo>
                    <a:pt x="718" y="829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0" name="Google Shape;3240;p53"/>
            <p:cNvSpPr/>
            <p:nvPr/>
          </p:nvSpPr>
          <p:spPr>
            <a:xfrm>
              <a:off x="1429057" y="1784420"/>
              <a:ext cx="882419" cy="695960"/>
            </a:xfrm>
            <a:custGeom>
              <a:avLst/>
              <a:gdLst/>
              <a:ahLst/>
              <a:cxnLst/>
              <a:rect l="l" t="t" r="r" b="b"/>
              <a:pathLst>
                <a:path w="11978" h="9447" extrusionOk="0">
                  <a:moveTo>
                    <a:pt x="3025" y="0"/>
                  </a:moveTo>
                  <a:lnTo>
                    <a:pt x="0" y="8127"/>
                  </a:lnTo>
                  <a:cubicBezTo>
                    <a:pt x="0" y="8127"/>
                    <a:pt x="1866" y="9447"/>
                    <a:pt x="4252" y="9447"/>
                  </a:cubicBezTo>
                  <a:cubicBezTo>
                    <a:pt x="4890" y="9447"/>
                    <a:pt x="5566" y="9352"/>
                    <a:pt x="6253" y="9113"/>
                  </a:cubicBezTo>
                  <a:cubicBezTo>
                    <a:pt x="6253" y="9113"/>
                    <a:pt x="11978" y="8054"/>
                    <a:pt x="10091" y="337"/>
                  </a:cubicBezTo>
                  <a:lnTo>
                    <a:pt x="30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1" name="Google Shape;3241;p53"/>
            <p:cNvSpPr/>
            <p:nvPr/>
          </p:nvSpPr>
          <p:spPr>
            <a:xfrm>
              <a:off x="1308458" y="1846746"/>
              <a:ext cx="460659" cy="568438"/>
            </a:xfrm>
            <a:custGeom>
              <a:avLst/>
              <a:gdLst/>
              <a:ahLst/>
              <a:cxnLst/>
              <a:rect l="l" t="t" r="r" b="b"/>
              <a:pathLst>
                <a:path w="6253" h="7716" extrusionOk="0">
                  <a:moveTo>
                    <a:pt x="4418" y="1"/>
                  </a:moveTo>
                  <a:cubicBezTo>
                    <a:pt x="2240" y="1"/>
                    <a:pt x="550" y="5516"/>
                    <a:pt x="550" y="5516"/>
                  </a:cubicBezTo>
                  <a:cubicBezTo>
                    <a:pt x="0" y="7018"/>
                    <a:pt x="613" y="7463"/>
                    <a:pt x="613" y="7463"/>
                  </a:cubicBezTo>
                  <a:cubicBezTo>
                    <a:pt x="814" y="7645"/>
                    <a:pt x="1023" y="7716"/>
                    <a:pt x="1227" y="7716"/>
                  </a:cubicBezTo>
                  <a:cubicBezTo>
                    <a:pt x="1966" y="7716"/>
                    <a:pt x="2636" y="6777"/>
                    <a:pt x="2636" y="6777"/>
                  </a:cubicBezTo>
                  <a:cubicBezTo>
                    <a:pt x="2740" y="6849"/>
                    <a:pt x="2834" y="6878"/>
                    <a:pt x="2919" y="6878"/>
                  </a:cubicBezTo>
                  <a:cubicBezTo>
                    <a:pt x="3354" y="6878"/>
                    <a:pt x="3538" y="6092"/>
                    <a:pt x="3538" y="6092"/>
                  </a:cubicBezTo>
                  <a:cubicBezTo>
                    <a:pt x="3609" y="6117"/>
                    <a:pt x="3679" y="6129"/>
                    <a:pt x="3747" y="6129"/>
                  </a:cubicBezTo>
                  <a:cubicBezTo>
                    <a:pt x="4906" y="6129"/>
                    <a:pt x="5705" y="2758"/>
                    <a:pt x="5705" y="2758"/>
                  </a:cubicBezTo>
                  <a:cubicBezTo>
                    <a:pt x="6253" y="181"/>
                    <a:pt x="4800" y="58"/>
                    <a:pt x="4800" y="58"/>
                  </a:cubicBezTo>
                  <a:cubicBezTo>
                    <a:pt x="4671" y="19"/>
                    <a:pt x="4544" y="1"/>
                    <a:pt x="4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2" name="Google Shape;3242;p53"/>
            <p:cNvSpPr/>
            <p:nvPr/>
          </p:nvSpPr>
          <p:spPr>
            <a:xfrm>
              <a:off x="2139171" y="1856323"/>
              <a:ext cx="245026" cy="415720"/>
            </a:xfrm>
            <a:custGeom>
              <a:avLst/>
              <a:gdLst/>
              <a:ahLst/>
              <a:cxnLst/>
              <a:rect l="l" t="t" r="r" b="b"/>
              <a:pathLst>
                <a:path w="3326" h="5643" extrusionOk="0">
                  <a:moveTo>
                    <a:pt x="1073" y="1"/>
                  </a:moveTo>
                  <a:cubicBezTo>
                    <a:pt x="817" y="1"/>
                    <a:pt x="640" y="240"/>
                    <a:pt x="640" y="240"/>
                  </a:cubicBezTo>
                  <a:lnTo>
                    <a:pt x="1" y="5642"/>
                  </a:lnTo>
                  <a:cubicBezTo>
                    <a:pt x="3325" y="3789"/>
                    <a:pt x="1505" y="240"/>
                    <a:pt x="1505" y="240"/>
                  </a:cubicBezTo>
                  <a:cubicBezTo>
                    <a:pt x="1349" y="60"/>
                    <a:pt x="1201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3" name="Google Shape;3243;p53"/>
            <p:cNvSpPr/>
            <p:nvPr/>
          </p:nvSpPr>
          <p:spPr>
            <a:xfrm>
              <a:off x="1798369" y="2436849"/>
              <a:ext cx="35141" cy="101149"/>
            </a:xfrm>
            <a:custGeom>
              <a:avLst/>
              <a:gdLst/>
              <a:ahLst/>
              <a:cxnLst/>
              <a:rect l="l" t="t" r="r" b="b"/>
              <a:pathLst>
                <a:path w="477" h="1373" extrusionOk="0">
                  <a:moveTo>
                    <a:pt x="203" y="0"/>
                  </a:moveTo>
                  <a:cubicBezTo>
                    <a:pt x="92" y="0"/>
                    <a:pt x="2" y="91"/>
                    <a:pt x="0" y="203"/>
                  </a:cubicBezTo>
                  <a:lnTo>
                    <a:pt x="0" y="1170"/>
                  </a:lnTo>
                  <a:cubicBezTo>
                    <a:pt x="2" y="1283"/>
                    <a:pt x="92" y="1373"/>
                    <a:pt x="203" y="1373"/>
                  </a:cubicBezTo>
                  <a:cubicBezTo>
                    <a:pt x="315" y="1373"/>
                    <a:pt x="405" y="1281"/>
                    <a:pt x="405" y="1169"/>
                  </a:cubicBezTo>
                  <a:lnTo>
                    <a:pt x="477" y="205"/>
                  </a:lnTo>
                  <a:cubicBezTo>
                    <a:pt x="477" y="94"/>
                    <a:pt x="315" y="0"/>
                    <a:pt x="2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4" name="Google Shape;3244;p53"/>
            <p:cNvSpPr/>
            <p:nvPr/>
          </p:nvSpPr>
          <p:spPr>
            <a:xfrm>
              <a:off x="1768164" y="2433902"/>
              <a:ext cx="29910" cy="101075"/>
            </a:xfrm>
            <a:custGeom>
              <a:avLst/>
              <a:gdLst/>
              <a:ahLst/>
              <a:cxnLst/>
              <a:rect l="l" t="t" r="r" b="b"/>
              <a:pathLst>
                <a:path w="406" h="1372" extrusionOk="0">
                  <a:moveTo>
                    <a:pt x="203" y="1"/>
                  </a:moveTo>
                  <a:cubicBezTo>
                    <a:pt x="90" y="1"/>
                    <a:pt x="0" y="91"/>
                    <a:pt x="0" y="203"/>
                  </a:cubicBezTo>
                  <a:lnTo>
                    <a:pt x="0" y="1169"/>
                  </a:lnTo>
                  <a:cubicBezTo>
                    <a:pt x="0" y="1280"/>
                    <a:pt x="90" y="1370"/>
                    <a:pt x="203" y="1372"/>
                  </a:cubicBezTo>
                  <a:cubicBezTo>
                    <a:pt x="314" y="1370"/>
                    <a:pt x="404" y="1281"/>
                    <a:pt x="405" y="1169"/>
                  </a:cubicBezTo>
                  <a:lnTo>
                    <a:pt x="405" y="203"/>
                  </a:lnTo>
                  <a:cubicBezTo>
                    <a:pt x="404" y="91"/>
                    <a:pt x="314" y="1"/>
                    <a:pt x="2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5" name="Google Shape;3245;p53"/>
            <p:cNvSpPr/>
            <p:nvPr/>
          </p:nvSpPr>
          <p:spPr>
            <a:xfrm>
              <a:off x="1734349" y="2445837"/>
              <a:ext cx="33373" cy="100928"/>
            </a:xfrm>
            <a:custGeom>
              <a:avLst/>
              <a:gdLst/>
              <a:ahLst/>
              <a:cxnLst/>
              <a:rect l="l" t="t" r="r" b="b"/>
              <a:pathLst>
                <a:path w="453" h="1370" extrusionOk="0">
                  <a:moveTo>
                    <a:pt x="250" y="0"/>
                  </a:moveTo>
                  <a:cubicBezTo>
                    <a:pt x="139" y="0"/>
                    <a:pt x="0" y="86"/>
                    <a:pt x="0" y="198"/>
                  </a:cubicBezTo>
                  <a:lnTo>
                    <a:pt x="48" y="1167"/>
                  </a:lnTo>
                  <a:cubicBezTo>
                    <a:pt x="48" y="1279"/>
                    <a:pt x="138" y="1369"/>
                    <a:pt x="250" y="1369"/>
                  </a:cubicBezTo>
                  <a:cubicBezTo>
                    <a:pt x="361" y="1369"/>
                    <a:pt x="451" y="1279"/>
                    <a:pt x="453" y="1168"/>
                  </a:cubicBezTo>
                  <a:lnTo>
                    <a:pt x="453" y="201"/>
                  </a:lnTo>
                  <a:cubicBezTo>
                    <a:pt x="451" y="91"/>
                    <a:pt x="361" y="0"/>
                    <a:pt x="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6" name="Google Shape;3246;p53"/>
            <p:cNvSpPr/>
            <p:nvPr/>
          </p:nvSpPr>
          <p:spPr>
            <a:xfrm>
              <a:off x="1999417" y="2360821"/>
              <a:ext cx="34699" cy="101075"/>
            </a:xfrm>
            <a:custGeom>
              <a:avLst/>
              <a:gdLst/>
              <a:ahLst/>
              <a:cxnLst/>
              <a:rect l="l" t="t" r="r" b="b"/>
              <a:pathLst>
                <a:path w="471" h="1372" extrusionOk="0">
                  <a:moveTo>
                    <a:pt x="203" y="0"/>
                  </a:moveTo>
                  <a:cubicBezTo>
                    <a:pt x="92" y="0"/>
                    <a:pt x="0" y="91"/>
                    <a:pt x="0" y="203"/>
                  </a:cubicBezTo>
                  <a:lnTo>
                    <a:pt x="0" y="1169"/>
                  </a:lnTo>
                  <a:cubicBezTo>
                    <a:pt x="0" y="1281"/>
                    <a:pt x="92" y="1371"/>
                    <a:pt x="203" y="1371"/>
                  </a:cubicBezTo>
                  <a:cubicBezTo>
                    <a:pt x="315" y="1371"/>
                    <a:pt x="405" y="1281"/>
                    <a:pt x="405" y="1169"/>
                  </a:cubicBezTo>
                  <a:lnTo>
                    <a:pt x="470" y="186"/>
                  </a:lnTo>
                  <a:cubicBezTo>
                    <a:pt x="470" y="75"/>
                    <a:pt x="315" y="0"/>
                    <a:pt x="2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7" name="Google Shape;3247;p53"/>
            <p:cNvSpPr/>
            <p:nvPr/>
          </p:nvSpPr>
          <p:spPr>
            <a:xfrm>
              <a:off x="1969212" y="2372903"/>
              <a:ext cx="29763" cy="101075"/>
            </a:xfrm>
            <a:custGeom>
              <a:avLst/>
              <a:gdLst/>
              <a:ahLst/>
              <a:cxnLst/>
              <a:rect l="l" t="t" r="r" b="b"/>
              <a:pathLst>
                <a:path w="404" h="1372" extrusionOk="0">
                  <a:moveTo>
                    <a:pt x="201" y="1"/>
                  </a:moveTo>
                  <a:cubicBezTo>
                    <a:pt x="90" y="1"/>
                    <a:pt x="0" y="91"/>
                    <a:pt x="0" y="204"/>
                  </a:cubicBezTo>
                  <a:lnTo>
                    <a:pt x="0" y="1169"/>
                  </a:lnTo>
                  <a:cubicBezTo>
                    <a:pt x="0" y="1282"/>
                    <a:pt x="90" y="1372"/>
                    <a:pt x="201" y="1372"/>
                  </a:cubicBezTo>
                  <a:cubicBezTo>
                    <a:pt x="314" y="1372"/>
                    <a:pt x="404" y="1282"/>
                    <a:pt x="404" y="1171"/>
                  </a:cubicBezTo>
                  <a:lnTo>
                    <a:pt x="404" y="204"/>
                  </a:lnTo>
                  <a:cubicBezTo>
                    <a:pt x="404" y="91"/>
                    <a:pt x="314" y="1"/>
                    <a:pt x="2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8" name="Google Shape;3248;p53"/>
            <p:cNvSpPr/>
            <p:nvPr/>
          </p:nvSpPr>
          <p:spPr>
            <a:xfrm>
              <a:off x="1932892" y="2389258"/>
              <a:ext cx="35877" cy="101075"/>
            </a:xfrm>
            <a:custGeom>
              <a:avLst/>
              <a:gdLst/>
              <a:ahLst/>
              <a:cxnLst/>
              <a:rect l="l" t="t" r="r" b="b"/>
              <a:pathLst>
                <a:path w="487" h="1372" extrusionOk="0">
                  <a:moveTo>
                    <a:pt x="284" y="1"/>
                  </a:moveTo>
                  <a:cubicBezTo>
                    <a:pt x="173" y="1"/>
                    <a:pt x="1" y="96"/>
                    <a:pt x="1" y="206"/>
                  </a:cubicBezTo>
                  <a:lnTo>
                    <a:pt x="82" y="1169"/>
                  </a:lnTo>
                  <a:cubicBezTo>
                    <a:pt x="82" y="1281"/>
                    <a:pt x="172" y="1371"/>
                    <a:pt x="284" y="1371"/>
                  </a:cubicBezTo>
                  <a:cubicBezTo>
                    <a:pt x="397" y="1371"/>
                    <a:pt x="487" y="1281"/>
                    <a:pt x="487" y="1169"/>
                  </a:cubicBezTo>
                  <a:lnTo>
                    <a:pt x="487" y="203"/>
                  </a:lnTo>
                  <a:cubicBezTo>
                    <a:pt x="487" y="91"/>
                    <a:pt x="397" y="1"/>
                    <a:pt x="2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9" name="Google Shape;3249;p53"/>
            <p:cNvSpPr/>
            <p:nvPr/>
          </p:nvSpPr>
          <p:spPr>
            <a:xfrm>
              <a:off x="1665541" y="1422696"/>
              <a:ext cx="5452" cy="5378"/>
            </a:xfrm>
            <a:custGeom>
              <a:avLst/>
              <a:gdLst/>
              <a:ahLst/>
              <a:cxnLst/>
              <a:rect l="l" t="t" r="r" b="b"/>
              <a:pathLst>
                <a:path w="74" h="73" extrusionOk="0">
                  <a:moveTo>
                    <a:pt x="0" y="73"/>
                  </a:moveTo>
                  <a:cubicBezTo>
                    <a:pt x="24" y="49"/>
                    <a:pt x="48" y="24"/>
                    <a:pt x="73" y="0"/>
                  </a:cubicBezTo>
                  <a:cubicBezTo>
                    <a:pt x="48" y="24"/>
                    <a:pt x="24" y="49"/>
                    <a:pt x="0" y="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0" name="Google Shape;3250;p53"/>
            <p:cNvSpPr/>
            <p:nvPr/>
          </p:nvSpPr>
          <p:spPr>
            <a:xfrm>
              <a:off x="2181973" y="1395954"/>
              <a:ext cx="8840" cy="7220"/>
            </a:xfrm>
            <a:custGeom>
              <a:avLst/>
              <a:gdLst/>
              <a:ahLst/>
              <a:cxnLst/>
              <a:rect l="l" t="t" r="r" b="b"/>
              <a:pathLst>
                <a:path w="120" h="98" extrusionOk="0">
                  <a:moveTo>
                    <a:pt x="1" y="1"/>
                  </a:moveTo>
                  <a:lnTo>
                    <a:pt x="1" y="1"/>
                  </a:lnTo>
                  <a:cubicBezTo>
                    <a:pt x="40" y="32"/>
                    <a:pt x="80" y="64"/>
                    <a:pt x="120" y="97"/>
                  </a:cubicBezTo>
                  <a:cubicBezTo>
                    <a:pt x="80" y="64"/>
                    <a:pt x="42" y="3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1" name="Google Shape;3251;p53"/>
            <p:cNvSpPr/>
            <p:nvPr/>
          </p:nvSpPr>
          <p:spPr>
            <a:xfrm>
              <a:off x="1652354" y="1436399"/>
              <a:ext cx="5452" cy="6041"/>
            </a:xfrm>
            <a:custGeom>
              <a:avLst/>
              <a:gdLst/>
              <a:ahLst/>
              <a:cxnLst/>
              <a:rect l="l" t="t" r="r" b="b"/>
              <a:pathLst>
                <a:path w="74" h="82" extrusionOk="0">
                  <a:moveTo>
                    <a:pt x="0" y="82"/>
                  </a:moveTo>
                  <a:cubicBezTo>
                    <a:pt x="24" y="55"/>
                    <a:pt x="48" y="28"/>
                    <a:pt x="73" y="1"/>
                  </a:cubicBezTo>
                  <a:cubicBezTo>
                    <a:pt x="48" y="28"/>
                    <a:pt x="24" y="55"/>
                    <a:pt x="0" y="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2" name="Google Shape;3252;p53"/>
            <p:cNvSpPr/>
            <p:nvPr/>
          </p:nvSpPr>
          <p:spPr>
            <a:xfrm>
              <a:off x="1680791" y="1407594"/>
              <a:ext cx="6483" cy="5820"/>
            </a:xfrm>
            <a:custGeom>
              <a:avLst/>
              <a:gdLst/>
              <a:ahLst/>
              <a:cxnLst/>
              <a:rect l="l" t="t" r="r" b="b"/>
              <a:pathLst>
                <a:path w="88" h="79" extrusionOk="0">
                  <a:moveTo>
                    <a:pt x="88" y="1"/>
                  </a:moveTo>
                  <a:cubicBezTo>
                    <a:pt x="58" y="26"/>
                    <a:pt x="29" y="51"/>
                    <a:pt x="1" y="78"/>
                  </a:cubicBezTo>
                  <a:cubicBezTo>
                    <a:pt x="29" y="51"/>
                    <a:pt x="58" y="28"/>
                    <a:pt x="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3" name="Google Shape;3253;p53"/>
            <p:cNvSpPr/>
            <p:nvPr/>
          </p:nvSpPr>
          <p:spPr>
            <a:xfrm>
              <a:off x="1693388" y="1397132"/>
              <a:ext cx="6630" cy="5452"/>
            </a:xfrm>
            <a:custGeom>
              <a:avLst/>
              <a:gdLst/>
              <a:ahLst/>
              <a:cxnLst/>
              <a:rect l="l" t="t" r="r" b="b"/>
              <a:pathLst>
                <a:path w="90" h="74" extrusionOk="0">
                  <a:moveTo>
                    <a:pt x="89" y="0"/>
                  </a:moveTo>
                  <a:cubicBezTo>
                    <a:pt x="59" y="24"/>
                    <a:pt x="29" y="48"/>
                    <a:pt x="1" y="73"/>
                  </a:cubicBezTo>
                  <a:cubicBezTo>
                    <a:pt x="29" y="49"/>
                    <a:pt x="59" y="24"/>
                    <a:pt x="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4" name="Google Shape;3254;p53"/>
            <p:cNvSpPr/>
            <p:nvPr/>
          </p:nvSpPr>
          <p:spPr>
            <a:xfrm>
              <a:off x="2145359" y="1370685"/>
              <a:ext cx="33815" cy="22985"/>
            </a:xfrm>
            <a:custGeom>
              <a:avLst/>
              <a:gdLst/>
              <a:ahLst/>
              <a:cxnLst/>
              <a:rect l="l" t="t" r="r" b="b"/>
              <a:pathLst>
                <a:path w="459" h="312" extrusionOk="0">
                  <a:moveTo>
                    <a:pt x="1" y="0"/>
                  </a:moveTo>
                  <a:cubicBezTo>
                    <a:pt x="159" y="95"/>
                    <a:pt x="311" y="200"/>
                    <a:pt x="458" y="312"/>
                  </a:cubicBezTo>
                  <a:cubicBezTo>
                    <a:pt x="311" y="200"/>
                    <a:pt x="159" y="95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5" name="Google Shape;3255;p53"/>
            <p:cNvSpPr/>
            <p:nvPr/>
          </p:nvSpPr>
          <p:spPr>
            <a:xfrm>
              <a:off x="2195161" y="1406931"/>
              <a:ext cx="8104" cy="7146"/>
            </a:xfrm>
            <a:custGeom>
              <a:avLst/>
              <a:gdLst/>
              <a:ahLst/>
              <a:cxnLst/>
              <a:rect l="l" t="t" r="r" b="b"/>
              <a:pathLst>
                <a:path w="110" h="97" extrusionOk="0">
                  <a:moveTo>
                    <a:pt x="1" y="0"/>
                  </a:moveTo>
                  <a:cubicBezTo>
                    <a:pt x="37" y="32"/>
                    <a:pt x="74" y="64"/>
                    <a:pt x="110" y="97"/>
                  </a:cubicBezTo>
                  <a:cubicBezTo>
                    <a:pt x="74" y="64"/>
                    <a:pt x="37" y="32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6" name="Google Shape;3256;p53"/>
            <p:cNvSpPr/>
            <p:nvPr/>
          </p:nvSpPr>
          <p:spPr>
            <a:xfrm>
              <a:off x="1618612" y="1475739"/>
              <a:ext cx="8398" cy="13113"/>
            </a:xfrm>
            <a:custGeom>
              <a:avLst/>
              <a:gdLst/>
              <a:ahLst/>
              <a:cxnLst/>
              <a:rect l="l" t="t" r="r" b="b"/>
              <a:pathLst>
                <a:path w="114" h="178" extrusionOk="0">
                  <a:moveTo>
                    <a:pt x="113" y="0"/>
                  </a:moveTo>
                  <a:lnTo>
                    <a:pt x="113" y="0"/>
                  </a:lnTo>
                  <a:cubicBezTo>
                    <a:pt x="75" y="59"/>
                    <a:pt x="37" y="117"/>
                    <a:pt x="1" y="178"/>
                  </a:cubicBezTo>
                  <a:lnTo>
                    <a:pt x="113" y="0"/>
                  </a:lnTo>
                  <a:close/>
                </a:path>
              </a:pathLst>
            </a:custGeom>
            <a:solidFill>
              <a:srgbClr val="E2D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7" name="Google Shape;3257;p53"/>
            <p:cNvSpPr/>
            <p:nvPr/>
          </p:nvSpPr>
          <p:spPr>
            <a:xfrm>
              <a:off x="1507959" y="1370685"/>
              <a:ext cx="863044" cy="503387"/>
            </a:xfrm>
            <a:custGeom>
              <a:avLst/>
              <a:gdLst/>
              <a:ahLst/>
              <a:cxnLst/>
              <a:rect l="l" t="t" r="r" b="b"/>
              <a:pathLst>
                <a:path w="11715" h="6833" extrusionOk="0">
                  <a:moveTo>
                    <a:pt x="8653" y="0"/>
                  </a:moveTo>
                  <a:lnTo>
                    <a:pt x="7643" y="1113"/>
                  </a:lnTo>
                  <a:lnTo>
                    <a:pt x="6347" y="1930"/>
                  </a:lnTo>
                  <a:lnTo>
                    <a:pt x="5582" y="3636"/>
                  </a:lnTo>
                  <a:lnTo>
                    <a:pt x="5463" y="2484"/>
                  </a:lnTo>
                  <a:lnTo>
                    <a:pt x="4045" y="1480"/>
                  </a:lnTo>
                  <a:lnTo>
                    <a:pt x="2606" y="361"/>
                  </a:lnTo>
                  <a:cubicBezTo>
                    <a:pt x="2576" y="383"/>
                    <a:pt x="2546" y="408"/>
                    <a:pt x="2518" y="432"/>
                  </a:cubicBezTo>
                  <a:cubicBezTo>
                    <a:pt x="2487" y="456"/>
                    <a:pt x="2462" y="478"/>
                    <a:pt x="2434" y="503"/>
                  </a:cubicBezTo>
                  <a:cubicBezTo>
                    <a:pt x="2405" y="527"/>
                    <a:pt x="2375" y="552"/>
                    <a:pt x="2347" y="579"/>
                  </a:cubicBezTo>
                  <a:cubicBezTo>
                    <a:pt x="2301" y="621"/>
                    <a:pt x="2256" y="662"/>
                    <a:pt x="2212" y="706"/>
                  </a:cubicBezTo>
                  <a:cubicBezTo>
                    <a:pt x="2188" y="730"/>
                    <a:pt x="2163" y="755"/>
                    <a:pt x="2139" y="779"/>
                  </a:cubicBezTo>
                  <a:cubicBezTo>
                    <a:pt x="2103" y="817"/>
                    <a:pt x="2068" y="853"/>
                    <a:pt x="2033" y="893"/>
                  </a:cubicBezTo>
                  <a:cubicBezTo>
                    <a:pt x="2008" y="920"/>
                    <a:pt x="1984" y="947"/>
                    <a:pt x="1960" y="975"/>
                  </a:cubicBezTo>
                  <a:cubicBezTo>
                    <a:pt x="1919" y="1021"/>
                    <a:pt x="1880" y="1069"/>
                    <a:pt x="1842" y="1118"/>
                  </a:cubicBezTo>
                  <a:cubicBezTo>
                    <a:pt x="1823" y="1141"/>
                    <a:pt x="1805" y="1165"/>
                    <a:pt x="1786" y="1189"/>
                  </a:cubicBezTo>
                  <a:cubicBezTo>
                    <a:pt x="1740" y="1249"/>
                    <a:pt x="1694" y="1312"/>
                    <a:pt x="1650" y="1377"/>
                  </a:cubicBezTo>
                  <a:cubicBezTo>
                    <a:pt x="1637" y="1393"/>
                    <a:pt x="1628" y="1410"/>
                    <a:pt x="1615" y="1428"/>
                  </a:cubicBezTo>
                  <a:cubicBezTo>
                    <a:pt x="1577" y="1485"/>
                    <a:pt x="1541" y="1543"/>
                    <a:pt x="1503" y="1604"/>
                  </a:cubicBezTo>
                  <a:cubicBezTo>
                    <a:pt x="1492" y="1624"/>
                    <a:pt x="1479" y="1645"/>
                    <a:pt x="1467" y="1665"/>
                  </a:cubicBezTo>
                  <a:cubicBezTo>
                    <a:pt x="1424" y="1740"/>
                    <a:pt x="1383" y="1816"/>
                    <a:pt x="1341" y="1893"/>
                  </a:cubicBezTo>
                  <a:cubicBezTo>
                    <a:pt x="1332" y="1914"/>
                    <a:pt x="1322" y="1931"/>
                    <a:pt x="1315" y="1950"/>
                  </a:cubicBezTo>
                  <a:cubicBezTo>
                    <a:pt x="1278" y="2023"/>
                    <a:pt x="1243" y="2097"/>
                    <a:pt x="1210" y="2173"/>
                  </a:cubicBezTo>
                  <a:cubicBezTo>
                    <a:pt x="1204" y="2188"/>
                    <a:pt x="1197" y="2202"/>
                    <a:pt x="1190" y="2216"/>
                  </a:cubicBezTo>
                  <a:cubicBezTo>
                    <a:pt x="1153" y="2303"/>
                    <a:pt x="1118" y="2395"/>
                    <a:pt x="1085" y="2485"/>
                  </a:cubicBezTo>
                  <a:cubicBezTo>
                    <a:pt x="1077" y="2507"/>
                    <a:pt x="1069" y="2530"/>
                    <a:pt x="1061" y="2550"/>
                  </a:cubicBezTo>
                  <a:cubicBezTo>
                    <a:pt x="1028" y="2647"/>
                    <a:pt x="996" y="2745"/>
                    <a:pt x="968" y="2846"/>
                  </a:cubicBezTo>
                  <a:cubicBezTo>
                    <a:pt x="968" y="2846"/>
                    <a:pt x="0" y="5425"/>
                    <a:pt x="1098" y="5425"/>
                  </a:cubicBezTo>
                  <a:cubicBezTo>
                    <a:pt x="1109" y="5425"/>
                    <a:pt x="1121" y="5425"/>
                    <a:pt x="1133" y="5425"/>
                  </a:cubicBezTo>
                  <a:lnTo>
                    <a:pt x="1133" y="5425"/>
                  </a:lnTo>
                  <a:cubicBezTo>
                    <a:pt x="1133" y="5425"/>
                    <a:pt x="1095" y="6265"/>
                    <a:pt x="1792" y="6265"/>
                  </a:cubicBezTo>
                  <a:cubicBezTo>
                    <a:pt x="1939" y="6265"/>
                    <a:pt x="2119" y="6228"/>
                    <a:pt x="2339" y="6137"/>
                  </a:cubicBezTo>
                  <a:cubicBezTo>
                    <a:pt x="2339" y="6137"/>
                    <a:pt x="2725" y="6832"/>
                    <a:pt x="3650" y="6832"/>
                  </a:cubicBezTo>
                  <a:cubicBezTo>
                    <a:pt x="4191" y="6832"/>
                    <a:pt x="4917" y="6594"/>
                    <a:pt x="5857" y="5839"/>
                  </a:cubicBezTo>
                  <a:cubicBezTo>
                    <a:pt x="6799" y="6594"/>
                    <a:pt x="7526" y="6832"/>
                    <a:pt x="8067" y="6832"/>
                  </a:cubicBezTo>
                  <a:cubicBezTo>
                    <a:pt x="8992" y="6832"/>
                    <a:pt x="9378" y="6137"/>
                    <a:pt x="9378" y="6137"/>
                  </a:cubicBezTo>
                  <a:cubicBezTo>
                    <a:pt x="9598" y="6228"/>
                    <a:pt x="9777" y="6265"/>
                    <a:pt x="9924" y="6265"/>
                  </a:cubicBezTo>
                  <a:cubicBezTo>
                    <a:pt x="10621" y="6265"/>
                    <a:pt x="10584" y="5425"/>
                    <a:pt x="10584" y="5425"/>
                  </a:cubicBezTo>
                  <a:lnTo>
                    <a:pt x="10584" y="5425"/>
                  </a:lnTo>
                  <a:cubicBezTo>
                    <a:pt x="10596" y="5425"/>
                    <a:pt x="10607" y="5425"/>
                    <a:pt x="10618" y="5425"/>
                  </a:cubicBezTo>
                  <a:cubicBezTo>
                    <a:pt x="11715" y="5425"/>
                    <a:pt x="10749" y="2846"/>
                    <a:pt x="10749" y="2846"/>
                  </a:cubicBezTo>
                  <a:cubicBezTo>
                    <a:pt x="10720" y="2742"/>
                    <a:pt x="10690" y="2642"/>
                    <a:pt x="10658" y="2544"/>
                  </a:cubicBezTo>
                  <a:cubicBezTo>
                    <a:pt x="10649" y="2512"/>
                    <a:pt x="10638" y="2482"/>
                    <a:pt x="10627" y="2452"/>
                  </a:cubicBezTo>
                  <a:cubicBezTo>
                    <a:pt x="10605" y="2384"/>
                    <a:pt x="10581" y="2319"/>
                    <a:pt x="10555" y="2254"/>
                  </a:cubicBezTo>
                  <a:cubicBezTo>
                    <a:pt x="10543" y="2221"/>
                    <a:pt x="10530" y="2189"/>
                    <a:pt x="10516" y="2156"/>
                  </a:cubicBezTo>
                  <a:cubicBezTo>
                    <a:pt x="10489" y="2094"/>
                    <a:pt x="10462" y="2032"/>
                    <a:pt x="10435" y="1972"/>
                  </a:cubicBezTo>
                  <a:cubicBezTo>
                    <a:pt x="10421" y="1945"/>
                    <a:pt x="10410" y="1917"/>
                    <a:pt x="10396" y="1890"/>
                  </a:cubicBezTo>
                  <a:cubicBezTo>
                    <a:pt x="10356" y="1806"/>
                    <a:pt x="10313" y="1725"/>
                    <a:pt x="10269" y="1648"/>
                  </a:cubicBezTo>
                  <a:cubicBezTo>
                    <a:pt x="10259" y="1630"/>
                    <a:pt x="10248" y="1615"/>
                    <a:pt x="10239" y="1599"/>
                  </a:cubicBezTo>
                  <a:cubicBezTo>
                    <a:pt x="10204" y="1537"/>
                    <a:pt x="10168" y="1477"/>
                    <a:pt x="10130" y="1420"/>
                  </a:cubicBezTo>
                  <a:cubicBezTo>
                    <a:pt x="10111" y="1390"/>
                    <a:pt x="10090" y="1361"/>
                    <a:pt x="10071" y="1331"/>
                  </a:cubicBezTo>
                  <a:cubicBezTo>
                    <a:pt x="10041" y="1289"/>
                    <a:pt x="10013" y="1246"/>
                    <a:pt x="9982" y="1206"/>
                  </a:cubicBezTo>
                  <a:cubicBezTo>
                    <a:pt x="9959" y="1175"/>
                    <a:pt x="9937" y="1143"/>
                    <a:pt x="9913" y="1113"/>
                  </a:cubicBezTo>
                  <a:cubicBezTo>
                    <a:pt x="9884" y="1076"/>
                    <a:pt x="9854" y="1040"/>
                    <a:pt x="9826" y="1004"/>
                  </a:cubicBezTo>
                  <a:cubicBezTo>
                    <a:pt x="9800" y="975"/>
                    <a:pt x="9777" y="945"/>
                    <a:pt x="9751" y="917"/>
                  </a:cubicBezTo>
                  <a:cubicBezTo>
                    <a:pt x="9718" y="877"/>
                    <a:pt x="9683" y="841"/>
                    <a:pt x="9650" y="804"/>
                  </a:cubicBezTo>
                  <a:cubicBezTo>
                    <a:pt x="9603" y="752"/>
                    <a:pt x="9554" y="703"/>
                    <a:pt x="9504" y="655"/>
                  </a:cubicBezTo>
                  <a:cubicBezTo>
                    <a:pt x="9481" y="633"/>
                    <a:pt x="9459" y="611"/>
                    <a:pt x="9436" y="589"/>
                  </a:cubicBezTo>
                  <a:cubicBezTo>
                    <a:pt x="9400" y="556"/>
                    <a:pt x="9364" y="524"/>
                    <a:pt x="9327" y="492"/>
                  </a:cubicBezTo>
                  <a:cubicBezTo>
                    <a:pt x="9308" y="475"/>
                    <a:pt x="9288" y="458"/>
                    <a:pt x="9269" y="440"/>
                  </a:cubicBezTo>
                  <a:cubicBezTo>
                    <a:pt x="9229" y="407"/>
                    <a:pt x="9189" y="375"/>
                    <a:pt x="9150" y="344"/>
                  </a:cubicBezTo>
                  <a:cubicBezTo>
                    <a:pt x="9136" y="332"/>
                    <a:pt x="9123" y="323"/>
                    <a:pt x="9109" y="312"/>
                  </a:cubicBezTo>
                  <a:cubicBezTo>
                    <a:pt x="8963" y="200"/>
                    <a:pt x="8810" y="95"/>
                    <a:pt x="86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8" name="Google Shape;3258;p53"/>
            <p:cNvSpPr/>
            <p:nvPr/>
          </p:nvSpPr>
          <p:spPr>
            <a:xfrm>
              <a:off x="1699798" y="1311674"/>
              <a:ext cx="445556" cy="326874"/>
            </a:xfrm>
            <a:custGeom>
              <a:avLst/>
              <a:gdLst/>
              <a:ahLst/>
              <a:cxnLst/>
              <a:rect l="l" t="t" r="r" b="b"/>
              <a:pathLst>
                <a:path w="6048" h="4437" extrusionOk="0">
                  <a:moveTo>
                    <a:pt x="3299" y="0"/>
                  </a:moveTo>
                  <a:cubicBezTo>
                    <a:pt x="3299" y="0"/>
                    <a:pt x="1484" y="0"/>
                    <a:pt x="1" y="1160"/>
                  </a:cubicBezTo>
                  <a:lnTo>
                    <a:pt x="1441" y="2281"/>
                  </a:lnTo>
                  <a:lnTo>
                    <a:pt x="2858" y="3285"/>
                  </a:lnTo>
                  <a:lnTo>
                    <a:pt x="2976" y="4437"/>
                  </a:lnTo>
                  <a:lnTo>
                    <a:pt x="3743" y="2731"/>
                  </a:lnTo>
                  <a:lnTo>
                    <a:pt x="5039" y="1914"/>
                  </a:lnTo>
                  <a:lnTo>
                    <a:pt x="6047" y="801"/>
                  </a:lnTo>
                  <a:cubicBezTo>
                    <a:pt x="4714" y="2"/>
                    <a:pt x="3299" y="0"/>
                    <a:pt x="3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9" name="Google Shape;3259;p53"/>
            <p:cNvSpPr/>
            <p:nvPr/>
          </p:nvSpPr>
          <p:spPr>
            <a:xfrm>
              <a:off x="1657732" y="1428001"/>
              <a:ext cx="7883" cy="8472"/>
            </a:xfrm>
            <a:custGeom>
              <a:avLst/>
              <a:gdLst/>
              <a:ahLst/>
              <a:cxnLst/>
              <a:rect l="l" t="t" r="r" b="b"/>
              <a:pathLst>
                <a:path w="107" h="115" extrusionOk="0">
                  <a:moveTo>
                    <a:pt x="0" y="115"/>
                  </a:moveTo>
                  <a:cubicBezTo>
                    <a:pt x="35" y="75"/>
                    <a:pt x="70" y="37"/>
                    <a:pt x="106" y="1"/>
                  </a:cubicBezTo>
                  <a:cubicBezTo>
                    <a:pt x="70" y="37"/>
                    <a:pt x="35" y="75"/>
                    <a:pt x="0" y="115"/>
                  </a:cubicBezTo>
                  <a:close/>
                </a:path>
              </a:pathLst>
            </a:custGeom>
            <a:solidFill>
              <a:srgbClr val="E2D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0" name="Google Shape;3260;p53"/>
            <p:cNvSpPr/>
            <p:nvPr/>
          </p:nvSpPr>
          <p:spPr>
            <a:xfrm>
              <a:off x="2203191" y="1414003"/>
              <a:ext cx="5157" cy="5010"/>
            </a:xfrm>
            <a:custGeom>
              <a:avLst/>
              <a:gdLst/>
              <a:ahLst/>
              <a:cxnLst/>
              <a:rect l="l" t="t" r="r" b="b"/>
              <a:pathLst>
                <a:path w="70" h="68" extrusionOk="0">
                  <a:moveTo>
                    <a:pt x="1" y="1"/>
                  </a:moveTo>
                  <a:cubicBezTo>
                    <a:pt x="23" y="23"/>
                    <a:pt x="45" y="45"/>
                    <a:pt x="69" y="67"/>
                  </a:cubicBezTo>
                  <a:cubicBezTo>
                    <a:pt x="45" y="45"/>
                    <a:pt x="23" y="23"/>
                    <a:pt x="1" y="1"/>
                  </a:cubicBezTo>
                  <a:close/>
                </a:path>
              </a:pathLst>
            </a:custGeom>
            <a:solidFill>
              <a:srgbClr val="E2D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1" name="Google Shape;3261;p53"/>
            <p:cNvSpPr/>
            <p:nvPr/>
          </p:nvSpPr>
          <p:spPr>
            <a:xfrm>
              <a:off x="2145359" y="1370685"/>
              <a:ext cx="74" cy="7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E2D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2" name="Google Shape;3262;p53"/>
            <p:cNvSpPr/>
            <p:nvPr/>
          </p:nvSpPr>
          <p:spPr>
            <a:xfrm>
              <a:off x="1670919" y="1413340"/>
              <a:ext cx="9945" cy="9430"/>
            </a:xfrm>
            <a:custGeom>
              <a:avLst/>
              <a:gdLst/>
              <a:ahLst/>
              <a:cxnLst/>
              <a:rect l="l" t="t" r="r" b="b"/>
              <a:pathLst>
                <a:path w="135" h="128" extrusionOk="0">
                  <a:moveTo>
                    <a:pt x="135" y="0"/>
                  </a:moveTo>
                  <a:lnTo>
                    <a:pt x="135" y="0"/>
                  </a:lnTo>
                  <a:cubicBezTo>
                    <a:pt x="89" y="40"/>
                    <a:pt x="44" y="83"/>
                    <a:pt x="0" y="127"/>
                  </a:cubicBezTo>
                  <a:cubicBezTo>
                    <a:pt x="44" y="84"/>
                    <a:pt x="89" y="42"/>
                    <a:pt x="135" y="0"/>
                  </a:cubicBezTo>
                  <a:close/>
                </a:path>
              </a:pathLst>
            </a:custGeom>
            <a:solidFill>
              <a:srgbClr val="E2D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3" name="Google Shape;3263;p53"/>
            <p:cNvSpPr/>
            <p:nvPr/>
          </p:nvSpPr>
          <p:spPr>
            <a:xfrm>
              <a:off x="1687200" y="1402510"/>
              <a:ext cx="6262" cy="5157"/>
            </a:xfrm>
            <a:custGeom>
              <a:avLst/>
              <a:gdLst/>
              <a:ahLst/>
              <a:cxnLst/>
              <a:rect l="l" t="t" r="r" b="b"/>
              <a:pathLst>
                <a:path w="85" h="70" extrusionOk="0">
                  <a:moveTo>
                    <a:pt x="1" y="70"/>
                  </a:moveTo>
                  <a:cubicBezTo>
                    <a:pt x="28" y="46"/>
                    <a:pt x="56" y="22"/>
                    <a:pt x="85" y="0"/>
                  </a:cubicBezTo>
                  <a:cubicBezTo>
                    <a:pt x="56" y="22"/>
                    <a:pt x="28" y="46"/>
                    <a:pt x="1" y="70"/>
                  </a:cubicBezTo>
                  <a:close/>
                </a:path>
              </a:pathLst>
            </a:custGeom>
            <a:solidFill>
              <a:srgbClr val="E2D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4" name="Google Shape;3264;p53"/>
            <p:cNvSpPr/>
            <p:nvPr/>
          </p:nvSpPr>
          <p:spPr>
            <a:xfrm>
              <a:off x="1699945" y="1397132"/>
              <a:ext cx="74" cy="7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E2D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5" name="Google Shape;3265;p53"/>
            <p:cNvSpPr/>
            <p:nvPr/>
          </p:nvSpPr>
          <p:spPr>
            <a:xfrm>
              <a:off x="2179100" y="1393596"/>
              <a:ext cx="2947" cy="2431"/>
            </a:xfrm>
            <a:custGeom>
              <a:avLst/>
              <a:gdLst/>
              <a:ahLst/>
              <a:cxnLst/>
              <a:rect l="l" t="t" r="r" b="b"/>
              <a:pathLst>
                <a:path w="40" h="33" extrusionOk="0">
                  <a:moveTo>
                    <a:pt x="0" y="1"/>
                  </a:moveTo>
                  <a:cubicBezTo>
                    <a:pt x="13" y="12"/>
                    <a:pt x="27" y="21"/>
                    <a:pt x="40" y="33"/>
                  </a:cubicBezTo>
                  <a:cubicBezTo>
                    <a:pt x="27" y="21"/>
                    <a:pt x="13" y="12"/>
                    <a:pt x="0" y="1"/>
                  </a:cubicBezTo>
                  <a:close/>
                </a:path>
              </a:pathLst>
            </a:custGeom>
            <a:solidFill>
              <a:srgbClr val="E2D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6" name="Google Shape;3266;p53"/>
            <p:cNvSpPr/>
            <p:nvPr/>
          </p:nvSpPr>
          <p:spPr>
            <a:xfrm>
              <a:off x="2190740" y="1403100"/>
              <a:ext cx="4494" cy="3905"/>
            </a:xfrm>
            <a:custGeom>
              <a:avLst/>
              <a:gdLst/>
              <a:ahLst/>
              <a:cxnLst/>
              <a:rect l="l" t="t" r="r" b="b"/>
              <a:pathLst>
                <a:path w="61" h="53" extrusionOk="0">
                  <a:moveTo>
                    <a:pt x="1" y="0"/>
                  </a:moveTo>
                  <a:cubicBezTo>
                    <a:pt x="21" y="18"/>
                    <a:pt x="40" y="35"/>
                    <a:pt x="61" y="52"/>
                  </a:cubicBezTo>
                  <a:cubicBezTo>
                    <a:pt x="40" y="35"/>
                    <a:pt x="21" y="18"/>
                    <a:pt x="1" y="0"/>
                  </a:cubicBezTo>
                  <a:close/>
                </a:path>
              </a:pathLst>
            </a:custGeom>
            <a:solidFill>
              <a:srgbClr val="E2D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7" name="Google Shape;3267;p53"/>
            <p:cNvSpPr/>
            <p:nvPr/>
          </p:nvSpPr>
          <p:spPr>
            <a:xfrm>
              <a:off x="1721015" y="1566944"/>
              <a:ext cx="94224" cy="94298"/>
            </a:xfrm>
            <a:custGeom>
              <a:avLst/>
              <a:gdLst/>
              <a:ahLst/>
              <a:cxnLst/>
              <a:rect l="l" t="t" r="r" b="b"/>
              <a:pathLst>
                <a:path w="1279" h="1280" extrusionOk="0">
                  <a:moveTo>
                    <a:pt x="640" y="0"/>
                  </a:moveTo>
                  <a:cubicBezTo>
                    <a:pt x="287" y="0"/>
                    <a:pt x="1" y="287"/>
                    <a:pt x="1" y="640"/>
                  </a:cubicBezTo>
                  <a:cubicBezTo>
                    <a:pt x="1" y="993"/>
                    <a:pt x="287" y="1279"/>
                    <a:pt x="640" y="1279"/>
                  </a:cubicBezTo>
                  <a:cubicBezTo>
                    <a:pt x="993" y="1279"/>
                    <a:pt x="1278" y="993"/>
                    <a:pt x="1278" y="640"/>
                  </a:cubicBezTo>
                  <a:cubicBezTo>
                    <a:pt x="1278" y="287"/>
                    <a:pt x="993" y="0"/>
                    <a:pt x="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8" name="Google Shape;3268;p53"/>
            <p:cNvSpPr/>
            <p:nvPr/>
          </p:nvSpPr>
          <p:spPr>
            <a:xfrm>
              <a:off x="1771995" y="1587424"/>
              <a:ext cx="26742" cy="22911"/>
            </a:xfrm>
            <a:custGeom>
              <a:avLst/>
              <a:gdLst/>
              <a:ahLst/>
              <a:cxnLst/>
              <a:rect l="l" t="t" r="r" b="b"/>
              <a:pathLst>
                <a:path w="363" h="311" extrusionOk="0">
                  <a:moveTo>
                    <a:pt x="211" y="1"/>
                  </a:moveTo>
                  <a:cubicBezTo>
                    <a:pt x="210" y="1"/>
                    <a:pt x="209" y="1"/>
                    <a:pt x="208" y="1"/>
                  </a:cubicBezTo>
                  <a:cubicBezTo>
                    <a:pt x="70" y="1"/>
                    <a:pt x="0" y="167"/>
                    <a:pt x="99" y="265"/>
                  </a:cubicBezTo>
                  <a:cubicBezTo>
                    <a:pt x="130" y="297"/>
                    <a:pt x="169" y="311"/>
                    <a:pt x="207" y="311"/>
                  </a:cubicBezTo>
                  <a:cubicBezTo>
                    <a:pt x="287" y="311"/>
                    <a:pt x="363" y="248"/>
                    <a:pt x="363" y="154"/>
                  </a:cubicBezTo>
                  <a:cubicBezTo>
                    <a:pt x="363" y="70"/>
                    <a:pt x="295" y="1"/>
                    <a:pt x="2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9" name="Google Shape;3269;p53"/>
            <p:cNvSpPr/>
            <p:nvPr/>
          </p:nvSpPr>
          <p:spPr>
            <a:xfrm>
              <a:off x="2033306" y="1533203"/>
              <a:ext cx="97907" cy="94224"/>
            </a:xfrm>
            <a:custGeom>
              <a:avLst/>
              <a:gdLst/>
              <a:ahLst/>
              <a:cxnLst/>
              <a:rect l="l" t="t" r="r" b="b"/>
              <a:pathLst>
                <a:path w="1329" h="1279" extrusionOk="0">
                  <a:moveTo>
                    <a:pt x="689" y="1"/>
                  </a:moveTo>
                  <a:cubicBezTo>
                    <a:pt x="431" y="1"/>
                    <a:pt x="199" y="156"/>
                    <a:pt x="99" y="395"/>
                  </a:cubicBezTo>
                  <a:cubicBezTo>
                    <a:pt x="1" y="634"/>
                    <a:pt x="55" y="909"/>
                    <a:pt x="238" y="1091"/>
                  </a:cubicBezTo>
                  <a:cubicBezTo>
                    <a:pt x="360" y="1214"/>
                    <a:pt x="524" y="1279"/>
                    <a:pt x="690" y="1279"/>
                  </a:cubicBezTo>
                  <a:cubicBezTo>
                    <a:pt x="772" y="1279"/>
                    <a:pt x="856" y="1263"/>
                    <a:pt x="935" y="1231"/>
                  </a:cubicBezTo>
                  <a:cubicBezTo>
                    <a:pt x="1174" y="1131"/>
                    <a:pt x="1329" y="898"/>
                    <a:pt x="1329" y="640"/>
                  </a:cubicBezTo>
                  <a:cubicBezTo>
                    <a:pt x="1329" y="287"/>
                    <a:pt x="1042" y="1"/>
                    <a:pt x="6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0" name="Google Shape;3270;p53"/>
            <p:cNvSpPr/>
            <p:nvPr/>
          </p:nvSpPr>
          <p:spPr>
            <a:xfrm>
              <a:off x="2088043" y="1553609"/>
              <a:ext cx="26742" cy="22911"/>
            </a:xfrm>
            <a:custGeom>
              <a:avLst/>
              <a:gdLst/>
              <a:ahLst/>
              <a:cxnLst/>
              <a:rect l="l" t="t" r="r" b="b"/>
              <a:pathLst>
                <a:path w="363" h="311" extrusionOk="0">
                  <a:moveTo>
                    <a:pt x="207" y="1"/>
                  </a:moveTo>
                  <a:cubicBezTo>
                    <a:pt x="70" y="1"/>
                    <a:pt x="0" y="168"/>
                    <a:pt x="98" y="265"/>
                  </a:cubicBezTo>
                  <a:cubicBezTo>
                    <a:pt x="129" y="297"/>
                    <a:pt x="168" y="311"/>
                    <a:pt x="206" y="311"/>
                  </a:cubicBezTo>
                  <a:cubicBezTo>
                    <a:pt x="286" y="311"/>
                    <a:pt x="363" y="249"/>
                    <a:pt x="363" y="156"/>
                  </a:cubicBezTo>
                  <a:cubicBezTo>
                    <a:pt x="363" y="70"/>
                    <a:pt x="293" y="1"/>
                    <a:pt x="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1" name="Google Shape;3271;p53"/>
            <p:cNvSpPr/>
            <p:nvPr/>
          </p:nvSpPr>
          <p:spPr>
            <a:xfrm>
              <a:off x="1488510" y="1232552"/>
              <a:ext cx="468836" cy="314055"/>
            </a:xfrm>
            <a:custGeom>
              <a:avLst/>
              <a:gdLst/>
              <a:ahLst/>
              <a:cxnLst/>
              <a:rect l="l" t="t" r="r" b="b"/>
              <a:pathLst>
                <a:path w="6364" h="4263" extrusionOk="0">
                  <a:moveTo>
                    <a:pt x="1477" y="1"/>
                  </a:moveTo>
                  <a:cubicBezTo>
                    <a:pt x="1218" y="1"/>
                    <a:pt x="1053" y="64"/>
                    <a:pt x="1053" y="64"/>
                  </a:cubicBezTo>
                  <a:cubicBezTo>
                    <a:pt x="0" y="439"/>
                    <a:pt x="1116" y="629"/>
                    <a:pt x="1116" y="629"/>
                  </a:cubicBezTo>
                  <a:cubicBezTo>
                    <a:pt x="268" y="1293"/>
                    <a:pt x="1162" y="1308"/>
                    <a:pt x="1249" y="1308"/>
                  </a:cubicBezTo>
                  <a:cubicBezTo>
                    <a:pt x="1253" y="1308"/>
                    <a:pt x="1256" y="1308"/>
                    <a:pt x="1256" y="1308"/>
                  </a:cubicBezTo>
                  <a:lnTo>
                    <a:pt x="1256" y="1308"/>
                  </a:lnTo>
                  <a:cubicBezTo>
                    <a:pt x="963" y="1889"/>
                    <a:pt x="1089" y="2038"/>
                    <a:pt x="1293" y="2038"/>
                  </a:cubicBezTo>
                  <a:cubicBezTo>
                    <a:pt x="1507" y="2038"/>
                    <a:pt x="1808" y="1875"/>
                    <a:pt x="1808" y="1875"/>
                  </a:cubicBezTo>
                  <a:cubicBezTo>
                    <a:pt x="2655" y="3917"/>
                    <a:pt x="4373" y="4263"/>
                    <a:pt x="5440" y="4263"/>
                  </a:cubicBezTo>
                  <a:cubicBezTo>
                    <a:pt x="5988" y="4263"/>
                    <a:pt x="6364" y="4172"/>
                    <a:pt x="6364" y="4172"/>
                  </a:cubicBezTo>
                  <a:lnTo>
                    <a:pt x="6364" y="4172"/>
                  </a:lnTo>
                  <a:cubicBezTo>
                    <a:pt x="6358" y="4172"/>
                    <a:pt x="6352" y="4172"/>
                    <a:pt x="6346" y="4172"/>
                  </a:cubicBezTo>
                  <a:cubicBezTo>
                    <a:pt x="4570" y="4172"/>
                    <a:pt x="3606" y="1810"/>
                    <a:pt x="3605" y="1809"/>
                  </a:cubicBezTo>
                  <a:cubicBezTo>
                    <a:pt x="2900" y="258"/>
                    <a:pt x="1998" y="1"/>
                    <a:pt x="14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2" name="Google Shape;3272;p53"/>
            <p:cNvSpPr/>
            <p:nvPr/>
          </p:nvSpPr>
          <p:spPr>
            <a:xfrm>
              <a:off x="1897383" y="1217891"/>
              <a:ext cx="457049" cy="326284"/>
            </a:xfrm>
            <a:custGeom>
              <a:avLst/>
              <a:gdLst/>
              <a:ahLst/>
              <a:cxnLst/>
              <a:rect l="l" t="t" r="r" b="b"/>
              <a:pathLst>
                <a:path w="6204" h="4429" extrusionOk="0">
                  <a:moveTo>
                    <a:pt x="4774" y="1"/>
                  </a:moveTo>
                  <a:cubicBezTo>
                    <a:pt x="4265" y="1"/>
                    <a:pt x="3325" y="250"/>
                    <a:pt x="2658" y="1897"/>
                  </a:cubicBezTo>
                  <a:cubicBezTo>
                    <a:pt x="2659" y="1897"/>
                    <a:pt x="1786" y="4314"/>
                    <a:pt x="0" y="4371"/>
                  </a:cubicBezTo>
                  <a:cubicBezTo>
                    <a:pt x="0" y="4371"/>
                    <a:pt x="288" y="4428"/>
                    <a:pt x="723" y="4428"/>
                  </a:cubicBezTo>
                  <a:cubicBezTo>
                    <a:pt x="1762" y="4428"/>
                    <a:pt x="3644" y="4102"/>
                    <a:pt x="4456" y="1889"/>
                  </a:cubicBezTo>
                  <a:cubicBezTo>
                    <a:pt x="4456" y="1889"/>
                    <a:pt x="4746" y="2030"/>
                    <a:pt x="4958" y="2030"/>
                  </a:cubicBezTo>
                  <a:cubicBezTo>
                    <a:pt x="5173" y="2030"/>
                    <a:pt x="5310" y="1885"/>
                    <a:pt x="4985" y="1300"/>
                  </a:cubicBezTo>
                  <a:cubicBezTo>
                    <a:pt x="4985" y="1300"/>
                    <a:pt x="6015" y="1275"/>
                    <a:pt x="5095" y="616"/>
                  </a:cubicBezTo>
                  <a:cubicBezTo>
                    <a:pt x="5095" y="616"/>
                    <a:pt x="6203" y="379"/>
                    <a:pt x="5135" y="48"/>
                  </a:cubicBezTo>
                  <a:cubicBezTo>
                    <a:pt x="5135" y="48"/>
                    <a:pt x="4995" y="1"/>
                    <a:pt x="47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3" name="Google Shape;3273;p53"/>
            <p:cNvSpPr/>
            <p:nvPr/>
          </p:nvSpPr>
          <p:spPr>
            <a:xfrm>
              <a:off x="1871893" y="1504324"/>
              <a:ext cx="116988" cy="219463"/>
            </a:xfrm>
            <a:custGeom>
              <a:avLst/>
              <a:gdLst/>
              <a:ahLst/>
              <a:cxnLst/>
              <a:rect l="l" t="t" r="r" b="b"/>
              <a:pathLst>
                <a:path w="1588" h="2979" extrusionOk="0">
                  <a:moveTo>
                    <a:pt x="722" y="1"/>
                  </a:moveTo>
                  <a:cubicBezTo>
                    <a:pt x="714" y="1"/>
                    <a:pt x="706" y="1"/>
                    <a:pt x="697" y="2"/>
                  </a:cubicBezTo>
                  <a:cubicBezTo>
                    <a:pt x="289" y="29"/>
                    <a:pt x="1" y="716"/>
                    <a:pt x="55" y="1537"/>
                  </a:cubicBezTo>
                  <a:cubicBezTo>
                    <a:pt x="108" y="2344"/>
                    <a:pt x="467" y="2978"/>
                    <a:pt x="866" y="2978"/>
                  </a:cubicBezTo>
                  <a:cubicBezTo>
                    <a:pt x="874" y="2978"/>
                    <a:pt x="882" y="2978"/>
                    <a:pt x="891" y="2977"/>
                  </a:cubicBezTo>
                  <a:cubicBezTo>
                    <a:pt x="1299" y="2952"/>
                    <a:pt x="1587" y="2264"/>
                    <a:pt x="1533" y="1442"/>
                  </a:cubicBezTo>
                  <a:cubicBezTo>
                    <a:pt x="1482" y="637"/>
                    <a:pt x="1121" y="1"/>
                    <a:pt x="7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4" name="Google Shape;3274;p53"/>
            <p:cNvSpPr/>
            <p:nvPr/>
          </p:nvSpPr>
          <p:spPr>
            <a:xfrm>
              <a:off x="1602994" y="1803059"/>
              <a:ext cx="609988" cy="337335"/>
            </a:xfrm>
            <a:custGeom>
              <a:avLst/>
              <a:gdLst/>
              <a:ahLst/>
              <a:cxnLst/>
              <a:rect l="l" t="t" r="r" b="b"/>
              <a:pathLst>
                <a:path w="8280" h="4579" extrusionOk="0">
                  <a:moveTo>
                    <a:pt x="539" y="0"/>
                  </a:moveTo>
                  <a:cubicBezTo>
                    <a:pt x="335" y="0"/>
                    <a:pt x="160" y="146"/>
                    <a:pt x="124" y="349"/>
                  </a:cubicBezTo>
                  <a:lnTo>
                    <a:pt x="40" y="822"/>
                  </a:lnTo>
                  <a:cubicBezTo>
                    <a:pt x="1" y="1044"/>
                    <a:pt x="140" y="1257"/>
                    <a:pt x="359" y="1309"/>
                  </a:cubicBezTo>
                  <a:cubicBezTo>
                    <a:pt x="803" y="1412"/>
                    <a:pt x="1359" y="1482"/>
                    <a:pt x="1970" y="1526"/>
                  </a:cubicBezTo>
                  <a:lnTo>
                    <a:pt x="1647" y="4051"/>
                  </a:lnTo>
                  <a:cubicBezTo>
                    <a:pt x="1619" y="4277"/>
                    <a:pt x="1778" y="4483"/>
                    <a:pt x="2003" y="4512"/>
                  </a:cubicBezTo>
                  <a:lnTo>
                    <a:pt x="2492" y="4575"/>
                  </a:lnTo>
                  <a:cubicBezTo>
                    <a:pt x="2510" y="4577"/>
                    <a:pt x="2527" y="4578"/>
                    <a:pt x="2544" y="4578"/>
                  </a:cubicBezTo>
                  <a:cubicBezTo>
                    <a:pt x="2748" y="4578"/>
                    <a:pt x="2927" y="4426"/>
                    <a:pt x="2953" y="4219"/>
                  </a:cubicBezTo>
                  <a:lnTo>
                    <a:pt x="3290" y="1585"/>
                  </a:lnTo>
                  <a:lnTo>
                    <a:pt x="3448" y="1588"/>
                  </a:lnTo>
                  <a:lnTo>
                    <a:pt x="3811" y="4160"/>
                  </a:lnTo>
                  <a:cubicBezTo>
                    <a:pt x="3840" y="4366"/>
                    <a:pt x="4017" y="4514"/>
                    <a:pt x="4218" y="4514"/>
                  </a:cubicBezTo>
                  <a:cubicBezTo>
                    <a:pt x="4237" y="4514"/>
                    <a:pt x="4257" y="4513"/>
                    <a:pt x="4276" y="4510"/>
                  </a:cubicBezTo>
                  <a:lnTo>
                    <a:pt x="4764" y="4440"/>
                  </a:lnTo>
                  <a:cubicBezTo>
                    <a:pt x="4990" y="4409"/>
                    <a:pt x="5147" y="4201"/>
                    <a:pt x="5114" y="3975"/>
                  </a:cubicBezTo>
                  <a:lnTo>
                    <a:pt x="4776" y="1588"/>
                  </a:lnTo>
                  <a:cubicBezTo>
                    <a:pt x="6092" y="1571"/>
                    <a:pt x="7288" y="1503"/>
                    <a:pt x="7884" y="1465"/>
                  </a:cubicBezTo>
                  <a:cubicBezTo>
                    <a:pt x="8107" y="1450"/>
                    <a:pt x="8279" y="1265"/>
                    <a:pt x="8279" y="1042"/>
                  </a:cubicBezTo>
                  <a:lnTo>
                    <a:pt x="8279" y="483"/>
                  </a:lnTo>
                  <a:cubicBezTo>
                    <a:pt x="8279" y="246"/>
                    <a:pt x="8086" y="59"/>
                    <a:pt x="7857" y="59"/>
                  </a:cubicBezTo>
                  <a:cubicBezTo>
                    <a:pt x="7835" y="59"/>
                    <a:pt x="7814" y="60"/>
                    <a:pt x="7792" y="64"/>
                  </a:cubicBezTo>
                  <a:cubicBezTo>
                    <a:pt x="7066" y="180"/>
                    <a:pt x="6130" y="222"/>
                    <a:pt x="5165" y="222"/>
                  </a:cubicBezTo>
                  <a:cubicBezTo>
                    <a:pt x="3328" y="222"/>
                    <a:pt x="1385" y="72"/>
                    <a:pt x="579" y="2"/>
                  </a:cubicBezTo>
                  <a:cubicBezTo>
                    <a:pt x="565" y="1"/>
                    <a:pt x="552" y="0"/>
                    <a:pt x="5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5" name="Google Shape;3275;p53"/>
            <p:cNvSpPr/>
            <p:nvPr/>
          </p:nvSpPr>
          <p:spPr>
            <a:xfrm>
              <a:off x="1868062" y="1976701"/>
              <a:ext cx="99676" cy="53484"/>
            </a:xfrm>
            <a:custGeom>
              <a:avLst/>
              <a:gdLst/>
              <a:ahLst/>
              <a:cxnLst/>
              <a:rect l="l" t="t" r="r" b="b"/>
              <a:pathLst>
                <a:path w="1353" h="726" extrusionOk="0">
                  <a:moveTo>
                    <a:pt x="1101" y="0"/>
                  </a:moveTo>
                  <a:lnTo>
                    <a:pt x="749" y="360"/>
                  </a:lnTo>
                  <a:lnTo>
                    <a:pt x="385" y="7"/>
                  </a:lnTo>
                  <a:lnTo>
                    <a:pt x="48" y="352"/>
                  </a:lnTo>
                  <a:lnTo>
                    <a:pt x="1" y="306"/>
                  </a:lnTo>
                  <a:lnTo>
                    <a:pt x="1" y="306"/>
                  </a:lnTo>
                  <a:lnTo>
                    <a:pt x="17" y="421"/>
                  </a:lnTo>
                  <a:lnTo>
                    <a:pt x="48" y="388"/>
                  </a:lnTo>
                  <a:lnTo>
                    <a:pt x="395" y="725"/>
                  </a:lnTo>
                  <a:lnTo>
                    <a:pt x="746" y="364"/>
                  </a:lnTo>
                  <a:lnTo>
                    <a:pt x="1110" y="719"/>
                  </a:lnTo>
                  <a:lnTo>
                    <a:pt x="1353" y="469"/>
                  </a:lnTo>
                  <a:lnTo>
                    <a:pt x="1316" y="211"/>
                  </a:lnTo>
                  <a:lnTo>
                    <a:pt x="11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6" name="Google Shape;3276;p53"/>
            <p:cNvSpPr/>
            <p:nvPr/>
          </p:nvSpPr>
          <p:spPr>
            <a:xfrm>
              <a:off x="2024023" y="1877540"/>
              <a:ext cx="187785" cy="40592"/>
            </a:xfrm>
            <a:custGeom>
              <a:avLst/>
              <a:gdLst/>
              <a:ahLst/>
              <a:cxnLst/>
              <a:rect l="l" t="t" r="r" b="b"/>
              <a:pathLst>
                <a:path w="2549" h="551" extrusionOk="0">
                  <a:moveTo>
                    <a:pt x="2411" y="1"/>
                  </a:moveTo>
                  <a:lnTo>
                    <a:pt x="2075" y="346"/>
                  </a:lnTo>
                  <a:lnTo>
                    <a:pt x="1729" y="10"/>
                  </a:lnTo>
                  <a:lnTo>
                    <a:pt x="1388" y="360"/>
                  </a:lnTo>
                  <a:lnTo>
                    <a:pt x="1037" y="20"/>
                  </a:lnTo>
                  <a:lnTo>
                    <a:pt x="701" y="365"/>
                  </a:lnTo>
                  <a:lnTo>
                    <a:pt x="355" y="28"/>
                  </a:lnTo>
                  <a:lnTo>
                    <a:pt x="0" y="392"/>
                  </a:lnTo>
                  <a:lnTo>
                    <a:pt x="163" y="550"/>
                  </a:lnTo>
                  <a:cubicBezTo>
                    <a:pt x="302" y="545"/>
                    <a:pt x="437" y="541"/>
                    <a:pt x="570" y="536"/>
                  </a:cubicBezTo>
                  <a:lnTo>
                    <a:pt x="701" y="401"/>
                  </a:lnTo>
                  <a:lnTo>
                    <a:pt x="830" y="525"/>
                  </a:lnTo>
                  <a:cubicBezTo>
                    <a:pt x="985" y="518"/>
                    <a:pt x="1133" y="512"/>
                    <a:pt x="1274" y="504"/>
                  </a:cubicBezTo>
                  <a:lnTo>
                    <a:pt x="1388" y="387"/>
                  </a:lnTo>
                  <a:lnTo>
                    <a:pt x="1496" y="493"/>
                  </a:lnTo>
                  <a:cubicBezTo>
                    <a:pt x="1683" y="484"/>
                    <a:pt x="1850" y="474"/>
                    <a:pt x="1995" y="465"/>
                  </a:cubicBezTo>
                  <a:lnTo>
                    <a:pt x="2074" y="382"/>
                  </a:lnTo>
                  <a:lnTo>
                    <a:pt x="2148" y="455"/>
                  </a:lnTo>
                  <a:lnTo>
                    <a:pt x="2167" y="454"/>
                  </a:lnTo>
                  <a:cubicBezTo>
                    <a:pt x="2349" y="442"/>
                    <a:pt x="2503" y="314"/>
                    <a:pt x="2549" y="137"/>
                  </a:cubicBezTo>
                  <a:lnTo>
                    <a:pt x="24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7" name="Google Shape;3277;p53"/>
            <p:cNvSpPr/>
            <p:nvPr/>
          </p:nvSpPr>
          <p:spPr>
            <a:xfrm>
              <a:off x="1667014" y="1883949"/>
              <a:ext cx="49064" cy="28584"/>
            </a:xfrm>
            <a:custGeom>
              <a:avLst/>
              <a:gdLst/>
              <a:ahLst/>
              <a:cxnLst/>
              <a:rect l="l" t="t" r="r" b="b"/>
              <a:pathLst>
                <a:path w="666" h="388" extrusionOk="0">
                  <a:moveTo>
                    <a:pt x="300" y="1"/>
                  </a:moveTo>
                  <a:lnTo>
                    <a:pt x="1" y="308"/>
                  </a:lnTo>
                  <a:cubicBezTo>
                    <a:pt x="199" y="340"/>
                    <a:pt x="411" y="365"/>
                    <a:pt x="634" y="387"/>
                  </a:cubicBezTo>
                  <a:lnTo>
                    <a:pt x="666" y="355"/>
                  </a:lnTo>
                  <a:lnTo>
                    <a:pt x="3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8" name="Google Shape;3278;p53"/>
            <p:cNvSpPr/>
            <p:nvPr/>
          </p:nvSpPr>
          <p:spPr>
            <a:xfrm>
              <a:off x="2126278" y="1807332"/>
              <a:ext cx="83984" cy="29763"/>
            </a:xfrm>
            <a:custGeom>
              <a:avLst/>
              <a:gdLst/>
              <a:ahLst/>
              <a:cxnLst/>
              <a:rect l="l" t="t" r="r" b="b"/>
              <a:pathLst>
                <a:path w="1140" h="404" extrusionOk="0">
                  <a:moveTo>
                    <a:pt x="754" y="1"/>
                  </a:moveTo>
                  <a:cubicBezTo>
                    <a:pt x="733" y="1"/>
                    <a:pt x="711" y="2"/>
                    <a:pt x="689" y="6"/>
                  </a:cubicBezTo>
                  <a:lnTo>
                    <a:pt x="670" y="9"/>
                  </a:lnTo>
                  <a:lnTo>
                    <a:pt x="659" y="20"/>
                  </a:lnTo>
                  <a:lnTo>
                    <a:pt x="649" y="12"/>
                  </a:lnTo>
                  <a:cubicBezTo>
                    <a:pt x="448" y="44"/>
                    <a:pt x="230" y="69"/>
                    <a:pt x="0" y="90"/>
                  </a:cubicBezTo>
                  <a:lnTo>
                    <a:pt x="323" y="403"/>
                  </a:lnTo>
                  <a:lnTo>
                    <a:pt x="659" y="58"/>
                  </a:lnTo>
                  <a:lnTo>
                    <a:pt x="1005" y="394"/>
                  </a:lnTo>
                  <a:lnTo>
                    <a:pt x="1140" y="256"/>
                  </a:lnTo>
                  <a:cubicBezTo>
                    <a:pt x="1073" y="99"/>
                    <a:pt x="919" y="1"/>
                    <a:pt x="7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9" name="Google Shape;3279;p53"/>
            <p:cNvSpPr/>
            <p:nvPr/>
          </p:nvSpPr>
          <p:spPr>
            <a:xfrm>
              <a:off x="1716226" y="1880266"/>
              <a:ext cx="307499" cy="55326"/>
            </a:xfrm>
            <a:custGeom>
              <a:avLst/>
              <a:gdLst/>
              <a:ahLst/>
              <a:cxnLst/>
              <a:rect l="l" t="t" r="r" b="b"/>
              <a:pathLst>
                <a:path w="4174" h="751" extrusionOk="0">
                  <a:moveTo>
                    <a:pt x="3809" y="0"/>
                  </a:moveTo>
                  <a:lnTo>
                    <a:pt x="3472" y="345"/>
                  </a:lnTo>
                  <a:lnTo>
                    <a:pt x="3127" y="10"/>
                  </a:lnTo>
                  <a:lnTo>
                    <a:pt x="2776" y="369"/>
                  </a:lnTo>
                  <a:lnTo>
                    <a:pt x="2412" y="15"/>
                  </a:lnTo>
                  <a:lnTo>
                    <a:pt x="2076" y="361"/>
                  </a:lnTo>
                  <a:lnTo>
                    <a:pt x="1729" y="24"/>
                  </a:lnTo>
                  <a:lnTo>
                    <a:pt x="1389" y="374"/>
                  </a:lnTo>
                  <a:lnTo>
                    <a:pt x="1039" y="34"/>
                  </a:lnTo>
                  <a:lnTo>
                    <a:pt x="704" y="379"/>
                  </a:lnTo>
                  <a:lnTo>
                    <a:pt x="357" y="41"/>
                  </a:lnTo>
                  <a:lnTo>
                    <a:pt x="1" y="405"/>
                  </a:lnTo>
                  <a:lnTo>
                    <a:pt x="40" y="445"/>
                  </a:lnTo>
                  <a:cubicBezTo>
                    <a:pt x="169" y="458"/>
                    <a:pt x="298" y="469"/>
                    <a:pt x="433" y="478"/>
                  </a:cubicBezTo>
                  <a:lnTo>
                    <a:pt x="401" y="724"/>
                  </a:lnTo>
                  <a:lnTo>
                    <a:pt x="702" y="415"/>
                  </a:lnTo>
                  <a:lnTo>
                    <a:pt x="1047" y="751"/>
                  </a:lnTo>
                  <a:lnTo>
                    <a:pt x="1389" y="401"/>
                  </a:lnTo>
                  <a:lnTo>
                    <a:pt x="1726" y="732"/>
                  </a:lnTo>
                  <a:lnTo>
                    <a:pt x="1751" y="537"/>
                  </a:lnTo>
                  <a:lnTo>
                    <a:pt x="1910" y="538"/>
                  </a:lnTo>
                  <a:lnTo>
                    <a:pt x="1913" y="562"/>
                  </a:lnTo>
                  <a:lnTo>
                    <a:pt x="2076" y="396"/>
                  </a:lnTo>
                  <a:lnTo>
                    <a:pt x="2421" y="733"/>
                  </a:lnTo>
                  <a:lnTo>
                    <a:pt x="2772" y="372"/>
                  </a:lnTo>
                  <a:lnTo>
                    <a:pt x="3137" y="727"/>
                  </a:lnTo>
                  <a:lnTo>
                    <a:pt x="3249" y="611"/>
                  </a:lnTo>
                  <a:lnTo>
                    <a:pt x="3239" y="540"/>
                  </a:lnTo>
                  <a:lnTo>
                    <a:pt x="3320" y="538"/>
                  </a:lnTo>
                  <a:lnTo>
                    <a:pt x="3472" y="382"/>
                  </a:lnTo>
                  <a:lnTo>
                    <a:pt x="3627" y="532"/>
                  </a:lnTo>
                  <a:cubicBezTo>
                    <a:pt x="3757" y="529"/>
                    <a:pt x="3884" y="527"/>
                    <a:pt x="4009" y="523"/>
                  </a:cubicBezTo>
                  <a:lnTo>
                    <a:pt x="4173" y="353"/>
                  </a:lnTo>
                  <a:lnTo>
                    <a:pt x="380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0" name="Google Shape;3280;p53"/>
            <p:cNvSpPr/>
            <p:nvPr/>
          </p:nvSpPr>
          <p:spPr>
            <a:xfrm>
              <a:off x="1882207" y="2079104"/>
              <a:ext cx="97539" cy="53484"/>
            </a:xfrm>
            <a:custGeom>
              <a:avLst/>
              <a:gdLst/>
              <a:ahLst/>
              <a:cxnLst/>
              <a:rect l="l" t="t" r="r" b="b"/>
              <a:pathLst>
                <a:path w="1324" h="726" extrusionOk="0">
                  <a:moveTo>
                    <a:pt x="975" y="0"/>
                  </a:moveTo>
                  <a:lnTo>
                    <a:pt x="624" y="361"/>
                  </a:lnTo>
                  <a:lnTo>
                    <a:pt x="260" y="6"/>
                  </a:lnTo>
                  <a:lnTo>
                    <a:pt x="0" y="272"/>
                  </a:lnTo>
                  <a:lnTo>
                    <a:pt x="21" y="413"/>
                  </a:lnTo>
                  <a:cubicBezTo>
                    <a:pt x="26" y="445"/>
                    <a:pt x="34" y="478"/>
                    <a:pt x="46" y="508"/>
                  </a:cubicBezTo>
                  <a:lnTo>
                    <a:pt x="269" y="725"/>
                  </a:lnTo>
                  <a:lnTo>
                    <a:pt x="621" y="364"/>
                  </a:lnTo>
                  <a:lnTo>
                    <a:pt x="961" y="697"/>
                  </a:lnTo>
                  <a:lnTo>
                    <a:pt x="974" y="695"/>
                  </a:lnTo>
                  <a:cubicBezTo>
                    <a:pt x="988" y="692"/>
                    <a:pt x="1004" y="687"/>
                    <a:pt x="1018" y="684"/>
                  </a:cubicBezTo>
                  <a:lnTo>
                    <a:pt x="1316" y="378"/>
                  </a:lnTo>
                  <a:cubicBezTo>
                    <a:pt x="1319" y="363"/>
                    <a:pt x="1322" y="348"/>
                    <a:pt x="1324" y="333"/>
                  </a:cubicBezTo>
                  <a:lnTo>
                    <a:pt x="1324" y="333"/>
                  </a:lnTo>
                  <a:lnTo>
                    <a:pt x="1320" y="337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1" name="Google Shape;3281;p53"/>
            <p:cNvSpPr/>
            <p:nvPr/>
          </p:nvSpPr>
          <p:spPr>
            <a:xfrm>
              <a:off x="1714385" y="1809026"/>
              <a:ext cx="151171" cy="33151"/>
            </a:xfrm>
            <a:custGeom>
              <a:avLst/>
              <a:gdLst/>
              <a:ahLst/>
              <a:cxnLst/>
              <a:rect l="l" t="t" r="r" b="b"/>
              <a:pathLst>
                <a:path w="2052" h="450" extrusionOk="0">
                  <a:moveTo>
                    <a:pt x="91" y="0"/>
                  </a:moveTo>
                  <a:lnTo>
                    <a:pt x="0" y="94"/>
                  </a:lnTo>
                  <a:lnTo>
                    <a:pt x="365" y="450"/>
                  </a:lnTo>
                  <a:lnTo>
                    <a:pt x="700" y="103"/>
                  </a:lnTo>
                  <a:lnTo>
                    <a:pt x="1047" y="440"/>
                  </a:lnTo>
                  <a:lnTo>
                    <a:pt x="1387" y="90"/>
                  </a:lnTo>
                  <a:lnTo>
                    <a:pt x="1737" y="431"/>
                  </a:lnTo>
                  <a:lnTo>
                    <a:pt x="2052" y="108"/>
                  </a:lnTo>
                  <a:cubicBezTo>
                    <a:pt x="1583" y="90"/>
                    <a:pt x="1134" y="67"/>
                    <a:pt x="724" y="41"/>
                  </a:cubicBezTo>
                  <a:lnTo>
                    <a:pt x="700" y="67"/>
                  </a:lnTo>
                  <a:lnTo>
                    <a:pt x="672" y="38"/>
                  </a:lnTo>
                  <a:cubicBezTo>
                    <a:pt x="466" y="25"/>
                    <a:pt x="273" y="13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2" name="Google Shape;3282;p53"/>
            <p:cNvSpPr/>
            <p:nvPr/>
          </p:nvSpPr>
          <p:spPr>
            <a:xfrm>
              <a:off x="1614708" y="1803059"/>
              <a:ext cx="99381" cy="40445"/>
            </a:xfrm>
            <a:custGeom>
              <a:avLst/>
              <a:gdLst/>
              <a:ahLst/>
              <a:cxnLst/>
              <a:rect l="l" t="t" r="r" b="b"/>
              <a:pathLst>
                <a:path w="1349" h="549" extrusionOk="0">
                  <a:moveTo>
                    <a:pt x="381" y="0"/>
                  </a:moveTo>
                  <a:cubicBezTo>
                    <a:pt x="218" y="0"/>
                    <a:pt x="69" y="96"/>
                    <a:pt x="0" y="244"/>
                  </a:cubicBezTo>
                  <a:lnTo>
                    <a:pt x="312" y="548"/>
                  </a:lnTo>
                  <a:lnTo>
                    <a:pt x="648" y="203"/>
                  </a:lnTo>
                  <a:lnTo>
                    <a:pt x="993" y="539"/>
                  </a:lnTo>
                  <a:lnTo>
                    <a:pt x="1349" y="175"/>
                  </a:lnTo>
                  <a:lnTo>
                    <a:pt x="1236" y="67"/>
                  </a:lnTo>
                  <a:cubicBezTo>
                    <a:pt x="1070" y="54"/>
                    <a:pt x="917" y="42"/>
                    <a:pt x="779" y="30"/>
                  </a:cubicBezTo>
                  <a:lnTo>
                    <a:pt x="648" y="165"/>
                  </a:lnTo>
                  <a:lnTo>
                    <a:pt x="484" y="7"/>
                  </a:lnTo>
                  <a:lnTo>
                    <a:pt x="418" y="2"/>
                  </a:lnTo>
                  <a:cubicBezTo>
                    <a:pt x="405" y="1"/>
                    <a:pt x="393" y="0"/>
                    <a:pt x="3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3" name="Google Shape;3283;p53"/>
            <p:cNvSpPr/>
            <p:nvPr/>
          </p:nvSpPr>
          <p:spPr>
            <a:xfrm>
              <a:off x="1724183" y="2080798"/>
              <a:ext cx="97907" cy="53705"/>
            </a:xfrm>
            <a:custGeom>
              <a:avLst/>
              <a:gdLst/>
              <a:ahLst/>
              <a:cxnLst/>
              <a:rect l="l" t="t" r="r" b="b"/>
              <a:pathLst>
                <a:path w="1329" h="729" extrusionOk="0">
                  <a:moveTo>
                    <a:pt x="1031" y="1"/>
                  </a:moveTo>
                  <a:lnTo>
                    <a:pt x="695" y="347"/>
                  </a:lnTo>
                  <a:lnTo>
                    <a:pt x="350" y="10"/>
                  </a:lnTo>
                  <a:lnTo>
                    <a:pt x="0" y="366"/>
                  </a:lnTo>
                  <a:cubicBezTo>
                    <a:pt x="0" y="371"/>
                    <a:pt x="2" y="378"/>
                    <a:pt x="4" y="382"/>
                  </a:cubicBezTo>
                  <a:lnTo>
                    <a:pt x="358" y="729"/>
                  </a:lnTo>
                  <a:lnTo>
                    <a:pt x="695" y="382"/>
                  </a:lnTo>
                  <a:lnTo>
                    <a:pt x="1040" y="719"/>
                  </a:lnTo>
                  <a:lnTo>
                    <a:pt x="1308" y="446"/>
                  </a:lnTo>
                  <a:lnTo>
                    <a:pt x="1329" y="291"/>
                  </a:lnTo>
                  <a:lnTo>
                    <a:pt x="103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4" name="Google Shape;3284;p53"/>
            <p:cNvSpPr/>
            <p:nvPr/>
          </p:nvSpPr>
          <p:spPr>
            <a:xfrm>
              <a:off x="1869020" y="1817130"/>
              <a:ext cx="44718" cy="23059"/>
            </a:xfrm>
            <a:custGeom>
              <a:avLst/>
              <a:gdLst/>
              <a:ahLst/>
              <a:cxnLst/>
              <a:rect l="l" t="t" r="r" b="b"/>
              <a:pathLst>
                <a:path w="607" h="313" extrusionOk="0">
                  <a:moveTo>
                    <a:pt x="0" y="1"/>
                  </a:moveTo>
                  <a:lnTo>
                    <a:pt x="320" y="313"/>
                  </a:lnTo>
                  <a:lnTo>
                    <a:pt x="607" y="18"/>
                  </a:lnTo>
                  <a:cubicBezTo>
                    <a:pt x="402" y="14"/>
                    <a:pt x="200" y="7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5" name="Google Shape;3285;p53"/>
            <p:cNvSpPr/>
            <p:nvPr/>
          </p:nvSpPr>
          <p:spPr>
            <a:xfrm>
              <a:off x="1625611" y="1884686"/>
              <a:ext cx="34772" cy="20922"/>
            </a:xfrm>
            <a:custGeom>
              <a:avLst/>
              <a:gdLst/>
              <a:ahLst/>
              <a:cxnLst/>
              <a:rect l="l" t="t" r="r" b="b"/>
              <a:pathLst>
                <a:path w="472" h="284" extrusionOk="0">
                  <a:moveTo>
                    <a:pt x="180" y="0"/>
                  </a:moveTo>
                  <a:lnTo>
                    <a:pt x="1" y="184"/>
                  </a:lnTo>
                  <a:cubicBezTo>
                    <a:pt x="17" y="190"/>
                    <a:pt x="34" y="197"/>
                    <a:pt x="52" y="201"/>
                  </a:cubicBezTo>
                  <a:cubicBezTo>
                    <a:pt x="183" y="232"/>
                    <a:pt x="324" y="258"/>
                    <a:pt x="471" y="284"/>
                  </a:cubicBezTo>
                  <a:lnTo>
                    <a:pt x="18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6" name="Google Shape;3286;p53"/>
            <p:cNvSpPr/>
            <p:nvPr/>
          </p:nvSpPr>
          <p:spPr>
            <a:xfrm>
              <a:off x="2078245" y="1814331"/>
              <a:ext cx="43760" cy="23427"/>
            </a:xfrm>
            <a:custGeom>
              <a:avLst/>
              <a:gdLst/>
              <a:ahLst/>
              <a:cxnLst/>
              <a:rect l="l" t="t" r="r" b="b"/>
              <a:pathLst>
                <a:path w="594" h="318" extrusionOk="0">
                  <a:moveTo>
                    <a:pt x="594" y="1"/>
                  </a:moveTo>
                  <a:lnTo>
                    <a:pt x="594" y="1"/>
                  </a:lnTo>
                  <a:cubicBezTo>
                    <a:pt x="402" y="17"/>
                    <a:pt x="204" y="29"/>
                    <a:pt x="0" y="41"/>
                  </a:cubicBezTo>
                  <a:lnTo>
                    <a:pt x="283" y="318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7" name="Google Shape;3287;p53"/>
            <p:cNvSpPr/>
            <p:nvPr/>
          </p:nvSpPr>
          <p:spPr>
            <a:xfrm>
              <a:off x="1734570" y="1978469"/>
              <a:ext cx="102107" cy="53705"/>
            </a:xfrm>
            <a:custGeom>
              <a:avLst/>
              <a:gdLst/>
              <a:ahLst/>
              <a:cxnLst/>
              <a:rect l="l" t="t" r="r" b="b"/>
              <a:pathLst>
                <a:path w="1386" h="729" extrusionOk="0">
                  <a:moveTo>
                    <a:pt x="823" y="0"/>
                  </a:moveTo>
                  <a:lnTo>
                    <a:pt x="488" y="345"/>
                  </a:lnTo>
                  <a:lnTo>
                    <a:pt x="141" y="8"/>
                  </a:lnTo>
                  <a:lnTo>
                    <a:pt x="64" y="89"/>
                  </a:lnTo>
                  <a:lnTo>
                    <a:pt x="0" y="581"/>
                  </a:lnTo>
                  <a:lnTo>
                    <a:pt x="151" y="728"/>
                  </a:lnTo>
                  <a:lnTo>
                    <a:pt x="488" y="382"/>
                  </a:lnTo>
                  <a:lnTo>
                    <a:pt x="833" y="719"/>
                  </a:lnTo>
                  <a:lnTo>
                    <a:pt x="1175" y="369"/>
                  </a:lnTo>
                  <a:lnTo>
                    <a:pt x="1335" y="526"/>
                  </a:lnTo>
                  <a:lnTo>
                    <a:pt x="1385" y="124"/>
                  </a:lnTo>
                  <a:lnTo>
                    <a:pt x="1173" y="340"/>
                  </a:lnTo>
                  <a:lnTo>
                    <a:pt x="8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8" name="Google Shape;3288;p53"/>
            <p:cNvSpPr/>
            <p:nvPr/>
          </p:nvSpPr>
          <p:spPr>
            <a:xfrm>
              <a:off x="1923831" y="1818677"/>
              <a:ext cx="41329" cy="21070"/>
            </a:xfrm>
            <a:custGeom>
              <a:avLst/>
              <a:gdLst/>
              <a:ahLst/>
              <a:cxnLst/>
              <a:rect l="l" t="t" r="r" b="b"/>
              <a:pathLst>
                <a:path w="561" h="286" extrusionOk="0">
                  <a:moveTo>
                    <a:pt x="0" y="1"/>
                  </a:moveTo>
                  <a:lnTo>
                    <a:pt x="292" y="285"/>
                  </a:lnTo>
                  <a:lnTo>
                    <a:pt x="561" y="8"/>
                  </a:lnTo>
                  <a:cubicBezTo>
                    <a:pt x="374" y="7"/>
                    <a:pt x="187" y="5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9" name="Google Shape;3289;p53"/>
            <p:cNvSpPr/>
            <p:nvPr/>
          </p:nvSpPr>
          <p:spPr>
            <a:xfrm>
              <a:off x="2028885" y="1817719"/>
              <a:ext cx="40224" cy="20628"/>
            </a:xfrm>
            <a:custGeom>
              <a:avLst/>
              <a:gdLst/>
              <a:ahLst/>
              <a:cxnLst/>
              <a:rect l="l" t="t" r="r" b="b"/>
              <a:pathLst>
                <a:path w="546" h="280" extrusionOk="0">
                  <a:moveTo>
                    <a:pt x="545" y="1"/>
                  </a:moveTo>
                  <a:lnTo>
                    <a:pt x="545" y="1"/>
                  </a:lnTo>
                  <a:cubicBezTo>
                    <a:pt x="366" y="7"/>
                    <a:pt x="186" y="14"/>
                    <a:pt x="1" y="17"/>
                  </a:cubicBezTo>
                  <a:lnTo>
                    <a:pt x="271" y="279"/>
                  </a:lnTo>
                  <a:lnTo>
                    <a:pt x="54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0" name="Google Shape;3290;p53"/>
            <p:cNvSpPr/>
            <p:nvPr/>
          </p:nvSpPr>
          <p:spPr>
            <a:xfrm>
              <a:off x="1975400" y="1819119"/>
              <a:ext cx="39561" cy="19891"/>
            </a:xfrm>
            <a:custGeom>
              <a:avLst/>
              <a:gdLst/>
              <a:ahLst/>
              <a:cxnLst/>
              <a:rect l="l" t="t" r="r" b="b"/>
              <a:pathLst>
                <a:path w="537" h="270" extrusionOk="0">
                  <a:moveTo>
                    <a:pt x="537" y="1"/>
                  </a:moveTo>
                  <a:cubicBezTo>
                    <a:pt x="361" y="4"/>
                    <a:pt x="180" y="4"/>
                    <a:pt x="0" y="4"/>
                  </a:cubicBezTo>
                  <a:lnTo>
                    <a:pt x="274" y="270"/>
                  </a:lnTo>
                  <a:lnTo>
                    <a:pt x="5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1" name="Google Shape;3291;p53"/>
            <p:cNvSpPr/>
            <p:nvPr/>
          </p:nvSpPr>
          <p:spPr>
            <a:xfrm>
              <a:off x="1811630" y="2014494"/>
              <a:ext cx="19007" cy="18860"/>
            </a:xfrm>
            <a:custGeom>
              <a:avLst/>
              <a:gdLst/>
              <a:ahLst/>
              <a:cxnLst/>
              <a:rect l="l" t="t" r="r" b="b"/>
              <a:pathLst>
                <a:path w="258" h="256" extrusionOk="0">
                  <a:moveTo>
                    <a:pt x="127" y="0"/>
                  </a:moveTo>
                  <a:lnTo>
                    <a:pt x="1" y="128"/>
                  </a:lnTo>
                  <a:lnTo>
                    <a:pt x="130" y="255"/>
                  </a:lnTo>
                  <a:lnTo>
                    <a:pt x="257" y="125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2" name="Google Shape;3292;p53"/>
            <p:cNvSpPr/>
            <p:nvPr/>
          </p:nvSpPr>
          <p:spPr>
            <a:xfrm>
              <a:off x="1815166" y="2075125"/>
              <a:ext cx="10166" cy="17533"/>
            </a:xfrm>
            <a:custGeom>
              <a:avLst/>
              <a:gdLst/>
              <a:ahLst/>
              <a:cxnLst/>
              <a:rect l="l" t="t" r="r" b="b"/>
              <a:pathLst>
                <a:path w="138" h="238" extrusionOk="0">
                  <a:moveTo>
                    <a:pt x="125" y="0"/>
                  </a:moveTo>
                  <a:lnTo>
                    <a:pt x="0" y="130"/>
                  </a:lnTo>
                  <a:lnTo>
                    <a:pt x="109" y="238"/>
                  </a:lnTo>
                  <a:lnTo>
                    <a:pt x="138" y="13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3" name="Google Shape;3293;p53"/>
            <p:cNvSpPr/>
            <p:nvPr/>
          </p:nvSpPr>
          <p:spPr>
            <a:xfrm>
              <a:off x="1870051" y="2013315"/>
              <a:ext cx="9872" cy="17091"/>
            </a:xfrm>
            <a:custGeom>
              <a:avLst/>
              <a:gdLst/>
              <a:ahLst/>
              <a:cxnLst/>
              <a:rect l="l" t="t" r="r" b="b"/>
              <a:pathLst>
                <a:path w="134" h="232" extrusionOk="0">
                  <a:moveTo>
                    <a:pt x="4" y="0"/>
                  </a:moveTo>
                  <a:lnTo>
                    <a:pt x="1" y="4"/>
                  </a:lnTo>
                  <a:lnTo>
                    <a:pt x="34" y="231"/>
                  </a:lnTo>
                  <a:lnTo>
                    <a:pt x="134" y="127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4" name="Google Shape;3294;p53"/>
            <p:cNvSpPr/>
            <p:nvPr/>
          </p:nvSpPr>
          <p:spPr>
            <a:xfrm>
              <a:off x="1808462" y="1917912"/>
              <a:ext cx="19007" cy="18860"/>
            </a:xfrm>
            <a:custGeom>
              <a:avLst/>
              <a:gdLst/>
              <a:ahLst/>
              <a:cxnLst/>
              <a:rect l="l" t="t" r="r" b="b"/>
              <a:pathLst>
                <a:path w="258" h="256" extrusionOk="0">
                  <a:moveTo>
                    <a:pt x="128" y="1"/>
                  </a:moveTo>
                  <a:lnTo>
                    <a:pt x="1" y="130"/>
                  </a:lnTo>
                  <a:lnTo>
                    <a:pt x="131" y="255"/>
                  </a:lnTo>
                  <a:lnTo>
                    <a:pt x="257" y="126"/>
                  </a:lnTo>
                  <a:lnTo>
                    <a:pt x="1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5" name="Google Shape;3295;p53"/>
            <p:cNvSpPr/>
            <p:nvPr/>
          </p:nvSpPr>
          <p:spPr>
            <a:xfrm>
              <a:off x="1879481" y="2079693"/>
              <a:ext cx="4199" cy="7367"/>
            </a:xfrm>
            <a:custGeom>
              <a:avLst/>
              <a:gdLst/>
              <a:ahLst/>
              <a:cxnLst/>
              <a:rect l="l" t="t" r="r" b="b"/>
              <a:pathLst>
                <a:path w="57" h="100" extrusionOk="0">
                  <a:moveTo>
                    <a:pt x="1" y="0"/>
                  </a:moveTo>
                  <a:lnTo>
                    <a:pt x="14" y="100"/>
                  </a:lnTo>
                  <a:lnTo>
                    <a:pt x="56" y="5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6" name="Google Shape;3296;p53"/>
            <p:cNvSpPr/>
            <p:nvPr/>
          </p:nvSpPr>
          <p:spPr>
            <a:xfrm>
              <a:off x="1763376" y="2074094"/>
              <a:ext cx="18933" cy="18786"/>
            </a:xfrm>
            <a:custGeom>
              <a:avLst/>
              <a:gdLst/>
              <a:ahLst/>
              <a:cxnLst/>
              <a:rect l="l" t="t" r="r" b="b"/>
              <a:pathLst>
                <a:path w="257" h="255" extrusionOk="0">
                  <a:moveTo>
                    <a:pt x="127" y="0"/>
                  </a:moveTo>
                  <a:lnTo>
                    <a:pt x="0" y="128"/>
                  </a:lnTo>
                  <a:lnTo>
                    <a:pt x="130" y="255"/>
                  </a:lnTo>
                  <a:lnTo>
                    <a:pt x="257" y="125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7" name="Google Shape;3297;p53"/>
            <p:cNvSpPr/>
            <p:nvPr/>
          </p:nvSpPr>
          <p:spPr>
            <a:xfrm>
              <a:off x="1808637" y="1971321"/>
              <a:ext cx="19081" cy="18933"/>
            </a:xfrm>
            <a:custGeom>
              <a:avLst/>
              <a:gdLst/>
              <a:ahLst/>
              <a:cxnLst/>
              <a:rect l="l" t="t" r="r" b="b"/>
              <a:pathLst>
                <a:path w="259" h="257" extrusionOk="0">
                  <a:moveTo>
                    <a:pt x="127" y="0"/>
                  </a:moveTo>
                  <a:lnTo>
                    <a:pt x="1" y="130"/>
                  </a:lnTo>
                  <a:lnTo>
                    <a:pt x="132" y="257"/>
                  </a:lnTo>
                  <a:lnTo>
                    <a:pt x="259" y="1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8" name="Google Shape;3298;p53"/>
            <p:cNvSpPr/>
            <p:nvPr/>
          </p:nvSpPr>
          <p:spPr>
            <a:xfrm>
              <a:off x="1760208" y="2013684"/>
              <a:ext cx="18933" cy="18933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7" y="0"/>
                  </a:moveTo>
                  <a:lnTo>
                    <a:pt x="1" y="130"/>
                  </a:lnTo>
                  <a:lnTo>
                    <a:pt x="130" y="257"/>
                  </a:lnTo>
                  <a:lnTo>
                    <a:pt x="257" y="1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9" name="Google Shape;3299;p53"/>
            <p:cNvSpPr/>
            <p:nvPr/>
          </p:nvSpPr>
          <p:spPr>
            <a:xfrm>
              <a:off x="1864968" y="1972060"/>
              <a:ext cx="13776" cy="18933"/>
            </a:xfrm>
            <a:custGeom>
              <a:avLst/>
              <a:gdLst/>
              <a:ahLst/>
              <a:cxnLst/>
              <a:rect l="l" t="t" r="r" b="b"/>
              <a:pathLst>
                <a:path w="187" h="257" extrusionOk="0">
                  <a:moveTo>
                    <a:pt x="57" y="0"/>
                  </a:moveTo>
                  <a:lnTo>
                    <a:pt x="0" y="60"/>
                  </a:lnTo>
                  <a:lnTo>
                    <a:pt x="22" y="218"/>
                  </a:lnTo>
                  <a:lnTo>
                    <a:pt x="62" y="256"/>
                  </a:lnTo>
                  <a:lnTo>
                    <a:pt x="187" y="127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0" name="Google Shape;3300;p53"/>
            <p:cNvSpPr/>
            <p:nvPr/>
          </p:nvSpPr>
          <p:spPr>
            <a:xfrm>
              <a:off x="1757261" y="1917322"/>
              <a:ext cx="18860" cy="19007"/>
            </a:xfrm>
            <a:custGeom>
              <a:avLst/>
              <a:gdLst/>
              <a:ahLst/>
              <a:cxnLst/>
              <a:rect l="l" t="t" r="r" b="b"/>
              <a:pathLst>
                <a:path w="256" h="258" extrusionOk="0">
                  <a:moveTo>
                    <a:pt x="126" y="1"/>
                  </a:moveTo>
                  <a:lnTo>
                    <a:pt x="1" y="130"/>
                  </a:lnTo>
                  <a:lnTo>
                    <a:pt x="131" y="257"/>
                  </a:lnTo>
                  <a:lnTo>
                    <a:pt x="25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1" name="Google Shape;3301;p53"/>
            <p:cNvSpPr/>
            <p:nvPr/>
          </p:nvSpPr>
          <p:spPr>
            <a:xfrm>
              <a:off x="1806399" y="1823466"/>
              <a:ext cx="18933" cy="18933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7" y="0"/>
                  </a:moveTo>
                  <a:lnTo>
                    <a:pt x="0" y="130"/>
                  </a:lnTo>
                  <a:lnTo>
                    <a:pt x="130" y="257"/>
                  </a:lnTo>
                  <a:lnTo>
                    <a:pt x="257" y="1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2" name="Google Shape;3302;p53"/>
            <p:cNvSpPr/>
            <p:nvPr/>
          </p:nvSpPr>
          <p:spPr>
            <a:xfrm>
              <a:off x="1807210" y="1876435"/>
              <a:ext cx="18933" cy="18933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7" y="0"/>
                  </a:moveTo>
                  <a:lnTo>
                    <a:pt x="0" y="130"/>
                  </a:lnTo>
                  <a:lnTo>
                    <a:pt x="130" y="256"/>
                  </a:lnTo>
                  <a:lnTo>
                    <a:pt x="257" y="1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3" name="Google Shape;3303;p53"/>
            <p:cNvSpPr/>
            <p:nvPr/>
          </p:nvSpPr>
          <p:spPr>
            <a:xfrm>
              <a:off x="1910791" y="1917764"/>
              <a:ext cx="18933" cy="19007"/>
            </a:xfrm>
            <a:custGeom>
              <a:avLst/>
              <a:gdLst/>
              <a:ahLst/>
              <a:cxnLst/>
              <a:rect l="l" t="t" r="r" b="b"/>
              <a:pathLst>
                <a:path w="257" h="258" extrusionOk="0">
                  <a:moveTo>
                    <a:pt x="127" y="1"/>
                  </a:moveTo>
                  <a:lnTo>
                    <a:pt x="0" y="131"/>
                  </a:lnTo>
                  <a:lnTo>
                    <a:pt x="130" y="257"/>
                  </a:lnTo>
                  <a:lnTo>
                    <a:pt x="257" y="128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4" name="Google Shape;3304;p53"/>
            <p:cNvSpPr/>
            <p:nvPr/>
          </p:nvSpPr>
          <p:spPr>
            <a:xfrm>
              <a:off x="1918453" y="2116381"/>
              <a:ext cx="18933" cy="17681"/>
            </a:xfrm>
            <a:custGeom>
              <a:avLst/>
              <a:gdLst/>
              <a:ahLst/>
              <a:cxnLst/>
              <a:rect l="l" t="t" r="r" b="b"/>
              <a:pathLst>
                <a:path w="257" h="240" extrusionOk="0">
                  <a:moveTo>
                    <a:pt x="127" y="1"/>
                  </a:moveTo>
                  <a:lnTo>
                    <a:pt x="1" y="130"/>
                  </a:lnTo>
                  <a:lnTo>
                    <a:pt x="115" y="240"/>
                  </a:lnTo>
                  <a:lnTo>
                    <a:pt x="151" y="235"/>
                  </a:lnTo>
                  <a:lnTo>
                    <a:pt x="257" y="12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5" name="Google Shape;3305;p53"/>
            <p:cNvSpPr/>
            <p:nvPr/>
          </p:nvSpPr>
          <p:spPr>
            <a:xfrm>
              <a:off x="1910202" y="1877245"/>
              <a:ext cx="18933" cy="18933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7" y="0"/>
                  </a:moveTo>
                  <a:lnTo>
                    <a:pt x="0" y="130"/>
                  </a:lnTo>
                  <a:lnTo>
                    <a:pt x="130" y="257"/>
                  </a:lnTo>
                  <a:lnTo>
                    <a:pt x="257" y="1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6" name="Google Shape;3306;p53"/>
            <p:cNvSpPr/>
            <p:nvPr/>
          </p:nvSpPr>
          <p:spPr>
            <a:xfrm>
              <a:off x="1908802" y="1823539"/>
              <a:ext cx="18933" cy="19007"/>
            </a:xfrm>
            <a:custGeom>
              <a:avLst/>
              <a:gdLst/>
              <a:ahLst/>
              <a:cxnLst/>
              <a:rect l="l" t="t" r="r" b="b"/>
              <a:pathLst>
                <a:path w="257" h="258" extrusionOk="0">
                  <a:moveTo>
                    <a:pt x="127" y="1"/>
                  </a:moveTo>
                  <a:lnTo>
                    <a:pt x="0" y="131"/>
                  </a:lnTo>
                  <a:lnTo>
                    <a:pt x="130" y="257"/>
                  </a:lnTo>
                  <a:lnTo>
                    <a:pt x="257" y="128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7" name="Google Shape;3307;p53"/>
            <p:cNvSpPr/>
            <p:nvPr/>
          </p:nvSpPr>
          <p:spPr>
            <a:xfrm>
              <a:off x="2018866" y="1914449"/>
              <a:ext cx="8251" cy="4273"/>
            </a:xfrm>
            <a:custGeom>
              <a:avLst/>
              <a:gdLst/>
              <a:ahLst/>
              <a:cxnLst/>
              <a:rect l="l" t="t" r="r" b="b"/>
              <a:pathLst>
                <a:path w="112" h="58" extrusionOk="0">
                  <a:moveTo>
                    <a:pt x="56" y="0"/>
                  </a:moveTo>
                  <a:lnTo>
                    <a:pt x="0" y="57"/>
                  </a:lnTo>
                  <a:lnTo>
                    <a:pt x="111" y="54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8" name="Google Shape;3308;p53"/>
            <p:cNvSpPr/>
            <p:nvPr/>
          </p:nvSpPr>
          <p:spPr>
            <a:xfrm>
              <a:off x="2071467" y="1913712"/>
              <a:ext cx="5894" cy="3241"/>
            </a:xfrm>
            <a:custGeom>
              <a:avLst/>
              <a:gdLst/>
              <a:ahLst/>
              <a:cxnLst/>
              <a:rect l="l" t="t" r="r" b="b"/>
              <a:pathLst>
                <a:path w="80" h="44" extrusionOk="0">
                  <a:moveTo>
                    <a:pt x="40" y="1"/>
                  </a:moveTo>
                  <a:lnTo>
                    <a:pt x="0" y="43"/>
                  </a:lnTo>
                  <a:lnTo>
                    <a:pt x="79" y="39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9" name="Google Shape;3309;p53"/>
            <p:cNvSpPr/>
            <p:nvPr/>
          </p:nvSpPr>
          <p:spPr>
            <a:xfrm>
              <a:off x="1856275" y="1823024"/>
              <a:ext cx="18860" cy="18933"/>
            </a:xfrm>
            <a:custGeom>
              <a:avLst/>
              <a:gdLst/>
              <a:ahLst/>
              <a:cxnLst/>
              <a:rect l="l" t="t" r="r" b="b"/>
              <a:pathLst>
                <a:path w="256" h="257" extrusionOk="0">
                  <a:moveTo>
                    <a:pt x="126" y="0"/>
                  </a:moveTo>
                  <a:lnTo>
                    <a:pt x="1" y="130"/>
                  </a:lnTo>
                  <a:lnTo>
                    <a:pt x="131" y="257"/>
                  </a:lnTo>
                  <a:lnTo>
                    <a:pt x="256" y="127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0" name="Google Shape;3310;p53"/>
            <p:cNvSpPr/>
            <p:nvPr/>
          </p:nvSpPr>
          <p:spPr>
            <a:xfrm>
              <a:off x="1912633" y="1972870"/>
              <a:ext cx="18933" cy="18933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7" y="0"/>
                  </a:moveTo>
                  <a:lnTo>
                    <a:pt x="0" y="130"/>
                  </a:lnTo>
                  <a:lnTo>
                    <a:pt x="130" y="257"/>
                  </a:lnTo>
                  <a:lnTo>
                    <a:pt x="257" y="1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1" name="Google Shape;3311;p53"/>
            <p:cNvSpPr/>
            <p:nvPr/>
          </p:nvSpPr>
          <p:spPr>
            <a:xfrm>
              <a:off x="1857011" y="1875919"/>
              <a:ext cx="18933" cy="19007"/>
            </a:xfrm>
            <a:custGeom>
              <a:avLst/>
              <a:gdLst/>
              <a:ahLst/>
              <a:cxnLst/>
              <a:rect l="l" t="t" r="r" b="b"/>
              <a:pathLst>
                <a:path w="257" h="258" extrusionOk="0">
                  <a:moveTo>
                    <a:pt x="127" y="1"/>
                  </a:moveTo>
                  <a:lnTo>
                    <a:pt x="0" y="131"/>
                  </a:lnTo>
                  <a:lnTo>
                    <a:pt x="130" y="257"/>
                  </a:lnTo>
                  <a:lnTo>
                    <a:pt x="257" y="127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2" name="Google Shape;3312;p53"/>
            <p:cNvSpPr/>
            <p:nvPr/>
          </p:nvSpPr>
          <p:spPr>
            <a:xfrm>
              <a:off x="1858190" y="1917249"/>
              <a:ext cx="18933" cy="18933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7" y="0"/>
                  </a:moveTo>
                  <a:lnTo>
                    <a:pt x="0" y="130"/>
                  </a:lnTo>
                  <a:lnTo>
                    <a:pt x="130" y="256"/>
                  </a:lnTo>
                  <a:lnTo>
                    <a:pt x="257" y="1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3" name="Google Shape;3313;p53"/>
            <p:cNvSpPr/>
            <p:nvPr/>
          </p:nvSpPr>
          <p:spPr>
            <a:xfrm>
              <a:off x="1913812" y="2014126"/>
              <a:ext cx="18860" cy="18933"/>
            </a:xfrm>
            <a:custGeom>
              <a:avLst/>
              <a:gdLst/>
              <a:ahLst/>
              <a:cxnLst/>
              <a:rect l="l" t="t" r="r" b="b"/>
              <a:pathLst>
                <a:path w="256" h="257" extrusionOk="0">
                  <a:moveTo>
                    <a:pt x="125" y="0"/>
                  </a:moveTo>
                  <a:lnTo>
                    <a:pt x="0" y="130"/>
                  </a:lnTo>
                  <a:lnTo>
                    <a:pt x="130" y="257"/>
                  </a:lnTo>
                  <a:lnTo>
                    <a:pt x="255" y="127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53"/>
            <p:cNvSpPr/>
            <p:nvPr/>
          </p:nvSpPr>
          <p:spPr>
            <a:xfrm>
              <a:off x="1917495" y="2075199"/>
              <a:ext cx="19007" cy="19007"/>
            </a:xfrm>
            <a:custGeom>
              <a:avLst/>
              <a:gdLst/>
              <a:ahLst/>
              <a:cxnLst/>
              <a:rect l="l" t="t" r="r" b="b"/>
              <a:pathLst>
                <a:path w="258" h="258" extrusionOk="0">
                  <a:moveTo>
                    <a:pt x="128" y="1"/>
                  </a:moveTo>
                  <a:lnTo>
                    <a:pt x="1" y="131"/>
                  </a:lnTo>
                  <a:lnTo>
                    <a:pt x="131" y="257"/>
                  </a:lnTo>
                  <a:lnTo>
                    <a:pt x="257" y="127"/>
                  </a:lnTo>
                  <a:lnTo>
                    <a:pt x="1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5" name="Google Shape;3315;p53"/>
            <p:cNvSpPr/>
            <p:nvPr/>
          </p:nvSpPr>
          <p:spPr>
            <a:xfrm>
              <a:off x="1759029" y="1972354"/>
              <a:ext cx="19007" cy="19007"/>
            </a:xfrm>
            <a:custGeom>
              <a:avLst/>
              <a:gdLst/>
              <a:ahLst/>
              <a:cxnLst/>
              <a:rect l="l" t="t" r="r" b="b"/>
              <a:pathLst>
                <a:path w="258" h="258" extrusionOk="0">
                  <a:moveTo>
                    <a:pt x="127" y="1"/>
                  </a:moveTo>
                  <a:lnTo>
                    <a:pt x="1" y="131"/>
                  </a:lnTo>
                  <a:lnTo>
                    <a:pt x="131" y="257"/>
                  </a:lnTo>
                  <a:lnTo>
                    <a:pt x="257" y="127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53"/>
            <p:cNvSpPr/>
            <p:nvPr/>
          </p:nvSpPr>
          <p:spPr>
            <a:xfrm>
              <a:off x="2164513" y="1871941"/>
              <a:ext cx="18933" cy="18860"/>
            </a:xfrm>
            <a:custGeom>
              <a:avLst/>
              <a:gdLst/>
              <a:ahLst/>
              <a:cxnLst/>
              <a:rect l="l" t="t" r="r" b="b"/>
              <a:pathLst>
                <a:path w="257" h="256" extrusionOk="0">
                  <a:moveTo>
                    <a:pt x="127" y="1"/>
                  </a:moveTo>
                  <a:lnTo>
                    <a:pt x="0" y="131"/>
                  </a:lnTo>
                  <a:lnTo>
                    <a:pt x="130" y="256"/>
                  </a:lnTo>
                  <a:lnTo>
                    <a:pt x="257" y="12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p53"/>
            <p:cNvSpPr/>
            <p:nvPr/>
          </p:nvSpPr>
          <p:spPr>
            <a:xfrm>
              <a:off x="2163777" y="1819045"/>
              <a:ext cx="19007" cy="18933"/>
            </a:xfrm>
            <a:custGeom>
              <a:avLst/>
              <a:gdLst/>
              <a:ahLst/>
              <a:cxnLst/>
              <a:rect l="l" t="t" r="r" b="b"/>
              <a:pathLst>
                <a:path w="258" h="257" extrusionOk="0">
                  <a:moveTo>
                    <a:pt x="128" y="0"/>
                  </a:moveTo>
                  <a:lnTo>
                    <a:pt x="1" y="130"/>
                  </a:lnTo>
                  <a:lnTo>
                    <a:pt x="131" y="257"/>
                  </a:lnTo>
                  <a:lnTo>
                    <a:pt x="257" y="127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8" name="Google Shape;3318;p53"/>
            <p:cNvSpPr/>
            <p:nvPr/>
          </p:nvSpPr>
          <p:spPr>
            <a:xfrm>
              <a:off x="1965823" y="1915702"/>
              <a:ext cx="8104" cy="4273"/>
            </a:xfrm>
            <a:custGeom>
              <a:avLst/>
              <a:gdLst/>
              <a:ahLst/>
              <a:cxnLst/>
              <a:rect l="l" t="t" r="r" b="b"/>
              <a:pathLst>
                <a:path w="110" h="58" extrusionOk="0">
                  <a:moveTo>
                    <a:pt x="54" y="0"/>
                  </a:moveTo>
                  <a:lnTo>
                    <a:pt x="0" y="57"/>
                  </a:lnTo>
                  <a:lnTo>
                    <a:pt x="109" y="54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53"/>
            <p:cNvSpPr/>
            <p:nvPr/>
          </p:nvSpPr>
          <p:spPr>
            <a:xfrm>
              <a:off x="2114933" y="1872530"/>
              <a:ext cx="18860" cy="19007"/>
            </a:xfrm>
            <a:custGeom>
              <a:avLst/>
              <a:gdLst/>
              <a:ahLst/>
              <a:cxnLst/>
              <a:rect l="l" t="t" r="r" b="b"/>
              <a:pathLst>
                <a:path w="256" h="258" extrusionOk="0">
                  <a:moveTo>
                    <a:pt x="126" y="1"/>
                  </a:moveTo>
                  <a:lnTo>
                    <a:pt x="1" y="131"/>
                  </a:lnTo>
                  <a:lnTo>
                    <a:pt x="129" y="257"/>
                  </a:lnTo>
                  <a:lnTo>
                    <a:pt x="25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0" name="Google Shape;3320;p53"/>
            <p:cNvSpPr/>
            <p:nvPr/>
          </p:nvSpPr>
          <p:spPr>
            <a:xfrm>
              <a:off x="1967886" y="2115423"/>
              <a:ext cx="7883" cy="8472"/>
            </a:xfrm>
            <a:custGeom>
              <a:avLst/>
              <a:gdLst/>
              <a:ahLst/>
              <a:cxnLst/>
              <a:rect l="l" t="t" r="r" b="b"/>
              <a:pathLst>
                <a:path w="107" h="115" extrusionOk="0">
                  <a:moveTo>
                    <a:pt x="107" y="1"/>
                  </a:moveTo>
                  <a:lnTo>
                    <a:pt x="1" y="109"/>
                  </a:lnTo>
                  <a:lnTo>
                    <a:pt x="7" y="115"/>
                  </a:lnTo>
                  <a:cubicBezTo>
                    <a:pt x="47" y="83"/>
                    <a:pt x="80" y="45"/>
                    <a:pt x="107" y="1"/>
                  </a:cubicBezTo>
                  <a:close/>
                </a:path>
              </a:pathLst>
            </a:custGeom>
            <a:solidFill>
              <a:srgbClr val="E5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1" name="Google Shape;3321;p53"/>
            <p:cNvSpPr/>
            <p:nvPr/>
          </p:nvSpPr>
          <p:spPr>
            <a:xfrm>
              <a:off x="1959635" y="1874741"/>
              <a:ext cx="18933" cy="19007"/>
            </a:xfrm>
            <a:custGeom>
              <a:avLst/>
              <a:gdLst/>
              <a:ahLst/>
              <a:cxnLst/>
              <a:rect l="l" t="t" r="r" b="b"/>
              <a:pathLst>
                <a:path w="257" h="258" extrusionOk="0">
                  <a:moveTo>
                    <a:pt x="127" y="1"/>
                  </a:moveTo>
                  <a:lnTo>
                    <a:pt x="0" y="131"/>
                  </a:lnTo>
                  <a:lnTo>
                    <a:pt x="130" y="257"/>
                  </a:lnTo>
                  <a:lnTo>
                    <a:pt x="257" y="128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2" name="Google Shape;3322;p53"/>
            <p:cNvSpPr/>
            <p:nvPr/>
          </p:nvSpPr>
          <p:spPr>
            <a:xfrm>
              <a:off x="2062700" y="1819045"/>
              <a:ext cx="19007" cy="18860"/>
            </a:xfrm>
            <a:custGeom>
              <a:avLst/>
              <a:gdLst/>
              <a:ahLst/>
              <a:cxnLst/>
              <a:rect l="l" t="t" r="r" b="b"/>
              <a:pathLst>
                <a:path w="258" h="256" extrusionOk="0">
                  <a:moveTo>
                    <a:pt x="127" y="0"/>
                  </a:moveTo>
                  <a:lnTo>
                    <a:pt x="1" y="130"/>
                  </a:lnTo>
                  <a:lnTo>
                    <a:pt x="130" y="255"/>
                  </a:lnTo>
                  <a:lnTo>
                    <a:pt x="257" y="125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53"/>
            <p:cNvSpPr/>
            <p:nvPr/>
          </p:nvSpPr>
          <p:spPr>
            <a:xfrm>
              <a:off x="2114859" y="1820666"/>
              <a:ext cx="18933" cy="18933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7" y="0"/>
                  </a:moveTo>
                  <a:lnTo>
                    <a:pt x="0" y="130"/>
                  </a:lnTo>
                  <a:lnTo>
                    <a:pt x="130" y="257"/>
                  </a:lnTo>
                  <a:lnTo>
                    <a:pt x="257" y="1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53"/>
            <p:cNvSpPr/>
            <p:nvPr/>
          </p:nvSpPr>
          <p:spPr>
            <a:xfrm>
              <a:off x="1756156" y="1876067"/>
              <a:ext cx="18933" cy="18933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7" y="0"/>
                  </a:moveTo>
                  <a:lnTo>
                    <a:pt x="0" y="130"/>
                  </a:lnTo>
                  <a:lnTo>
                    <a:pt x="130" y="257"/>
                  </a:lnTo>
                  <a:lnTo>
                    <a:pt x="257" y="1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53"/>
            <p:cNvSpPr/>
            <p:nvPr/>
          </p:nvSpPr>
          <p:spPr>
            <a:xfrm>
              <a:off x="2011425" y="1819856"/>
              <a:ext cx="18933" cy="18860"/>
            </a:xfrm>
            <a:custGeom>
              <a:avLst/>
              <a:gdLst/>
              <a:ahLst/>
              <a:cxnLst/>
              <a:rect l="l" t="t" r="r" b="b"/>
              <a:pathLst>
                <a:path w="257" h="256" extrusionOk="0">
                  <a:moveTo>
                    <a:pt x="127" y="0"/>
                  </a:moveTo>
                  <a:lnTo>
                    <a:pt x="0" y="130"/>
                  </a:lnTo>
                  <a:lnTo>
                    <a:pt x="130" y="255"/>
                  </a:lnTo>
                  <a:lnTo>
                    <a:pt x="257" y="125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53"/>
            <p:cNvSpPr/>
            <p:nvPr/>
          </p:nvSpPr>
          <p:spPr>
            <a:xfrm>
              <a:off x="1960028" y="1826292"/>
              <a:ext cx="19081" cy="19081"/>
            </a:xfrm>
            <a:custGeom>
              <a:avLst/>
              <a:gdLst/>
              <a:ahLst/>
              <a:cxnLst/>
              <a:rect l="l" t="t" r="r" b="b"/>
              <a:pathLst>
                <a:path w="259" h="259" extrusionOk="0">
                  <a:moveTo>
                    <a:pt x="128" y="1"/>
                  </a:moveTo>
                  <a:lnTo>
                    <a:pt x="1" y="132"/>
                  </a:lnTo>
                  <a:lnTo>
                    <a:pt x="132" y="259"/>
                  </a:lnTo>
                  <a:lnTo>
                    <a:pt x="259" y="127"/>
                  </a:lnTo>
                  <a:lnTo>
                    <a:pt x="1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53"/>
            <p:cNvSpPr/>
            <p:nvPr/>
          </p:nvSpPr>
          <p:spPr>
            <a:xfrm>
              <a:off x="2063511" y="1871867"/>
              <a:ext cx="18860" cy="18933"/>
            </a:xfrm>
            <a:custGeom>
              <a:avLst/>
              <a:gdLst/>
              <a:ahLst/>
              <a:cxnLst/>
              <a:rect l="l" t="t" r="r" b="b"/>
              <a:pathLst>
                <a:path w="256" h="257" extrusionOk="0">
                  <a:moveTo>
                    <a:pt x="127" y="0"/>
                  </a:moveTo>
                  <a:lnTo>
                    <a:pt x="1" y="130"/>
                  </a:lnTo>
                  <a:lnTo>
                    <a:pt x="130" y="257"/>
                  </a:lnTo>
                  <a:lnTo>
                    <a:pt x="256" y="1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53"/>
            <p:cNvSpPr/>
            <p:nvPr/>
          </p:nvSpPr>
          <p:spPr>
            <a:xfrm>
              <a:off x="2012825" y="1873488"/>
              <a:ext cx="18933" cy="18933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7" y="0"/>
                  </a:moveTo>
                  <a:lnTo>
                    <a:pt x="0" y="130"/>
                  </a:lnTo>
                  <a:lnTo>
                    <a:pt x="130" y="257"/>
                  </a:lnTo>
                  <a:lnTo>
                    <a:pt x="257" y="1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9" name="Google Shape;3329;p53"/>
            <p:cNvSpPr/>
            <p:nvPr/>
          </p:nvSpPr>
          <p:spPr>
            <a:xfrm>
              <a:off x="1730224" y="2123748"/>
              <a:ext cx="2063" cy="2063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" y="0"/>
                  </a:moveTo>
                  <a:cubicBezTo>
                    <a:pt x="9" y="10"/>
                    <a:pt x="18" y="19"/>
                    <a:pt x="26" y="27"/>
                  </a:cubicBezTo>
                  <a:lnTo>
                    <a:pt x="28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5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53"/>
            <p:cNvSpPr/>
            <p:nvPr/>
          </p:nvSpPr>
          <p:spPr>
            <a:xfrm>
              <a:off x="1650733" y="1825086"/>
              <a:ext cx="18933" cy="18933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7" y="1"/>
                  </a:moveTo>
                  <a:lnTo>
                    <a:pt x="0" y="130"/>
                  </a:lnTo>
                  <a:lnTo>
                    <a:pt x="130" y="257"/>
                  </a:lnTo>
                  <a:lnTo>
                    <a:pt x="257" y="127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53"/>
            <p:cNvSpPr/>
            <p:nvPr/>
          </p:nvSpPr>
          <p:spPr>
            <a:xfrm>
              <a:off x="1765144" y="2116013"/>
              <a:ext cx="18933" cy="19007"/>
            </a:xfrm>
            <a:custGeom>
              <a:avLst/>
              <a:gdLst/>
              <a:ahLst/>
              <a:cxnLst/>
              <a:rect l="l" t="t" r="r" b="b"/>
              <a:pathLst>
                <a:path w="257" h="258" extrusionOk="0">
                  <a:moveTo>
                    <a:pt x="127" y="1"/>
                  </a:moveTo>
                  <a:lnTo>
                    <a:pt x="0" y="131"/>
                  </a:lnTo>
                  <a:lnTo>
                    <a:pt x="130" y="257"/>
                  </a:lnTo>
                  <a:lnTo>
                    <a:pt x="256" y="128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2" name="Google Shape;3332;p53"/>
            <p:cNvSpPr/>
            <p:nvPr/>
          </p:nvSpPr>
          <p:spPr>
            <a:xfrm>
              <a:off x="1755788" y="1823687"/>
              <a:ext cx="18933" cy="18933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7" y="1"/>
                  </a:moveTo>
                  <a:lnTo>
                    <a:pt x="0" y="130"/>
                  </a:lnTo>
                  <a:lnTo>
                    <a:pt x="130" y="257"/>
                  </a:lnTo>
                  <a:lnTo>
                    <a:pt x="257" y="127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3" name="Google Shape;3333;p53"/>
            <p:cNvSpPr/>
            <p:nvPr/>
          </p:nvSpPr>
          <p:spPr>
            <a:xfrm>
              <a:off x="1651175" y="1877687"/>
              <a:ext cx="18933" cy="18860"/>
            </a:xfrm>
            <a:custGeom>
              <a:avLst/>
              <a:gdLst/>
              <a:ahLst/>
              <a:cxnLst/>
              <a:rect l="l" t="t" r="r" b="b"/>
              <a:pathLst>
                <a:path w="257" h="256" extrusionOk="0">
                  <a:moveTo>
                    <a:pt x="127" y="0"/>
                  </a:moveTo>
                  <a:lnTo>
                    <a:pt x="1" y="129"/>
                  </a:lnTo>
                  <a:lnTo>
                    <a:pt x="130" y="255"/>
                  </a:lnTo>
                  <a:lnTo>
                    <a:pt x="257" y="126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53"/>
            <p:cNvSpPr/>
            <p:nvPr/>
          </p:nvSpPr>
          <p:spPr>
            <a:xfrm>
              <a:off x="1966707" y="2072547"/>
              <a:ext cx="12082" cy="18933"/>
            </a:xfrm>
            <a:custGeom>
              <a:avLst/>
              <a:gdLst/>
              <a:ahLst/>
              <a:cxnLst/>
              <a:rect l="l" t="t" r="r" b="b"/>
              <a:pathLst>
                <a:path w="164" h="257" extrusionOk="0">
                  <a:moveTo>
                    <a:pt x="128" y="0"/>
                  </a:moveTo>
                  <a:lnTo>
                    <a:pt x="1" y="130"/>
                  </a:lnTo>
                  <a:lnTo>
                    <a:pt x="131" y="257"/>
                  </a:lnTo>
                  <a:lnTo>
                    <a:pt x="164" y="224"/>
                  </a:lnTo>
                  <a:lnTo>
                    <a:pt x="132" y="5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5" name="Google Shape;3335;p53"/>
            <p:cNvSpPr/>
            <p:nvPr/>
          </p:nvSpPr>
          <p:spPr>
            <a:xfrm>
              <a:off x="1961845" y="1978543"/>
              <a:ext cx="1694" cy="2873"/>
            </a:xfrm>
            <a:custGeom>
              <a:avLst/>
              <a:gdLst/>
              <a:ahLst/>
              <a:cxnLst/>
              <a:rect l="l" t="t" r="r" b="b"/>
              <a:pathLst>
                <a:path w="23" h="39" extrusionOk="0">
                  <a:moveTo>
                    <a:pt x="18" y="1"/>
                  </a:moveTo>
                  <a:lnTo>
                    <a:pt x="0" y="16"/>
                  </a:lnTo>
                  <a:lnTo>
                    <a:pt x="23" y="3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p53"/>
            <p:cNvSpPr/>
            <p:nvPr/>
          </p:nvSpPr>
          <p:spPr>
            <a:xfrm>
              <a:off x="1963024" y="2015673"/>
              <a:ext cx="7146" cy="12377"/>
            </a:xfrm>
            <a:custGeom>
              <a:avLst/>
              <a:gdLst/>
              <a:ahLst/>
              <a:cxnLst/>
              <a:rect l="l" t="t" r="r" b="b"/>
              <a:pathLst>
                <a:path w="97" h="168" extrusionOk="0">
                  <a:moveTo>
                    <a:pt x="73" y="0"/>
                  </a:moveTo>
                  <a:lnTo>
                    <a:pt x="0" y="73"/>
                  </a:lnTo>
                  <a:lnTo>
                    <a:pt x="97" y="168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53"/>
            <p:cNvSpPr/>
            <p:nvPr/>
          </p:nvSpPr>
          <p:spPr>
            <a:xfrm>
              <a:off x="1703776" y="1823539"/>
              <a:ext cx="18933" cy="19007"/>
            </a:xfrm>
            <a:custGeom>
              <a:avLst/>
              <a:gdLst/>
              <a:ahLst/>
              <a:cxnLst/>
              <a:rect l="l" t="t" r="r" b="b"/>
              <a:pathLst>
                <a:path w="257" h="258" extrusionOk="0">
                  <a:moveTo>
                    <a:pt x="127" y="1"/>
                  </a:moveTo>
                  <a:lnTo>
                    <a:pt x="0" y="131"/>
                  </a:lnTo>
                  <a:lnTo>
                    <a:pt x="130" y="257"/>
                  </a:lnTo>
                  <a:lnTo>
                    <a:pt x="257" y="128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8" name="Google Shape;3338;p53"/>
            <p:cNvSpPr/>
            <p:nvPr/>
          </p:nvSpPr>
          <p:spPr>
            <a:xfrm>
              <a:off x="1704365" y="1876288"/>
              <a:ext cx="18933" cy="18933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7" y="0"/>
                  </a:moveTo>
                  <a:lnTo>
                    <a:pt x="0" y="130"/>
                  </a:lnTo>
                  <a:lnTo>
                    <a:pt x="130" y="257"/>
                  </a:lnTo>
                  <a:lnTo>
                    <a:pt x="257" y="1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9" name="Google Shape;3339;p53"/>
            <p:cNvSpPr/>
            <p:nvPr/>
          </p:nvSpPr>
          <p:spPr>
            <a:xfrm>
              <a:off x="1725803" y="2080356"/>
              <a:ext cx="5452" cy="9503"/>
            </a:xfrm>
            <a:custGeom>
              <a:avLst/>
              <a:gdLst/>
              <a:ahLst/>
              <a:cxnLst/>
              <a:rect l="l" t="t" r="r" b="b"/>
              <a:pathLst>
                <a:path w="74" h="129" extrusionOk="0">
                  <a:moveTo>
                    <a:pt x="16" y="1"/>
                  </a:moveTo>
                  <a:lnTo>
                    <a:pt x="1" y="129"/>
                  </a:lnTo>
                  <a:lnTo>
                    <a:pt x="73" y="54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53"/>
            <p:cNvSpPr/>
            <p:nvPr/>
          </p:nvSpPr>
          <p:spPr>
            <a:xfrm>
              <a:off x="1606751" y="1848440"/>
              <a:ext cx="606230" cy="19375"/>
            </a:xfrm>
            <a:custGeom>
              <a:avLst/>
              <a:gdLst/>
              <a:ahLst/>
              <a:cxnLst/>
              <a:rect l="l" t="t" r="r" b="b"/>
              <a:pathLst>
                <a:path w="8229" h="263" extrusionOk="0">
                  <a:moveTo>
                    <a:pt x="26" y="0"/>
                  </a:moveTo>
                  <a:lnTo>
                    <a:pt x="0" y="144"/>
                  </a:lnTo>
                  <a:lnTo>
                    <a:pt x="8228" y="263"/>
                  </a:lnTo>
                  <a:lnTo>
                    <a:pt x="8228" y="119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1" name="Google Shape;3341;p53"/>
            <p:cNvSpPr/>
            <p:nvPr/>
          </p:nvSpPr>
          <p:spPr>
            <a:xfrm>
              <a:off x="1742821" y="1946128"/>
              <a:ext cx="99012" cy="12082"/>
            </a:xfrm>
            <a:custGeom>
              <a:avLst/>
              <a:gdLst/>
              <a:ahLst/>
              <a:cxnLst/>
              <a:rect l="l" t="t" r="r" b="b"/>
              <a:pathLst>
                <a:path w="1344" h="164" extrusionOk="0">
                  <a:moveTo>
                    <a:pt x="18" y="1"/>
                  </a:moveTo>
                  <a:lnTo>
                    <a:pt x="1" y="145"/>
                  </a:lnTo>
                  <a:lnTo>
                    <a:pt x="1324" y="164"/>
                  </a:lnTo>
                  <a:lnTo>
                    <a:pt x="1343" y="20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EFE5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2" name="Google Shape;3342;p53"/>
            <p:cNvSpPr/>
            <p:nvPr/>
          </p:nvSpPr>
          <p:spPr>
            <a:xfrm>
              <a:off x="1860842" y="1947896"/>
              <a:ext cx="99676" cy="12082"/>
            </a:xfrm>
            <a:custGeom>
              <a:avLst/>
              <a:gdLst/>
              <a:ahLst/>
              <a:cxnLst/>
              <a:rect l="l" t="t" r="r" b="b"/>
              <a:pathLst>
                <a:path w="1353" h="164" extrusionOk="0">
                  <a:moveTo>
                    <a:pt x="1" y="0"/>
                  </a:moveTo>
                  <a:lnTo>
                    <a:pt x="21" y="143"/>
                  </a:lnTo>
                  <a:lnTo>
                    <a:pt x="1352" y="163"/>
                  </a:lnTo>
                  <a:lnTo>
                    <a:pt x="1332" y="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5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3" name="Google Shape;3343;p53"/>
            <p:cNvSpPr/>
            <p:nvPr/>
          </p:nvSpPr>
          <p:spPr>
            <a:xfrm>
              <a:off x="1729782" y="2048309"/>
              <a:ext cx="98939" cy="11935"/>
            </a:xfrm>
            <a:custGeom>
              <a:avLst/>
              <a:gdLst/>
              <a:ahLst/>
              <a:cxnLst/>
              <a:rect l="l" t="t" r="r" b="b"/>
              <a:pathLst>
                <a:path w="1343" h="162" extrusionOk="0">
                  <a:moveTo>
                    <a:pt x="19" y="0"/>
                  </a:moveTo>
                  <a:lnTo>
                    <a:pt x="0" y="143"/>
                  </a:lnTo>
                  <a:lnTo>
                    <a:pt x="1325" y="162"/>
                  </a:lnTo>
                  <a:lnTo>
                    <a:pt x="1343" y="1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EFE5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4" name="Google Shape;3344;p53"/>
            <p:cNvSpPr/>
            <p:nvPr/>
          </p:nvSpPr>
          <p:spPr>
            <a:xfrm>
              <a:off x="1875282" y="2050372"/>
              <a:ext cx="99676" cy="12082"/>
            </a:xfrm>
            <a:custGeom>
              <a:avLst/>
              <a:gdLst/>
              <a:ahLst/>
              <a:cxnLst/>
              <a:rect l="l" t="t" r="r" b="b"/>
              <a:pathLst>
                <a:path w="1353" h="164" extrusionOk="0">
                  <a:moveTo>
                    <a:pt x="1" y="1"/>
                  </a:moveTo>
                  <a:lnTo>
                    <a:pt x="21" y="145"/>
                  </a:lnTo>
                  <a:lnTo>
                    <a:pt x="1353" y="164"/>
                  </a:lnTo>
                  <a:lnTo>
                    <a:pt x="1334" y="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5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45" name="Google Shape;3345;p53"/>
          <p:cNvGrpSpPr/>
          <p:nvPr/>
        </p:nvGrpSpPr>
        <p:grpSpPr>
          <a:xfrm>
            <a:off x="1120077" y="3266844"/>
            <a:ext cx="872943" cy="908546"/>
            <a:chOff x="613958" y="2595013"/>
            <a:chExt cx="965538" cy="1004917"/>
          </a:xfrm>
        </p:grpSpPr>
        <p:sp>
          <p:nvSpPr>
            <p:cNvPr id="3346" name="Google Shape;3346;p53"/>
            <p:cNvSpPr/>
            <p:nvPr/>
          </p:nvSpPr>
          <p:spPr>
            <a:xfrm>
              <a:off x="613958" y="2962292"/>
              <a:ext cx="329074" cy="192172"/>
            </a:xfrm>
            <a:custGeom>
              <a:avLst/>
              <a:gdLst/>
              <a:ahLst/>
              <a:cxnLst/>
              <a:rect l="l" t="t" r="r" b="b"/>
              <a:pathLst>
                <a:path w="6192" h="3616" extrusionOk="0">
                  <a:moveTo>
                    <a:pt x="5583" y="1"/>
                  </a:moveTo>
                  <a:cubicBezTo>
                    <a:pt x="5573" y="1"/>
                    <a:pt x="5563" y="1"/>
                    <a:pt x="5553" y="2"/>
                  </a:cubicBezTo>
                  <a:cubicBezTo>
                    <a:pt x="4564" y="68"/>
                    <a:pt x="2150" y="347"/>
                    <a:pt x="277" y="1502"/>
                  </a:cubicBezTo>
                  <a:cubicBezTo>
                    <a:pt x="83" y="1621"/>
                    <a:pt x="0" y="1862"/>
                    <a:pt x="81" y="2077"/>
                  </a:cubicBezTo>
                  <a:lnTo>
                    <a:pt x="548" y="3308"/>
                  </a:lnTo>
                  <a:cubicBezTo>
                    <a:pt x="620" y="3500"/>
                    <a:pt x="800" y="3615"/>
                    <a:pt x="990" y="3615"/>
                  </a:cubicBezTo>
                  <a:cubicBezTo>
                    <a:pt x="1057" y="3615"/>
                    <a:pt x="1124" y="3601"/>
                    <a:pt x="1189" y="3571"/>
                  </a:cubicBezTo>
                  <a:cubicBezTo>
                    <a:pt x="2045" y="3172"/>
                    <a:pt x="3924" y="2599"/>
                    <a:pt x="5787" y="1985"/>
                  </a:cubicBezTo>
                  <a:cubicBezTo>
                    <a:pt x="6020" y="1909"/>
                    <a:pt x="6191" y="1716"/>
                    <a:pt x="6166" y="1472"/>
                  </a:cubicBezTo>
                  <a:lnTo>
                    <a:pt x="6053" y="424"/>
                  </a:lnTo>
                  <a:cubicBezTo>
                    <a:pt x="6027" y="181"/>
                    <a:pt x="5824" y="1"/>
                    <a:pt x="55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53"/>
            <p:cNvSpPr/>
            <p:nvPr/>
          </p:nvSpPr>
          <p:spPr>
            <a:xfrm>
              <a:off x="946377" y="2595013"/>
              <a:ext cx="329074" cy="192172"/>
            </a:xfrm>
            <a:custGeom>
              <a:avLst/>
              <a:gdLst/>
              <a:ahLst/>
              <a:cxnLst/>
              <a:rect l="l" t="t" r="r" b="b"/>
              <a:pathLst>
                <a:path w="6192" h="3616" extrusionOk="0">
                  <a:moveTo>
                    <a:pt x="5584" y="1"/>
                  </a:moveTo>
                  <a:cubicBezTo>
                    <a:pt x="5574" y="1"/>
                    <a:pt x="5564" y="1"/>
                    <a:pt x="5554" y="2"/>
                  </a:cubicBezTo>
                  <a:cubicBezTo>
                    <a:pt x="4564" y="68"/>
                    <a:pt x="2151" y="347"/>
                    <a:pt x="278" y="1502"/>
                  </a:cubicBezTo>
                  <a:cubicBezTo>
                    <a:pt x="83" y="1623"/>
                    <a:pt x="1" y="1863"/>
                    <a:pt x="82" y="2077"/>
                  </a:cubicBezTo>
                  <a:lnTo>
                    <a:pt x="549" y="3309"/>
                  </a:lnTo>
                  <a:cubicBezTo>
                    <a:pt x="620" y="3499"/>
                    <a:pt x="801" y="3615"/>
                    <a:pt x="992" y="3615"/>
                  </a:cubicBezTo>
                  <a:cubicBezTo>
                    <a:pt x="1058" y="3615"/>
                    <a:pt x="1125" y="3601"/>
                    <a:pt x="1190" y="3571"/>
                  </a:cubicBezTo>
                  <a:cubicBezTo>
                    <a:pt x="2048" y="3172"/>
                    <a:pt x="3927" y="2599"/>
                    <a:pt x="5790" y="1985"/>
                  </a:cubicBezTo>
                  <a:cubicBezTo>
                    <a:pt x="6021" y="1909"/>
                    <a:pt x="6192" y="1716"/>
                    <a:pt x="6166" y="1472"/>
                  </a:cubicBezTo>
                  <a:lnTo>
                    <a:pt x="6054" y="425"/>
                  </a:lnTo>
                  <a:cubicBezTo>
                    <a:pt x="6028" y="183"/>
                    <a:pt x="5824" y="1"/>
                    <a:pt x="5584" y="1"/>
                  </a:cubicBezTo>
                  <a:close/>
                </a:path>
              </a:pathLst>
            </a:custGeom>
            <a:solidFill>
              <a:srgbClr val="D647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53"/>
            <p:cNvSpPr/>
            <p:nvPr/>
          </p:nvSpPr>
          <p:spPr>
            <a:xfrm>
              <a:off x="613958" y="2962292"/>
              <a:ext cx="329074" cy="192172"/>
            </a:xfrm>
            <a:custGeom>
              <a:avLst/>
              <a:gdLst/>
              <a:ahLst/>
              <a:cxnLst/>
              <a:rect l="l" t="t" r="r" b="b"/>
              <a:pathLst>
                <a:path w="6192" h="3616" extrusionOk="0">
                  <a:moveTo>
                    <a:pt x="5583" y="1"/>
                  </a:moveTo>
                  <a:cubicBezTo>
                    <a:pt x="5573" y="1"/>
                    <a:pt x="5563" y="1"/>
                    <a:pt x="5553" y="2"/>
                  </a:cubicBezTo>
                  <a:cubicBezTo>
                    <a:pt x="4564" y="68"/>
                    <a:pt x="2150" y="347"/>
                    <a:pt x="277" y="1502"/>
                  </a:cubicBezTo>
                  <a:cubicBezTo>
                    <a:pt x="83" y="1621"/>
                    <a:pt x="0" y="1862"/>
                    <a:pt x="81" y="2077"/>
                  </a:cubicBezTo>
                  <a:lnTo>
                    <a:pt x="548" y="3308"/>
                  </a:lnTo>
                  <a:cubicBezTo>
                    <a:pt x="620" y="3500"/>
                    <a:pt x="800" y="3615"/>
                    <a:pt x="990" y="3615"/>
                  </a:cubicBezTo>
                  <a:cubicBezTo>
                    <a:pt x="1057" y="3615"/>
                    <a:pt x="1124" y="3601"/>
                    <a:pt x="1189" y="3571"/>
                  </a:cubicBezTo>
                  <a:cubicBezTo>
                    <a:pt x="2045" y="3172"/>
                    <a:pt x="3924" y="2599"/>
                    <a:pt x="5787" y="1985"/>
                  </a:cubicBezTo>
                  <a:cubicBezTo>
                    <a:pt x="6020" y="1909"/>
                    <a:pt x="6191" y="1716"/>
                    <a:pt x="6166" y="1472"/>
                  </a:cubicBezTo>
                  <a:lnTo>
                    <a:pt x="6053" y="424"/>
                  </a:lnTo>
                  <a:cubicBezTo>
                    <a:pt x="6027" y="181"/>
                    <a:pt x="5824" y="1"/>
                    <a:pt x="55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9" name="Google Shape;3349;p53"/>
            <p:cNvSpPr/>
            <p:nvPr/>
          </p:nvSpPr>
          <p:spPr>
            <a:xfrm>
              <a:off x="761169" y="3396266"/>
              <a:ext cx="44163" cy="37308"/>
            </a:xfrm>
            <a:custGeom>
              <a:avLst/>
              <a:gdLst/>
              <a:ahLst/>
              <a:cxnLst/>
              <a:rect l="l" t="t" r="r" b="b"/>
              <a:pathLst>
                <a:path w="831" h="702" extrusionOk="0">
                  <a:moveTo>
                    <a:pt x="464" y="1"/>
                  </a:moveTo>
                  <a:cubicBezTo>
                    <a:pt x="455" y="1"/>
                    <a:pt x="445" y="1"/>
                    <a:pt x="436" y="2"/>
                  </a:cubicBezTo>
                  <a:cubicBezTo>
                    <a:pt x="125" y="27"/>
                    <a:pt x="0" y="417"/>
                    <a:pt x="238" y="618"/>
                  </a:cubicBezTo>
                  <a:cubicBezTo>
                    <a:pt x="306" y="675"/>
                    <a:pt x="385" y="701"/>
                    <a:pt x="461" y="701"/>
                  </a:cubicBezTo>
                  <a:cubicBezTo>
                    <a:pt x="652" y="701"/>
                    <a:pt x="830" y="543"/>
                    <a:pt x="812" y="322"/>
                  </a:cubicBezTo>
                  <a:cubicBezTo>
                    <a:pt x="797" y="140"/>
                    <a:pt x="644" y="1"/>
                    <a:pt x="4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0" name="Google Shape;3350;p53"/>
            <p:cNvSpPr/>
            <p:nvPr/>
          </p:nvSpPr>
          <p:spPr>
            <a:xfrm>
              <a:off x="820744" y="3383830"/>
              <a:ext cx="44163" cy="37255"/>
            </a:xfrm>
            <a:custGeom>
              <a:avLst/>
              <a:gdLst/>
              <a:ahLst/>
              <a:cxnLst/>
              <a:rect l="l" t="t" r="r" b="b"/>
              <a:pathLst>
                <a:path w="831" h="701" extrusionOk="0">
                  <a:moveTo>
                    <a:pt x="465" y="0"/>
                  </a:moveTo>
                  <a:cubicBezTo>
                    <a:pt x="455" y="0"/>
                    <a:pt x="445" y="1"/>
                    <a:pt x="435" y="2"/>
                  </a:cubicBezTo>
                  <a:cubicBezTo>
                    <a:pt x="125" y="27"/>
                    <a:pt x="0" y="415"/>
                    <a:pt x="238" y="616"/>
                  </a:cubicBezTo>
                  <a:cubicBezTo>
                    <a:pt x="306" y="674"/>
                    <a:pt x="385" y="700"/>
                    <a:pt x="462" y="700"/>
                  </a:cubicBezTo>
                  <a:cubicBezTo>
                    <a:pt x="652" y="700"/>
                    <a:pt x="830" y="542"/>
                    <a:pt x="812" y="321"/>
                  </a:cubicBezTo>
                  <a:cubicBezTo>
                    <a:pt x="797" y="138"/>
                    <a:pt x="645" y="0"/>
                    <a:pt x="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53"/>
            <p:cNvSpPr/>
            <p:nvPr/>
          </p:nvSpPr>
          <p:spPr>
            <a:xfrm>
              <a:off x="883826" y="3367568"/>
              <a:ext cx="44163" cy="37255"/>
            </a:xfrm>
            <a:custGeom>
              <a:avLst/>
              <a:gdLst/>
              <a:ahLst/>
              <a:cxnLst/>
              <a:rect l="l" t="t" r="r" b="b"/>
              <a:pathLst>
                <a:path w="831" h="701" extrusionOk="0">
                  <a:moveTo>
                    <a:pt x="467" y="1"/>
                  </a:moveTo>
                  <a:cubicBezTo>
                    <a:pt x="457" y="1"/>
                    <a:pt x="446" y="1"/>
                    <a:pt x="436" y="2"/>
                  </a:cubicBezTo>
                  <a:cubicBezTo>
                    <a:pt x="124" y="27"/>
                    <a:pt x="0" y="415"/>
                    <a:pt x="238" y="616"/>
                  </a:cubicBezTo>
                  <a:cubicBezTo>
                    <a:pt x="306" y="674"/>
                    <a:pt x="385" y="700"/>
                    <a:pt x="462" y="700"/>
                  </a:cubicBezTo>
                  <a:cubicBezTo>
                    <a:pt x="652" y="700"/>
                    <a:pt x="830" y="543"/>
                    <a:pt x="812" y="322"/>
                  </a:cubicBezTo>
                  <a:cubicBezTo>
                    <a:pt x="797" y="139"/>
                    <a:pt x="645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53"/>
            <p:cNvSpPr/>
            <p:nvPr/>
          </p:nvSpPr>
          <p:spPr>
            <a:xfrm>
              <a:off x="944570" y="3343866"/>
              <a:ext cx="44163" cy="37201"/>
            </a:xfrm>
            <a:custGeom>
              <a:avLst/>
              <a:gdLst/>
              <a:ahLst/>
              <a:cxnLst/>
              <a:rect l="l" t="t" r="r" b="b"/>
              <a:pathLst>
                <a:path w="831" h="700" extrusionOk="0">
                  <a:moveTo>
                    <a:pt x="463" y="1"/>
                  </a:moveTo>
                  <a:cubicBezTo>
                    <a:pt x="453" y="1"/>
                    <a:pt x="444" y="1"/>
                    <a:pt x="434" y="2"/>
                  </a:cubicBezTo>
                  <a:cubicBezTo>
                    <a:pt x="124" y="27"/>
                    <a:pt x="0" y="415"/>
                    <a:pt x="238" y="616"/>
                  </a:cubicBezTo>
                  <a:cubicBezTo>
                    <a:pt x="306" y="674"/>
                    <a:pt x="385" y="700"/>
                    <a:pt x="462" y="700"/>
                  </a:cubicBezTo>
                  <a:cubicBezTo>
                    <a:pt x="652" y="700"/>
                    <a:pt x="830" y="542"/>
                    <a:pt x="812" y="321"/>
                  </a:cubicBezTo>
                  <a:cubicBezTo>
                    <a:pt x="796" y="138"/>
                    <a:pt x="644" y="1"/>
                    <a:pt x="4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53"/>
            <p:cNvSpPr/>
            <p:nvPr/>
          </p:nvSpPr>
          <p:spPr>
            <a:xfrm>
              <a:off x="825686" y="3256710"/>
              <a:ext cx="34119" cy="31887"/>
            </a:xfrm>
            <a:custGeom>
              <a:avLst/>
              <a:gdLst/>
              <a:ahLst/>
              <a:cxnLst/>
              <a:rect l="l" t="t" r="r" b="b"/>
              <a:pathLst>
                <a:path w="642" h="600" extrusionOk="0">
                  <a:moveTo>
                    <a:pt x="547" y="0"/>
                  </a:moveTo>
                  <a:cubicBezTo>
                    <a:pt x="538" y="0"/>
                    <a:pt x="529" y="2"/>
                    <a:pt x="520" y="5"/>
                  </a:cubicBezTo>
                  <a:lnTo>
                    <a:pt x="78" y="155"/>
                  </a:lnTo>
                  <a:cubicBezTo>
                    <a:pt x="15" y="176"/>
                    <a:pt x="0" y="258"/>
                    <a:pt x="53" y="299"/>
                  </a:cubicBezTo>
                  <a:lnTo>
                    <a:pt x="395" y="580"/>
                  </a:lnTo>
                  <a:cubicBezTo>
                    <a:pt x="411" y="593"/>
                    <a:pt x="429" y="600"/>
                    <a:pt x="448" y="600"/>
                  </a:cubicBezTo>
                  <a:cubicBezTo>
                    <a:pt x="484" y="600"/>
                    <a:pt x="520" y="575"/>
                    <a:pt x="529" y="534"/>
                  </a:cubicBezTo>
                  <a:lnTo>
                    <a:pt x="629" y="103"/>
                  </a:lnTo>
                  <a:cubicBezTo>
                    <a:pt x="641" y="49"/>
                    <a:pt x="598" y="0"/>
                    <a:pt x="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53"/>
            <p:cNvSpPr/>
            <p:nvPr/>
          </p:nvSpPr>
          <p:spPr>
            <a:xfrm>
              <a:off x="846093" y="3300182"/>
              <a:ext cx="34066" cy="31940"/>
            </a:xfrm>
            <a:custGeom>
              <a:avLst/>
              <a:gdLst/>
              <a:ahLst/>
              <a:cxnLst/>
              <a:rect l="l" t="t" r="r" b="b"/>
              <a:pathLst>
                <a:path w="641" h="601" extrusionOk="0">
                  <a:moveTo>
                    <a:pt x="195" y="1"/>
                  </a:moveTo>
                  <a:cubicBezTo>
                    <a:pt x="157" y="1"/>
                    <a:pt x="121" y="25"/>
                    <a:pt x="112" y="66"/>
                  </a:cubicBezTo>
                  <a:lnTo>
                    <a:pt x="12" y="496"/>
                  </a:lnTo>
                  <a:cubicBezTo>
                    <a:pt x="0" y="552"/>
                    <a:pt x="43" y="600"/>
                    <a:pt x="95" y="600"/>
                  </a:cubicBezTo>
                  <a:cubicBezTo>
                    <a:pt x="104" y="600"/>
                    <a:pt x="113" y="599"/>
                    <a:pt x="121" y="596"/>
                  </a:cubicBezTo>
                  <a:lnTo>
                    <a:pt x="563" y="445"/>
                  </a:lnTo>
                  <a:cubicBezTo>
                    <a:pt x="626" y="423"/>
                    <a:pt x="641" y="343"/>
                    <a:pt x="588" y="300"/>
                  </a:cubicBezTo>
                  <a:lnTo>
                    <a:pt x="248" y="20"/>
                  </a:lnTo>
                  <a:cubicBezTo>
                    <a:pt x="232" y="7"/>
                    <a:pt x="213" y="1"/>
                    <a:pt x="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53"/>
            <p:cNvSpPr/>
            <p:nvPr/>
          </p:nvSpPr>
          <p:spPr>
            <a:xfrm>
              <a:off x="813356" y="3288490"/>
              <a:ext cx="33747" cy="32418"/>
            </a:xfrm>
            <a:custGeom>
              <a:avLst/>
              <a:gdLst/>
              <a:ahLst/>
              <a:cxnLst/>
              <a:rect l="l" t="t" r="r" b="b"/>
              <a:pathLst>
                <a:path w="635" h="610" extrusionOk="0">
                  <a:moveTo>
                    <a:pt x="100" y="0"/>
                  </a:moveTo>
                  <a:cubicBezTo>
                    <a:pt x="43" y="0"/>
                    <a:pt x="0" y="56"/>
                    <a:pt x="20" y="111"/>
                  </a:cubicBezTo>
                  <a:lnTo>
                    <a:pt x="169" y="553"/>
                  </a:lnTo>
                  <a:cubicBezTo>
                    <a:pt x="182" y="589"/>
                    <a:pt x="216" y="609"/>
                    <a:pt x="250" y="609"/>
                  </a:cubicBezTo>
                  <a:cubicBezTo>
                    <a:pt x="274" y="609"/>
                    <a:pt x="298" y="599"/>
                    <a:pt x="315" y="578"/>
                  </a:cubicBezTo>
                  <a:lnTo>
                    <a:pt x="595" y="236"/>
                  </a:lnTo>
                  <a:cubicBezTo>
                    <a:pt x="635" y="189"/>
                    <a:pt x="609" y="115"/>
                    <a:pt x="549" y="102"/>
                  </a:cubicBezTo>
                  <a:lnTo>
                    <a:pt x="119" y="2"/>
                  </a:lnTo>
                  <a:cubicBezTo>
                    <a:pt x="112" y="1"/>
                    <a:pt x="106" y="0"/>
                    <a:pt x="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53"/>
            <p:cNvSpPr/>
            <p:nvPr/>
          </p:nvSpPr>
          <p:spPr>
            <a:xfrm>
              <a:off x="856722" y="3268561"/>
              <a:ext cx="33747" cy="32472"/>
            </a:xfrm>
            <a:custGeom>
              <a:avLst/>
              <a:gdLst/>
              <a:ahLst/>
              <a:cxnLst/>
              <a:rect l="l" t="t" r="r" b="b"/>
              <a:pathLst>
                <a:path w="635" h="611" extrusionOk="0">
                  <a:moveTo>
                    <a:pt x="387" y="0"/>
                  </a:moveTo>
                  <a:cubicBezTo>
                    <a:pt x="363" y="0"/>
                    <a:pt x="339" y="10"/>
                    <a:pt x="322" y="32"/>
                  </a:cubicBezTo>
                  <a:lnTo>
                    <a:pt x="40" y="372"/>
                  </a:lnTo>
                  <a:cubicBezTo>
                    <a:pt x="1" y="422"/>
                    <a:pt x="26" y="494"/>
                    <a:pt x="88" y="509"/>
                  </a:cubicBezTo>
                  <a:lnTo>
                    <a:pt x="518" y="608"/>
                  </a:lnTo>
                  <a:cubicBezTo>
                    <a:pt x="524" y="610"/>
                    <a:pt x="531" y="610"/>
                    <a:pt x="537" y="610"/>
                  </a:cubicBezTo>
                  <a:cubicBezTo>
                    <a:pt x="592" y="610"/>
                    <a:pt x="635" y="555"/>
                    <a:pt x="616" y="499"/>
                  </a:cubicBezTo>
                  <a:lnTo>
                    <a:pt x="466" y="57"/>
                  </a:lnTo>
                  <a:cubicBezTo>
                    <a:pt x="453" y="20"/>
                    <a:pt x="420" y="0"/>
                    <a:pt x="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53"/>
            <p:cNvSpPr/>
            <p:nvPr/>
          </p:nvSpPr>
          <p:spPr>
            <a:xfrm>
              <a:off x="713445" y="3183105"/>
              <a:ext cx="47512" cy="47405"/>
            </a:xfrm>
            <a:custGeom>
              <a:avLst/>
              <a:gdLst/>
              <a:ahLst/>
              <a:cxnLst/>
              <a:rect l="l" t="t" r="r" b="b"/>
              <a:pathLst>
                <a:path w="894" h="892" extrusionOk="0">
                  <a:moveTo>
                    <a:pt x="319" y="0"/>
                  </a:moveTo>
                  <a:lnTo>
                    <a:pt x="1" y="573"/>
                  </a:lnTo>
                  <a:lnTo>
                    <a:pt x="576" y="891"/>
                  </a:lnTo>
                  <a:lnTo>
                    <a:pt x="894" y="318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rgbClr val="8CA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p53"/>
            <p:cNvSpPr/>
            <p:nvPr/>
          </p:nvSpPr>
          <p:spPr>
            <a:xfrm>
              <a:off x="769087" y="3165940"/>
              <a:ext cx="47458" cy="47512"/>
            </a:xfrm>
            <a:custGeom>
              <a:avLst/>
              <a:gdLst/>
              <a:ahLst/>
              <a:cxnLst/>
              <a:rect l="l" t="t" r="r" b="b"/>
              <a:pathLst>
                <a:path w="893" h="894" extrusionOk="0">
                  <a:moveTo>
                    <a:pt x="318" y="0"/>
                  </a:moveTo>
                  <a:lnTo>
                    <a:pt x="0" y="575"/>
                  </a:lnTo>
                  <a:lnTo>
                    <a:pt x="575" y="893"/>
                  </a:lnTo>
                  <a:lnTo>
                    <a:pt x="893" y="319"/>
                  </a:lnTo>
                  <a:lnTo>
                    <a:pt x="318" y="0"/>
                  </a:lnTo>
                  <a:close/>
                </a:path>
              </a:pathLst>
            </a:custGeom>
            <a:solidFill>
              <a:srgbClr val="B5CB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9" name="Google Shape;3359;p53"/>
            <p:cNvSpPr/>
            <p:nvPr/>
          </p:nvSpPr>
          <p:spPr>
            <a:xfrm>
              <a:off x="829140" y="3149253"/>
              <a:ext cx="47512" cy="47458"/>
            </a:xfrm>
            <a:custGeom>
              <a:avLst/>
              <a:gdLst/>
              <a:ahLst/>
              <a:cxnLst/>
              <a:rect l="l" t="t" r="r" b="b"/>
              <a:pathLst>
                <a:path w="894" h="893" extrusionOk="0">
                  <a:moveTo>
                    <a:pt x="319" y="1"/>
                  </a:moveTo>
                  <a:lnTo>
                    <a:pt x="0" y="574"/>
                  </a:lnTo>
                  <a:lnTo>
                    <a:pt x="575" y="892"/>
                  </a:lnTo>
                  <a:lnTo>
                    <a:pt x="893" y="319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rgbClr val="8CA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53"/>
            <p:cNvSpPr/>
            <p:nvPr/>
          </p:nvSpPr>
          <p:spPr>
            <a:xfrm>
              <a:off x="885314" y="3129483"/>
              <a:ext cx="47405" cy="47458"/>
            </a:xfrm>
            <a:custGeom>
              <a:avLst/>
              <a:gdLst/>
              <a:ahLst/>
              <a:cxnLst/>
              <a:rect l="l" t="t" r="r" b="b"/>
              <a:pathLst>
                <a:path w="892" h="893" extrusionOk="0">
                  <a:moveTo>
                    <a:pt x="319" y="1"/>
                  </a:moveTo>
                  <a:lnTo>
                    <a:pt x="1" y="574"/>
                  </a:lnTo>
                  <a:lnTo>
                    <a:pt x="574" y="892"/>
                  </a:lnTo>
                  <a:lnTo>
                    <a:pt x="892" y="319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rgbClr val="B5CB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1" name="Google Shape;3361;p53"/>
            <p:cNvSpPr/>
            <p:nvPr/>
          </p:nvSpPr>
          <p:spPr>
            <a:xfrm>
              <a:off x="946377" y="2595013"/>
              <a:ext cx="329074" cy="192172"/>
            </a:xfrm>
            <a:custGeom>
              <a:avLst/>
              <a:gdLst/>
              <a:ahLst/>
              <a:cxnLst/>
              <a:rect l="l" t="t" r="r" b="b"/>
              <a:pathLst>
                <a:path w="6192" h="3616" extrusionOk="0">
                  <a:moveTo>
                    <a:pt x="5584" y="1"/>
                  </a:moveTo>
                  <a:cubicBezTo>
                    <a:pt x="5574" y="1"/>
                    <a:pt x="5564" y="1"/>
                    <a:pt x="5554" y="2"/>
                  </a:cubicBezTo>
                  <a:cubicBezTo>
                    <a:pt x="4564" y="68"/>
                    <a:pt x="2151" y="347"/>
                    <a:pt x="278" y="1502"/>
                  </a:cubicBezTo>
                  <a:cubicBezTo>
                    <a:pt x="83" y="1623"/>
                    <a:pt x="1" y="1863"/>
                    <a:pt x="82" y="2077"/>
                  </a:cubicBezTo>
                  <a:lnTo>
                    <a:pt x="549" y="3309"/>
                  </a:lnTo>
                  <a:cubicBezTo>
                    <a:pt x="620" y="3499"/>
                    <a:pt x="801" y="3615"/>
                    <a:pt x="992" y="3615"/>
                  </a:cubicBezTo>
                  <a:cubicBezTo>
                    <a:pt x="1058" y="3615"/>
                    <a:pt x="1125" y="3601"/>
                    <a:pt x="1190" y="3571"/>
                  </a:cubicBezTo>
                  <a:cubicBezTo>
                    <a:pt x="2048" y="3172"/>
                    <a:pt x="3927" y="2599"/>
                    <a:pt x="5790" y="1985"/>
                  </a:cubicBezTo>
                  <a:cubicBezTo>
                    <a:pt x="6021" y="1909"/>
                    <a:pt x="6192" y="1716"/>
                    <a:pt x="6166" y="1472"/>
                  </a:cubicBezTo>
                  <a:lnTo>
                    <a:pt x="6054" y="425"/>
                  </a:lnTo>
                  <a:cubicBezTo>
                    <a:pt x="6028" y="183"/>
                    <a:pt x="5824" y="1"/>
                    <a:pt x="5584" y="1"/>
                  </a:cubicBezTo>
                  <a:close/>
                </a:path>
              </a:pathLst>
            </a:custGeom>
            <a:solidFill>
              <a:srgbClr val="D647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2" name="Google Shape;3362;p53"/>
            <p:cNvSpPr/>
            <p:nvPr/>
          </p:nvSpPr>
          <p:spPr>
            <a:xfrm>
              <a:off x="1093640" y="3028988"/>
              <a:ext cx="44163" cy="37308"/>
            </a:xfrm>
            <a:custGeom>
              <a:avLst/>
              <a:gdLst/>
              <a:ahLst/>
              <a:cxnLst/>
              <a:rect l="l" t="t" r="r" b="b"/>
              <a:pathLst>
                <a:path w="831" h="702" extrusionOk="0">
                  <a:moveTo>
                    <a:pt x="463" y="1"/>
                  </a:moveTo>
                  <a:cubicBezTo>
                    <a:pt x="453" y="1"/>
                    <a:pt x="443" y="1"/>
                    <a:pt x="434" y="2"/>
                  </a:cubicBezTo>
                  <a:cubicBezTo>
                    <a:pt x="123" y="29"/>
                    <a:pt x="0" y="417"/>
                    <a:pt x="237" y="618"/>
                  </a:cubicBezTo>
                  <a:cubicBezTo>
                    <a:pt x="306" y="676"/>
                    <a:pt x="385" y="702"/>
                    <a:pt x="462" y="702"/>
                  </a:cubicBezTo>
                  <a:cubicBezTo>
                    <a:pt x="652" y="702"/>
                    <a:pt x="830" y="544"/>
                    <a:pt x="812" y="323"/>
                  </a:cubicBezTo>
                  <a:cubicBezTo>
                    <a:pt x="797" y="140"/>
                    <a:pt x="644" y="1"/>
                    <a:pt x="463" y="1"/>
                  </a:cubicBezTo>
                  <a:close/>
                </a:path>
              </a:pathLst>
            </a:custGeom>
            <a:solidFill>
              <a:srgbClr val="B5CB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53"/>
            <p:cNvSpPr/>
            <p:nvPr/>
          </p:nvSpPr>
          <p:spPr>
            <a:xfrm>
              <a:off x="1153162" y="3016552"/>
              <a:ext cx="44217" cy="37308"/>
            </a:xfrm>
            <a:custGeom>
              <a:avLst/>
              <a:gdLst/>
              <a:ahLst/>
              <a:cxnLst/>
              <a:rect l="l" t="t" r="r" b="b"/>
              <a:pathLst>
                <a:path w="832" h="702" extrusionOk="0">
                  <a:moveTo>
                    <a:pt x="465" y="1"/>
                  </a:moveTo>
                  <a:cubicBezTo>
                    <a:pt x="455" y="1"/>
                    <a:pt x="446" y="1"/>
                    <a:pt x="436" y="2"/>
                  </a:cubicBezTo>
                  <a:cubicBezTo>
                    <a:pt x="126" y="27"/>
                    <a:pt x="1" y="416"/>
                    <a:pt x="238" y="617"/>
                  </a:cubicBezTo>
                  <a:cubicBezTo>
                    <a:pt x="307" y="675"/>
                    <a:pt x="385" y="701"/>
                    <a:pt x="463" y="701"/>
                  </a:cubicBezTo>
                  <a:cubicBezTo>
                    <a:pt x="653" y="701"/>
                    <a:pt x="832" y="543"/>
                    <a:pt x="813" y="321"/>
                  </a:cubicBezTo>
                  <a:cubicBezTo>
                    <a:pt x="798" y="140"/>
                    <a:pt x="646" y="1"/>
                    <a:pt x="465" y="1"/>
                  </a:cubicBezTo>
                  <a:close/>
                </a:path>
              </a:pathLst>
            </a:custGeom>
            <a:solidFill>
              <a:srgbClr val="8CA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53"/>
            <p:cNvSpPr/>
            <p:nvPr/>
          </p:nvSpPr>
          <p:spPr>
            <a:xfrm>
              <a:off x="1216245" y="3000237"/>
              <a:ext cx="44163" cy="37255"/>
            </a:xfrm>
            <a:custGeom>
              <a:avLst/>
              <a:gdLst/>
              <a:ahLst/>
              <a:cxnLst/>
              <a:rect l="l" t="t" r="r" b="b"/>
              <a:pathLst>
                <a:path w="831" h="701" extrusionOk="0">
                  <a:moveTo>
                    <a:pt x="464" y="0"/>
                  </a:moveTo>
                  <a:cubicBezTo>
                    <a:pt x="454" y="0"/>
                    <a:pt x="444" y="1"/>
                    <a:pt x="435" y="2"/>
                  </a:cubicBezTo>
                  <a:cubicBezTo>
                    <a:pt x="124" y="29"/>
                    <a:pt x="1" y="416"/>
                    <a:pt x="238" y="617"/>
                  </a:cubicBezTo>
                  <a:cubicBezTo>
                    <a:pt x="307" y="675"/>
                    <a:pt x="385" y="701"/>
                    <a:pt x="462" y="701"/>
                  </a:cubicBezTo>
                  <a:cubicBezTo>
                    <a:pt x="652" y="701"/>
                    <a:pt x="831" y="543"/>
                    <a:pt x="813" y="321"/>
                  </a:cubicBezTo>
                  <a:cubicBezTo>
                    <a:pt x="798" y="140"/>
                    <a:pt x="644" y="0"/>
                    <a:pt x="464" y="0"/>
                  </a:cubicBezTo>
                  <a:close/>
                </a:path>
              </a:pathLst>
            </a:custGeom>
            <a:solidFill>
              <a:srgbClr val="B5CB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53"/>
            <p:cNvSpPr/>
            <p:nvPr/>
          </p:nvSpPr>
          <p:spPr>
            <a:xfrm>
              <a:off x="1276989" y="2976588"/>
              <a:ext cx="44163" cy="37308"/>
            </a:xfrm>
            <a:custGeom>
              <a:avLst/>
              <a:gdLst/>
              <a:ahLst/>
              <a:cxnLst/>
              <a:rect l="l" t="t" r="r" b="b"/>
              <a:pathLst>
                <a:path w="831" h="702" extrusionOk="0">
                  <a:moveTo>
                    <a:pt x="463" y="1"/>
                  </a:moveTo>
                  <a:cubicBezTo>
                    <a:pt x="454" y="1"/>
                    <a:pt x="444" y="1"/>
                    <a:pt x="434" y="2"/>
                  </a:cubicBezTo>
                  <a:cubicBezTo>
                    <a:pt x="124" y="27"/>
                    <a:pt x="1" y="415"/>
                    <a:pt x="238" y="618"/>
                  </a:cubicBezTo>
                  <a:cubicBezTo>
                    <a:pt x="306" y="675"/>
                    <a:pt x="385" y="701"/>
                    <a:pt x="462" y="701"/>
                  </a:cubicBezTo>
                  <a:cubicBezTo>
                    <a:pt x="652" y="701"/>
                    <a:pt x="831" y="543"/>
                    <a:pt x="813" y="322"/>
                  </a:cubicBezTo>
                  <a:cubicBezTo>
                    <a:pt x="798" y="140"/>
                    <a:pt x="644" y="1"/>
                    <a:pt x="463" y="1"/>
                  </a:cubicBezTo>
                  <a:close/>
                </a:path>
              </a:pathLst>
            </a:custGeom>
            <a:solidFill>
              <a:srgbClr val="8CA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6" name="Google Shape;3366;p53"/>
            <p:cNvSpPr/>
            <p:nvPr/>
          </p:nvSpPr>
          <p:spPr>
            <a:xfrm>
              <a:off x="1158158" y="2889431"/>
              <a:ext cx="34066" cy="31940"/>
            </a:xfrm>
            <a:custGeom>
              <a:avLst/>
              <a:gdLst/>
              <a:ahLst/>
              <a:cxnLst/>
              <a:rect l="l" t="t" r="r" b="b"/>
              <a:pathLst>
                <a:path w="641" h="601" extrusionOk="0">
                  <a:moveTo>
                    <a:pt x="546" y="1"/>
                  </a:moveTo>
                  <a:cubicBezTo>
                    <a:pt x="537" y="1"/>
                    <a:pt x="528" y="2"/>
                    <a:pt x="519" y="5"/>
                  </a:cubicBezTo>
                  <a:lnTo>
                    <a:pt x="78" y="156"/>
                  </a:lnTo>
                  <a:cubicBezTo>
                    <a:pt x="14" y="178"/>
                    <a:pt x="0" y="258"/>
                    <a:pt x="52" y="301"/>
                  </a:cubicBezTo>
                  <a:lnTo>
                    <a:pt x="394" y="581"/>
                  </a:lnTo>
                  <a:cubicBezTo>
                    <a:pt x="410" y="594"/>
                    <a:pt x="428" y="600"/>
                    <a:pt x="447" y="600"/>
                  </a:cubicBezTo>
                  <a:cubicBezTo>
                    <a:pt x="483" y="600"/>
                    <a:pt x="519" y="576"/>
                    <a:pt x="529" y="535"/>
                  </a:cubicBezTo>
                  <a:lnTo>
                    <a:pt x="628" y="105"/>
                  </a:lnTo>
                  <a:cubicBezTo>
                    <a:pt x="641" y="49"/>
                    <a:pt x="597" y="1"/>
                    <a:pt x="5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7" name="Google Shape;3367;p53"/>
            <p:cNvSpPr/>
            <p:nvPr/>
          </p:nvSpPr>
          <p:spPr>
            <a:xfrm>
              <a:off x="1178512" y="2933009"/>
              <a:ext cx="34119" cy="31887"/>
            </a:xfrm>
            <a:custGeom>
              <a:avLst/>
              <a:gdLst/>
              <a:ahLst/>
              <a:cxnLst/>
              <a:rect l="l" t="t" r="r" b="b"/>
              <a:pathLst>
                <a:path w="642" h="600" extrusionOk="0">
                  <a:moveTo>
                    <a:pt x="195" y="0"/>
                  </a:moveTo>
                  <a:cubicBezTo>
                    <a:pt x="158" y="0"/>
                    <a:pt x="122" y="25"/>
                    <a:pt x="113" y="65"/>
                  </a:cubicBezTo>
                  <a:lnTo>
                    <a:pt x="13" y="496"/>
                  </a:lnTo>
                  <a:cubicBezTo>
                    <a:pt x="1" y="551"/>
                    <a:pt x="44" y="600"/>
                    <a:pt x="95" y="600"/>
                  </a:cubicBezTo>
                  <a:cubicBezTo>
                    <a:pt x="104" y="600"/>
                    <a:pt x="113" y="598"/>
                    <a:pt x="122" y="596"/>
                  </a:cubicBezTo>
                  <a:lnTo>
                    <a:pt x="564" y="445"/>
                  </a:lnTo>
                  <a:cubicBezTo>
                    <a:pt x="627" y="423"/>
                    <a:pt x="641" y="342"/>
                    <a:pt x="589" y="300"/>
                  </a:cubicBezTo>
                  <a:lnTo>
                    <a:pt x="247" y="19"/>
                  </a:lnTo>
                  <a:cubicBezTo>
                    <a:pt x="231" y="6"/>
                    <a:pt x="213" y="0"/>
                    <a:pt x="1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8" name="Google Shape;3368;p53"/>
            <p:cNvSpPr/>
            <p:nvPr/>
          </p:nvSpPr>
          <p:spPr>
            <a:xfrm>
              <a:off x="1145828" y="2921265"/>
              <a:ext cx="33747" cy="32418"/>
            </a:xfrm>
            <a:custGeom>
              <a:avLst/>
              <a:gdLst/>
              <a:ahLst/>
              <a:cxnLst/>
              <a:rect l="l" t="t" r="r" b="b"/>
              <a:pathLst>
                <a:path w="635" h="610" extrusionOk="0">
                  <a:moveTo>
                    <a:pt x="98" y="0"/>
                  </a:moveTo>
                  <a:cubicBezTo>
                    <a:pt x="42" y="0"/>
                    <a:pt x="0" y="56"/>
                    <a:pt x="18" y="112"/>
                  </a:cubicBezTo>
                  <a:lnTo>
                    <a:pt x="169" y="552"/>
                  </a:lnTo>
                  <a:cubicBezTo>
                    <a:pt x="182" y="589"/>
                    <a:pt x="215" y="609"/>
                    <a:pt x="249" y="609"/>
                  </a:cubicBezTo>
                  <a:cubicBezTo>
                    <a:pt x="273" y="609"/>
                    <a:pt x="297" y="599"/>
                    <a:pt x="314" y="578"/>
                  </a:cubicBezTo>
                  <a:lnTo>
                    <a:pt x="595" y="237"/>
                  </a:lnTo>
                  <a:cubicBezTo>
                    <a:pt x="634" y="188"/>
                    <a:pt x="609" y="115"/>
                    <a:pt x="549" y="101"/>
                  </a:cubicBezTo>
                  <a:lnTo>
                    <a:pt x="118" y="3"/>
                  </a:lnTo>
                  <a:cubicBezTo>
                    <a:pt x="111" y="1"/>
                    <a:pt x="104" y="0"/>
                    <a:pt x="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9" name="Google Shape;3369;p53"/>
            <p:cNvSpPr/>
            <p:nvPr/>
          </p:nvSpPr>
          <p:spPr>
            <a:xfrm>
              <a:off x="1189194" y="2901336"/>
              <a:ext cx="33747" cy="32418"/>
            </a:xfrm>
            <a:custGeom>
              <a:avLst/>
              <a:gdLst/>
              <a:ahLst/>
              <a:cxnLst/>
              <a:rect l="l" t="t" r="r" b="b"/>
              <a:pathLst>
                <a:path w="635" h="610" extrusionOk="0">
                  <a:moveTo>
                    <a:pt x="386" y="0"/>
                  </a:moveTo>
                  <a:cubicBezTo>
                    <a:pt x="362" y="0"/>
                    <a:pt x="339" y="10"/>
                    <a:pt x="321" y="31"/>
                  </a:cubicBezTo>
                  <a:lnTo>
                    <a:pt x="40" y="373"/>
                  </a:lnTo>
                  <a:cubicBezTo>
                    <a:pt x="0" y="421"/>
                    <a:pt x="25" y="495"/>
                    <a:pt x="87" y="508"/>
                  </a:cubicBezTo>
                  <a:lnTo>
                    <a:pt x="518" y="607"/>
                  </a:lnTo>
                  <a:cubicBezTo>
                    <a:pt x="524" y="609"/>
                    <a:pt x="530" y="610"/>
                    <a:pt x="536" y="610"/>
                  </a:cubicBezTo>
                  <a:cubicBezTo>
                    <a:pt x="591" y="610"/>
                    <a:pt x="634" y="554"/>
                    <a:pt x="616" y="498"/>
                  </a:cubicBezTo>
                  <a:lnTo>
                    <a:pt x="466" y="57"/>
                  </a:lnTo>
                  <a:cubicBezTo>
                    <a:pt x="453" y="20"/>
                    <a:pt x="419" y="0"/>
                    <a:pt x="3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53"/>
            <p:cNvSpPr/>
            <p:nvPr/>
          </p:nvSpPr>
          <p:spPr>
            <a:xfrm>
              <a:off x="613958" y="2962292"/>
              <a:ext cx="329074" cy="192172"/>
            </a:xfrm>
            <a:custGeom>
              <a:avLst/>
              <a:gdLst/>
              <a:ahLst/>
              <a:cxnLst/>
              <a:rect l="l" t="t" r="r" b="b"/>
              <a:pathLst>
                <a:path w="6192" h="3616" extrusionOk="0">
                  <a:moveTo>
                    <a:pt x="5583" y="1"/>
                  </a:moveTo>
                  <a:cubicBezTo>
                    <a:pt x="5573" y="1"/>
                    <a:pt x="5563" y="1"/>
                    <a:pt x="5553" y="2"/>
                  </a:cubicBezTo>
                  <a:cubicBezTo>
                    <a:pt x="4564" y="68"/>
                    <a:pt x="2150" y="347"/>
                    <a:pt x="277" y="1502"/>
                  </a:cubicBezTo>
                  <a:cubicBezTo>
                    <a:pt x="83" y="1621"/>
                    <a:pt x="0" y="1862"/>
                    <a:pt x="81" y="2077"/>
                  </a:cubicBezTo>
                  <a:lnTo>
                    <a:pt x="548" y="3308"/>
                  </a:lnTo>
                  <a:cubicBezTo>
                    <a:pt x="620" y="3500"/>
                    <a:pt x="800" y="3615"/>
                    <a:pt x="990" y="3615"/>
                  </a:cubicBezTo>
                  <a:cubicBezTo>
                    <a:pt x="1057" y="3615"/>
                    <a:pt x="1124" y="3601"/>
                    <a:pt x="1189" y="3571"/>
                  </a:cubicBezTo>
                  <a:cubicBezTo>
                    <a:pt x="2045" y="3172"/>
                    <a:pt x="3924" y="2599"/>
                    <a:pt x="5787" y="1985"/>
                  </a:cubicBezTo>
                  <a:cubicBezTo>
                    <a:pt x="6020" y="1909"/>
                    <a:pt x="6191" y="1716"/>
                    <a:pt x="6166" y="1472"/>
                  </a:cubicBezTo>
                  <a:lnTo>
                    <a:pt x="6053" y="424"/>
                  </a:lnTo>
                  <a:cubicBezTo>
                    <a:pt x="6027" y="181"/>
                    <a:pt x="5824" y="1"/>
                    <a:pt x="55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1" name="Google Shape;3371;p53"/>
            <p:cNvSpPr/>
            <p:nvPr/>
          </p:nvSpPr>
          <p:spPr>
            <a:xfrm>
              <a:off x="946377" y="2595013"/>
              <a:ext cx="329074" cy="192172"/>
            </a:xfrm>
            <a:custGeom>
              <a:avLst/>
              <a:gdLst/>
              <a:ahLst/>
              <a:cxnLst/>
              <a:rect l="l" t="t" r="r" b="b"/>
              <a:pathLst>
                <a:path w="6192" h="3616" extrusionOk="0">
                  <a:moveTo>
                    <a:pt x="5584" y="1"/>
                  </a:moveTo>
                  <a:cubicBezTo>
                    <a:pt x="5574" y="1"/>
                    <a:pt x="5564" y="1"/>
                    <a:pt x="5554" y="2"/>
                  </a:cubicBezTo>
                  <a:cubicBezTo>
                    <a:pt x="4564" y="68"/>
                    <a:pt x="2151" y="347"/>
                    <a:pt x="278" y="1502"/>
                  </a:cubicBezTo>
                  <a:cubicBezTo>
                    <a:pt x="83" y="1623"/>
                    <a:pt x="1" y="1863"/>
                    <a:pt x="82" y="2077"/>
                  </a:cubicBezTo>
                  <a:lnTo>
                    <a:pt x="549" y="3309"/>
                  </a:lnTo>
                  <a:cubicBezTo>
                    <a:pt x="620" y="3499"/>
                    <a:pt x="801" y="3615"/>
                    <a:pt x="992" y="3615"/>
                  </a:cubicBezTo>
                  <a:cubicBezTo>
                    <a:pt x="1058" y="3615"/>
                    <a:pt x="1125" y="3601"/>
                    <a:pt x="1190" y="3571"/>
                  </a:cubicBezTo>
                  <a:cubicBezTo>
                    <a:pt x="2048" y="3172"/>
                    <a:pt x="3927" y="2599"/>
                    <a:pt x="5790" y="1985"/>
                  </a:cubicBezTo>
                  <a:cubicBezTo>
                    <a:pt x="6021" y="1909"/>
                    <a:pt x="6192" y="1716"/>
                    <a:pt x="6166" y="1472"/>
                  </a:cubicBezTo>
                  <a:lnTo>
                    <a:pt x="6054" y="425"/>
                  </a:lnTo>
                  <a:cubicBezTo>
                    <a:pt x="6028" y="183"/>
                    <a:pt x="5824" y="1"/>
                    <a:pt x="55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2" name="Google Shape;3372;p53"/>
            <p:cNvSpPr/>
            <p:nvPr/>
          </p:nvSpPr>
          <p:spPr>
            <a:xfrm>
              <a:off x="662479" y="2684561"/>
              <a:ext cx="917017" cy="915369"/>
            </a:xfrm>
            <a:custGeom>
              <a:avLst/>
              <a:gdLst/>
              <a:ahLst/>
              <a:cxnLst/>
              <a:rect l="l" t="t" r="r" b="b"/>
              <a:pathLst>
                <a:path w="17255" h="17224" extrusionOk="0">
                  <a:moveTo>
                    <a:pt x="11109" y="0"/>
                  </a:moveTo>
                  <a:cubicBezTo>
                    <a:pt x="9000" y="0"/>
                    <a:pt x="6258" y="1839"/>
                    <a:pt x="6258" y="1839"/>
                  </a:cubicBezTo>
                  <a:cubicBezTo>
                    <a:pt x="7515" y="3363"/>
                    <a:pt x="7872" y="6396"/>
                    <a:pt x="7872" y="6396"/>
                  </a:cubicBezTo>
                  <a:lnTo>
                    <a:pt x="8081" y="8349"/>
                  </a:lnTo>
                  <a:cubicBezTo>
                    <a:pt x="8323" y="9965"/>
                    <a:pt x="9341" y="10236"/>
                    <a:pt x="9997" y="10236"/>
                  </a:cubicBezTo>
                  <a:cubicBezTo>
                    <a:pt x="10329" y="10236"/>
                    <a:pt x="10568" y="10166"/>
                    <a:pt x="10568" y="10166"/>
                  </a:cubicBezTo>
                  <a:cubicBezTo>
                    <a:pt x="10987" y="10103"/>
                    <a:pt x="11463" y="10080"/>
                    <a:pt x="11938" y="10080"/>
                  </a:cubicBezTo>
                  <a:cubicBezTo>
                    <a:pt x="13276" y="10080"/>
                    <a:pt x="14601" y="10265"/>
                    <a:pt x="14601" y="10265"/>
                  </a:cubicBezTo>
                  <a:cubicBezTo>
                    <a:pt x="14828" y="10298"/>
                    <a:pt x="15034" y="10313"/>
                    <a:pt x="15224" y="10313"/>
                  </a:cubicBezTo>
                  <a:cubicBezTo>
                    <a:pt x="17253" y="10313"/>
                    <a:pt x="17245" y="8572"/>
                    <a:pt x="17245" y="8572"/>
                  </a:cubicBezTo>
                  <a:cubicBezTo>
                    <a:pt x="17254" y="7018"/>
                    <a:pt x="14285" y="6512"/>
                    <a:pt x="14285" y="6512"/>
                  </a:cubicBezTo>
                  <a:cubicBezTo>
                    <a:pt x="11869" y="5923"/>
                    <a:pt x="11920" y="3753"/>
                    <a:pt x="11920" y="3753"/>
                  </a:cubicBezTo>
                  <a:lnTo>
                    <a:pt x="11309" y="6"/>
                  </a:lnTo>
                  <a:cubicBezTo>
                    <a:pt x="11243" y="2"/>
                    <a:pt x="11176" y="0"/>
                    <a:pt x="11109" y="0"/>
                  </a:cubicBezTo>
                  <a:close/>
                  <a:moveTo>
                    <a:pt x="4852" y="6911"/>
                  </a:moveTo>
                  <a:cubicBezTo>
                    <a:pt x="2743" y="6911"/>
                    <a:pt x="1" y="8750"/>
                    <a:pt x="1" y="8750"/>
                  </a:cubicBezTo>
                  <a:cubicBezTo>
                    <a:pt x="1258" y="10272"/>
                    <a:pt x="1617" y="13305"/>
                    <a:pt x="1617" y="13305"/>
                  </a:cubicBezTo>
                  <a:lnTo>
                    <a:pt x="1824" y="15260"/>
                  </a:lnTo>
                  <a:cubicBezTo>
                    <a:pt x="2067" y="16874"/>
                    <a:pt x="3084" y="17145"/>
                    <a:pt x="3740" y="17145"/>
                  </a:cubicBezTo>
                  <a:cubicBezTo>
                    <a:pt x="4073" y="17145"/>
                    <a:pt x="4312" y="17076"/>
                    <a:pt x="4312" y="17076"/>
                  </a:cubicBezTo>
                  <a:cubicBezTo>
                    <a:pt x="4730" y="17013"/>
                    <a:pt x="5204" y="16990"/>
                    <a:pt x="5677" y="16990"/>
                  </a:cubicBezTo>
                  <a:cubicBezTo>
                    <a:pt x="7016" y="16990"/>
                    <a:pt x="8346" y="17175"/>
                    <a:pt x="8346" y="17175"/>
                  </a:cubicBezTo>
                  <a:cubicBezTo>
                    <a:pt x="8572" y="17208"/>
                    <a:pt x="8778" y="17224"/>
                    <a:pt x="8968" y="17224"/>
                  </a:cubicBezTo>
                  <a:cubicBezTo>
                    <a:pt x="10997" y="17224"/>
                    <a:pt x="10988" y="15482"/>
                    <a:pt x="10988" y="15482"/>
                  </a:cubicBezTo>
                  <a:cubicBezTo>
                    <a:pt x="11000" y="13929"/>
                    <a:pt x="8028" y="13422"/>
                    <a:pt x="8028" y="13422"/>
                  </a:cubicBezTo>
                  <a:cubicBezTo>
                    <a:pt x="5612" y="12832"/>
                    <a:pt x="5663" y="10663"/>
                    <a:pt x="5663" y="10663"/>
                  </a:cubicBezTo>
                  <a:lnTo>
                    <a:pt x="5052" y="6917"/>
                  </a:lnTo>
                  <a:cubicBezTo>
                    <a:pt x="4986" y="6913"/>
                    <a:pt x="4919" y="6911"/>
                    <a:pt x="4852" y="69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53"/>
            <p:cNvSpPr/>
            <p:nvPr/>
          </p:nvSpPr>
          <p:spPr>
            <a:xfrm>
              <a:off x="770841" y="3295080"/>
              <a:ext cx="31993" cy="33588"/>
            </a:xfrm>
            <a:custGeom>
              <a:avLst/>
              <a:gdLst/>
              <a:ahLst/>
              <a:cxnLst/>
              <a:rect l="l" t="t" r="r" b="b"/>
              <a:pathLst>
                <a:path w="602" h="632" extrusionOk="0">
                  <a:moveTo>
                    <a:pt x="439" y="0"/>
                  </a:moveTo>
                  <a:cubicBezTo>
                    <a:pt x="420" y="0"/>
                    <a:pt x="401" y="7"/>
                    <a:pt x="385" y="21"/>
                  </a:cubicBezTo>
                  <a:lnTo>
                    <a:pt x="48" y="309"/>
                  </a:lnTo>
                  <a:cubicBezTo>
                    <a:pt x="0" y="350"/>
                    <a:pt x="13" y="426"/>
                    <a:pt x="70" y="450"/>
                  </a:cubicBezTo>
                  <a:lnTo>
                    <a:pt x="477" y="624"/>
                  </a:lnTo>
                  <a:cubicBezTo>
                    <a:pt x="488" y="629"/>
                    <a:pt x="500" y="631"/>
                    <a:pt x="511" y="631"/>
                  </a:cubicBezTo>
                  <a:cubicBezTo>
                    <a:pt x="559" y="631"/>
                    <a:pt x="602" y="588"/>
                    <a:pt x="594" y="534"/>
                  </a:cubicBezTo>
                  <a:lnTo>
                    <a:pt x="523" y="73"/>
                  </a:lnTo>
                  <a:cubicBezTo>
                    <a:pt x="516" y="28"/>
                    <a:pt x="478" y="0"/>
                    <a:pt x="4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53"/>
            <p:cNvSpPr/>
            <p:nvPr/>
          </p:nvSpPr>
          <p:spPr>
            <a:xfrm>
              <a:off x="743843" y="3279509"/>
              <a:ext cx="35713" cy="30665"/>
            </a:xfrm>
            <a:custGeom>
              <a:avLst/>
              <a:gdLst/>
              <a:ahLst/>
              <a:cxnLst/>
              <a:rect l="l" t="t" r="r" b="b"/>
              <a:pathLst>
                <a:path w="672" h="577" extrusionOk="0">
                  <a:moveTo>
                    <a:pt x="570" y="1"/>
                  </a:moveTo>
                  <a:cubicBezTo>
                    <a:pt x="566" y="1"/>
                    <a:pt x="561" y="1"/>
                    <a:pt x="556" y="2"/>
                  </a:cubicBezTo>
                  <a:lnTo>
                    <a:pt x="95" y="71"/>
                  </a:lnTo>
                  <a:cubicBezTo>
                    <a:pt x="29" y="81"/>
                    <a:pt x="0" y="160"/>
                    <a:pt x="45" y="211"/>
                  </a:cubicBezTo>
                  <a:lnTo>
                    <a:pt x="331" y="546"/>
                  </a:lnTo>
                  <a:cubicBezTo>
                    <a:pt x="349" y="566"/>
                    <a:pt x="372" y="576"/>
                    <a:pt x="395" y="576"/>
                  </a:cubicBezTo>
                  <a:cubicBezTo>
                    <a:pt x="427" y="576"/>
                    <a:pt x="459" y="558"/>
                    <a:pt x="474" y="524"/>
                  </a:cubicBezTo>
                  <a:lnTo>
                    <a:pt x="646" y="117"/>
                  </a:lnTo>
                  <a:cubicBezTo>
                    <a:pt x="671" y="62"/>
                    <a:pt x="628" y="1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53"/>
            <p:cNvSpPr/>
            <p:nvPr/>
          </p:nvSpPr>
          <p:spPr>
            <a:xfrm>
              <a:off x="731461" y="3304486"/>
              <a:ext cx="28645" cy="32790"/>
            </a:xfrm>
            <a:custGeom>
              <a:avLst/>
              <a:gdLst/>
              <a:ahLst/>
              <a:cxnLst/>
              <a:rect l="l" t="t" r="r" b="b"/>
              <a:pathLst>
                <a:path w="539" h="617" extrusionOk="0">
                  <a:moveTo>
                    <a:pt x="32" y="1"/>
                  </a:moveTo>
                  <a:cubicBezTo>
                    <a:pt x="22" y="1"/>
                    <a:pt x="11" y="3"/>
                    <a:pt x="1" y="7"/>
                  </a:cubicBezTo>
                  <a:cubicBezTo>
                    <a:pt x="56" y="222"/>
                    <a:pt x="104" y="428"/>
                    <a:pt x="142" y="616"/>
                  </a:cubicBezTo>
                  <a:cubicBezTo>
                    <a:pt x="146" y="613"/>
                    <a:pt x="151" y="613"/>
                    <a:pt x="154" y="610"/>
                  </a:cubicBezTo>
                  <a:lnTo>
                    <a:pt x="491" y="322"/>
                  </a:lnTo>
                  <a:cubicBezTo>
                    <a:pt x="539" y="282"/>
                    <a:pt x="526" y="205"/>
                    <a:pt x="469" y="181"/>
                  </a:cubicBezTo>
                  <a:lnTo>
                    <a:pt x="62" y="7"/>
                  </a:lnTo>
                  <a:cubicBezTo>
                    <a:pt x="53" y="3"/>
                    <a:pt x="43" y="1"/>
                    <a:pt x="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53"/>
            <p:cNvSpPr/>
            <p:nvPr/>
          </p:nvSpPr>
          <p:spPr>
            <a:xfrm>
              <a:off x="746501" y="3302892"/>
              <a:ext cx="281456" cy="157947"/>
            </a:xfrm>
            <a:custGeom>
              <a:avLst/>
              <a:gdLst/>
              <a:ahLst/>
              <a:cxnLst/>
              <a:rect l="l" t="t" r="r" b="b"/>
              <a:pathLst>
                <a:path w="5296" h="2972" extrusionOk="0">
                  <a:moveTo>
                    <a:pt x="4280" y="0"/>
                  </a:moveTo>
                  <a:cubicBezTo>
                    <a:pt x="2447" y="1154"/>
                    <a:pt x="682" y="1379"/>
                    <a:pt x="1" y="1422"/>
                  </a:cubicBezTo>
                  <a:cubicBezTo>
                    <a:pt x="25" y="1580"/>
                    <a:pt x="36" y="1670"/>
                    <a:pt x="36" y="1670"/>
                  </a:cubicBezTo>
                  <a:lnTo>
                    <a:pt x="174" y="2971"/>
                  </a:lnTo>
                  <a:cubicBezTo>
                    <a:pt x="3306" y="2664"/>
                    <a:pt x="4791" y="1702"/>
                    <a:pt x="5296" y="1289"/>
                  </a:cubicBezTo>
                  <a:cubicBezTo>
                    <a:pt x="4834" y="972"/>
                    <a:pt x="4479" y="523"/>
                    <a:pt x="42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53"/>
            <p:cNvSpPr/>
            <p:nvPr/>
          </p:nvSpPr>
          <p:spPr>
            <a:xfrm>
              <a:off x="753409" y="3322608"/>
              <a:ext cx="35713" cy="30665"/>
            </a:xfrm>
            <a:custGeom>
              <a:avLst/>
              <a:gdLst/>
              <a:ahLst/>
              <a:cxnLst/>
              <a:rect l="l" t="t" r="r" b="b"/>
              <a:pathLst>
                <a:path w="672" h="577" extrusionOk="0">
                  <a:moveTo>
                    <a:pt x="278" y="0"/>
                  </a:moveTo>
                  <a:cubicBezTo>
                    <a:pt x="246" y="0"/>
                    <a:pt x="214" y="18"/>
                    <a:pt x="200" y="52"/>
                  </a:cubicBezTo>
                  <a:lnTo>
                    <a:pt x="26" y="459"/>
                  </a:lnTo>
                  <a:cubicBezTo>
                    <a:pt x="1" y="515"/>
                    <a:pt x="45" y="577"/>
                    <a:pt x="104" y="577"/>
                  </a:cubicBezTo>
                  <a:cubicBezTo>
                    <a:pt x="108" y="577"/>
                    <a:pt x="112" y="576"/>
                    <a:pt x="116" y="576"/>
                  </a:cubicBezTo>
                  <a:lnTo>
                    <a:pt x="577" y="505"/>
                  </a:lnTo>
                  <a:cubicBezTo>
                    <a:pt x="643" y="495"/>
                    <a:pt x="672" y="416"/>
                    <a:pt x="629" y="367"/>
                  </a:cubicBezTo>
                  <a:lnTo>
                    <a:pt x="341" y="30"/>
                  </a:lnTo>
                  <a:cubicBezTo>
                    <a:pt x="324" y="10"/>
                    <a:pt x="301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53"/>
            <p:cNvSpPr/>
            <p:nvPr/>
          </p:nvSpPr>
          <p:spPr>
            <a:xfrm>
              <a:off x="928095" y="3263353"/>
              <a:ext cx="33162" cy="32206"/>
            </a:xfrm>
            <a:custGeom>
              <a:avLst/>
              <a:gdLst/>
              <a:ahLst/>
              <a:cxnLst/>
              <a:rect l="l" t="t" r="r" b="b"/>
              <a:pathLst>
                <a:path w="624" h="606" extrusionOk="0">
                  <a:moveTo>
                    <a:pt x="159" y="0"/>
                  </a:moveTo>
                  <a:cubicBezTo>
                    <a:pt x="120" y="0"/>
                    <a:pt x="83" y="28"/>
                    <a:pt x="76" y="72"/>
                  </a:cubicBezTo>
                  <a:lnTo>
                    <a:pt x="9" y="508"/>
                  </a:lnTo>
                  <a:cubicBezTo>
                    <a:pt x="0" y="561"/>
                    <a:pt x="43" y="606"/>
                    <a:pt x="92" y="606"/>
                  </a:cubicBezTo>
                  <a:cubicBezTo>
                    <a:pt x="103" y="606"/>
                    <a:pt x="114" y="604"/>
                    <a:pt x="125" y="599"/>
                  </a:cubicBezTo>
                  <a:lnTo>
                    <a:pt x="554" y="417"/>
                  </a:lnTo>
                  <a:cubicBezTo>
                    <a:pt x="616" y="391"/>
                    <a:pt x="624" y="309"/>
                    <a:pt x="570" y="271"/>
                  </a:cubicBezTo>
                  <a:lnTo>
                    <a:pt x="209" y="16"/>
                  </a:lnTo>
                  <a:cubicBezTo>
                    <a:pt x="193" y="5"/>
                    <a:pt x="176" y="0"/>
                    <a:pt x="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53"/>
            <p:cNvSpPr/>
            <p:nvPr/>
          </p:nvSpPr>
          <p:spPr>
            <a:xfrm>
              <a:off x="677891" y="3084948"/>
              <a:ext cx="274972" cy="179630"/>
            </a:xfrm>
            <a:custGeom>
              <a:avLst/>
              <a:gdLst/>
              <a:ahLst/>
              <a:cxnLst/>
              <a:rect l="l" t="t" r="r" b="b"/>
              <a:pathLst>
                <a:path w="5174" h="3380" extrusionOk="0">
                  <a:moveTo>
                    <a:pt x="4863" y="0"/>
                  </a:moveTo>
                  <a:lnTo>
                    <a:pt x="3632" y="473"/>
                  </a:lnTo>
                  <a:lnTo>
                    <a:pt x="1770" y="1197"/>
                  </a:lnTo>
                  <a:lnTo>
                    <a:pt x="0" y="1616"/>
                  </a:lnTo>
                  <a:cubicBezTo>
                    <a:pt x="338" y="2143"/>
                    <a:pt x="596" y="2772"/>
                    <a:pt x="792" y="3380"/>
                  </a:cubicBezTo>
                  <a:lnTo>
                    <a:pt x="1055" y="3357"/>
                  </a:lnTo>
                  <a:lnTo>
                    <a:pt x="2668" y="3004"/>
                  </a:lnTo>
                  <a:lnTo>
                    <a:pt x="4344" y="2343"/>
                  </a:lnTo>
                  <a:lnTo>
                    <a:pt x="5173" y="1900"/>
                  </a:lnTo>
                  <a:lnTo>
                    <a:pt x="48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0" name="Google Shape;3380;p53"/>
            <p:cNvSpPr/>
            <p:nvPr/>
          </p:nvSpPr>
          <p:spPr>
            <a:xfrm>
              <a:off x="1010310" y="2717723"/>
              <a:ext cx="274972" cy="179683"/>
            </a:xfrm>
            <a:custGeom>
              <a:avLst/>
              <a:gdLst/>
              <a:ahLst/>
              <a:cxnLst/>
              <a:rect l="l" t="t" r="r" b="b"/>
              <a:pathLst>
                <a:path w="5174" h="3381" extrusionOk="0">
                  <a:moveTo>
                    <a:pt x="4864" y="1"/>
                  </a:moveTo>
                  <a:lnTo>
                    <a:pt x="3632" y="472"/>
                  </a:lnTo>
                  <a:lnTo>
                    <a:pt x="1771" y="1196"/>
                  </a:lnTo>
                  <a:lnTo>
                    <a:pt x="1" y="1617"/>
                  </a:lnTo>
                  <a:cubicBezTo>
                    <a:pt x="338" y="2142"/>
                    <a:pt x="596" y="2771"/>
                    <a:pt x="792" y="3380"/>
                  </a:cubicBezTo>
                  <a:lnTo>
                    <a:pt x="1055" y="3358"/>
                  </a:lnTo>
                  <a:lnTo>
                    <a:pt x="2668" y="3003"/>
                  </a:lnTo>
                  <a:lnTo>
                    <a:pt x="4344" y="2343"/>
                  </a:lnTo>
                  <a:lnTo>
                    <a:pt x="5174" y="1900"/>
                  </a:lnTo>
                  <a:lnTo>
                    <a:pt x="48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1" name="Google Shape;3381;p53"/>
            <p:cNvSpPr/>
            <p:nvPr/>
          </p:nvSpPr>
          <p:spPr>
            <a:xfrm>
              <a:off x="758990" y="3485601"/>
              <a:ext cx="132809" cy="110170"/>
            </a:xfrm>
            <a:custGeom>
              <a:avLst/>
              <a:gdLst/>
              <a:ahLst/>
              <a:cxnLst/>
              <a:rect l="l" t="t" r="r" b="b"/>
              <a:pathLst>
                <a:path w="2499" h="2073" extrusionOk="0">
                  <a:moveTo>
                    <a:pt x="591" y="1"/>
                  </a:moveTo>
                  <a:cubicBezTo>
                    <a:pt x="526" y="1"/>
                    <a:pt x="461" y="4"/>
                    <a:pt x="394" y="11"/>
                  </a:cubicBezTo>
                  <a:cubicBezTo>
                    <a:pt x="260" y="26"/>
                    <a:pt x="127" y="56"/>
                    <a:pt x="0" y="102"/>
                  </a:cubicBezTo>
                  <a:lnTo>
                    <a:pt x="8" y="187"/>
                  </a:lnTo>
                  <a:cubicBezTo>
                    <a:pt x="252" y="1802"/>
                    <a:pt x="1269" y="2073"/>
                    <a:pt x="1925" y="2073"/>
                  </a:cubicBezTo>
                  <a:cubicBezTo>
                    <a:pt x="2087" y="2073"/>
                    <a:pt x="2228" y="2056"/>
                    <a:pt x="2329" y="2039"/>
                  </a:cubicBezTo>
                  <a:cubicBezTo>
                    <a:pt x="2499" y="956"/>
                    <a:pt x="1656" y="1"/>
                    <a:pt x="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53"/>
            <p:cNvSpPr/>
            <p:nvPr/>
          </p:nvSpPr>
          <p:spPr>
            <a:xfrm>
              <a:off x="935908" y="3230244"/>
              <a:ext cx="28114" cy="31728"/>
            </a:xfrm>
            <a:custGeom>
              <a:avLst/>
              <a:gdLst/>
              <a:ahLst/>
              <a:cxnLst/>
              <a:rect l="l" t="t" r="r" b="b"/>
              <a:pathLst>
                <a:path w="529" h="597" extrusionOk="0">
                  <a:moveTo>
                    <a:pt x="359" y="0"/>
                  </a:moveTo>
                  <a:cubicBezTo>
                    <a:pt x="333" y="0"/>
                    <a:pt x="307" y="12"/>
                    <a:pt x="290" y="36"/>
                  </a:cubicBezTo>
                  <a:lnTo>
                    <a:pt x="35" y="397"/>
                  </a:lnTo>
                  <a:cubicBezTo>
                    <a:pt x="0" y="449"/>
                    <a:pt x="30" y="519"/>
                    <a:pt x="92" y="530"/>
                  </a:cubicBezTo>
                  <a:lnTo>
                    <a:pt x="529" y="596"/>
                  </a:lnTo>
                  <a:cubicBezTo>
                    <a:pt x="522" y="530"/>
                    <a:pt x="518" y="462"/>
                    <a:pt x="518" y="395"/>
                  </a:cubicBezTo>
                  <a:lnTo>
                    <a:pt x="478" y="150"/>
                  </a:lnTo>
                  <a:lnTo>
                    <a:pt x="437" y="52"/>
                  </a:lnTo>
                  <a:cubicBezTo>
                    <a:pt x="423" y="18"/>
                    <a:pt x="391" y="0"/>
                    <a:pt x="3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53"/>
            <p:cNvSpPr/>
            <p:nvPr/>
          </p:nvSpPr>
          <p:spPr>
            <a:xfrm>
              <a:off x="903330" y="3220094"/>
              <a:ext cx="33216" cy="32206"/>
            </a:xfrm>
            <a:custGeom>
              <a:avLst/>
              <a:gdLst/>
              <a:ahLst/>
              <a:cxnLst/>
              <a:rect l="l" t="t" r="r" b="b"/>
              <a:pathLst>
                <a:path w="625" h="606" extrusionOk="0">
                  <a:moveTo>
                    <a:pt x="532" y="0"/>
                  </a:moveTo>
                  <a:cubicBezTo>
                    <a:pt x="521" y="0"/>
                    <a:pt x="510" y="3"/>
                    <a:pt x="499" y="7"/>
                  </a:cubicBezTo>
                  <a:lnTo>
                    <a:pt x="70" y="189"/>
                  </a:lnTo>
                  <a:cubicBezTo>
                    <a:pt x="10" y="216"/>
                    <a:pt x="1" y="298"/>
                    <a:pt x="54" y="336"/>
                  </a:cubicBezTo>
                  <a:lnTo>
                    <a:pt x="417" y="591"/>
                  </a:lnTo>
                  <a:cubicBezTo>
                    <a:pt x="431" y="601"/>
                    <a:pt x="448" y="606"/>
                    <a:pt x="464" y="606"/>
                  </a:cubicBezTo>
                  <a:cubicBezTo>
                    <a:pt x="504" y="606"/>
                    <a:pt x="541" y="578"/>
                    <a:pt x="548" y="534"/>
                  </a:cubicBezTo>
                  <a:lnTo>
                    <a:pt x="616" y="97"/>
                  </a:lnTo>
                  <a:cubicBezTo>
                    <a:pt x="624" y="44"/>
                    <a:pt x="58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53"/>
            <p:cNvSpPr/>
            <p:nvPr/>
          </p:nvSpPr>
          <p:spPr>
            <a:xfrm>
              <a:off x="892595" y="3254425"/>
              <a:ext cx="34172" cy="31834"/>
            </a:xfrm>
            <a:custGeom>
              <a:avLst/>
              <a:gdLst/>
              <a:ahLst/>
              <a:cxnLst/>
              <a:rect l="l" t="t" r="r" b="b"/>
              <a:pathLst>
                <a:path w="643" h="599" extrusionOk="0">
                  <a:moveTo>
                    <a:pt x="100" y="1"/>
                  </a:moveTo>
                  <a:cubicBezTo>
                    <a:pt x="42" y="1"/>
                    <a:pt x="0" y="62"/>
                    <a:pt x="24" y="118"/>
                  </a:cubicBezTo>
                  <a:lnTo>
                    <a:pt x="206" y="547"/>
                  </a:lnTo>
                  <a:cubicBezTo>
                    <a:pt x="221" y="581"/>
                    <a:pt x="252" y="598"/>
                    <a:pt x="284" y="598"/>
                  </a:cubicBezTo>
                  <a:cubicBezTo>
                    <a:pt x="310" y="598"/>
                    <a:pt x="336" y="587"/>
                    <a:pt x="353" y="562"/>
                  </a:cubicBezTo>
                  <a:lnTo>
                    <a:pt x="608" y="202"/>
                  </a:lnTo>
                  <a:cubicBezTo>
                    <a:pt x="643" y="151"/>
                    <a:pt x="612" y="80"/>
                    <a:pt x="551" y="70"/>
                  </a:cubicBezTo>
                  <a:lnTo>
                    <a:pt x="114" y="2"/>
                  </a:lnTo>
                  <a:cubicBezTo>
                    <a:pt x="109" y="1"/>
                    <a:pt x="104" y="1"/>
                    <a:pt x="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53"/>
            <p:cNvSpPr/>
            <p:nvPr/>
          </p:nvSpPr>
          <p:spPr>
            <a:xfrm>
              <a:off x="1076262" y="2912283"/>
              <a:ext cx="35713" cy="30665"/>
            </a:xfrm>
            <a:custGeom>
              <a:avLst/>
              <a:gdLst/>
              <a:ahLst/>
              <a:cxnLst/>
              <a:rect l="l" t="t" r="r" b="b"/>
              <a:pathLst>
                <a:path w="672" h="577" extrusionOk="0">
                  <a:moveTo>
                    <a:pt x="569" y="0"/>
                  </a:moveTo>
                  <a:cubicBezTo>
                    <a:pt x="565" y="0"/>
                    <a:pt x="561" y="0"/>
                    <a:pt x="557" y="1"/>
                  </a:cubicBezTo>
                  <a:lnTo>
                    <a:pt x="96" y="72"/>
                  </a:lnTo>
                  <a:cubicBezTo>
                    <a:pt x="29" y="82"/>
                    <a:pt x="1" y="161"/>
                    <a:pt x="45" y="210"/>
                  </a:cubicBezTo>
                  <a:lnTo>
                    <a:pt x="332" y="547"/>
                  </a:lnTo>
                  <a:cubicBezTo>
                    <a:pt x="349" y="567"/>
                    <a:pt x="372" y="576"/>
                    <a:pt x="395" y="576"/>
                  </a:cubicBezTo>
                  <a:cubicBezTo>
                    <a:pt x="428" y="576"/>
                    <a:pt x="459" y="558"/>
                    <a:pt x="474" y="525"/>
                  </a:cubicBezTo>
                  <a:lnTo>
                    <a:pt x="647" y="118"/>
                  </a:lnTo>
                  <a:cubicBezTo>
                    <a:pt x="672" y="62"/>
                    <a:pt x="629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53"/>
            <p:cNvSpPr/>
            <p:nvPr/>
          </p:nvSpPr>
          <p:spPr>
            <a:xfrm>
              <a:off x="1225014" y="2887199"/>
              <a:ext cx="34225" cy="31834"/>
            </a:xfrm>
            <a:custGeom>
              <a:avLst/>
              <a:gdLst/>
              <a:ahLst/>
              <a:cxnLst/>
              <a:rect l="l" t="t" r="r" b="b"/>
              <a:pathLst>
                <a:path w="644" h="599" extrusionOk="0">
                  <a:moveTo>
                    <a:pt x="102" y="0"/>
                  </a:moveTo>
                  <a:cubicBezTo>
                    <a:pt x="43" y="0"/>
                    <a:pt x="1" y="61"/>
                    <a:pt x="24" y="118"/>
                  </a:cubicBezTo>
                  <a:lnTo>
                    <a:pt x="206" y="547"/>
                  </a:lnTo>
                  <a:cubicBezTo>
                    <a:pt x="221" y="581"/>
                    <a:pt x="253" y="599"/>
                    <a:pt x="285" y="599"/>
                  </a:cubicBezTo>
                  <a:cubicBezTo>
                    <a:pt x="311" y="599"/>
                    <a:pt x="337" y="587"/>
                    <a:pt x="353" y="563"/>
                  </a:cubicBezTo>
                  <a:lnTo>
                    <a:pt x="608" y="201"/>
                  </a:lnTo>
                  <a:cubicBezTo>
                    <a:pt x="643" y="150"/>
                    <a:pt x="613" y="79"/>
                    <a:pt x="551" y="69"/>
                  </a:cubicBezTo>
                  <a:lnTo>
                    <a:pt x="114" y="1"/>
                  </a:lnTo>
                  <a:cubicBezTo>
                    <a:pt x="110" y="1"/>
                    <a:pt x="106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53"/>
            <p:cNvSpPr/>
            <p:nvPr/>
          </p:nvSpPr>
          <p:spPr>
            <a:xfrm>
              <a:off x="1268326" y="2862966"/>
              <a:ext cx="28167" cy="31834"/>
            </a:xfrm>
            <a:custGeom>
              <a:avLst/>
              <a:gdLst/>
              <a:ahLst/>
              <a:cxnLst/>
              <a:rect l="l" t="t" r="r" b="b"/>
              <a:pathLst>
                <a:path w="530" h="599" extrusionOk="0">
                  <a:moveTo>
                    <a:pt x="360" y="0"/>
                  </a:moveTo>
                  <a:cubicBezTo>
                    <a:pt x="334" y="0"/>
                    <a:pt x="307" y="12"/>
                    <a:pt x="290" y="36"/>
                  </a:cubicBezTo>
                  <a:lnTo>
                    <a:pt x="35" y="399"/>
                  </a:lnTo>
                  <a:cubicBezTo>
                    <a:pt x="1" y="449"/>
                    <a:pt x="31" y="521"/>
                    <a:pt x="92" y="530"/>
                  </a:cubicBezTo>
                  <a:lnTo>
                    <a:pt x="529" y="598"/>
                  </a:lnTo>
                  <a:cubicBezTo>
                    <a:pt x="523" y="530"/>
                    <a:pt x="518" y="464"/>
                    <a:pt x="518" y="396"/>
                  </a:cubicBezTo>
                  <a:lnTo>
                    <a:pt x="479" y="152"/>
                  </a:lnTo>
                  <a:lnTo>
                    <a:pt x="438" y="52"/>
                  </a:lnTo>
                  <a:cubicBezTo>
                    <a:pt x="424" y="18"/>
                    <a:pt x="392" y="0"/>
                    <a:pt x="3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53"/>
            <p:cNvSpPr/>
            <p:nvPr/>
          </p:nvSpPr>
          <p:spPr>
            <a:xfrm>
              <a:off x="1103313" y="2927855"/>
              <a:ext cx="31993" cy="33534"/>
            </a:xfrm>
            <a:custGeom>
              <a:avLst/>
              <a:gdLst/>
              <a:ahLst/>
              <a:cxnLst/>
              <a:rect l="l" t="t" r="r" b="b"/>
              <a:pathLst>
                <a:path w="602" h="631" extrusionOk="0">
                  <a:moveTo>
                    <a:pt x="440" y="0"/>
                  </a:moveTo>
                  <a:cubicBezTo>
                    <a:pt x="420" y="0"/>
                    <a:pt x="401" y="7"/>
                    <a:pt x="385" y="21"/>
                  </a:cubicBezTo>
                  <a:lnTo>
                    <a:pt x="48" y="308"/>
                  </a:lnTo>
                  <a:cubicBezTo>
                    <a:pt x="0" y="349"/>
                    <a:pt x="11" y="425"/>
                    <a:pt x="70" y="450"/>
                  </a:cubicBezTo>
                  <a:lnTo>
                    <a:pt x="476" y="623"/>
                  </a:lnTo>
                  <a:cubicBezTo>
                    <a:pt x="488" y="628"/>
                    <a:pt x="499" y="630"/>
                    <a:pt x="510" y="630"/>
                  </a:cubicBezTo>
                  <a:cubicBezTo>
                    <a:pt x="559" y="630"/>
                    <a:pt x="601" y="587"/>
                    <a:pt x="594" y="533"/>
                  </a:cubicBezTo>
                  <a:lnTo>
                    <a:pt x="522" y="72"/>
                  </a:lnTo>
                  <a:cubicBezTo>
                    <a:pt x="516" y="28"/>
                    <a:pt x="478" y="0"/>
                    <a:pt x="4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53"/>
            <p:cNvSpPr/>
            <p:nvPr/>
          </p:nvSpPr>
          <p:spPr>
            <a:xfrm>
              <a:off x="1260514" y="2896128"/>
              <a:ext cx="33109" cy="32259"/>
            </a:xfrm>
            <a:custGeom>
              <a:avLst/>
              <a:gdLst/>
              <a:ahLst/>
              <a:cxnLst/>
              <a:rect l="l" t="t" r="r" b="b"/>
              <a:pathLst>
                <a:path w="623" h="607" extrusionOk="0">
                  <a:moveTo>
                    <a:pt x="161" y="1"/>
                  </a:moveTo>
                  <a:cubicBezTo>
                    <a:pt x="121" y="1"/>
                    <a:pt x="83" y="28"/>
                    <a:pt x="76" y="72"/>
                  </a:cubicBezTo>
                  <a:lnTo>
                    <a:pt x="8" y="509"/>
                  </a:lnTo>
                  <a:cubicBezTo>
                    <a:pt x="1" y="562"/>
                    <a:pt x="43" y="606"/>
                    <a:pt x="92" y="606"/>
                  </a:cubicBezTo>
                  <a:cubicBezTo>
                    <a:pt x="103" y="606"/>
                    <a:pt x="114" y="604"/>
                    <a:pt x="126" y="599"/>
                  </a:cubicBezTo>
                  <a:lnTo>
                    <a:pt x="554" y="416"/>
                  </a:lnTo>
                  <a:cubicBezTo>
                    <a:pt x="615" y="390"/>
                    <a:pt x="623" y="308"/>
                    <a:pt x="569" y="270"/>
                  </a:cubicBezTo>
                  <a:lnTo>
                    <a:pt x="208" y="15"/>
                  </a:lnTo>
                  <a:cubicBezTo>
                    <a:pt x="193" y="5"/>
                    <a:pt x="177" y="1"/>
                    <a:pt x="1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53"/>
            <p:cNvSpPr/>
            <p:nvPr/>
          </p:nvSpPr>
          <p:spPr>
            <a:xfrm>
              <a:off x="1093428" y="3435699"/>
              <a:ext cx="153483" cy="164218"/>
            </a:xfrm>
            <a:custGeom>
              <a:avLst/>
              <a:gdLst/>
              <a:ahLst/>
              <a:cxnLst/>
              <a:rect l="l" t="t" r="r" b="b"/>
              <a:pathLst>
                <a:path w="2888" h="3090" extrusionOk="0">
                  <a:moveTo>
                    <a:pt x="1926" y="1"/>
                  </a:moveTo>
                  <a:cubicBezTo>
                    <a:pt x="1902" y="2"/>
                    <a:pt x="1877" y="2"/>
                    <a:pt x="1853" y="5"/>
                  </a:cubicBezTo>
                  <a:cubicBezTo>
                    <a:pt x="1164" y="78"/>
                    <a:pt x="568" y="512"/>
                    <a:pt x="284" y="1144"/>
                  </a:cubicBezTo>
                  <a:cubicBezTo>
                    <a:pt x="1" y="1775"/>
                    <a:pt x="77" y="2510"/>
                    <a:pt x="480" y="3071"/>
                  </a:cubicBezTo>
                  <a:cubicBezTo>
                    <a:pt x="613" y="3084"/>
                    <a:pt x="739" y="3090"/>
                    <a:pt x="857" y="3090"/>
                  </a:cubicBezTo>
                  <a:cubicBezTo>
                    <a:pt x="2887" y="3090"/>
                    <a:pt x="2879" y="1348"/>
                    <a:pt x="2879" y="1348"/>
                  </a:cubicBezTo>
                  <a:cubicBezTo>
                    <a:pt x="2883" y="757"/>
                    <a:pt x="2456" y="319"/>
                    <a:pt x="19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53"/>
            <p:cNvSpPr/>
            <p:nvPr/>
          </p:nvSpPr>
          <p:spPr>
            <a:xfrm>
              <a:off x="1425900" y="3068527"/>
              <a:ext cx="153430" cy="164165"/>
            </a:xfrm>
            <a:custGeom>
              <a:avLst/>
              <a:gdLst/>
              <a:ahLst/>
              <a:cxnLst/>
              <a:rect l="l" t="t" r="r" b="b"/>
              <a:pathLst>
                <a:path w="2887" h="3089" extrusionOk="0">
                  <a:moveTo>
                    <a:pt x="1925" y="0"/>
                  </a:moveTo>
                  <a:cubicBezTo>
                    <a:pt x="1901" y="2"/>
                    <a:pt x="1876" y="2"/>
                    <a:pt x="1852" y="4"/>
                  </a:cubicBezTo>
                  <a:cubicBezTo>
                    <a:pt x="1164" y="76"/>
                    <a:pt x="567" y="510"/>
                    <a:pt x="284" y="1142"/>
                  </a:cubicBezTo>
                  <a:cubicBezTo>
                    <a:pt x="0" y="1773"/>
                    <a:pt x="76" y="2508"/>
                    <a:pt x="480" y="3070"/>
                  </a:cubicBezTo>
                  <a:cubicBezTo>
                    <a:pt x="613" y="3082"/>
                    <a:pt x="739" y="3088"/>
                    <a:pt x="857" y="3088"/>
                  </a:cubicBezTo>
                  <a:cubicBezTo>
                    <a:pt x="2887" y="3088"/>
                    <a:pt x="2878" y="1347"/>
                    <a:pt x="2878" y="1347"/>
                  </a:cubicBezTo>
                  <a:cubicBezTo>
                    <a:pt x="2883" y="757"/>
                    <a:pt x="2455" y="319"/>
                    <a:pt x="19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53"/>
            <p:cNvSpPr/>
            <p:nvPr/>
          </p:nvSpPr>
          <p:spPr>
            <a:xfrm>
              <a:off x="1063933" y="2937261"/>
              <a:ext cx="28645" cy="32737"/>
            </a:xfrm>
            <a:custGeom>
              <a:avLst/>
              <a:gdLst/>
              <a:ahLst/>
              <a:cxnLst/>
              <a:rect l="l" t="t" r="r" b="b"/>
              <a:pathLst>
                <a:path w="539" h="616" extrusionOk="0">
                  <a:moveTo>
                    <a:pt x="30" y="0"/>
                  </a:moveTo>
                  <a:cubicBezTo>
                    <a:pt x="19" y="0"/>
                    <a:pt x="9" y="2"/>
                    <a:pt x="0" y="6"/>
                  </a:cubicBezTo>
                  <a:cubicBezTo>
                    <a:pt x="56" y="223"/>
                    <a:pt x="102" y="427"/>
                    <a:pt x="141" y="615"/>
                  </a:cubicBezTo>
                  <a:cubicBezTo>
                    <a:pt x="146" y="614"/>
                    <a:pt x="151" y="612"/>
                    <a:pt x="154" y="609"/>
                  </a:cubicBezTo>
                  <a:lnTo>
                    <a:pt x="491" y="322"/>
                  </a:lnTo>
                  <a:cubicBezTo>
                    <a:pt x="538" y="281"/>
                    <a:pt x="526" y="205"/>
                    <a:pt x="469" y="180"/>
                  </a:cubicBezTo>
                  <a:lnTo>
                    <a:pt x="62" y="7"/>
                  </a:lnTo>
                  <a:cubicBezTo>
                    <a:pt x="52" y="2"/>
                    <a:pt x="41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53"/>
            <p:cNvSpPr/>
            <p:nvPr/>
          </p:nvSpPr>
          <p:spPr>
            <a:xfrm>
              <a:off x="1085988" y="2955330"/>
              <a:ext cx="35607" cy="30665"/>
            </a:xfrm>
            <a:custGeom>
              <a:avLst/>
              <a:gdLst/>
              <a:ahLst/>
              <a:cxnLst/>
              <a:rect l="l" t="t" r="r" b="b"/>
              <a:pathLst>
                <a:path w="670" h="577" extrusionOk="0">
                  <a:moveTo>
                    <a:pt x="276" y="1"/>
                  </a:moveTo>
                  <a:cubicBezTo>
                    <a:pt x="243" y="1"/>
                    <a:pt x="212" y="19"/>
                    <a:pt x="198" y="54"/>
                  </a:cubicBezTo>
                  <a:lnTo>
                    <a:pt x="24" y="460"/>
                  </a:lnTo>
                  <a:cubicBezTo>
                    <a:pt x="0" y="517"/>
                    <a:pt x="43" y="577"/>
                    <a:pt x="101" y="577"/>
                  </a:cubicBezTo>
                  <a:cubicBezTo>
                    <a:pt x="105" y="577"/>
                    <a:pt x="110" y="577"/>
                    <a:pt x="114" y="576"/>
                  </a:cubicBezTo>
                  <a:lnTo>
                    <a:pt x="575" y="505"/>
                  </a:lnTo>
                  <a:cubicBezTo>
                    <a:pt x="641" y="495"/>
                    <a:pt x="670" y="418"/>
                    <a:pt x="627" y="367"/>
                  </a:cubicBezTo>
                  <a:lnTo>
                    <a:pt x="339" y="30"/>
                  </a:lnTo>
                  <a:cubicBezTo>
                    <a:pt x="322" y="10"/>
                    <a:pt x="299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53"/>
            <p:cNvSpPr/>
            <p:nvPr/>
          </p:nvSpPr>
          <p:spPr>
            <a:xfrm>
              <a:off x="1091408" y="3118323"/>
              <a:ext cx="125263" cy="110170"/>
            </a:xfrm>
            <a:custGeom>
              <a:avLst/>
              <a:gdLst/>
              <a:ahLst/>
              <a:cxnLst/>
              <a:rect l="l" t="t" r="r" b="b"/>
              <a:pathLst>
                <a:path w="2357" h="2073" extrusionOk="0">
                  <a:moveTo>
                    <a:pt x="589" y="0"/>
                  </a:moveTo>
                  <a:cubicBezTo>
                    <a:pt x="395" y="0"/>
                    <a:pt x="197" y="33"/>
                    <a:pt x="1" y="102"/>
                  </a:cubicBezTo>
                  <a:lnTo>
                    <a:pt x="9" y="187"/>
                  </a:lnTo>
                  <a:cubicBezTo>
                    <a:pt x="252" y="1802"/>
                    <a:pt x="1269" y="2073"/>
                    <a:pt x="1925" y="2073"/>
                  </a:cubicBezTo>
                  <a:cubicBezTo>
                    <a:pt x="2088" y="2073"/>
                    <a:pt x="2228" y="2056"/>
                    <a:pt x="2329" y="2039"/>
                  </a:cubicBezTo>
                  <a:cubicBezTo>
                    <a:pt x="2353" y="1889"/>
                    <a:pt x="2356" y="1735"/>
                    <a:pt x="2342" y="1583"/>
                  </a:cubicBezTo>
                  <a:cubicBezTo>
                    <a:pt x="2245" y="655"/>
                    <a:pt x="1460" y="0"/>
                    <a:pt x="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53"/>
            <p:cNvSpPr/>
            <p:nvPr/>
          </p:nvSpPr>
          <p:spPr>
            <a:xfrm>
              <a:off x="1235802" y="2852868"/>
              <a:ext cx="33162" cy="32259"/>
            </a:xfrm>
            <a:custGeom>
              <a:avLst/>
              <a:gdLst/>
              <a:ahLst/>
              <a:cxnLst/>
              <a:rect l="l" t="t" r="r" b="b"/>
              <a:pathLst>
                <a:path w="624" h="607" extrusionOk="0">
                  <a:moveTo>
                    <a:pt x="533" y="0"/>
                  </a:moveTo>
                  <a:cubicBezTo>
                    <a:pt x="522" y="0"/>
                    <a:pt x="510" y="3"/>
                    <a:pt x="499" y="8"/>
                  </a:cubicBezTo>
                  <a:lnTo>
                    <a:pt x="70" y="190"/>
                  </a:lnTo>
                  <a:cubicBezTo>
                    <a:pt x="10" y="215"/>
                    <a:pt x="0" y="297"/>
                    <a:pt x="54" y="335"/>
                  </a:cubicBezTo>
                  <a:lnTo>
                    <a:pt x="416" y="590"/>
                  </a:lnTo>
                  <a:cubicBezTo>
                    <a:pt x="431" y="601"/>
                    <a:pt x="448" y="606"/>
                    <a:pt x="465" y="606"/>
                  </a:cubicBezTo>
                  <a:cubicBezTo>
                    <a:pt x="504" y="606"/>
                    <a:pt x="541" y="578"/>
                    <a:pt x="548" y="535"/>
                  </a:cubicBezTo>
                  <a:lnTo>
                    <a:pt x="616" y="98"/>
                  </a:lnTo>
                  <a:cubicBezTo>
                    <a:pt x="624" y="44"/>
                    <a:pt x="582" y="0"/>
                    <a:pt x="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53"/>
            <p:cNvSpPr/>
            <p:nvPr/>
          </p:nvSpPr>
          <p:spPr>
            <a:xfrm>
              <a:off x="1078973" y="2935614"/>
              <a:ext cx="281456" cy="157947"/>
            </a:xfrm>
            <a:custGeom>
              <a:avLst/>
              <a:gdLst/>
              <a:ahLst/>
              <a:cxnLst/>
              <a:rect l="l" t="t" r="r" b="b"/>
              <a:pathLst>
                <a:path w="5296" h="2972" extrusionOk="0">
                  <a:moveTo>
                    <a:pt x="4279" y="0"/>
                  </a:moveTo>
                  <a:cubicBezTo>
                    <a:pt x="2446" y="1156"/>
                    <a:pt x="681" y="1379"/>
                    <a:pt x="1" y="1422"/>
                  </a:cubicBezTo>
                  <a:cubicBezTo>
                    <a:pt x="24" y="1580"/>
                    <a:pt x="35" y="1670"/>
                    <a:pt x="35" y="1670"/>
                  </a:cubicBezTo>
                  <a:lnTo>
                    <a:pt x="173" y="2972"/>
                  </a:lnTo>
                  <a:cubicBezTo>
                    <a:pt x="3306" y="2664"/>
                    <a:pt x="4790" y="1702"/>
                    <a:pt x="5295" y="1289"/>
                  </a:cubicBezTo>
                  <a:cubicBezTo>
                    <a:pt x="4833" y="972"/>
                    <a:pt x="4479" y="523"/>
                    <a:pt x="42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53"/>
            <p:cNvSpPr/>
            <p:nvPr/>
          </p:nvSpPr>
          <p:spPr>
            <a:xfrm>
              <a:off x="671248" y="3137773"/>
              <a:ext cx="14243" cy="16847"/>
            </a:xfrm>
            <a:custGeom>
              <a:avLst/>
              <a:gdLst/>
              <a:ahLst/>
              <a:cxnLst/>
              <a:rect l="l" t="t" r="r" b="b"/>
              <a:pathLst>
                <a:path w="268" h="317" extrusionOk="0">
                  <a:moveTo>
                    <a:pt x="187" y="0"/>
                  </a:moveTo>
                  <a:cubicBezTo>
                    <a:pt x="114" y="44"/>
                    <a:pt x="53" y="82"/>
                    <a:pt x="0" y="116"/>
                  </a:cubicBezTo>
                  <a:lnTo>
                    <a:pt x="46" y="245"/>
                  </a:lnTo>
                  <a:cubicBezTo>
                    <a:pt x="62" y="288"/>
                    <a:pt x="102" y="317"/>
                    <a:pt x="148" y="317"/>
                  </a:cubicBezTo>
                  <a:cubicBezTo>
                    <a:pt x="159" y="317"/>
                    <a:pt x="171" y="315"/>
                    <a:pt x="182" y="310"/>
                  </a:cubicBezTo>
                  <a:cubicBezTo>
                    <a:pt x="238" y="291"/>
                    <a:pt x="268" y="230"/>
                    <a:pt x="249" y="174"/>
                  </a:cubicBezTo>
                  <a:lnTo>
                    <a:pt x="1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53"/>
            <p:cNvSpPr/>
            <p:nvPr/>
          </p:nvSpPr>
          <p:spPr>
            <a:xfrm>
              <a:off x="675128" y="3075489"/>
              <a:ext cx="261580" cy="101082"/>
            </a:xfrm>
            <a:custGeom>
              <a:avLst/>
              <a:gdLst/>
              <a:ahLst/>
              <a:cxnLst/>
              <a:rect l="l" t="t" r="r" b="b"/>
              <a:pathLst>
                <a:path w="4922" h="1902" extrusionOk="0">
                  <a:moveTo>
                    <a:pt x="4887" y="1"/>
                  </a:moveTo>
                  <a:cubicBezTo>
                    <a:pt x="3204" y="704"/>
                    <a:pt x="1547" y="1284"/>
                    <a:pt x="0" y="1713"/>
                  </a:cubicBezTo>
                  <a:cubicBezTo>
                    <a:pt x="41" y="1775"/>
                    <a:pt x="81" y="1838"/>
                    <a:pt x="120" y="1902"/>
                  </a:cubicBezTo>
                  <a:cubicBezTo>
                    <a:pt x="1643" y="1478"/>
                    <a:pt x="3270" y="906"/>
                    <a:pt x="4921" y="219"/>
                  </a:cubicBezTo>
                  <a:lnTo>
                    <a:pt x="48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53"/>
            <p:cNvSpPr/>
            <p:nvPr/>
          </p:nvSpPr>
          <p:spPr>
            <a:xfrm>
              <a:off x="718015" y="3180236"/>
              <a:ext cx="235858" cy="90240"/>
            </a:xfrm>
            <a:custGeom>
              <a:avLst/>
              <a:gdLst/>
              <a:ahLst/>
              <a:cxnLst/>
              <a:rect l="l" t="t" r="r" b="b"/>
              <a:pathLst>
                <a:path w="4438" h="1698" extrusionOk="0">
                  <a:moveTo>
                    <a:pt x="4401" y="0"/>
                  </a:moveTo>
                  <a:cubicBezTo>
                    <a:pt x="2530" y="1063"/>
                    <a:pt x="993" y="1393"/>
                    <a:pt x="0" y="1477"/>
                  </a:cubicBezTo>
                  <a:cubicBezTo>
                    <a:pt x="26" y="1550"/>
                    <a:pt x="48" y="1625"/>
                    <a:pt x="72" y="1697"/>
                  </a:cubicBezTo>
                  <a:cubicBezTo>
                    <a:pt x="1075" y="1609"/>
                    <a:pt x="2590" y="1272"/>
                    <a:pt x="4437" y="228"/>
                  </a:cubicBezTo>
                  <a:lnTo>
                    <a:pt x="44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0" name="Google Shape;3400;p53"/>
            <p:cNvSpPr/>
            <p:nvPr/>
          </p:nvSpPr>
          <p:spPr>
            <a:xfrm>
              <a:off x="720035" y="3110245"/>
              <a:ext cx="20408" cy="33641"/>
            </a:xfrm>
            <a:custGeom>
              <a:avLst/>
              <a:gdLst/>
              <a:ahLst/>
              <a:cxnLst/>
              <a:rect l="l" t="t" r="r" b="b"/>
              <a:pathLst>
                <a:path w="384" h="633" extrusionOk="0">
                  <a:moveTo>
                    <a:pt x="192" y="0"/>
                  </a:moveTo>
                  <a:cubicBezTo>
                    <a:pt x="127" y="34"/>
                    <a:pt x="62" y="69"/>
                    <a:pt x="0" y="102"/>
                  </a:cubicBezTo>
                  <a:lnTo>
                    <a:pt x="162" y="561"/>
                  </a:lnTo>
                  <a:cubicBezTo>
                    <a:pt x="178" y="604"/>
                    <a:pt x="217" y="632"/>
                    <a:pt x="263" y="632"/>
                  </a:cubicBezTo>
                  <a:cubicBezTo>
                    <a:pt x="276" y="632"/>
                    <a:pt x="287" y="630"/>
                    <a:pt x="298" y="626"/>
                  </a:cubicBezTo>
                  <a:cubicBezTo>
                    <a:pt x="355" y="607"/>
                    <a:pt x="383" y="545"/>
                    <a:pt x="364" y="490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1" name="Google Shape;3401;p53"/>
            <p:cNvSpPr/>
            <p:nvPr/>
          </p:nvSpPr>
          <p:spPr>
            <a:xfrm>
              <a:off x="1241488" y="2684667"/>
              <a:ext cx="16050" cy="28592"/>
            </a:xfrm>
            <a:custGeom>
              <a:avLst/>
              <a:gdLst/>
              <a:ahLst/>
              <a:cxnLst/>
              <a:rect l="l" t="t" r="r" b="b"/>
              <a:pathLst>
                <a:path w="302" h="538" extrusionOk="0">
                  <a:moveTo>
                    <a:pt x="219" y="1"/>
                  </a:moveTo>
                  <a:cubicBezTo>
                    <a:pt x="148" y="1"/>
                    <a:pt x="75" y="2"/>
                    <a:pt x="1" y="5"/>
                  </a:cubicBezTo>
                  <a:lnTo>
                    <a:pt x="80" y="449"/>
                  </a:lnTo>
                  <a:cubicBezTo>
                    <a:pt x="89" y="499"/>
                    <a:pt x="134" y="537"/>
                    <a:pt x="186" y="537"/>
                  </a:cubicBezTo>
                  <a:cubicBezTo>
                    <a:pt x="191" y="537"/>
                    <a:pt x="197" y="537"/>
                    <a:pt x="203" y="536"/>
                  </a:cubicBezTo>
                  <a:cubicBezTo>
                    <a:pt x="262" y="526"/>
                    <a:pt x="301" y="469"/>
                    <a:pt x="290" y="412"/>
                  </a:cubicBezTo>
                  <a:lnTo>
                    <a:pt x="21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53"/>
            <p:cNvSpPr/>
            <p:nvPr/>
          </p:nvSpPr>
          <p:spPr>
            <a:xfrm>
              <a:off x="860868" y="3056995"/>
              <a:ext cx="16528" cy="33960"/>
            </a:xfrm>
            <a:custGeom>
              <a:avLst/>
              <a:gdLst/>
              <a:ahLst/>
              <a:cxnLst/>
              <a:rect l="l" t="t" r="r" b="b"/>
              <a:pathLst>
                <a:path w="311" h="639" extrusionOk="0">
                  <a:moveTo>
                    <a:pt x="211" y="1"/>
                  </a:moveTo>
                  <a:cubicBezTo>
                    <a:pt x="141" y="13"/>
                    <a:pt x="70" y="29"/>
                    <a:pt x="0" y="46"/>
                  </a:cubicBezTo>
                  <a:lnTo>
                    <a:pt x="89" y="548"/>
                  </a:lnTo>
                  <a:cubicBezTo>
                    <a:pt x="97" y="600"/>
                    <a:pt x="141" y="637"/>
                    <a:pt x="193" y="638"/>
                  </a:cubicBezTo>
                  <a:cubicBezTo>
                    <a:pt x="200" y="637"/>
                    <a:pt x="206" y="637"/>
                    <a:pt x="212" y="637"/>
                  </a:cubicBezTo>
                  <a:cubicBezTo>
                    <a:pt x="271" y="626"/>
                    <a:pt x="310" y="570"/>
                    <a:pt x="299" y="512"/>
                  </a:cubicBezTo>
                  <a:lnTo>
                    <a:pt x="2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53"/>
            <p:cNvSpPr/>
            <p:nvPr/>
          </p:nvSpPr>
          <p:spPr>
            <a:xfrm>
              <a:off x="909123" y="3051840"/>
              <a:ext cx="15943" cy="28592"/>
            </a:xfrm>
            <a:custGeom>
              <a:avLst/>
              <a:gdLst/>
              <a:ahLst/>
              <a:cxnLst/>
              <a:rect l="l" t="t" r="r" b="b"/>
              <a:pathLst>
                <a:path w="300" h="538" extrusionOk="0">
                  <a:moveTo>
                    <a:pt x="218" y="1"/>
                  </a:moveTo>
                  <a:cubicBezTo>
                    <a:pt x="146" y="1"/>
                    <a:pt x="74" y="3"/>
                    <a:pt x="1" y="6"/>
                  </a:cubicBezTo>
                  <a:lnTo>
                    <a:pt x="78" y="449"/>
                  </a:lnTo>
                  <a:cubicBezTo>
                    <a:pt x="88" y="500"/>
                    <a:pt x="132" y="538"/>
                    <a:pt x="184" y="538"/>
                  </a:cubicBezTo>
                  <a:cubicBezTo>
                    <a:pt x="191" y="538"/>
                    <a:pt x="195" y="538"/>
                    <a:pt x="202" y="536"/>
                  </a:cubicBezTo>
                  <a:cubicBezTo>
                    <a:pt x="260" y="525"/>
                    <a:pt x="300" y="470"/>
                    <a:pt x="289" y="413"/>
                  </a:cubicBezTo>
                  <a:lnTo>
                    <a:pt x="2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4" name="Google Shape;3404;p53"/>
            <p:cNvSpPr/>
            <p:nvPr/>
          </p:nvSpPr>
          <p:spPr>
            <a:xfrm>
              <a:off x="766111" y="3088137"/>
              <a:ext cx="19983" cy="34969"/>
            </a:xfrm>
            <a:custGeom>
              <a:avLst/>
              <a:gdLst/>
              <a:ahLst/>
              <a:cxnLst/>
              <a:rect l="l" t="t" r="r" b="b"/>
              <a:pathLst>
                <a:path w="376" h="658" extrusionOk="0">
                  <a:moveTo>
                    <a:pt x="199" y="0"/>
                  </a:moveTo>
                  <a:cubicBezTo>
                    <a:pt x="131" y="30"/>
                    <a:pt x="66" y="59"/>
                    <a:pt x="1" y="89"/>
                  </a:cubicBezTo>
                  <a:lnTo>
                    <a:pt x="154" y="583"/>
                  </a:lnTo>
                  <a:cubicBezTo>
                    <a:pt x="169" y="627"/>
                    <a:pt x="210" y="657"/>
                    <a:pt x="257" y="657"/>
                  </a:cubicBezTo>
                  <a:cubicBezTo>
                    <a:pt x="267" y="657"/>
                    <a:pt x="278" y="656"/>
                    <a:pt x="289" y="652"/>
                  </a:cubicBezTo>
                  <a:cubicBezTo>
                    <a:pt x="344" y="635"/>
                    <a:pt x="376" y="575"/>
                    <a:pt x="359" y="518"/>
                  </a:cubicBezTo>
                  <a:lnTo>
                    <a:pt x="1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5" name="Google Shape;3405;p53"/>
            <p:cNvSpPr/>
            <p:nvPr/>
          </p:nvSpPr>
          <p:spPr>
            <a:xfrm>
              <a:off x="812453" y="3070227"/>
              <a:ext cx="19026" cy="37786"/>
            </a:xfrm>
            <a:custGeom>
              <a:avLst/>
              <a:gdLst/>
              <a:ahLst/>
              <a:cxnLst/>
              <a:rect l="l" t="t" r="r" b="b"/>
              <a:pathLst>
                <a:path w="358" h="711" extrusionOk="0">
                  <a:moveTo>
                    <a:pt x="204" y="0"/>
                  </a:moveTo>
                  <a:cubicBezTo>
                    <a:pt x="136" y="22"/>
                    <a:pt x="67" y="46"/>
                    <a:pt x="1" y="70"/>
                  </a:cubicBezTo>
                  <a:lnTo>
                    <a:pt x="134" y="628"/>
                  </a:lnTo>
                  <a:cubicBezTo>
                    <a:pt x="145" y="676"/>
                    <a:pt x="189" y="711"/>
                    <a:pt x="238" y="711"/>
                  </a:cubicBezTo>
                  <a:cubicBezTo>
                    <a:pt x="246" y="711"/>
                    <a:pt x="256" y="709"/>
                    <a:pt x="264" y="708"/>
                  </a:cubicBezTo>
                  <a:cubicBezTo>
                    <a:pt x="321" y="693"/>
                    <a:pt x="357" y="635"/>
                    <a:pt x="343" y="578"/>
                  </a:cubicBezTo>
                  <a:lnTo>
                    <a:pt x="2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6" name="Google Shape;3406;p53"/>
            <p:cNvSpPr/>
            <p:nvPr/>
          </p:nvSpPr>
          <p:spPr>
            <a:xfrm>
              <a:off x="1003667" y="2770548"/>
              <a:ext cx="14296" cy="16900"/>
            </a:xfrm>
            <a:custGeom>
              <a:avLst/>
              <a:gdLst/>
              <a:ahLst/>
              <a:cxnLst/>
              <a:rect l="l" t="t" r="r" b="b"/>
              <a:pathLst>
                <a:path w="269" h="318" extrusionOk="0">
                  <a:moveTo>
                    <a:pt x="188" y="1"/>
                  </a:moveTo>
                  <a:cubicBezTo>
                    <a:pt x="115" y="45"/>
                    <a:pt x="52" y="83"/>
                    <a:pt x="1" y="115"/>
                  </a:cubicBezTo>
                  <a:lnTo>
                    <a:pt x="47" y="245"/>
                  </a:lnTo>
                  <a:cubicBezTo>
                    <a:pt x="61" y="287"/>
                    <a:pt x="102" y="316"/>
                    <a:pt x="148" y="317"/>
                  </a:cubicBezTo>
                  <a:cubicBezTo>
                    <a:pt x="159" y="316"/>
                    <a:pt x="172" y="314"/>
                    <a:pt x="183" y="311"/>
                  </a:cubicBezTo>
                  <a:cubicBezTo>
                    <a:pt x="238" y="290"/>
                    <a:pt x="268" y="230"/>
                    <a:pt x="248" y="173"/>
                  </a:cubicBezTo>
                  <a:lnTo>
                    <a:pt x="1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7" name="Google Shape;3407;p53"/>
            <p:cNvSpPr/>
            <p:nvPr/>
          </p:nvSpPr>
          <p:spPr>
            <a:xfrm>
              <a:off x="1052560" y="2742966"/>
              <a:ext cx="20408" cy="33641"/>
            </a:xfrm>
            <a:custGeom>
              <a:avLst/>
              <a:gdLst/>
              <a:ahLst/>
              <a:cxnLst/>
              <a:rect l="l" t="t" r="r" b="b"/>
              <a:pathLst>
                <a:path w="384" h="633" extrusionOk="0">
                  <a:moveTo>
                    <a:pt x="192" y="1"/>
                  </a:moveTo>
                  <a:cubicBezTo>
                    <a:pt x="126" y="35"/>
                    <a:pt x="62" y="69"/>
                    <a:pt x="1" y="102"/>
                  </a:cubicBezTo>
                  <a:lnTo>
                    <a:pt x="160" y="561"/>
                  </a:lnTo>
                  <a:cubicBezTo>
                    <a:pt x="176" y="604"/>
                    <a:pt x="216" y="632"/>
                    <a:pt x="262" y="632"/>
                  </a:cubicBezTo>
                  <a:cubicBezTo>
                    <a:pt x="274" y="632"/>
                    <a:pt x="285" y="631"/>
                    <a:pt x="298" y="627"/>
                  </a:cubicBezTo>
                  <a:cubicBezTo>
                    <a:pt x="354" y="607"/>
                    <a:pt x="384" y="547"/>
                    <a:pt x="363" y="490"/>
                  </a:cubicBezTo>
                  <a:lnTo>
                    <a:pt x="1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8" name="Google Shape;3408;p53"/>
            <p:cNvSpPr/>
            <p:nvPr/>
          </p:nvSpPr>
          <p:spPr>
            <a:xfrm>
              <a:off x="745119" y="3301510"/>
              <a:ext cx="232881" cy="80355"/>
            </a:xfrm>
            <a:custGeom>
              <a:avLst/>
              <a:gdLst/>
              <a:ahLst/>
              <a:cxnLst/>
              <a:rect l="l" t="t" r="r" b="b"/>
              <a:pathLst>
                <a:path w="4382" h="1512" extrusionOk="0">
                  <a:moveTo>
                    <a:pt x="4296" y="1"/>
                  </a:moveTo>
                  <a:cubicBezTo>
                    <a:pt x="2420" y="993"/>
                    <a:pt x="912" y="1247"/>
                    <a:pt x="0" y="1289"/>
                  </a:cubicBezTo>
                  <a:cubicBezTo>
                    <a:pt x="16" y="1375"/>
                    <a:pt x="27" y="1449"/>
                    <a:pt x="36" y="1511"/>
                  </a:cubicBezTo>
                  <a:cubicBezTo>
                    <a:pt x="970" y="1468"/>
                    <a:pt x="2487" y="1209"/>
                    <a:pt x="4382" y="204"/>
                  </a:cubicBezTo>
                  <a:cubicBezTo>
                    <a:pt x="4348" y="136"/>
                    <a:pt x="4321" y="67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9" name="Google Shape;3409;p53"/>
            <p:cNvSpPr/>
            <p:nvPr/>
          </p:nvSpPr>
          <p:spPr>
            <a:xfrm>
              <a:off x="1050434" y="2813063"/>
              <a:ext cx="235858" cy="90134"/>
            </a:xfrm>
            <a:custGeom>
              <a:avLst/>
              <a:gdLst/>
              <a:ahLst/>
              <a:cxnLst/>
              <a:rect l="l" t="t" r="r" b="b"/>
              <a:pathLst>
                <a:path w="4438" h="1696" extrusionOk="0">
                  <a:moveTo>
                    <a:pt x="4401" y="0"/>
                  </a:moveTo>
                  <a:cubicBezTo>
                    <a:pt x="2532" y="1062"/>
                    <a:pt x="993" y="1392"/>
                    <a:pt x="1" y="1475"/>
                  </a:cubicBezTo>
                  <a:cubicBezTo>
                    <a:pt x="25" y="1550"/>
                    <a:pt x="48" y="1623"/>
                    <a:pt x="72" y="1695"/>
                  </a:cubicBezTo>
                  <a:cubicBezTo>
                    <a:pt x="1076" y="1607"/>
                    <a:pt x="2591" y="1270"/>
                    <a:pt x="4438" y="228"/>
                  </a:cubicBezTo>
                  <a:lnTo>
                    <a:pt x="44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0" name="Google Shape;3410;p53"/>
            <p:cNvSpPr/>
            <p:nvPr/>
          </p:nvSpPr>
          <p:spPr>
            <a:xfrm>
              <a:off x="1098583" y="2720912"/>
              <a:ext cx="19983" cy="34969"/>
            </a:xfrm>
            <a:custGeom>
              <a:avLst/>
              <a:gdLst/>
              <a:ahLst/>
              <a:cxnLst/>
              <a:rect l="l" t="t" r="r" b="b"/>
              <a:pathLst>
                <a:path w="376" h="658" extrusionOk="0">
                  <a:moveTo>
                    <a:pt x="198" y="1"/>
                  </a:moveTo>
                  <a:cubicBezTo>
                    <a:pt x="132" y="29"/>
                    <a:pt x="65" y="59"/>
                    <a:pt x="0" y="88"/>
                  </a:cubicBezTo>
                  <a:lnTo>
                    <a:pt x="154" y="582"/>
                  </a:lnTo>
                  <a:cubicBezTo>
                    <a:pt x="168" y="626"/>
                    <a:pt x="209" y="656"/>
                    <a:pt x="257" y="658"/>
                  </a:cubicBezTo>
                  <a:cubicBezTo>
                    <a:pt x="266" y="658"/>
                    <a:pt x="277" y="655"/>
                    <a:pt x="288" y="651"/>
                  </a:cubicBezTo>
                  <a:cubicBezTo>
                    <a:pt x="344" y="634"/>
                    <a:pt x="376" y="574"/>
                    <a:pt x="358" y="519"/>
                  </a:cubicBezTo>
                  <a:lnTo>
                    <a:pt x="1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1" name="Google Shape;3411;p53"/>
            <p:cNvSpPr/>
            <p:nvPr/>
          </p:nvSpPr>
          <p:spPr>
            <a:xfrm>
              <a:off x="1077644" y="2934338"/>
              <a:ext cx="232828" cy="80249"/>
            </a:xfrm>
            <a:custGeom>
              <a:avLst/>
              <a:gdLst/>
              <a:ahLst/>
              <a:cxnLst/>
              <a:rect l="l" t="t" r="r" b="b"/>
              <a:pathLst>
                <a:path w="4381" h="1510" extrusionOk="0">
                  <a:moveTo>
                    <a:pt x="4296" y="1"/>
                  </a:moveTo>
                  <a:cubicBezTo>
                    <a:pt x="2420" y="993"/>
                    <a:pt x="912" y="1245"/>
                    <a:pt x="0" y="1288"/>
                  </a:cubicBezTo>
                  <a:cubicBezTo>
                    <a:pt x="15" y="1375"/>
                    <a:pt x="26" y="1449"/>
                    <a:pt x="35" y="1509"/>
                  </a:cubicBezTo>
                  <a:cubicBezTo>
                    <a:pt x="971" y="1468"/>
                    <a:pt x="2485" y="1207"/>
                    <a:pt x="4380" y="202"/>
                  </a:cubicBezTo>
                  <a:cubicBezTo>
                    <a:pt x="4347" y="134"/>
                    <a:pt x="4320" y="66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2" name="Google Shape;3412;p53"/>
            <p:cNvSpPr/>
            <p:nvPr/>
          </p:nvSpPr>
          <p:spPr>
            <a:xfrm>
              <a:off x="1007546" y="2708316"/>
              <a:ext cx="261580" cy="101082"/>
            </a:xfrm>
            <a:custGeom>
              <a:avLst/>
              <a:gdLst/>
              <a:ahLst/>
              <a:cxnLst/>
              <a:rect l="l" t="t" r="r" b="b"/>
              <a:pathLst>
                <a:path w="4922" h="1902" extrusionOk="0">
                  <a:moveTo>
                    <a:pt x="4887" y="0"/>
                  </a:moveTo>
                  <a:cubicBezTo>
                    <a:pt x="3204" y="702"/>
                    <a:pt x="1549" y="1283"/>
                    <a:pt x="1" y="1712"/>
                  </a:cubicBezTo>
                  <a:cubicBezTo>
                    <a:pt x="42" y="1773"/>
                    <a:pt x="81" y="1837"/>
                    <a:pt x="121" y="1902"/>
                  </a:cubicBezTo>
                  <a:cubicBezTo>
                    <a:pt x="1644" y="1476"/>
                    <a:pt x="3271" y="904"/>
                    <a:pt x="4922" y="217"/>
                  </a:cubicBezTo>
                  <a:lnTo>
                    <a:pt x="48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3" name="Google Shape;3413;p53"/>
            <p:cNvSpPr/>
            <p:nvPr/>
          </p:nvSpPr>
          <p:spPr>
            <a:xfrm>
              <a:off x="1144925" y="2702949"/>
              <a:ext cx="18973" cy="37786"/>
            </a:xfrm>
            <a:custGeom>
              <a:avLst/>
              <a:gdLst/>
              <a:ahLst/>
              <a:cxnLst/>
              <a:rect l="l" t="t" r="r" b="b"/>
              <a:pathLst>
                <a:path w="357" h="711" extrusionOk="0">
                  <a:moveTo>
                    <a:pt x="203" y="0"/>
                  </a:moveTo>
                  <a:cubicBezTo>
                    <a:pt x="135" y="22"/>
                    <a:pt x="67" y="46"/>
                    <a:pt x="1" y="71"/>
                  </a:cubicBezTo>
                  <a:lnTo>
                    <a:pt x="134" y="629"/>
                  </a:lnTo>
                  <a:cubicBezTo>
                    <a:pt x="146" y="678"/>
                    <a:pt x="189" y="711"/>
                    <a:pt x="238" y="711"/>
                  </a:cubicBezTo>
                  <a:cubicBezTo>
                    <a:pt x="246" y="711"/>
                    <a:pt x="255" y="709"/>
                    <a:pt x="263" y="708"/>
                  </a:cubicBezTo>
                  <a:cubicBezTo>
                    <a:pt x="320" y="693"/>
                    <a:pt x="357" y="636"/>
                    <a:pt x="342" y="579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4" name="Google Shape;3414;p53"/>
            <p:cNvSpPr/>
            <p:nvPr/>
          </p:nvSpPr>
          <p:spPr>
            <a:xfrm>
              <a:off x="1193286" y="2689822"/>
              <a:ext cx="16528" cy="33853"/>
            </a:xfrm>
            <a:custGeom>
              <a:avLst/>
              <a:gdLst/>
              <a:ahLst/>
              <a:cxnLst/>
              <a:rect l="l" t="t" r="r" b="b"/>
              <a:pathLst>
                <a:path w="311" h="637" extrusionOk="0">
                  <a:moveTo>
                    <a:pt x="211" y="0"/>
                  </a:moveTo>
                  <a:cubicBezTo>
                    <a:pt x="140" y="13"/>
                    <a:pt x="70" y="27"/>
                    <a:pt x="1" y="45"/>
                  </a:cubicBezTo>
                  <a:lnTo>
                    <a:pt x="89" y="548"/>
                  </a:lnTo>
                  <a:cubicBezTo>
                    <a:pt x="97" y="599"/>
                    <a:pt x="143" y="637"/>
                    <a:pt x="194" y="637"/>
                  </a:cubicBezTo>
                  <a:cubicBezTo>
                    <a:pt x="200" y="637"/>
                    <a:pt x="207" y="637"/>
                    <a:pt x="213" y="635"/>
                  </a:cubicBezTo>
                  <a:cubicBezTo>
                    <a:pt x="271" y="624"/>
                    <a:pt x="311" y="568"/>
                    <a:pt x="300" y="512"/>
                  </a:cubicBezTo>
                  <a:lnTo>
                    <a:pt x="2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1234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927" y="17304"/>
            <a:ext cx="9211854" cy="51088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378" y="184354"/>
            <a:ext cx="4959145" cy="49591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7909" y="1448364"/>
            <a:ext cx="31119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Chào các bạn, đây là nông trại của tôi. Tôi đang muốn trồng cà rốt ở phía trước nông trại với diện tích như hình vẽ dưới đây. Các bạn hãy giúp tôi tính diện tích mảnh đất trồng cà rốt này nhé!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3" name="Right Triangle 22"/>
          <p:cNvSpPr/>
          <p:nvPr/>
        </p:nvSpPr>
        <p:spPr>
          <a:xfrm rot="7295900">
            <a:off x="1212745" y="3316187"/>
            <a:ext cx="1578165" cy="2522566"/>
          </a:xfrm>
          <a:prstGeom prst="rtTriangle">
            <a:avLst/>
          </a:prstGeom>
          <a:solidFill>
            <a:srgbClr val="F692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 rot="1848402">
            <a:off x="1289758" y="3271542"/>
            <a:ext cx="147484" cy="152169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182807" y="3542104"/>
            <a:ext cx="575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3m </a:t>
            </a:r>
            <a:endParaRPr lang="en-GB" sz="200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61152" y="3542104"/>
            <a:ext cx="575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5m </a:t>
            </a:r>
            <a:endParaRPr lang="en-GB" sz="200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378" y="125827"/>
            <a:ext cx="4959145" cy="495914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216150" y="1595848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Diện tích hình tam giác bên là:</a:t>
            </a:r>
            <a:endParaRPr lang="en-GB" sz="18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050729" y="2112664"/>
            <a:ext cx="1777181" cy="5133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>
                <a:latin typeface="Times New Roman" panose="02020603050405020304" pitchFamily="18" charset="0"/>
                <a:cs typeface="Times New Roman" panose="02020603050405020304" pitchFamily="18" charset="0"/>
              </a:rPr>
              <a:t>A. 7,5 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ounded Rectangle 36"/>
              <p:cNvSpPr/>
              <p:nvPr/>
            </p:nvSpPr>
            <p:spPr>
              <a:xfrm>
                <a:off x="6050729" y="2801097"/>
                <a:ext cx="1777181" cy="513378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sz="19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7</a:t>
                </a:r>
                <a14:m>
                  <m:oMath xmlns:m="http://schemas.openxmlformats.org/officeDocument/2006/math">
                    <m: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,5 </m:t>
                    </m:r>
                    <m:sSup>
                      <m:sSup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en-GB" sz="2000"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19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Rounded 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0729" y="2801097"/>
                <a:ext cx="1777181" cy="513378"/>
              </a:xfrm>
              <a:prstGeom prst="roundRect">
                <a:avLst/>
              </a:prstGeom>
              <a:blipFill>
                <a:blip r:embed="rId6"/>
                <a:stretch>
                  <a:fillRect l="-1356" b="-5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ounded Rectangle 37"/>
              <p:cNvSpPr/>
              <p:nvPr/>
            </p:nvSpPr>
            <p:spPr>
              <a:xfrm>
                <a:off x="6050730" y="3498183"/>
                <a:ext cx="1777181" cy="513378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r>
                  <a:rPr lang="en-GB" sz="190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7</a:t>
                </a:r>
                <a14:m>
                  <m:oMath xmlns:m="http://schemas.openxmlformats.org/officeDocument/2006/math">
                    <m:r>
                      <a:rPr lang="en-GB" sz="200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5 </m:t>
                    </m:r>
                    <m:sSup>
                      <m:sSupPr>
                        <m:ctrlPr>
                          <a:rPr lang="en-GB" sz="20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00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lang="en-GB" sz="200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19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Rounded 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0730" y="3498183"/>
                <a:ext cx="1777181" cy="513378"/>
              </a:xfrm>
              <a:prstGeom prst="roundRect">
                <a:avLst/>
              </a:prstGeom>
              <a:blipFill>
                <a:blip r:embed="rId7"/>
                <a:stretch>
                  <a:fillRect l="-1356" b="-5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32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33" grpId="0"/>
      <p:bldP spid="36" grpId="0" animBg="1"/>
      <p:bldP spid="37" grpId="0" animBg="1"/>
      <p:bldP spid="3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7" name="Google Shape;2567;p41"/>
          <p:cNvSpPr/>
          <p:nvPr/>
        </p:nvSpPr>
        <p:spPr>
          <a:xfrm>
            <a:off x="2185954" y="653573"/>
            <a:ext cx="4828430" cy="760328"/>
          </a:xfrm>
          <a:custGeom>
            <a:avLst/>
            <a:gdLst/>
            <a:ahLst/>
            <a:cxnLst/>
            <a:rect l="l" t="t" r="r" b="b"/>
            <a:pathLst>
              <a:path w="25776" h="6184" extrusionOk="0">
                <a:moveTo>
                  <a:pt x="6" y="1"/>
                </a:moveTo>
                <a:cubicBezTo>
                  <a:pt x="245" y="199"/>
                  <a:pt x="325" y="514"/>
                  <a:pt x="31" y="864"/>
                </a:cubicBezTo>
                <a:cubicBezTo>
                  <a:pt x="154" y="982"/>
                  <a:pt x="246" y="1150"/>
                  <a:pt x="234" y="1337"/>
                </a:cubicBezTo>
                <a:cubicBezTo>
                  <a:pt x="224" y="1452"/>
                  <a:pt x="181" y="1562"/>
                  <a:pt x="162" y="1672"/>
                </a:cubicBezTo>
                <a:cubicBezTo>
                  <a:pt x="113" y="1968"/>
                  <a:pt x="230" y="2263"/>
                  <a:pt x="278" y="2557"/>
                </a:cubicBezTo>
                <a:cubicBezTo>
                  <a:pt x="324" y="2852"/>
                  <a:pt x="257" y="3224"/>
                  <a:pt x="1" y="3327"/>
                </a:cubicBezTo>
                <a:cubicBezTo>
                  <a:pt x="45" y="3580"/>
                  <a:pt x="327" y="3736"/>
                  <a:pt x="333" y="3996"/>
                </a:cubicBezTo>
                <a:cubicBezTo>
                  <a:pt x="335" y="4154"/>
                  <a:pt x="229" y="4287"/>
                  <a:pt x="169" y="4431"/>
                </a:cubicBezTo>
                <a:cubicBezTo>
                  <a:pt x="45" y="4721"/>
                  <a:pt x="105" y="5061"/>
                  <a:pt x="145" y="5380"/>
                </a:cubicBezTo>
                <a:cubicBezTo>
                  <a:pt x="180" y="5657"/>
                  <a:pt x="169" y="5987"/>
                  <a:pt x="10" y="6184"/>
                </a:cubicBezTo>
                <a:lnTo>
                  <a:pt x="25775" y="6184"/>
                </a:lnTo>
                <a:lnTo>
                  <a:pt x="25775" y="6180"/>
                </a:lnTo>
                <a:cubicBezTo>
                  <a:pt x="25661" y="5973"/>
                  <a:pt x="25552" y="5753"/>
                  <a:pt x="25370" y="5617"/>
                </a:cubicBezTo>
                <a:cubicBezTo>
                  <a:pt x="25291" y="5560"/>
                  <a:pt x="25194" y="5505"/>
                  <a:pt x="25178" y="5403"/>
                </a:cubicBezTo>
                <a:cubicBezTo>
                  <a:pt x="25167" y="5338"/>
                  <a:pt x="25197" y="5273"/>
                  <a:pt x="25235" y="5221"/>
                </a:cubicBezTo>
                <a:cubicBezTo>
                  <a:pt x="25310" y="5114"/>
                  <a:pt x="25419" y="5041"/>
                  <a:pt x="25512" y="4951"/>
                </a:cubicBezTo>
                <a:cubicBezTo>
                  <a:pt x="25604" y="4860"/>
                  <a:pt x="25680" y="4727"/>
                  <a:pt x="25658" y="4594"/>
                </a:cubicBezTo>
                <a:cubicBezTo>
                  <a:pt x="25647" y="4547"/>
                  <a:pt x="25626" y="4501"/>
                  <a:pt x="25614" y="4454"/>
                </a:cubicBezTo>
                <a:cubicBezTo>
                  <a:pt x="25571" y="4276"/>
                  <a:pt x="25664" y="4066"/>
                  <a:pt x="25573" y="3911"/>
                </a:cubicBezTo>
                <a:cubicBezTo>
                  <a:pt x="25528" y="3835"/>
                  <a:pt x="25446" y="3787"/>
                  <a:pt x="25414" y="3705"/>
                </a:cubicBezTo>
                <a:cubicBezTo>
                  <a:pt x="25365" y="3578"/>
                  <a:pt x="25451" y="3440"/>
                  <a:pt x="25531" y="3334"/>
                </a:cubicBezTo>
                <a:cubicBezTo>
                  <a:pt x="25612" y="3230"/>
                  <a:pt x="25693" y="3088"/>
                  <a:pt x="25636" y="2964"/>
                </a:cubicBezTo>
                <a:cubicBezTo>
                  <a:pt x="25622" y="2932"/>
                  <a:pt x="25598" y="2905"/>
                  <a:pt x="25588" y="2871"/>
                </a:cubicBezTo>
                <a:cubicBezTo>
                  <a:pt x="25571" y="2806"/>
                  <a:pt x="25607" y="2739"/>
                  <a:pt x="25618" y="2673"/>
                </a:cubicBezTo>
                <a:cubicBezTo>
                  <a:pt x="25639" y="2554"/>
                  <a:pt x="25566" y="2427"/>
                  <a:pt x="25460" y="2396"/>
                </a:cubicBezTo>
                <a:cubicBezTo>
                  <a:pt x="25666" y="2146"/>
                  <a:pt x="25707" y="1753"/>
                  <a:pt x="25557" y="1460"/>
                </a:cubicBezTo>
                <a:cubicBezTo>
                  <a:pt x="25501" y="1350"/>
                  <a:pt x="25417" y="1229"/>
                  <a:pt x="25460" y="1110"/>
                </a:cubicBezTo>
                <a:cubicBezTo>
                  <a:pt x="25489" y="1025"/>
                  <a:pt x="25574" y="979"/>
                  <a:pt x="25626" y="906"/>
                </a:cubicBezTo>
                <a:cubicBezTo>
                  <a:pt x="25717" y="780"/>
                  <a:pt x="25690" y="599"/>
                  <a:pt x="25671" y="439"/>
                </a:cubicBezTo>
                <a:cubicBezTo>
                  <a:pt x="25652" y="284"/>
                  <a:pt x="25660" y="97"/>
                  <a:pt x="25775" y="7"/>
                </a:cubicBezTo>
                <a:lnTo>
                  <a:pt x="257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8" name="Google Shape;2568;p41"/>
          <p:cNvSpPr txBox="1">
            <a:spLocks noGrp="1"/>
          </p:cNvSpPr>
          <p:nvPr>
            <p:ph type="title" idx="2"/>
          </p:nvPr>
        </p:nvSpPr>
        <p:spPr>
          <a:xfrm>
            <a:off x="2501302" y="765670"/>
            <a:ext cx="4170661" cy="8276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chemeClr val="bg1">
                    <a:lumMod val="75000"/>
                  </a:schemeClr>
                </a:solidFill>
              </a:rPr>
              <a:t>DẶN DÒ</a:t>
            </a:r>
            <a:endParaRPr sz="4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2571" name="Google Shape;2571;p41"/>
          <p:cNvGrpSpPr/>
          <p:nvPr/>
        </p:nvGrpSpPr>
        <p:grpSpPr>
          <a:xfrm>
            <a:off x="7580465" y="3672721"/>
            <a:ext cx="1238569" cy="908368"/>
            <a:chOff x="-1920531" y="2156544"/>
            <a:chExt cx="1238569" cy="908368"/>
          </a:xfrm>
        </p:grpSpPr>
        <p:sp>
          <p:nvSpPr>
            <p:cNvPr id="2572" name="Google Shape;2572;p41"/>
            <p:cNvSpPr/>
            <p:nvPr/>
          </p:nvSpPr>
          <p:spPr>
            <a:xfrm>
              <a:off x="-1741502" y="2461590"/>
              <a:ext cx="388080" cy="521169"/>
            </a:xfrm>
            <a:custGeom>
              <a:avLst/>
              <a:gdLst/>
              <a:ahLst/>
              <a:cxnLst/>
              <a:rect l="l" t="t" r="r" b="b"/>
              <a:pathLst>
                <a:path w="6141" h="8247" extrusionOk="0">
                  <a:moveTo>
                    <a:pt x="4236" y="1"/>
                  </a:moveTo>
                  <a:cubicBezTo>
                    <a:pt x="4159" y="1"/>
                    <a:pt x="4082" y="26"/>
                    <a:pt x="4016" y="81"/>
                  </a:cubicBezTo>
                  <a:lnTo>
                    <a:pt x="3411" y="591"/>
                  </a:lnTo>
                  <a:cubicBezTo>
                    <a:pt x="3305" y="680"/>
                    <a:pt x="3263" y="824"/>
                    <a:pt x="3305" y="955"/>
                  </a:cubicBezTo>
                  <a:cubicBezTo>
                    <a:pt x="3592" y="1862"/>
                    <a:pt x="4250" y="5352"/>
                    <a:pt x="19" y="5784"/>
                  </a:cubicBezTo>
                  <a:cubicBezTo>
                    <a:pt x="0" y="5786"/>
                    <a:pt x="523" y="6934"/>
                    <a:pt x="523" y="6934"/>
                  </a:cubicBezTo>
                  <a:cubicBezTo>
                    <a:pt x="606" y="7104"/>
                    <a:pt x="779" y="7209"/>
                    <a:pt x="965" y="7209"/>
                  </a:cubicBezTo>
                  <a:cubicBezTo>
                    <a:pt x="994" y="7209"/>
                    <a:pt x="1022" y="7206"/>
                    <a:pt x="1051" y="7201"/>
                  </a:cubicBezTo>
                  <a:cubicBezTo>
                    <a:pt x="1379" y="7144"/>
                    <a:pt x="1702" y="7057"/>
                    <a:pt x="2017" y="6943"/>
                  </a:cubicBezTo>
                  <a:lnTo>
                    <a:pt x="2348" y="7950"/>
                  </a:lnTo>
                  <a:cubicBezTo>
                    <a:pt x="2407" y="8131"/>
                    <a:pt x="2576" y="8247"/>
                    <a:pt x="2757" y="8247"/>
                  </a:cubicBezTo>
                  <a:cubicBezTo>
                    <a:pt x="2801" y="8247"/>
                    <a:pt x="2846" y="8240"/>
                    <a:pt x="2891" y="8225"/>
                  </a:cubicBezTo>
                  <a:lnTo>
                    <a:pt x="3641" y="7978"/>
                  </a:lnTo>
                  <a:cubicBezTo>
                    <a:pt x="3867" y="7905"/>
                    <a:pt x="3989" y="7662"/>
                    <a:pt x="3915" y="7435"/>
                  </a:cubicBezTo>
                  <a:lnTo>
                    <a:pt x="3479" y="6110"/>
                  </a:lnTo>
                  <a:lnTo>
                    <a:pt x="3479" y="6110"/>
                  </a:lnTo>
                  <a:lnTo>
                    <a:pt x="4918" y="7198"/>
                  </a:lnTo>
                  <a:cubicBezTo>
                    <a:pt x="4995" y="7257"/>
                    <a:pt x="5086" y="7285"/>
                    <a:pt x="5177" y="7285"/>
                  </a:cubicBezTo>
                  <a:cubicBezTo>
                    <a:pt x="5307" y="7285"/>
                    <a:pt x="5436" y="7226"/>
                    <a:pt x="5521" y="7114"/>
                  </a:cubicBezTo>
                  <a:lnTo>
                    <a:pt x="5996" y="6486"/>
                  </a:lnTo>
                  <a:cubicBezTo>
                    <a:pt x="6140" y="6296"/>
                    <a:pt x="6104" y="6027"/>
                    <a:pt x="5914" y="5883"/>
                  </a:cubicBezTo>
                  <a:lnTo>
                    <a:pt x="4485" y="4801"/>
                  </a:lnTo>
                  <a:cubicBezTo>
                    <a:pt x="4975" y="3774"/>
                    <a:pt x="5135" y="2319"/>
                    <a:pt x="4570" y="257"/>
                  </a:cubicBezTo>
                  <a:cubicBezTo>
                    <a:pt x="4527" y="96"/>
                    <a:pt x="4384" y="1"/>
                    <a:pt x="42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41"/>
            <p:cNvSpPr/>
            <p:nvPr/>
          </p:nvSpPr>
          <p:spPr>
            <a:xfrm>
              <a:off x="-1741502" y="2461590"/>
              <a:ext cx="388080" cy="521169"/>
            </a:xfrm>
            <a:custGeom>
              <a:avLst/>
              <a:gdLst/>
              <a:ahLst/>
              <a:cxnLst/>
              <a:rect l="l" t="t" r="r" b="b"/>
              <a:pathLst>
                <a:path w="6141" h="8247" extrusionOk="0">
                  <a:moveTo>
                    <a:pt x="4236" y="1"/>
                  </a:moveTo>
                  <a:cubicBezTo>
                    <a:pt x="4159" y="1"/>
                    <a:pt x="4082" y="26"/>
                    <a:pt x="4016" y="81"/>
                  </a:cubicBezTo>
                  <a:lnTo>
                    <a:pt x="3411" y="591"/>
                  </a:lnTo>
                  <a:cubicBezTo>
                    <a:pt x="3305" y="680"/>
                    <a:pt x="3263" y="824"/>
                    <a:pt x="3305" y="955"/>
                  </a:cubicBezTo>
                  <a:cubicBezTo>
                    <a:pt x="3592" y="1862"/>
                    <a:pt x="4250" y="5352"/>
                    <a:pt x="19" y="5784"/>
                  </a:cubicBezTo>
                  <a:cubicBezTo>
                    <a:pt x="0" y="5786"/>
                    <a:pt x="523" y="6934"/>
                    <a:pt x="523" y="6934"/>
                  </a:cubicBezTo>
                  <a:cubicBezTo>
                    <a:pt x="606" y="7104"/>
                    <a:pt x="779" y="7209"/>
                    <a:pt x="965" y="7209"/>
                  </a:cubicBezTo>
                  <a:cubicBezTo>
                    <a:pt x="994" y="7209"/>
                    <a:pt x="1022" y="7206"/>
                    <a:pt x="1051" y="7201"/>
                  </a:cubicBezTo>
                  <a:cubicBezTo>
                    <a:pt x="1379" y="7144"/>
                    <a:pt x="1702" y="7057"/>
                    <a:pt x="2017" y="6943"/>
                  </a:cubicBezTo>
                  <a:lnTo>
                    <a:pt x="2348" y="7950"/>
                  </a:lnTo>
                  <a:cubicBezTo>
                    <a:pt x="2407" y="8131"/>
                    <a:pt x="2576" y="8247"/>
                    <a:pt x="2757" y="8247"/>
                  </a:cubicBezTo>
                  <a:cubicBezTo>
                    <a:pt x="2801" y="8247"/>
                    <a:pt x="2846" y="8240"/>
                    <a:pt x="2891" y="8225"/>
                  </a:cubicBezTo>
                  <a:lnTo>
                    <a:pt x="3641" y="7978"/>
                  </a:lnTo>
                  <a:cubicBezTo>
                    <a:pt x="3867" y="7905"/>
                    <a:pt x="3989" y="7662"/>
                    <a:pt x="3915" y="7435"/>
                  </a:cubicBezTo>
                  <a:lnTo>
                    <a:pt x="3479" y="6110"/>
                  </a:lnTo>
                  <a:lnTo>
                    <a:pt x="3479" y="6110"/>
                  </a:lnTo>
                  <a:lnTo>
                    <a:pt x="4918" y="7198"/>
                  </a:lnTo>
                  <a:cubicBezTo>
                    <a:pt x="4995" y="7257"/>
                    <a:pt x="5086" y="7285"/>
                    <a:pt x="5177" y="7285"/>
                  </a:cubicBezTo>
                  <a:cubicBezTo>
                    <a:pt x="5307" y="7285"/>
                    <a:pt x="5436" y="7226"/>
                    <a:pt x="5521" y="7114"/>
                  </a:cubicBezTo>
                  <a:lnTo>
                    <a:pt x="5996" y="6486"/>
                  </a:lnTo>
                  <a:cubicBezTo>
                    <a:pt x="6140" y="6296"/>
                    <a:pt x="6104" y="6027"/>
                    <a:pt x="5914" y="5883"/>
                  </a:cubicBezTo>
                  <a:lnTo>
                    <a:pt x="4485" y="4801"/>
                  </a:lnTo>
                  <a:cubicBezTo>
                    <a:pt x="4975" y="3774"/>
                    <a:pt x="5135" y="2319"/>
                    <a:pt x="4570" y="257"/>
                  </a:cubicBezTo>
                  <a:cubicBezTo>
                    <a:pt x="4527" y="96"/>
                    <a:pt x="4384" y="1"/>
                    <a:pt x="42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41"/>
            <p:cNvSpPr/>
            <p:nvPr/>
          </p:nvSpPr>
          <p:spPr>
            <a:xfrm>
              <a:off x="-965517" y="2519604"/>
              <a:ext cx="283556" cy="233000"/>
            </a:xfrm>
            <a:custGeom>
              <a:avLst/>
              <a:gdLst/>
              <a:ahLst/>
              <a:cxnLst/>
              <a:rect l="l" t="t" r="r" b="b"/>
              <a:pathLst>
                <a:path w="4487" h="3687" extrusionOk="0">
                  <a:moveTo>
                    <a:pt x="2619" y="0"/>
                  </a:moveTo>
                  <a:cubicBezTo>
                    <a:pt x="2478" y="0"/>
                    <a:pt x="2312" y="52"/>
                    <a:pt x="2123" y="194"/>
                  </a:cubicBezTo>
                  <a:cubicBezTo>
                    <a:pt x="2123" y="194"/>
                    <a:pt x="1931" y="81"/>
                    <a:pt x="1712" y="81"/>
                  </a:cubicBezTo>
                  <a:cubicBezTo>
                    <a:pt x="1513" y="81"/>
                    <a:pt x="1292" y="173"/>
                    <a:pt x="1168" y="521"/>
                  </a:cubicBezTo>
                  <a:cubicBezTo>
                    <a:pt x="1168" y="521"/>
                    <a:pt x="1159" y="521"/>
                    <a:pt x="1143" y="521"/>
                  </a:cubicBezTo>
                  <a:cubicBezTo>
                    <a:pt x="1019" y="521"/>
                    <a:pt x="483" y="556"/>
                    <a:pt x="595" y="1164"/>
                  </a:cubicBezTo>
                  <a:cubicBezTo>
                    <a:pt x="595" y="1164"/>
                    <a:pt x="0" y="1509"/>
                    <a:pt x="475" y="2106"/>
                  </a:cubicBezTo>
                  <a:cubicBezTo>
                    <a:pt x="475" y="2106"/>
                    <a:pt x="173" y="2769"/>
                    <a:pt x="929" y="2905"/>
                  </a:cubicBezTo>
                  <a:cubicBezTo>
                    <a:pt x="929" y="2905"/>
                    <a:pt x="1109" y="3407"/>
                    <a:pt x="1544" y="3407"/>
                  </a:cubicBezTo>
                  <a:cubicBezTo>
                    <a:pt x="1612" y="3407"/>
                    <a:pt x="1687" y="3394"/>
                    <a:pt x="1768" y="3366"/>
                  </a:cubicBezTo>
                  <a:cubicBezTo>
                    <a:pt x="1768" y="3366"/>
                    <a:pt x="2088" y="3687"/>
                    <a:pt x="2396" y="3687"/>
                  </a:cubicBezTo>
                  <a:cubicBezTo>
                    <a:pt x="2550" y="3687"/>
                    <a:pt x="2702" y="3606"/>
                    <a:pt x="2810" y="3366"/>
                  </a:cubicBezTo>
                  <a:cubicBezTo>
                    <a:pt x="2810" y="3366"/>
                    <a:pt x="2938" y="3403"/>
                    <a:pt x="3089" y="3403"/>
                  </a:cubicBezTo>
                  <a:cubicBezTo>
                    <a:pt x="3302" y="3403"/>
                    <a:pt x="3560" y="3330"/>
                    <a:pt x="3569" y="2978"/>
                  </a:cubicBezTo>
                  <a:cubicBezTo>
                    <a:pt x="3569" y="2978"/>
                    <a:pt x="4304" y="2794"/>
                    <a:pt x="4057" y="2274"/>
                  </a:cubicBezTo>
                  <a:cubicBezTo>
                    <a:pt x="4057" y="2274"/>
                    <a:pt x="4418" y="1842"/>
                    <a:pt x="4108" y="1534"/>
                  </a:cubicBezTo>
                  <a:lnTo>
                    <a:pt x="4108" y="1534"/>
                  </a:lnTo>
                  <a:cubicBezTo>
                    <a:pt x="4109" y="1534"/>
                    <a:pt x="4486" y="1115"/>
                    <a:pt x="3916" y="1044"/>
                  </a:cubicBezTo>
                  <a:cubicBezTo>
                    <a:pt x="3916" y="1044"/>
                    <a:pt x="4097" y="398"/>
                    <a:pt x="3373" y="398"/>
                  </a:cubicBezTo>
                  <a:cubicBezTo>
                    <a:pt x="3324" y="398"/>
                    <a:pt x="3272" y="401"/>
                    <a:pt x="3215" y="407"/>
                  </a:cubicBezTo>
                  <a:cubicBezTo>
                    <a:pt x="3215" y="407"/>
                    <a:pt x="3013" y="0"/>
                    <a:pt x="26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41"/>
            <p:cNvSpPr/>
            <p:nvPr/>
          </p:nvSpPr>
          <p:spPr>
            <a:xfrm>
              <a:off x="-1869405" y="2878429"/>
              <a:ext cx="263334" cy="95804"/>
            </a:xfrm>
            <a:custGeom>
              <a:avLst/>
              <a:gdLst/>
              <a:ahLst/>
              <a:cxnLst/>
              <a:rect l="l" t="t" r="r" b="b"/>
              <a:pathLst>
                <a:path w="4167" h="1516" extrusionOk="0">
                  <a:moveTo>
                    <a:pt x="2954" y="0"/>
                  </a:moveTo>
                  <a:cubicBezTo>
                    <a:pt x="2954" y="0"/>
                    <a:pt x="0" y="235"/>
                    <a:pt x="212" y="724"/>
                  </a:cubicBezTo>
                  <a:cubicBezTo>
                    <a:pt x="212" y="724"/>
                    <a:pt x="440" y="1414"/>
                    <a:pt x="2878" y="1515"/>
                  </a:cubicBezTo>
                  <a:cubicBezTo>
                    <a:pt x="2878" y="1515"/>
                    <a:pt x="3829" y="1495"/>
                    <a:pt x="4166" y="757"/>
                  </a:cubicBezTo>
                  <a:lnTo>
                    <a:pt x="29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41"/>
            <p:cNvSpPr/>
            <p:nvPr/>
          </p:nvSpPr>
          <p:spPr>
            <a:xfrm>
              <a:off x="-1733787" y="2390621"/>
              <a:ext cx="1040569" cy="674291"/>
            </a:xfrm>
            <a:custGeom>
              <a:avLst/>
              <a:gdLst/>
              <a:ahLst/>
              <a:cxnLst/>
              <a:rect l="l" t="t" r="r" b="b"/>
              <a:pathLst>
                <a:path w="16466" h="10670" extrusionOk="0">
                  <a:moveTo>
                    <a:pt x="8082" y="1"/>
                  </a:moveTo>
                  <a:cubicBezTo>
                    <a:pt x="5243" y="1"/>
                    <a:pt x="3203" y="1966"/>
                    <a:pt x="3203" y="1966"/>
                  </a:cubicBezTo>
                  <a:cubicBezTo>
                    <a:pt x="483" y="1994"/>
                    <a:pt x="0" y="7010"/>
                    <a:pt x="0" y="7010"/>
                  </a:cubicBezTo>
                  <a:cubicBezTo>
                    <a:pt x="1085" y="9647"/>
                    <a:pt x="4315" y="9859"/>
                    <a:pt x="4315" y="9859"/>
                  </a:cubicBezTo>
                  <a:lnTo>
                    <a:pt x="5569" y="9902"/>
                  </a:lnTo>
                  <a:cubicBezTo>
                    <a:pt x="5123" y="10369"/>
                    <a:pt x="5973" y="10475"/>
                    <a:pt x="5973" y="10475"/>
                  </a:cubicBezTo>
                  <a:cubicBezTo>
                    <a:pt x="7054" y="10615"/>
                    <a:pt x="7983" y="10670"/>
                    <a:pt x="8775" y="10670"/>
                  </a:cubicBezTo>
                  <a:cubicBezTo>
                    <a:pt x="11733" y="10670"/>
                    <a:pt x="12782" y="9902"/>
                    <a:pt x="12782" y="9902"/>
                  </a:cubicBezTo>
                  <a:cubicBezTo>
                    <a:pt x="16466" y="6048"/>
                    <a:pt x="12782" y="1966"/>
                    <a:pt x="12782" y="1966"/>
                  </a:cubicBezTo>
                  <a:cubicBezTo>
                    <a:pt x="11120" y="492"/>
                    <a:pt x="9501" y="1"/>
                    <a:pt x="80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41"/>
            <p:cNvSpPr/>
            <p:nvPr/>
          </p:nvSpPr>
          <p:spPr>
            <a:xfrm>
              <a:off x="-1826496" y="2843482"/>
              <a:ext cx="431243" cy="208733"/>
            </a:xfrm>
            <a:custGeom>
              <a:avLst/>
              <a:gdLst/>
              <a:ahLst/>
              <a:cxnLst/>
              <a:rect l="l" t="t" r="r" b="b"/>
              <a:pathLst>
                <a:path w="6824" h="3303" extrusionOk="0">
                  <a:moveTo>
                    <a:pt x="5952" y="1"/>
                  </a:moveTo>
                  <a:lnTo>
                    <a:pt x="3771" y="250"/>
                  </a:lnTo>
                  <a:cubicBezTo>
                    <a:pt x="4098" y="1864"/>
                    <a:pt x="2827" y="2041"/>
                    <a:pt x="2827" y="2041"/>
                  </a:cubicBezTo>
                  <a:cubicBezTo>
                    <a:pt x="1531" y="2261"/>
                    <a:pt x="744" y="2630"/>
                    <a:pt x="744" y="2630"/>
                  </a:cubicBezTo>
                  <a:cubicBezTo>
                    <a:pt x="0" y="3140"/>
                    <a:pt x="1467" y="3303"/>
                    <a:pt x="1467" y="3303"/>
                  </a:cubicBezTo>
                  <a:lnTo>
                    <a:pt x="4472" y="3303"/>
                  </a:lnTo>
                  <a:cubicBezTo>
                    <a:pt x="6824" y="3160"/>
                    <a:pt x="5952" y="1"/>
                    <a:pt x="59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41"/>
            <p:cNvSpPr/>
            <p:nvPr/>
          </p:nvSpPr>
          <p:spPr>
            <a:xfrm>
              <a:off x="-1488024" y="2656675"/>
              <a:ext cx="257899" cy="404764"/>
            </a:xfrm>
            <a:custGeom>
              <a:avLst/>
              <a:gdLst/>
              <a:ahLst/>
              <a:cxnLst/>
              <a:rect l="l" t="t" r="r" b="b"/>
              <a:pathLst>
                <a:path w="4081" h="6405" fill="none" extrusionOk="0">
                  <a:moveTo>
                    <a:pt x="4081" y="0"/>
                  </a:moveTo>
                  <a:cubicBezTo>
                    <a:pt x="4081" y="0"/>
                    <a:pt x="0" y="1759"/>
                    <a:pt x="3855" y="4731"/>
                  </a:cubicBezTo>
                  <a:lnTo>
                    <a:pt x="1686" y="5692"/>
                  </a:lnTo>
                  <a:cubicBezTo>
                    <a:pt x="1686" y="5692"/>
                    <a:pt x="747" y="6203"/>
                    <a:pt x="3446" y="6405"/>
                  </a:cubicBez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41"/>
            <p:cNvSpPr/>
            <p:nvPr/>
          </p:nvSpPr>
          <p:spPr>
            <a:xfrm>
              <a:off x="-1492001" y="2480422"/>
              <a:ext cx="47080" cy="39244"/>
            </a:xfrm>
            <a:custGeom>
              <a:avLst/>
              <a:gdLst/>
              <a:ahLst/>
              <a:cxnLst/>
              <a:rect l="l" t="t" r="r" b="b"/>
              <a:pathLst>
                <a:path w="745" h="621" fill="none" extrusionOk="0">
                  <a:moveTo>
                    <a:pt x="0" y="621"/>
                  </a:moveTo>
                  <a:lnTo>
                    <a:pt x="744" y="0"/>
                  </a:lnTo>
                </a:path>
              </a:pathLst>
            </a:custGeom>
            <a:noFill/>
            <a:ln w="525" cap="rnd" cmpd="sng">
              <a:solidFill>
                <a:srgbClr val="E2BFA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41"/>
            <p:cNvSpPr/>
            <p:nvPr/>
          </p:nvSpPr>
          <p:spPr>
            <a:xfrm>
              <a:off x="-1160354" y="2419754"/>
              <a:ext cx="55612" cy="11059"/>
            </a:xfrm>
            <a:custGeom>
              <a:avLst/>
              <a:gdLst/>
              <a:ahLst/>
              <a:cxnLst/>
              <a:rect l="l" t="t" r="r" b="b"/>
              <a:pathLst>
                <a:path w="880" h="175" fill="none" extrusionOk="0">
                  <a:moveTo>
                    <a:pt x="879" y="175"/>
                  </a:moveTo>
                  <a:cubicBezTo>
                    <a:pt x="593" y="91"/>
                    <a:pt x="298" y="33"/>
                    <a:pt x="1" y="1"/>
                  </a:cubicBez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41"/>
            <p:cNvSpPr/>
            <p:nvPr/>
          </p:nvSpPr>
          <p:spPr>
            <a:xfrm>
              <a:off x="-1231955" y="2439598"/>
              <a:ext cx="91380" cy="63"/>
            </a:xfrm>
            <a:custGeom>
              <a:avLst/>
              <a:gdLst/>
              <a:ahLst/>
              <a:cxnLst/>
              <a:rect l="l" t="t" r="r" b="b"/>
              <a:pathLst>
                <a:path w="1446" h="1" fill="none" extrusionOk="0">
                  <a:moveTo>
                    <a:pt x="1446" y="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41"/>
            <p:cNvSpPr/>
            <p:nvPr/>
          </p:nvSpPr>
          <p:spPr>
            <a:xfrm>
              <a:off x="-1252556" y="2418174"/>
              <a:ext cx="69072" cy="1138"/>
            </a:xfrm>
            <a:custGeom>
              <a:avLst/>
              <a:gdLst/>
              <a:ahLst/>
              <a:cxnLst/>
              <a:rect l="l" t="t" r="r" b="b"/>
              <a:pathLst>
                <a:path w="1093" h="18" fill="none" extrusionOk="0">
                  <a:moveTo>
                    <a:pt x="1093" y="1"/>
                  </a:moveTo>
                  <a:cubicBezTo>
                    <a:pt x="729" y="13"/>
                    <a:pt x="364" y="18"/>
                    <a:pt x="0" y="13"/>
                  </a:cubicBez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41"/>
            <p:cNvSpPr/>
            <p:nvPr/>
          </p:nvSpPr>
          <p:spPr>
            <a:xfrm>
              <a:off x="-1321376" y="2439092"/>
              <a:ext cx="60098" cy="12576"/>
            </a:xfrm>
            <a:custGeom>
              <a:avLst/>
              <a:gdLst/>
              <a:ahLst/>
              <a:cxnLst/>
              <a:rect l="l" t="t" r="r" b="b"/>
              <a:pathLst>
                <a:path w="951" h="199" fill="none" extrusionOk="0">
                  <a:moveTo>
                    <a:pt x="950" y="0"/>
                  </a:moveTo>
                  <a:lnTo>
                    <a:pt x="0" y="198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41"/>
            <p:cNvSpPr/>
            <p:nvPr/>
          </p:nvSpPr>
          <p:spPr>
            <a:xfrm>
              <a:off x="-1347476" y="2417858"/>
              <a:ext cx="56370" cy="20791"/>
            </a:xfrm>
            <a:custGeom>
              <a:avLst/>
              <a:gdLst/>
              <a:ahLst/>
              <a:cxnLst/>
              <a:rect l="l" t="t" r="r" b="b"/>
              <a:pathLst>
                <a:path w="892" h="329" fill="none" extrusionOk="0">
                  <a:moveTo>
                    <a:pt x="891" y="1"/>
                  </a:moveTo>
                  <a:cubicBezTo>
                    <a:pt x="608" y="143"/>
                    <a:pt x="309" y="252"/>
                    <a:pt x="0" y="328"/>
                  </a:cubicBez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41"/>
            <p:cNvSpPr/>
            <p:nvPr/>
          </p:nvSpPr>
          <p:spPr>
            <a:xfrm>
              <a:off x="-1373513" y="2461463"/>
              <a:ext cx="28059" cy="13777"/>
            </a:xfrm>
            <a:custGeom>
              <a:avLst/>
              <a:gdLst/>
              <a:ahLst/>
              <a:cxnLst/>
              <a:rect l="l" t="t" r="r" b="b"/>
              <a:pathLst>
                <a:path w="444" h="218" fill="none" extrusionOk="0">
                  <a:moveTo>
                    <a:pt x="444" y="1"/>
                  </a:moveTo>
                  <a:lnTo>
                    <a:pt x="1" y="218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41"/>
            <p:cNvSpPr/>
            <p:nvPr/>
          </p:nvSpPr>
          <p:spPr>
            <a:xfrm>
              <a:off x="-1407761" y="2451984"/>
              <a:ext cx="32925" cy="18263"/>
            </a:xfrm>
            <a:custGeom>
              <a:avLst/>
              <a:gdLst/>
              <a:ahLst/>
              <a:cxnLst/>
              <a:rect l="l" t="t" r="r" b="b"/>
              <a:pathLst>
                <a:path w="521" h="289" fill="none" extrusionOk="0">
                  <a:moveTo>
                    <a:pt x="521" y="1"/>
                  </a:moveTo>
                  <a:cubicBezTo>
                    <a:pt x="361" y="118"/>
                    <a:pt x="185" y="214"/>
                    <a:pt x="0" y="289"/>
                  </a:cubicBez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41"/>
            <p:cNvSpPr/>
            <p:nvPr/>
          </p:nvSpPr>
          <p:spPr>
            <a:xfrm>
              <a:off x="-1439106" y="2491671"/>
              <a:ext cx="49292" cy="25973"/>
            </a:xfrm>
            <a:custGeom>
              <a:avLst/>
              <a:gdLst/>
              <a:ahLst/>
              <a:cxnLst/>
              <a:rect l="l" t="t" r="r" b="b"/>
              <a:pathLst>
                <a:path w="780" h="411" fill="none" extrusionOk="0">
                  <a:moveTo>
                    <a:pt x="779" y="1"/>
                  </a:moveTo>
                  <a:lnTo>
                    <a:pt x="1" y="411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41"/>
            <p:cNvSpPr/>
            <p:nvPr/>
          </p:nvSpPr>
          <p:spPr>
            <a:xfrm>
              <a:off x="-1256095" y="2458367"/>
              <a:ext cx="38486" cy="5814"/>
            </a:xfrm>
            <a:custGeom>
              <a:avLst/>
              <a:gdLst/>
              <a:ahLst/>
              <a:cxnLst/>
              <a:rect l="l" t="t" r="r" b="b"/>
              <a:pathLst>
                <a:path w="609" h="92" fill="none" extrusionOk="0">
                  <a:moveTo>
                    <a:pt x="609" y="17"/>
                  </a:moveTo>
                  <a:cubicBezTo>
                    <a:pt x="405" y="1"/>
                    <a:pt x="197" y="26"/>
                    <a:pt x="1" y="91"/>
                  </a:cubicBez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41"/>
            <p:cNvSpPr/>
            <p:nvPr/>
          </p:nvSpPr>
          <p:spPr>
            <a:xfrm>
              <a:off x="-1163956" y="2460010"/>
              <a:ext cx="53779" cy="3349"/>
            </a:xfrm>
            <a:custGeom>
              <a:avLst/>
              <a:gdLst/>
              <a:ahLst/>
              <a:cxnLst/>
              <a:rect l="l" t="t" r="r" b="b"/>
              <a:pathLst>
                <a:path w="851" h="53" fill="none" extrusionOk="0">
                  <a:moveTo>
                    <a:pt x="851" y="52"/>
                  </a:moveTo>
                  <a:cubicBezTo>
                    <a:pt x="569" y="24"/>
                    <a:pt x="286" y="7"/>
                    <a:pt x="1" y="0"/>
                  </a:cubicBez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41"/>
            <p:cNvSpPr/>
            <p:nvPr/>
          </p:nvSpPr>
          <p:spPr>
            <a:xfrm>
              <a:off x="-1344885" y="2471385"/>
              <a:ext cx="52768" cy="18958"/>
            </a:xfrm>
            <a:custGeom>
              <a:avLst/>
              <a:gdLst/>
              <a:ahLst/>
              <a:cxnLst/>
              <a:rect l="l" t="t" r="r" b="b"/>
              <a:pathLst>
                <a:path w="835" h="300" fill="none" extrusionOk="0">
                  <a:moveTo>
                    <a:pt x="835" y="1"/>
                  </a:moveTo>
                  <a:cubicBezTo>
                    <a:pt x="561" y="110"/>
                    <a:pt x="282" y="211"/>
                    <a:pt x="0" y="300"/>
                  </a:cubicBez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41"/>
            <p:cNvSpPr/>
            <p:nvPr/>
          </p:nvSpPr>
          <p:spPr>
            <a:xfrm>
              <a:off x="-1395311" y="2512083"/>
              <a:ext cx="24204" cy="13587"/>
            </a:xfrm>
            <a:custGeom>
              <a:avLst/>
              <a:gdLst/>
              <a:ahLst/>
              <a:cxnLst/>
              <a:rect l="l" t="t" r="r" b="b"/>
              <a:pathLst>
                <a:path w="383" h="215" fill="none" extrusionOk="0">
                  <a:moveTo>
                    <a:pt x="382" y="1"/>
                  </a:moveTo>
                  <a:cubicBezTo>
                    <a:pt x="251" y="66"/>
                    <a:pt x="124" y="137"/>
                    <a:pt x="1" y="215"/>
                  </a:cubicBez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41"/>
            <p:cNvSpPr/>
            <p:nvPr/>
          </p:nvSpPr>
          <p:spPr>
            <a:xfrm>
              <a:off x="-1474116" y="2535402"/>
              <a:ext cx="47459" cy="26858"/>
            </a:xfrm>
            <a:custGeom>
              <a:avLst/>
              <a:gdLst/>
              <a:ahLst/>
              <a:cxnLst/>
              <a:rect l="l" t="t" r="r" b="b"/>
              <a:pathLst>
                <a:path w="751" h="425" fill="none" extrusionOk="0">
                  <a:moveTo>
                    <a:pt x="751" y="1"/>
                  </a:moveTo>
                  <a:cubicBezTo>
                    <a:pt x="507" y="151"/>
                    <a:pt x="257" y="294"/>
                    <a:pt x="1" y="425"/>
                  </a:cubicBez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1"/>
            <p:cNvSpPr/>
            <p:nvPr/>
          </p:nvSpPr>
          <p:spPr>
            <a:xfrm>
              <a:off x="-1654793" y="2160589"/>
              <a:ext cx="233190" cy="339547"/>
            </a:xfrm>
            <a:custGeom>
              <a:avLst/>
              <a:gdLst/>
              <a:ahLst/>
              <a:cxnLst/>
              <a:rect l="l" t="t" r="r" b="b"/>
              <a:pathLst>
                <a:path w="3690" h="5373" extrusionOk="0">
                  <a:moveTo>
                    <a:pt x="1579" y="0"/>
                  </a:moveTo>
                  <a:cubicBezTo>
                    <a:pt x="1016" y="0"/>
                    <a:pt x="0" y="611"/>
                    <a:pt x="121" y="5091"/>
                  </a:cubicBezTo>
                  <a:lnTo>
                    <a:pt x="786" y="5373"/>
                  </a:lnTo>
                  <a:cubicBezTo>
                    <a:pt x="786" y="5373"/>
                    <a:pt x="3689" y="936"/>
                    <a:pt x="1937" y="86"/>
                  </a:cubicBezTo>
                  <a:cubicBezTo>
                    <a:pt x="1937" y="86"/>
                    <a:pt x="1790" y="0"/>
                    <a:pt x="1579" y="0"/>
                  </a:cubicBezTo>
                  <a:close/>
                </a:path>
              </a:pathLst>
            </a:custGeom>
            <a:solidFill>
              <a:srgbClr val="EDC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1"/>
            <p:cNvSpPr/>
            <p:nvPr/>
          </p:nvSpPr>
          <p:spPr>
            <a:xfrm>
              <a:off x="-1627113" y="2214874"/>
              <a:ext cx="143073" cy="240647"/>
            </a:xfrm>
            <a:custGeom>
              <a:avLst/>
              <a:gdLst/>
              <a:ahLst/>
              <a:cxnLst/>
              <a:rect l="l" t="t" r="r" b="b"/>
              <a:pathLst>
                <a:path w="2264" h="3808" extrusionOk="0">
                  <a:moveTo>
                    <a:pt x="1115" y="0"/>
                  </a:moveTo>
                  <a:cubicBezTo>
                    <a:pt x="825" y="0"/>
                    <a:pt x="1" y="298"/>
                    <a:pt x="6" y="3670"/>
                  </a:cubicBezTo>
                  <a:lnTo>
                    <a:pt x="315" y="3808"/>
                  </a:lnTo>
                  <a:cubicBezTo>
                    <a:pt x="315" y="3808"/>
                    <a:pt x="2263" y="520"/>
                    <a:pt x="1215" y="14"/>
                  </a:cubicBezTo>
                  <a:cubicBezTo>
                    <a:pt x="1215" y="14"/>
                    <a:pt x="1178" y="0"/>
                    <a:pt x="11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1"/>
            <p:cNvSpPr/>
            <p:nvPr/>
          </p:nvSpPr>
          <p:spPr>
            <a:xfrm>
              <a:off x="-1893420" y="2156544"/>
              <a:ext cx="251895" cy="313510"/>
            </a:xfrm>
            <a:custGeom>
              <a:avLst/>
              <a:gdLst/>
              <a:ahLst/>
              <a:cxnLst/>
              <a:rect l="l" t="t" r="r" b="b"/>
              <a:pathLst>
                <a:path w="3986" h="4961" extrusionOk="0">
                  <a:moveTo>
                    <a:pt x="2211" y="1"/>
                  </a:moveTo>
                  <a:cubicBezTo>
                    <a:pt x="2190" y="1"/>
                    <a:pt x="2168" y="1"/>
                    <a:pt x="2147" y="3"/>
                  </a:cubicBezTo>
                  <a:cubicBezTo>
                    <a:pt x="2147" y="3"/>
                    <a:pt x="2146" y="3"/>
                    <a:pt x="2146" y="3"/>
                  </a:cubicBezTo>
                  <a:cubicBezTo>
                    <a:pt x="2103" y="3"/>
                    <a:pt x="0" y="28"/>
                    <a:pt x="2963" y="4960"/>
                  </a:cubicBezTo>
                  <a:lnTo>
                    <a:pt x="3644" y="4883"/>
                  </a:lnTo>
                  <a:cubicBezTo>
                    <a:pt x="3644" y="4883"/>
                    <a:pt x="3986" y="1"/>
                    <a:pt x="22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1"/>
            <p:cNvSpPr/>
            <p:nvPr/>
          </p:nvSpPr>
          <p:spPr>
            <a:xfrm>
              <a:off x="-1920531" y="2437639"/>
              <a:ext cx="415065" cy="396865"/>
            </a:xfrm>
            <a:custGeom>
              <a:avLst/>
              <a:gdLst/>
              <a:ahLst/>
              <a:cxnLst/>
              <a:rect l="l" t="t" r="r" b="b"/>
              <a:pathLst>
                <a:path w="6568" h="6280" extrusionOk="0">
                  <a:moveTo>
                    <a:pt x="3748" y="1"/>
                  </a:moveTo>
                  <a:cubicBezTo>
                    <a:pt x="3256" y="1"/>
                    <a:pt x="2681" y="109"/>
                    <a:pt x="2022" y="400"/>
                  </a:cubicBezTo>
                  <a:cubicBezTo>
                    <a:pt x="2022" y="400"/>
                    <a:pt x="0" y="1293"/>
                    <a:pt x="340" y="4311"/>
                  </a:cubicBezTo>
                  <a:cubicBezTo>
                    <a:pt x="340" y="4311"/>
                    <a:pt x="534" y="6280"/>
                    <a:pt x="2567" y="6280"/>
                  </a:cubicBezTo>
                  <a:cubicBezTo>
                    <a:pt x="2867" y="6280"/>
                    <a:pt x="3207" y="6237"/>
                    <a:pt x="3593" y="6138"/>
                  </a:cubicBezTo>
                  <a:cubicBezTo>
                    <a:pt x="3593" y="6138"/>
                    <a:pt x="6568" y="5883"/>
                    <a:pt x="6462" y="2759"/>
                  </a:cubicBezTo>
                  <a:lnTo>
                    <a:pt x="6462" y="2759"/>
                  </a:lnTo>
                  <a:cubicBezTo>
                    <a:pt x="6462" y="2759"/>
                    <a:pt x="6462" y="2759"/>
                    <a:pt x="6462" y="2759"/>
                  </a:cubicBezTo>
                  <a:cubicBezTo>
                    <a:pt x="6463" y="2759"/>
                    <a:pt x="6335" y="1547"/>
                    <a:pt x="5911" y="932"/>
                  </a:cubicBezTo>
                  <a:cubicBezTo>
                    <a:pt x="5911" y="932"/>
                    <a:pt x="5189" y="1"/>
                    <a:pt x="37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1"/>
            <p:cNvSpPr/>
            <p:nvPr/>
          </p:nvSpPr>
          <p:spPr>
            <a:xfrm>
              <a:off x="-1864919" y="2758294"/>
              <a:ext cx="36084" cy="37095"/>
            </a:xfrm>
            <a:custGeom>
              <a:avLst/>
              <a:gdLst/>
              <a:ahLst/>
              <a:cxnLst/>
              <a:rect l="l" t="t" r="r" b="b"/>
              <a:pathLst>
                <a:path w="571" h="587" fill="none" extrusionOk="0">
                  <a:moveTo>
                    <a:pt x="0" y="0"/>
                  </a:moveTo>
                  <a:cubicBezTo>
                    <a:pt x="0" y="0"/>
                    <a:pt x="222" y="550"/>
                    <a:pt x="570" y="586"/>
                  </a:cubicBez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41"/>
            <p:cNvSpPr/>
            <p:nvPr/>
          </p:nvSpPr>
          <p:spPr>
            <a:xfrm>
              <a:off x="-1847729" y="2783319"/>
              <a:ext cx="30081" cy="25720"/>
            </a:xfrm>
            <a:custGeom>
              <a:avLst/>
              <a:gdLst/>
              <a:ahLst/>
              <a:cxnLst/>
              <a:rect l="l" t="t" r="r" b="b"/>
              <a:pathLst>
                <a:path w="476" h="407" fill="none" extrusionOk="0">
                  <a:moveTo>
                    <a:pt x="475" y="0"/>
                  </a:moveTo>
                  <a:cubicBezTo>
                    <a:pt x="475" y="0"/>
                    <a:pt x="333" y="407"/>
                    <a:pt x="0" y="309"/>
                  </a:cubicBez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41"/>
            <p:cNvSpPr/>
            <p:nvPr/>
          </p:nvSpPr>
          <p:spPr>
            <a:xfrm>
              <a:off x="-1886847" y="2728402"/>
              <a:ext cx="69199" cy="49292"/>
            </a:xfrm>
            <a:custGeom>
              <a:avLst/>
              <a:gdLst/>
              <a:ahLst/>
              <a:cxnLst/>
              <a:rect l="l" t="t" r="r" b="b"/>
              <a:pathLst>
                <a:path w="1095" h="780" extrusionOk="0">
                  <a:moveTo>
                    <a:pt x="437" y="1"/>
                  </a:moveTo>
                  <a:cubicBezTo>
                    <a:pt x="291" y="1"/>
                    <a:pt x="138" y="65"/>
                    <a:pt x="34" y="280"/>
                  </a:cubicBezTo>
                  <a:cubicBezTo>
                    <a:pt x="10" y="329"/>
                    <a:pt x="1" y="385"/>
                    <a:pt x="8" y="439"/>
                  </a:cubicBezTo>
                  <a:cubicBezTo>
                    <a:pt x="29" y="521"/>
                    <a:pt x="62" y="598"/>
                    <a:pt x="108" y="670"/>
                  </a:cubicBezTo>
                  <a:cubicBezTo>
                    <a:pt x="151" y="739"/>
                    <a:pt x="226" y="779"/>
                    <a:pt x="304" y="779"/>
                  </a:cubicBezTo>
                  <a:cubicBezTo>
                    <a:pt x="329" y="779"/>
                    <a:pt x="355" y="775"/>
                    <a:pt x="380" y="766"/>
                  </a:cubicBezTo>
                  <a:cubicBezTo>
                    <a:pt x="619" y="687"/>
                    <a:pt x="1094" y="478"/>
                    <a:pt x="851" y="139"/>
                  </a:cubicBezTo>
                  <a:cubicBezTo>
                    <a:pt x="851" y="139"/>
                    <a:pt x="652" y="1"/>
                    <a:pt x="4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1"/>
            <p:cNvSpPr/>
            <p:nvPr/>
          </p:nvSpPr>
          <p:spPr>
            <a:xfrm>
              <a:off x="-1823905" y="2501530"/>
              <a:ext cx="206584" cy="187752"/>
            </a:xfrm>
            <a:custGeom>
              <a:avLst/>
              <a:gdLst/>
              <a:ahLst/>
              <a:cxnLst/>
              <a:rect l="l" t="t" r="r" b="b"/>
              <a:pathLst>
                <a:path w="3269" h="2971" extrusionOk="0">
                  <a:moveTo>
                    <a:pt x="1636" y="1"/>
                  </a:moveTo>
                  <a:cubicBezTo>
                    <a:pt x="1523" y="1"/>
                    <a:pt x="1407" y="14"/>
                    <a:pt x="1292" y="41"/>
                  </a:cubicBezTo>
                  <a:cubicBezTo>
                    <a:pt x="494" y="231"/>
                    <a:pt x="0" y="1031"/>
                    <a:pt x="190" y="1828"/>
                  </a:cubicBezTo>
                  <a:cubicBezTo>
                    <a:pt x="351" y="2511"/>
                    <a:pt x="961" y="2971"/>
                    <a:pt x="1633" y="2971"/>
                  </a:cubicBezTo>
                  <a:cubicBezTo>
                    <a:pt x="1746" y="2971"/>
                    <a:pt x="1862" y="2958"/>
                    <a:pt x="1977" y="2930"/>
                  </a:cubicBezTo>
                  <a:cubicBezTo>
                    <a:pt x="2775" y="2742"/>
                    <a:pt x="3269" y="1941"/>
                    <a:pt x="3079" y="1143"/>
                  </a:cubicBezTo>
                  <a:cubicBezTo>
                    <a:pt x="2916" y="461"/>
                    <a:pt x="2308" y="1"/>
                    <a:pt x="16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1"/>
            <p:cNvSpPr/>
            <p:nvPr/>
          </p:nvSpPr>
          <p:spPr>
            <a:xfrm>
              <a:off x="-1793318" y="2570097"/>
              <a:ext cx="89990" cy="86640"/>
            </a:xfrm>
            <a:custGeom>
              <a:avLst/>
              <a:gdLst/>
              <a:ahLst/>
              <a:cxnLst/>
              <a:rect l="l" t="t" r="r" b="b"/>
              <a:pathLst>
                <a:path w="1424" h="1371" extrusionOk="0">
                  <a:moveTo>
                    <a:pt x="686" y="1"/>
                  </a:moveTo>
                  <a:cubicBezTo>
                    <a:pt x="308" y="1"/>
                    <a:pt x="1" y="306"/>
                    <a:pt x="1" y="685"/>
                  </a:cubicBezTo>
                  <a:cubicBezTo>
                    <a:pt x="1" y="962"/>
                    <a:pt x="167" y="1212"/>
                    <a:pt x="423" y="1318"/>
                  </a:cubicBezTo>
                  <a:cubicBezTo>
                    <a:pt x="508" y="1353"/>
                    <a:pt x="597" y="1370"/>
                    <a:pt x="685" y="1370"/>
                  </a:cubicBezTo>
                  <a:cubicBezTo>
                    <a:pt x="864" y="1370"/>
                    <a:pt x="1039" y="1300"/>
                    <a:pt x="1169" y="1169"/>
                  </a:cubicBezTo>
                  <a:cubicBezTo>
                    <a:pt x="1365" y="973"/>
                    <a:pt x="1424" y="678"/>
                    <a:pt x="1318" y="424"/>
                  </a:cubicBezTo>
                  <a:cubicBezTo>
                    <a:pt x="1212" y="167"/>
                    <a:pt x="963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41"/>
            <p:cNvSpPr/>
            <p:nvPr/>
          </p:nvSpPr>
          <p:spPr>
            <a:xfrm>
              <a:off x="-1778088" y="2588803"/>
              <a:ext cx="21044" cy="21107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66" y="1"/>
                  </a:moveTo>
                  <a:cubicBezTo>
                    <a:pt x="75" y="1"/>
                    <a:pt x="0" y="75"/>
                    <a:pt x="0" y="167"/>
                  </a:cubicBezTo>
                  <a:cubicBezTo>
                    <a:pt x="0" y="259"/>
                    <a:pt x="75" y="333"/>
                    <a:pt x="166" y="333"/>
                  </a:cubicBezTo>
                  <a:cubicBezTo>
                    <a:pt x="258" y="333"/>
                    <a:pt x="333" y="259"/>
                    <a:pt x="333" y="167"/>
                  </a:cubicBezTo>
                  <a:cubicBezTo>
                    <a:pt x="333" y="75"/>
                    <a:pt x="258" y="1"/>
                    <a:pt x="1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41"/>
            <p:cNvSpPr/>
            <p:nvPr/>
          </p:nvSpPr>
          <p:spPr>
            <a:xfrm>
              <a:off x="-1741877" y="2461590"/>
              <a:ext cx="388080" cy="521169"/>
            </a:xfrm>
            <a:custGeom>
              <a:avLst/>
              <a:gdLst/>
              <a:ahLst/>
              <a:cxnLst/>
              <a:rect l="l" t="t" r="r" b="b"/>
              <a:pathLst>
                <a:path w="6141" h="8247" extrusionOk="0">
                  <a:moveTo>
                    <a:pt x="4236" y="1"/>
                  </a:moveTo>
                  <a:cubicBezTo>
                    <a:pt x="4159" y="1"/>
                    <a:pt x="4082" y="26"/>
                    <a:pt x="4016" y="81"/>
                  </a:cubicBezTo>
                  <a:lnTo>
                    <a:pt x="3411" y="591"/>
                  </a:lnTo>
                  <a:cubicBezTo>
                    <a:pt x="3305" y="680"/>
                    <a:pt x="3263" y="824"/>
                    <a:pt x="3305" y="955"/>
                  </a:cubicBezTo>
                  <a:cubicBezTo>
                    <a:pt x="3592" y="1862"/>
                    <a:pt x="4250" y="5352"/>
                    <a:pt x="19" y="5784"/>
                  </a:cubicBezTo>
                  <a:cubicBezTo>
                    <a:pt x="0" y="5786"/>
                    <a:pt x="523" y="6934"/>
                    <a:pt x="523" y="6934"/>
                  </a:cubicBezTo>
                  <a:cubicBezTo>
                    <a:pt x="606" y="7104"/>
                    <a:pt x="779" y="7209"/>
                    <a:pt x="965" y="7209"/>
                  </a:cubicBezTo>
                  <a:cubicBezTo>
                    <a:pt x="994" y="7209"/>
                    <a:pt x="1022" y="7206"/>
                    <a:pt x="1051" y="7201"/>
                  </a:cubicBezTo>
                  <a:cubicBezTo>
                    <a:pt x="1379" y="7144"/>
                    <a:pt x="1702" y="7057"/>
                    <a:pt x="2017" y="6943"/>
                  </a:cubicBezTo>
                  <a:lnTo>
                    <a:pt x="2348" y="7950"/>
                  </a:lnTo>
                  <a:cubicBezTo>
                    <a:pt x="2407" y="8131"/>
                    <a:pt x="2576" y="8247"/>
                    <a:pt x="2757" y="8247"/>
                  </a:cubicBezTo>
                  <a:cubicBezTo>
                    <a:pt x="2801" y="8247"/>
                    <a:pt x="2846" y="8240"/>
                    <a:pt x="2891" y="8225"/>
                  </a:cubicBezTo>
                  <a:lnTo>
                    <a:pt x="3641" y="7978"/>
                  </a:lnTo>
                  <a:cubicBezTo>
                    <a:pt x="3867" y="7905"/>
                    <a:pt x="3989" y="7662"/>
                    <a:pt x="3915" y="7435"/>
                  </a:cubicBezTo>
                  <a:lnTo>
                    <a:pt x="3479" y="6110"/>
                  </a:lnTo>
                  <a:lnTo>
                    <a:pt x="3479" y="6110"/>
                  </a:lnTo>
                  <a:lnTo>
                    <a:pt x="4918" y="7198"/>
                  </a:lnTo>
                  <a:cubicBezTo>
                    <a:pt x="4995" y="7257"/>
                    <a:pt x="5086" y="7285"/>
                    <a:pt x="5177" y="7285"/>
                  </a:cubicBezTo>
                  <a:cubicBezTo>
                    <a:pt x="5307" y="7285"/>
                    <a:pt x="5436" y="7226"/>
                    <a:pt x="5521" y="7114"/>
                  </a:cubicBezTo>
                  <a:lnTo>
                    <a:pt x="5996" y="6486"/>
                  </a:lnTo>
                  <a:cubicBezTo>
                    <a:pt x="6140" y="6296"/>
                    <a:pt x="6104" y="6027"/>
                    <a:pt x="5914" y="5883"/>
                  </a:cubicBezTo>
                  <a:lnTo>
                    <a:pt x="4485" y="4801"/>
                  </a:lnTo>
                  <a:cubicBezTo>
                    <a:pt x="4975" y="3774"/>
                    <a:pt x="5135" y="2319"/>
                    <a:pt x="4570" y="257"/>
                  </a:cubicBezTo>
                  <a:cubicBezTo>
                    <a:pt x="4527" y="96"/>
                    <a:pt x="4384" y="1"/>
                    <a:pt x="42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41"/>
            <p:cNvSpPr/>
            <p:nvPr/>
          </p:nvSpPr>
          <p:spPr>
            <a:xfrm>
              <a:off x="-1535732" y="2461590"/>
              <a:ext cx="84113" cy="138587"/>
            </a:xfrm>
            <a:custGeom>
              <a:avLst/>
              <a:gdLst/>
              <a:ahLst/>
              <a:cxnLst/>
              <a:rect l="l" t="t" r="r" b="b"/>
              <a:pathLst>
                <a:path w="1331" h="2193" extrusionOk="0">
                  <a:moveTo>
                    <a:pt x="974" y="1"/>
                  </a:moveTo>
                  <a:cubicBezTo>
                    <a:pt x="897" y="1"/>
                    <a:pt x="820" y="26"/>
                    <a:pt x="754" y="81"/>
                  </a:cubicBezTo>
                  <a:lnTo>
                    <a:pt x="149" y="593"/>
                  </a:lnTo>
                  <a:cubicBezTo>
                    <a:pt x="43" y="681"/>
                    <a:pt x="1" y="825"/>
                    <a:pt x="43" y="957"/>
                  </a:cubicBezTo>
                  <a:cubicBezTo>
                    <a:pt x="165" y="1359"/>
                    <a:pt x="236" y="1773"/>
                    <a:pt x="255" y="2193"/>
                  </a:cubicBezTo>
                  <a:lnTo>
                    <a:pt x="1330" y="339"/>
                  </a:lnTo>
                  <a:cubicBezTo>
                    <a:pt x="1322" y="311"/>
                    <a:pt x="1316" y="285"/>
                    <a:pt x="1308" y="257"/>
                  </a:cubicBezTo>
                  <a:cubicBezTo>
                    <a:pt x="1265" y="96"/>
                    <a:pt x="1122" y="1"/>
                    <a:pt x="9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41"/>
            <p:cNvSpPr/>
            <p:nvPr/>
          </p:nvSpPr>
          <p:spPr>
            <a:xfrm>
              <a:off x="-1741813" y="2801330"/>
              <a:ext cx="105725" cy="109454"/>
            </a:xfrm>
            <a:custGeom>
              <a:avLst/>
              <a:gdLst/>
              <a:ahLst/>
              <a:cxnLst/>
              <a:rect l="l" t="t" r="r" b="b"/>
              <a:pathLst>
                <a:path w="1673" h="1732" extrusionOk="0">
                  <a:moveTo>
                    <a:pt x="1672" y="0"/>
                  </a:moveTo>
                  <a:lnTo>
                    <a:pt x="1672" y="0"/>
                  </a:lnTo>
                  <a:cubicBezTo>
                    <a:pt x="1228" y="198"/>
                    <a:pt x="683" y="340"/>
                    <a:pt x="18" y="408"/>
                  </a:cubicBezTo>
                  <a:cubicBezTo>
                    <a:pt x="1" y="410"/>
                    <a:pt x="522" y="1558"/>
                    <a:pt x="522" y="1558"/>
                  </a:cubicBezTo>
                  <a:cubicBezTo>
                    <a:pt x="556" y="1626"/>
                    <a:pt x="607" y="1686"/>
                    <a:pt x="669" y="1732"/>
                  </a:cubicBezTo>
                  <a:lnTo>
                    <a:pt x="16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1"/>
            <p:cNvSpPr/>
            <p:nvPr/>
          </p:nvSpPr>
          <p:spPr>
            <a:xfrm>
              <a:off x="-1596842" y="2670831"/>
              <a:ext cx="198306" cy="311931"/>
            </a:xfrm>
            <a:custGeom>
              <a:avLst/>
              <a:gdLst/>
              <a:ahLst/>
              <a:cxnLst/>
              <a:rect l="l" t="t" r="r" b="b"/>
              <a:pathLst>
                <a:path w="3138" h="4936" extrusionOk="0">
                  <a:moveTo>
                    <a:pt x="2596" y="1"/>
                  </a:moveTo>
                  <a:lnTo>
                    <a:pt x="0" y="4484"/>
                  </a:lnTo>
                  <a:lnTo>
                    <a:pt x="53" y="4640"/>
                  </a:lnTo>
                  <a:cubicBezTo>
                    <a:pt x="112" y="4821"/>
                    <a:pt x="281" y="4936"/>
                    <a:pt x="462" y="4936"/>
                  </a:cubicBezTo>
                  <a:cubicBezTo>
                    <a:pt x="506" y="4936"/>
                    <a:pt x="551" y="4929"/>
                    <a:pt x="596" y="4914"/>
                  </a:cubicBezTo>
                  <a:lnTo>
                    <a:pt x="1346" y="4669"/>
                  </a:lnTo>
                  <a:cubicBezTo>
                    <a:pt x="1572" y="4594"/>
                    <a:pt x="1696" y="4351"/>
                    <a:pt x="1621" y="4124"/>
                  </a:cubicBezTo>
                  <a:lnTo>
                    <a:pt x="1186" y="2798"/>
                  </a:lnTo>
                  <a:lnTo>
                    <a:pt x="2303" y="3645"/>
                  </a:lnTo>
                  <a:lnTo>
                    <a:pt x="3138" y="2207"/>
                  </a:lnTo>
                  <a:lnTo>
                    <a:pt x="2191" y="1489"/>
                  </a:lnTo>
                  <a:cubicBezTo>
                    <a:pt x="2391" y="1069"/>
                    <a:pt x="2535" y="577"/>
                    <a:pt x="25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1"/>
            <p:cNvSpPr/>
            <p:nvPr/>
          </p:nvSpPr>
          <p:spPr>
            <a:xfrm>
              <a:off x="-1690056" y="2497927"/>
              <a:ext cx="260995" cy="442491"/>
            </a:xfrm>
            <a:custGeom>
              <a:avLst/>
              <a:gdLst/>
              <a:ahLst/>
              <a:cxnLst/>
              <a:rect l="l" t="t" r="r" b="b"/>
              <a:pathLst>
                <a:path w="4130" h="7002" extrusionOk="0">
                  <a:moveTo>
                    <a:pt x="3832" y="0"/>
                  </a:moveTo>
                  <a:lnTo>
                    <a:pt x="2701" y="1952"/>
                  </a:lnTo>
                  <a:cubicBezTo>
                    <a:pt x="2674" y="2900"/>
                    <a:pt x="2335" y="4003"/>
                    <a:pt x="1129" y="4665"/>
                  </a:cubicBezTo>
                  <a:lnTo>
                    <a:pt x="0" y="6610"/>
                  </a:lnTo>
                  <a:cubicBezTo>
                    <a:pt x="49" y="6625"/>
                    <a:pt x="99" y="6633"/>
                    <a:pt x="149" y="6633"/>
                  </a:cubicBezTo>
                  <a:cubicBezTo>
                    <a:pt x="176" y="6633"/>
                    <a:pt x="204" y="6631"/>
                    <a:pt x="231" y="6626"/>
                  </a:cubicBezTo>
                  <a:cubicBezTo>
                    <a:pt x="560" y="6569"/>
                    <a:pt x="883" y="6482"/>
                    <a:pt x="1197" y="6368"/>
                  </a:cubicBezTo>
                  <a:lnTo>
                    <a:pt x="1404" y="7001"/>
                  </a:lnTo>
                  <a:lnTo>
                    <a:pt x="4103" y="2346"/>
                  </a:lnTo>
                  <a:cubicBezTo>
                    <a:pt x="4130" y="1673"/>
                    <a:pt x="4051" y="896"/>
                    <a:pt x="38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1"/>
            <p:cNvSpPr/>
            <p:nvPr/>
          </p:nvSpPr>
          <p:spPr>
            <a:xfrm>
              <a:off x="-1442582" y="2816813"/>
              <a:ext cx="88852" cy="105283"/>
            </a:xfrm>
            <a:custGeom>
              <a:avLst/>
              <a:gdLst/>
              <a:ahLst/>
              <a:cxnLst/>
              <a:rect l="l" t="t" r="r" b="b"/>
              <a:pathLst>
                <a:path w="1406" h="1666" extrusionOk="0">
                  <a:moveTo>
                    <a:pt x="833" y="0"/>
                  </a:moveTo>
                  <a:lnTo>
                    <a:pt x="0" y="1439"/>
                  </a:lnTo>
                  <a:lnTo>
                    <a:pt x="182" y="1578"/>
                  </a:lnTo>
                  <a:cubicBezTo>
                    <a:pt x="259" y="1637"/>
                    <a:pt x="351" y="1665"/>
                    <a:pt x="441" y="1665"/>
                  </a:cubicBezTo>
                  <a:cubicBezTo>
                    <a:pt x="571" y="1665"/>
                    <a:pt x="700" y="1607"/>
                    <a:pt x="785" y="1495"/>
                  </a:cubicBezTo>
                  <a:lnTo>
                    <a:pt x="1262" y="866"/>
                  </a:lnTo>
                  <a:cubicBezTo>
                    <a:pt x="1406" y="676"/>
                    <a:pt x="1368" y="406"/>
                    <a:pt x="1178" y="262"/>
                  </a:cubicBezTo>
                  <a:lnTo>
                    <a:pt x="8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1"/>
            <p:cNvSpPr/>
            <p:nvPr/>
          </p:nvSpPr>
          <p:spPr>
            <a:xfrm>
              <a:off x="-1680789" y="2906235"/>
              <a:ext cx="23066" cy="10680"/>
            </a:xfrm>
            <a:custGeom>
              <a:avLst/>
              <a:gdLst/>
              <a:ahLst/>
              <a:cxnLst/>
              <a:rect l="l" t="t" r="r" b="b"/>
              <a:pathLst>
                <a:path w="365" h="169" extrusionOk="0">
                  <a:moveTo>
                    <a:pt x="20" y="0"/>
                  </a:moveTo>
                  <a:cubicBezTo>
                    <a:pt x="12" y="0"/>
                    <a:pt x="7" y="0"/>
                    <a:pt x="4" y="0"/>
                  </a:cubicBezTo>
                  <a:cubicBezTo>
                    <a:pt x="2" y="0"/>
                    <a:pt x="1" y="2"/>
                    <a:pt x="2" y="4"/>
                  </a:cubicBezTo>
                  <a:cubicBezTo>
                    <a:pt x="24" y="62"/>
                    <a:pt x="55" y="118"/>
                    <a:pt x="92" y="168"/>
                  </a:cubicBezTo>
                  <a:cubicBezTo>
                    <a:pt x="107" y="168"/>
                    <a:pt x="121" y="168"/>
                    <a:pt x="135" y="165"/>
                  </a:cubicBezTo>
                  <a:cubicBezTo>
                    <a:pt x="205" y="152"/>
                    <a:pt x="281" y="138"/>
                    <a:pt x="365" y="119"/>
                  </a:cubicBezTo>
                  <a:cubicBezTo>
                    <a:pt x="355" y="92"/>
                    <a:pt x="338" y="70"/>
                    <a:pt x="313" y="57"/>
                  </a:cubicBezTo>
                  <a:cubicBezTo>
                    <a:pt x="214" y="4"/>
                    <a:pt x="70" y="0"/>
                    <a:pt x="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1"/>
            <p:cNvSpPr/>
            <p:nvPr/>
          </p:nvSpPr>
          <p:spPr>
            <a:xfrm>
              <a:off x="-1637690" y="2830590"/>
              <a:ext cx="26731" cy="17821"/>
            </a:xfrm>
            <a:custGeom>
              <a:avLst/>
              <a:gdLst/>
              <a:ahLst/>
              <a:cxnLst/>
              <a:rect l="l" t="t" r="r" b="b"/>
              <a:pathLst>
                <a:path w="423" h="282" extrusionOk="0">
                  <a:moveTo>
                    <a:pt x="19" y="1"/>
                  </a:moveTo>
                  <a:cubicBezTo>
                    <a:pt x="11" y="1"/>
                    <a:pt x="5" y="1"/>
                    <a:pt x="2" y="1"/>
                  </a:cubicBezTo>
                  <a:cubicBezTo>
                    <a:pt x="2" y="1"/>
                    <a:pt x="1" y="2"/>
                    <a:pt x="1" y="4"/>
                  </a:cubicBezTo>
                  <a:cubicBezTo>
                    <a:pt x="69" y="169"/>
                    <a:pt x="143" y="241"/>
                    <a:pt x="210" y="271"/>
                  </a:cubicBezTo>
                  <a:cubicBezTo>
                    <a:pt x="226" y="278"/>
                    <a:pt x="241" y="282"/>
                    <a:pt x="256" y="282"/>
                  </a:cubicBezTo>
                  <a:cubicBezTo>
                    <a:pt x="361" y="282"/>
                    <a:pt x="423" y="119"/>
                    <a:pt x="313" y="58"/>
                  </a:cubicBezTo>
                  <a:cubicBezTo>
                    <a:pt x="214" y="4"/>
                    <a:pt x="70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41"/>
            <p:cNvSpPr/>
            <p:nvPr/>
          </p:nvSpPr>
          <p:spPr>
            <a:xfrm>
              <a:off x="-1458909" y="2522131"/>
              <a:ext cx="22371" cy="17758"/>
            </a:xfrm>
            <a:custGeom>
              <a:avLst/>
              <a:gdLst/>
              <a:ahLst/>
              <a:cxnLst/>
              <a:rect l="l" t="t" r="r" b="b"/>
              <a:pathLst>
                <a:path w="354" h="281" extrusionOk="0">
                  <a:moveTo>
                    <a:pt x="33" y="1"/>
                  </a:moveTo>
                  <a:cubicBezTo>
                    <a:pt x="18" y="1"/>
                    <a:pt x="8" y="1"/>
                    <a:pt x="4" y="2"/>
                  </a:cubicBezTo>
                  <a:cubicBezTo>
                    <a:pt x="2" y="2"/>
                    <a:pt x="1" y="2"/>
                    <a:pt x="2" y="3"/>
                  </a:cubicBezTo>
                  <a:cubicBezTo>
                    <a:pt x="69" y="168"/>
                    <a:pt x="143" y="242"/>
                    <a:pt x="211" y="271"/>
                  </a:cubicBezTo>
                  <a:cubicBezTo>
                    <a:pt x="227" y="278"/>
                    <a:pt x="242" y="281"/>
                    <a:pt x="256" y="281"/>
                  </a:cubicBezTo>
                  <a:cubicBezTo>
                    <a:pt x="299" y="281"/>
                    <a:pt x="335" y="254"/>
                    <a:pt x="354" y="217"/>
                  </a:cubicBezTo>
                  <a:cubicBezTo>
                    <a:pt x="346" y="168"/>
                    <a:pt x="338" y="120"/>
                    <a:pt x="327" y="70"/>
                  </a:cubicBezTo>
                  <a:cubicBezTo>
                    <a:pt x="322" y="65"/>
                    <a:pt x="317" y="62"/>
                    <a:pt x="312" y="57"/>
                  </a:cubicBezTo>
                  <a:cubicBezTo>
                    <a:pt x="220" y="8"/>
                    <a:pt x="92" y="1"/>
                    <a:pt x="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41"/>
            <p:cNvSpPr/>
            <p:nvPr/>
          </p:nvSpPr>
          <p:spPr>
            <a:xfrm>
              <a:off x="-1615382" y="2792293"/>
              <a:ext cx="26731" cy="17821"/>
            </a:xfrm>
            <a:custGeom>
              <a:avLst/>
              <a:gdLst/>
              <a:ahLst/>
              <a:cxnLst/>
              <a:rect l="l" t="t" r="r" b="b"/>
              <a:pathLst>
                <a:path w="423" h="282" extrusionOk="0">
                  <a:moveTo>
                    <a:pt x="13" y="1"/>
                  </a:moveTo>
                  <a:cubicBezTo>
                    <a:pt x="11" y="1"/>
                    <a:pt x="9" y="1"/>
                    <a:pt x="7" y="1"/>
                  </a:cubicBezTo>
                  <a:lnTo>
                    <a:pt x="1" y="5"/>
                  </a:lnTo>
                  <a:cubicBezTo>
                    <a:pt x="67" y="168"/>
                    <a:pt x="142" y="243"/>
                    <a:pt x="208" y="271"/>
                  </a:cubicBezTo>
                  <a:cubicBezTo>
                    <a:pt x="224" y="278"/>
                    <a:pt x="240" y="281"/>
                    <a:pt x="255" y="281"/>
                  </a:cubicBezTo>
                  <a:cubicBezTo>
                    <a:pt x="361" y="281"/>
                    <a:pt x="422" y="119"/>
                    <a:pt x="311" y="58"/>
                  </a:cubicBezTo>
                  <a:cubicBezTo>
                    <a:pt x="208" y="2"/>
                    <a:pt x="57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41"/>
            <p:cNvSpPr/>
            <p:nvPr/>
          </p:nvSpPr>
          <p:spPr>
            <a:xfrm>
              <a:off x="-1529056" y="2842407"/>
              <a:ext cx="24204" cy="17379"/>
            </a:xfrm>
            <a:custGeom>
              <a:avLst/>
              <a:gdLst/>
              <a:ahLst/>
              <a:cxnLst/>
              <a:rect l="l" t="t" r="r" b="b"/>
              <a:pathLst>
                <a:path w="383" h="275" extrusionOk="0">
                  <a:moveTo>
                    <a:pt x="26" y="0"/>
                  </a:moveTo>
                  <a:cubicBezTo>
                    <a:pt x="15" y="0"/>
                    <a:pt x="8" y="1"/>
                    <a:pt x="4" y="1"/>
                  </a:cubicBezTo>
                  <a:cubicBezTo>
                    <a:pt x="3" y="1"/>
                    <a:pt x="1" y="2"/>
                    <a:pt x="3" y="4"/>
                  </a:cubicBezTo>
                  <a:cubicBezTo>
                    <a:pt x="69" y="167"/>
                    <a:pt x="143" y="241"/>
                    <a:pt x="211" y="271"/>
                  </a:cubicBezTo>
                  <a:cubicBezTo>
                    <a:pt x="216" y="271"/>
                    <a:pt x="221" y="273"/>
                    <a:pt x="226" y="274"/>
                  </a:cubicBezTo>
                  <a:lnTo>
                    <a:pt x="162" y="84"/>
                  </a:lnTo>
                  <a:lnTo>
                    <a:pt x="349" y="225"/>
                  </a:lnTo>
                  <a:cubicBezTo>
                    <a:pt x="382" y="172"/>
                    <a:pt x="382" y="96"/>
                    <a:pt x="313" y="58"/>
                  </a:cubicBezTo>
                  <a:cubicBezTo>
                    <a:pt x="218" y="5"/>
                    <a:pt x="81" y="0"/>
                    <a:pt x="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41"/>
            <p:cNvSpPr/>
            <p:nvPr/>
          </p:nvSpPr>
          <p:spPr>
            <a:xfrm>
              <a:off x="-1658481" y="2868001"/>
              <a:ext cx="26731" cy="17695"/>
            </a:xfrm>
            <a:custGeom>
              <a:avLst/>
              <a:gdLst/>
              <a:ahLst/>
              <a:cxnLst/>
              <a:rect l="l" t="t" r="r" b="b"/>
              <a:pathLst>
                <a:path w="423" h="280" extrusionOk="0">
                  <a:moveTo>
                    <a:pt x="32" y="0"/>
                  </a:moveTo>
                  <a:cubicBezTo>
                    <a:pt x="17" y="0"/>
                    <a:pt x="7" y="0"/>
                    <a:pt x="2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67" y="167"/>
                    <a:pt x="143" y="241"/>
                    <a:pt x="210" y="270"/>
                  </a:cubicBezTo>
                  <a:cubicBezTo>
                    <a:pt x="226" y="277"/>
                    <a:pt x="241" y="280"/>
                    <a:pt x="256" y="280"/>
                  </a:cubicBezTo>
                  <a:cubicBezTo>
                    <a:pt x="361" y="280"/>
                    <a:pt x="422" y="118"/>
                    <a:pt x="311" y="58"/>
                  </a:cubicBezTo>
                  <a:cubicBezTo>
                    <a:pt x="220" y="7"/>
                    <a:pt x="91" y="0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41"/>
            <p:cNvSpPr/>
            <p:nvPr/>
          </p:nvSpPr>
          <p:spPr>
            <a:xfrm>
              <a:off x="-1436515" y="2897008"/>
              <a:ext cx="26795" cy="17695"/>
            </a:xfrm>
            <a:custGeom>
              <a:avLst/>
              <a:gdLst/>
              <a:ahLst/>
              <a:cxnLst/>
              <a:rect l="l" t="t" r="r" b="b"/>
              <a:pathLst>
                <a:path w="424" h="280" extrusionOk="0">
                  <a:moveTo>
                    <a:pt x="32" y="0"/>
                  </a:moveTo>
                  <a:cubicBezTo>
                    <a:pt x="17" y="0"/>
                    <a:pt x="7" y="1"/>
                    <a:pt x="2" y="1"/>
                  </a:cubicBezTo>
                  <a:cubicBezTo>
                    <a:pt x="2" y="1"/>
                    <a:pt x="1" y="2"/>
                    <a:pt x="2" y="2"/>
                  </a:cubicBezTo>
                  <a:cubicBezTo>
                    <a:pt x="69" y="167"/>
                    <a:pt x="143" y="241"/>
                    <a:pt x="210" y="270"/>
                  </a:cubicBezTo>
                  <a:cubicBezTo>
                    <a:pt x="226" y="277"/>
                    <a:pt x="242" y="280"/>
                    <a:pt x="256" y="280"/>
                  </a:cubicBezTo>
                  <a:cubicBezTo>
                    <a:pt x="363" y="280"/>
                    <a:pt x="424" y="118"/>
                    <a:pt x="313" y="58"/>
                  </a:cubicBezTo>
                  <a:cubicBezTo>
                    <a:pt x="221" y="7"/>
                    <a:pt x="92" y="0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41"/>
            <p:cNvSpPr/>
            <p:nvPr/>
          </p:nvSpPr>
          <p:spPr>
            <a:xfrm>
              <a:off x="-1518755" y="2638664"/>
              <a:ext cx="19338" cy="17315"/>
            </a:xfrm>
            <a:custGeom>
              <a:avLst/>
              <a:gdLst/>
              <a:ahLst/>
              <a:cxnLst/>
              <a:rect l="l" t="t" r="r" b="b"/>
              <a:pathLst>
                <a:path w="306" h="274" extrusionOk="0">
                  <a:moveTo>
                    <a:pt x="23" y="0"/>
                  </a:moveTo>
                  <a:cubicBezTo>
                    <a:pt x="18" y="64"/>
                    <a:pt x="10" y="128"/>
                    <a:pt x="1" y="193"/>
                  </a:cubicBezTo>
                  <a:cubicBezTo>
                    <a:pt x="26" y="223"/>
                    <a:pt x="58" y="247"/>
                    <a:pt x="93" y="263"/>
                  </a:cubicBezTo>
                  <a:cubicBezTo>
                    <a:pt x="109" y="270"/>
                    <a:pt x="124" y="273"/>
                    <a:pt x="139" y="273"/>
                  </a:cubicBezTo>
                  <a:cubicBezTo>
                    <a:pt x="244" y="273"/>
                    <a:pt x="306" y="110"/>
                    <a:pt x="196" y="49"/>
                  </a:cubicBezTo>
                  <a:cubicBezTo>
                    <a:pt x="142" y="22"/>
                    <a:pt x="83" y="7"/>
                    <a:pt x="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41"/>
            <p:cNvSpPr/>
            <p:nvPr/>
          </p:nvSpPr>
          <p:spPr>
            <a:xfrm>
              <a:off x="-1592758" y="2955527"/>
              <a:ext cx="26795" cy="17695"/>
            </a:xfrm>
            <a:custGeom>
              <a:avLst/>
              <a:gdLst/>
              <a:ahLst/>
              <a:cxnLst/>
              <a:rect l="l" t="t" r="r" b="b"/>
              <a:pathLst>
                <a:path w="424" h="280" extrusionOk="0">
                  <a:moveTo>
                    <a:pt x="32" y="0"/>
                  </a:moveTo>
                  <a:cubicBezTo>
                    <a:pt x="17" y="0"/>
                    <a:pt x="7" y="1"/>
                    <a:pt x="2" y="1"/>
                  </a:cubicBezTo>
                  <a:cubicBezTo>
                    <a:pt x="2" y="1"/>
                    <a:pt x="1" y="1"/>
                    <a:pt x="2" y="2"/>
                  </a:cubicBezTo>
                  <a:cubicBezTo>
                    <a:pt x="69" y="167"/>
                    <a:pt x="143" y="241"/>
                    <a:pt x="210" y="270"/>
                  </a:cubicBezTo>
                  <a:cubicBezTo>
                    <a:pt x="226" y="277"/>
                    <a:pt x="241" y="280"/>
                    <a:pt x="256" y="280"/>
                  </a:cubicBezTo>
                  <a:cubicBezTo>
                    <a:pt x="363" y="280"/>
                    <a:pt x="424" y="118"/>
                    <a:pt x="312" y="58"/>
                  </a:cubicBezTo>
                  <a:cubicBezTo>
                    <a:pt x="221" y="7"/>
                    <a:pt x="92" y="0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41"/>
            <p:cNvSpPr/>
            <p:nvPr/>
          </p:nvSpPr>
          <p:spPr>
            <a:xfrm>
              <a:off x="-1570513" y="2917168"/>
              <a:ext cx="26795" cy="17758"/>
            </a:xfrm>
            <a:custGeom>
              <a:avLst/>
              <a:gdLst/>
              <a:ahLst/>
              <a:cxnLst/>
              <a:rect l="l" t="t" r="r" b="b"/>
              <a:pathLst>
                <a:path w="424" h="281" extrusionOk="0">
                  <a:moveTo>
                    <a:pt x="32" y="1"/>
                  </a:moveTo>
                  <a:cubicBezTo>
                    <a:pt x="18" y="1"/>
                    <a:pt x="7" y="1"/>
                    <a:pt x="3" y="2"/>
                  </a:cubicBezTo>
                  <a:cubicBezTo>
                    <a:pt x="2" y="2"/>
                    <a:pt x="0" y="3"/>
                    <a:pt x="2" y="3"/>
                  </a:cubicBezTo>
                  <a:cubicBezTo>
                    <a:pt x="68" y="168"/>
                    <a:pt x="142" y="242"/>
                    <a:pt x="211" y="271"/>
                  </a:cubicBezTo>
                  <a:cubicBezTo>
                    <a:pt x="227" y="278"/>
                    <a:pt x="242" y="281"/>
                    <a:pt x="257" y="281"/>
                  </a:cubicBezTo>
                  <a:cubicBezTo>
                    <a:pt x="362" y="281"/>
                    <a:pt x="423" y="118"/>
                    <a:pt x="312" y="59"/>
                  </a:cubicBezTo>
                  <a:cubicBezTo>
                    <a:pt x="221" y="8"/>
                    <a:pt x="91" y="1"/>
                    <a:pt x="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41"/>
            <p:cNvSpPr/>
            <p:nvPr/>
          </p:nvSpPr>
          <p:spPr>
            <a:xfrm>
              <a:off x="-1481407" y="2560870"/>
              <a:ext cx="26795" cy="17758"/>
            </a:xfrm>
            <a:custGeom>
              <a:avLst/>
              <a:gdLst/>
              <a:ahLst/>
              <a:cxnLst/>
              <a:rect l="l" t="t" r="r" b="b"/>
              <a:pathLst>
                <a:path w="424" h="281" extrusionOk="0">
                  <a:moveTo>
                    <a:pt x="33" y="1"/>
                  </a:moveTo>
                  <a:cubicBezTo>
                    <a:pt x="18" y="1"/>
                    <a:pt x="8" y="1"/>
                    <a:pt x="4" y="1"/>
                  </a:cubicBezTo>
                  <a:cubicBezTo>
                    <a:pt x="2" y="1"/>
                    <a:pt x="0" y="1"/>
                    <a:pt x="2" y="3"/>
                  </a:cubicBezTo>
                  <a:cubicBezTo>
                    <a:pt x="68" y="168"/>
                    <a:pt x="143" y="240"/>
                    <a:pt x="211" y="270"/>
                  </a:cubicBezTo>
                  <a:cubicBezTo>
                    <a:pt x="227" y="277"/>
                    <a:pt x="242" y="280"/>
                    <a:pt x="257" y="280"/>
                  </a:cubicBezTo>
                  <a:cubicBezTo>
                    <a:pt x="362" y="280"/>
                    <a:pt x="423" y="118"/>
                    <a:pt x="312" y="58"/>
                  </a:cubicBezTo>
                  <a:cubicBezTo>
                    <a:pt x="221" y="8"/>
                    <a:pt x="92" y="1"/>
                    <a:pt x="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41"/>
            <p:cNvSpPr/>
            <p:nvPr/>
          </p:nvSpPr>
          <p:spPr>
            <a:xfrm>
              <a:off x="-1551238" y="2880704"/>
              <a:ext cx="26795" cy="17821"/>
            </a:xfrm>
            <a:custGeom>
              <a:avLst/>
              <a:gdLst/>
              <a:ahLst/>
              <a:cxnLst/>
              <a:rect l="l" t="t" r="r" b="b"/>
              <a:pathLst>
                <a:path w="424" h="282" extrusionOk="0">
                  <a:moveTo>
                    <a:pt x="19" y="1"/>
                  </a:moveTo>
                  <a:cubicBezTo>
                    <a:pt x="11" y="1"/>
                    <a:pt x="5" y="1"/>
                    <a:pt x="2" y="1"/>
                  </a:cubicBezTo>
                  <a:cubicBezTo>
                    <a:pt x="2" y="1"/>
                    <a:pt x="1" y="2"/>
                    <a:pt x="2" y="4"/>
                  </a:cubicBezTo>
                  <a:cubicBezTo>
                    <a:pt x="69" y="167"/>
                    <a:pt x="143" y="241"/>
                    <a:pt x="209" y="271"/>
                  </a:cubicBezTo>
                  <a:cubicBezTo>
                    <a:pt x="226" y="278"/>
                    <a:pt x="241" y="281"/>
                    <a:pt x="256" y="281"/>
                  </a:cubicBezTo>
                  <a:cubicBezTo>
                    <a:pt x="363" y="281"/>
                    <a:pt x="424" y="118"/>
                    <a:pt x="312" y="58"/>
                  </a:cubicBezTo>
                  <a:cubicBezTo>
                    <a:pt x="214" y="4"/>
                    <a:pt x="70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41"/>
            <p:cNvSpPr/>
            <p:nvPr/>
          </p:nvSpPr>
          <p:spPr>
            <a:xfrm>
              <a:off x="-1532446" y="2683154"/>
              <a:ext cx="5182" cy="10364"/>
            </a:xfrm>
            <a:custGeom>
              <a:avLst/>
              <a:gdLst/>
              <a:ahLst/>
              <a:cxnLst/>
              <a:rect l="l" t="t" r="r" b="b"/>
              <a:pathLst>
                <a:path w="82" h="164" extrusionOk="0">
                  <a:moveTo>
                    <a:pt x="55" y="1"/>
                  </a:moveTo>
                  <a:lnTo>
                    <a:pt x="55" y="1"/>
                  </a:lnTo>
                  <a:cubicBezTo>
                    <a:pt x="39" y="54"/>
                    <a:pt x="20" y="110"/>
                    <a:pt x="1" y="164"/>
                  </a:cubicBezTo>
                  <a:cubicBezTo>
                    <a:pt x="58" y="130"/>
                    <a:pt x="81" y="61"/>
                    <a:pt x="55" y="1"/>
                  </a:cubicBezTo>
                  <a:close/>
                </a:path>
              </a:pathLst>
            </a:custGeom>
            <a:solidFill>
              <a:srgbClr val="E5BF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41"/>
            <p:cNvSpPr/>
            <p:nvPr/>
          </p:nvSpPr>
          <p:spPr>
            <a:xfrm>
              <a:off x="-1584962" y="2759494"/>
              <a:ext cx="14156" cy="11881"/>
            </a:xfrm>
            <a:custGeom>
              <a:avLst/>
              <a:gdLst/>
              <a:ahLst/>
              <a:cxnLst/>
              <a:rect l="l" t="t" r="r" b="b"/>
              <a:pathLst>
                <a:path w="224" h="188" extrusionOk="0">
                  <a:moveTo>
                    <a:pt x="173" y="0"/>
                  </a:moveTo>
                  <a:lnTo>
                    <a:pt x="173" y="0"/>
                  </a:lnTo>
                  <a:cubicBezTo>
                    <a:pt x="119" y="54"/>
                    <a:pt x="61" y="108"/>
                    <a:pt x="1" y="160"/>
                  </a:cubicBezTo>
                  <a:cubicBezTo>
                    <a:pt x="10" y="167"/>
                    <a:pt x="21" y="173"/>
                    <a:pt x="32" y="178"/>
                  </a:cubicBezTo>
                  <a:cubicBezTo>
                    <a:pt x="48" y="185"/>
                    <a:pt x="64" y="188"/>
                    <a:pt x="78" y="188"/>
                  </a:cubicBezTo>
                  <a:cubicBezTo>
                    <a:pt x="166" y="188"/>
                    <a:pt x="224" y="72"/>
                    <a:pt x="173" y="0"/>
                  </a:cubicBezTo>
                  <a:close/>
                </a:path>
              </a:pathLst>
            </a:custGeom>
            <a:solidFill>
              <a:srgbClr val="E5BF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41"/>
            <p:cNvSpPr/>
            <p:nvPr/>
          </p:nvSpPr>
          <p:spPr>
            <a:xfrm>
              <a:off x="-1506496" y="2803668"/>
              <a:ext cx="26668" cy="17758"/>
            </a:xfrm>
            <a:custGeom>
              <a:avLst/>
              <a:gdLst/>
              <a:ahLst/>
              <a:cxnLst/>
              <a:rect l="l" t="t" r="r" b="b"/>
              <a:pathLst>
                <a:path w="422" h="281" extrusionOk="0">
                  <a:moveTo>
                    <a:pt x="31" y="0"/>
                  </a:moveTo>
                  <a:cubicBezTo>
                    <a:pt x="17" y="0"/>
                    <a:pt x="6" y="1"/>
                    <a:pt x="2" y="1"/>
                  </a:cubicBezTo>
                  <a:cubicBezTo>
                    <a:pt x="0" y="1"/>
                    <a:pt x="0" y="3"/>
                    <a:pt x="0" y="3"/>
                  </a:cubicBezTo>
                  <a:cubicBezTo>
                    <a:pt x="67" y="167"/>
                    <a:pt x="143" y="242"/>
                    <a:pt x="209" y="270"/>
                  </a:cubicBezTo>
                  <a:cubicBezTo>
                    <a:pt x="225" y="277"/>
                    <a:pt x="240" y="280"/>
                    <a:pt x="255" y="280"/>
                  </a:cubicBezTo>
                  <a:cubicBezTo>
                    <a:pt x="361" y="280"/>
                    <a:pt x="422" y="118"/>
                    <a:pt x="310" y="58"/>
                  </a:cubicBezTo>
                  <a:cubicBezTo>
                    <a:pt x="219" y="7"/>
                    <a:pt x="91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41"/>
            <p:cNvSpPr/>
            <p:nvPr/>
          </p:nvSpPr>
          <p:spPr>
            <a:xfrm>
              <a:off x="-1414017" y="2858269"/>
              <a:ext cx="26731" cy="17758"/>
            </a:xfrm>
            <a:custGeom>
              <a:avLst/>
              <a:gdLst/>
              <a:ahLst/>
              <a:cxnLst/>
              <a:rect l="l" t="t" r="r" b="b"/>
              <a:pathLst>
                <a:path w="423" h="281" extrusionOk="0">
                  <a:moveTo>
                    <a:pt x="33" y="0"/>
                  </a:moveTo>
                  <a:cubicBezTo>
                    <a:pt x="18" y="0"/>
                    <a:pt x="7" y="1"/>
                    <a:pt x="2" y="1"/>
                  </a:cubicBezTo>
                  <a:cubicBezTo>
                    <a:pt x="1" y="1"/>
                    <a:pt x="1" y="1"/>
                    <a:pt x="1" y="3"/>
                  </a:cubicBezTo>
                  <a:cubicBezTo>
                    <a:pt x="67" y="167"/>
                    <a:pt x="142" y="242"/>
                    <a:pt x="210" y="270"/>
                  </a:cubicBezTo>
                  <a:cubicBezTo>
                    <a:pt x="226" y="277"/>
                    <a:pt x="241" y="280"/>
                    <a:pt x="256" y="280"/>
                  </a:cubicBezTo>
                  <a:cubicBezTo>
                    <a:pt x="361" y="280"/>
                    <a:pt x="422" y="118"/>
                    <a:pt x="311" y="57"/>
                  </a:cubicBezTo>
                  <a:cubicBezTo>
                    <a:pt x="220" y="7"/>
                    <a:pt x="92" y="0"/>
                    <a:pt x="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41"/>
            <p:cNvSpPr/>
            <p:nvPr/>
          </p:nvSpPr>
          <p:spPr>
            <a:xfrm>
              <a:off x="-1503525" y="2599167"/>
              <a:ext cx="26731" cy="17758"/>
            </a:xfrm>
            <a:custGeom>
              <a:avLst/>
              <a:gdLst/>
              <a:ahLst/>
              <a:cxnLst/>
              <a:rect l="l" t="t" r="r" b="b"/>
              <a:pathLst>
                <a:path w="423" h="281" extrusionOk="0">
                  <a:moveTo>
                    <a:pt x="32" y="1"/>
                  </a:moveTo>
                  <a:cubicBezTo>
                    <a:pt x="17" y="1"/>
                    <a:pt x="7" y="1"/>
                    <a:pt x="2" y="2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69" y="168"/>
                    <a:pt x="143" y="242"/>
                    <a:pt x="210" y="271"/>
                  </a:cubicBezTo>
                  <a:cubicBezTo>
                    <a:pt x="225" y="278"/>
                    <a:pt x="241" y="281"/>
                    <a:pt x="256" y="281"/>
                  </a:cubicBezTo>
                  <a:cubicBezTo>
                    <a:pt x="361" y="281"/>
                    <a:pt x="422" y="118"/>
                    <a:pt x="312" y="59"/>
                  </a:cubicBezTo>
                  <a:cubicBezTo>
                    <a:pt x="220" y="8"/>
                    <a:pt x="91" y="1"/>
                    <a:pt x="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41"/>
            <p:cNvSpPr/>
            <p:nvPr/>
          </p:nvSpPr>
          <p:spPr>
            <a:xfrm>
              <a:off x="-1465079" y="2726633"/>
              <a:ext cx="20159" cy="17631"/>
            </a:xfrm>
            <a:custGeom>
              <a:avLst/>
              <a:gdLst/>
              <a:ahLst/>
              <a:cxnLst/>
              <a:rect l="l" t="t" r="r" b="b"/>
              <a:pathLst>
                <a:path w="319" h="279" extrusionOk="0">
                  <a:moveTo>
                    <a:pt x="32" y="0"/>
                  </a:moveTo>
                  <a:cubicBezTo>
                    <a:pt x="17" y="0"/>
                    <a:pt x="6" y="1"/>
                    <a:pt x="2" y="1"/>
                  </a:cubicBezTo>
                  <a:cubicBezTo>
                    <a:pt x="0" y="1"/>
                    <a:pt x="0" y="3"/>
                    <a:pt x="0" y="3"/>
                  </a:cubicBezTo>
                  <a:cubicBezTo>
                    <a:pt x="68" y="167"/>
                    <a:pt x="143" y="242"/>
                    <a:pt x="209" y="270"/>
                  </a:cubicBezTo>
                  <a:cubicBezTo>
                    <a:pt x="220" y="275"/>
                    <a:pt x="231" y="277"/>
                    <a:pt x="244" y="278"/>
                  </a:cubicBezTo>
                  <a:cubicBezTo>
                    <a:pt x="269" y="209"/>
                    <a:pt x="294" y="136"/>
                    <a:pt x="318" y="63"/>
                  </a:cubicBezTo>
                  <a:cubicBezTo>
                    <a:pt x="315" y="61"/>
                    <a:pt x="313" y="58"/>
                    <a:pt x="312" y="57"/>
                  </a:cubicBezTo>
                  <a:cubicBezTo>
                    <a:pt x="220" y="7"/>
                    <a:pt x="91" y="0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41"/>
            <p:cNvSpPr/>
            <p:nvPr/>
          </p:nvSpPr>
          <p:spPr>
            <a:xfrm>
              <a:off x="-1391772" y="2819973"/>
              <a:ext cx="22750" cy="17758"/>
            </a:xfrm>
            <a:custGeom>
              <a:avLst/>
              <a:gdLst/>
              <a:ahLst/>
              <a:cxnLst/>
              <a:rect l="l" t="t" r="r" b="b"/>
              <a:pathLst>
                <a:path w="360" h="281" extrusionOk="0">
                  <a:moveTo>
                    <a:pt x="30" y="0"/>
                  </a:moveTo>
                  <a:cubicBezTo>
                    <a:pt x="20" y="0"/>
                    <a:pt x="11" y="1"/>
                    <a:pt x="2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67" y="167"/>
                    <a:pt x="141" y="242"/>
                    <a:pt x="209" y="270"/>
                  </a:cubicBezTo>
                  <a:cubicBezTo>
                    <a:pt x="225" y="277"/>
                    <a:pt x="240" y="280"/>
                    <a:pt x="255" y="280"/>
                  </a:cubicBezTo>
                  <a:cubicBezTo>
                    <a:pt x="304" y="280"/>
                    <a:pt x="343" y="244"/>
                    <a:pt x="360" y="200"/>
                  </a:cubicBezTo>
                  <a:lnTo>
                    <a:pt x="97" y="3"/>
                  </a:lnTo>
                  <a:cubicBezTo>
                    <a:pt x="74" y="1"/>
                    <a:pt x="52" y="0"/>
                    <a:pt x="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41"/>
            <p:cNvSpPr/>
            <p:nvPr/>
          </p:nvSpPr>
          <p:spPr>
            <a:xfrm>
              <a:off x="-1487514" y="2765308"/>
              <a:ext cx="26668" cy="17758"/>
            </a:xfrm>
            <a:custGeom>
              <a:avLst/>
              <a:gdLst/>
              <a:ahLst/>
              <a:cxnLst/>
              <a:rect l="l" t="t" r="r" b="b"/>
              <a:pathLst>
                <a:path w="422" h="281" extrusionOk="0">
                  <a:moveTo>
                    <a:pt x="32" y="1"/>
                  </a:moveTo>
                  <a:cubicBezTo>
                    <a:pt x="17" y="1"/>
                    <a:pt x="7" y="1"/>
                    <a:pt x="2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69" y="168"/>
                    <a:pt x="143" y="242"/>
                    <a:pt x="209" y="271"/>
                  </a:cubicBezTo>
                  <a:cubicBezTo>
                    <a:pt x="225" y="278"/>
                    <a:pt x="241" y="281"/>
                    <a:pt x="255" y="281"/>
                  </a:cubicBezTo>
                  <a:cubicBezTo>
                    <a:pt x="361" y="281"/>
                    <a:pt x="422" y="119"/>
                    <a:pt x="311" y="59"/>
                  </a:cubicBezTo>
                  <a:cubicBezTo>
                    <a:pt x="220" y="8"/>
                    <a:pt x="91" y="1"/>
                    <a:pt x="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41"/>
            <p:cNvSpPr/>
            <p:nvPr/>
          </p:nvSpPr>
          <p:spPr>
            <a:xfrm>
              <a:off x="-1442898" y="2688336"/>
              <a:ext cx="7773" cy="10870"/>
            </a:xfrm>
            <a:custGeom>
              <a:avLst/>
              <a:gdLst/>
              <a:ahLst/>
              <a:cxnLst/>
              <a:rect l="l" t="t" r="r" b="b"/>
              <a:pathLst>
                <a:path w="123" h="172" extrusionOk="0">
                  <a:moveTo>
                    <a:pt x="35" y="0"/>
                  </a:moveTo>
                  <a:cubicBezTo>
                    <a:pt x="24" y="0"/>
                    <a:pt x="13" y="1"/>
                    <a:pt x="2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24" y="63"/>
                    <a:pt x="56" y="120"/>
                    <a:pt x="94" y="172"/>
                  </a:cubicBezTo>
                  <a:cubicBezTo>
                    <a:pt x="105" y="116"/>
                    <a:pt x="113" y="61"/>
                    <a:pt x="122" y="4"/>
                  </a:cubicBezTo>
                  <a:cubicBezTo>
                    <a:pt x="93" y="2"/>
                    <a:pt x="64" y="0"/>
                    <a:pt x="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41"/>
            <p:cNvSpPr/>
            <p:nvPr/>
          </p:nvSpPr>
          <p:spPr>
            <a:xfrm>
              <a:off x="-1656499" y="2846262"/>
              <a:ext cx="26795" cy="17758"/>
            </a:xfrm>
            <a:custGeom>
              <a:avLst/>
              <a:gdLst/>
              <a:ahLst/>
              <a:cxnLst/>
              <a:rect l="l" t="t" r="r" b="b"/>
              <a:pathLst>
                <a:path w="424" h="281" extrusionOk="0">
                  <a:moveTo>
                    <a:pt x="168" y="1"/>
                  </a:moveTo>
                  <a:cubicBezTo>
                    <a:pt x="62" y="1"/>
                    <a:pt x="1" y="163"/>
                    <a:pt x="112" y="224"/>
                  </a:cubicBezTo>
                  <a:cubicBezTo>
                    <a:pt x="203" y="274"/>
                    <a:pt x="332" y="281"/>
                    <a:pt x="391" y="281"/>
                  </a:cubicBezTo>
                  <a:cubicBezTo>
                    <a:pt x="406" y="281"/>
                    <a:pt x="416" y="280"/>
                    <a:pt x="420" y="280"/>
                  </a:cubicBezTo>
                  <a:cubicBezTo>
                    <a:pt x="422" y="280"/>
                    <a:pt x="424" y="280"/>
                    <a:pt x="422" y="278"/>
                  </a:cubicBezTo>
                  <a:cubicBezTo>
                    <a:pt x="356" y="114"/>
                    <a:pt x="281" y="39"/>
                    <a:pt x="215" y="11"/>
                  </a:cubicBezTo>
                  <a:cubicBezTo>
                    <a:pt x="199" y="4"/>
                    <a:pt x="183" y="1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41"/>
            <p:cNvSpPr/>
            <p:nvPr/>
          </p:nvSpPr>
          <p:spPr>
            <a:xfrm>
              <a:off x="-1603920" y="2775104"/>
              <a:ext cx="18832" cy="11881"/>
            </a:xfrm>
            <a:custGeom>
              <a:avLst/>
              <a:gdLst/>
              <a:ahLst/>
              <a:cxnLst/>
              <a:rect l="l" t="t" r="r" b="b"/>
              <a:pathLst>
                <a:path w="298" h="188" extrusionOk="0">
                  <a:moveTo>
                    <a:pt x="193" y="0"/>
                  </a:moveTo>
                  <a:cubicBezTo>
                    <a:pt x="131" y="48"/>
                    <a:pt x="68" y="92"/>
                    <a:pt x="0" y="136"/>
                  </a:cubicBezTo>
                  <a:cubicBezTo>
                    <a:pt x="94" y="181"/>
                    <a:pt x="216" y="188"/>
                    <a:pt x="270" y="188"/>
                  </a:cubicBezTo>
                  <a:cubicBezTo>
                    <a:pt x="283" y="188"/>
                    <a:pt x="292" y="187"/>
                    <a:pt x="296" y="187"/>
                  </a:cubicBezTo>
                  <a:cubicBezTo>
                    <a:pt x="298" y="187"/>
                    <a:pt x="298" y="185"/>
                    <a:pt x="298" y="185"/>
                  </a:cubicBezTo>
                  <a:cubicBezTo>
                    <a:pt x="272" y="119"/>
                    <a:pt x="236" y="56"/>
                    <a:pt x="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41"/>
            <p:cNvSpPr/>
            <p:nvPr/>
          </p:nvSpPr>
          <p:spPr>
            <a:xfrm>
              <a:off x="-1500153" y="2576480"/>
              <a:ext cx="26731" cy="17758"/>
            </a:xfrm>
            <a:custGeom>
              <a:avLst/>
              <a:gdLst/>
              <a:ahLst/>
              <a:cxnLst/>
              <a:rect l="l" t="t" r="r" b="b"/>
              <a:pathLst>
                <a:path w="423" h="281" extrusionOk="0">
                  <a:moveTo>
                    <a:pt x="167" y="1"/>
                  </a:moveTo>
                  <a:cubicBezTo>
                    <a:pt x="62" y="1"/>
                    <a:pt x="1" y="163"/>
                    <a:pt x="112" y="224"/>
                  </a:cubicBezTo>
                  <a:cubicBezTo>
                    <a:pt x="203" y="274"/>
                    <a:pt x="331" y="281"/>
                    <a:pt x="390" y="281"/>
                  </a:cubicBezTo>
                  <a:cubicBezTo>
                    <a:pt x="405" y="281"/>
                    <a:pt x="416" y="280"/>
                    <a:pt x="421" y="280"/>
                  </a:cubicBezTo>
                  <a:cubicBezTo>
                    <a:pt x="422" y="280"/>
                    <a:pt x="422" y="280"/>
                    <a:pt x="422" y="278"/>
                  </a:cubicBezTo>
                  <a:cubicBezTo>
                    <a:pt x="356" y="114"/>
                    <a:pt x="281" y="39"/>
                    <a:pt x="213" y="11"/>
                  </a:cubicBezTo>
                  <a:cubicBezTo>
                    <a:pt x="197" y="4"/>
                    <a:pt x="182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41"/>
            <p:cNvSpPr/>
            <p:nvPr/>
          </p:nvSpPr>
          <p:spPr>
            <a:xfrm>
              <a:off x="-1522335" y="2614776"/>
              <a:ext cx="26668" cy="17821"/>
            </a:xfrm>
            <a:custGeom>
              <a:avLst/>
              <a:gdLst/>
              <a:ahLst/>
              <a:cxnLst/>
              <a:rect l="l" t="t" r="r" b="b"/>
              <a:pathLst>
                <a:path w="422" h="282" extrusionOk="0">
                  <a:moveTo>
                    <a:pt x="167" y="1"/>
                  </a:moveTo>
                  <a:cubicBezTo>
                    <a:pt x="61" y="1"/>
                    <a:pt x="0" y="164"/>
                    <a:pt x="111" y="225"/>
                  </a:cubicBezTo>
                  <a:cubicBezTo>
                    <a:pt x="210" y="278"/>
                    <a:pt x="353" y="282"/>
                    <a:pt x="404" y="282"/>
                  </a:cubicBezTo>
                  <a:cubicBezTo>
                    <a:pt x="412" y="282"/>
                    <a:pt x="417" y="282"/>
                    <a:pt x="420" y="282"/>
                  </a:cubicBezTo>
                  <a:cubicBezTo>
                    <a:pt x="422" y="282"/>
                    <a:pt x="422" y="280"/>
                    <a:pt x="422" y="279"/>
                  </a:cubicBezTo>
                  <a:cubicBezTo>
                    <a:pt x="355" y="115"/>
                    <a:pt x="279" y="41"/>
                    <a:pt x="213" y="11"/>
                  </a:cubicBezTo>
                  <a:cubicBezTo>
                    <a:pt x="197" y="4"/>
                    <a:pt x="181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41"/>
            <p:cNvSpPr/>
            <p:nvPr/>
          </p:nvSpPr>
          <p:spPr>
            <a:xfrm>
              <a:off x="-1525810" y="2661351"/>
              <a:ext cx="7520" cy="10238"/>
            </a:xfrm>
            <a:custGeom>
              <a:avLst/>
              <a:gdLst/>
              <a:ahLst/>
              <a:cxnLst/>
              <a:rect l="l" t="t" r="r" b="b"/>
              <a:pathLst>
                <a:path w="119" h="162" extrusionOk="0">
                  <a:moveTo>
                    <a:pt x="33" y="1"/>
                  </a:moveTo>
                  <a:cubicBezTo>
                    <a:pt x="24" y="53"/>
                    <a:pt x="13" y="105"/>
                    <a:pt x="0" y="157"/>
                  </a:cubicBezTo>
                  <a:cubicBezTo>
                    <a:pt x="40" y="160"/>
                    <a:pt x="79" y="162"/>
                    <a:pt x="117" y="162"/>
                  </a:cubicBezTo>
                  <a:cubicBezTo>
                    <a:pt x="119" y="160"/>
                    <a:pt x="119" y="160"/>
                    <a:pt x="119" y="159"/>
                  </a:cubicBezTo>
                  <a:cubicBezTo>
                    <a:pt x="97" y="103"/>
                    <a:pt x="68" y="50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41"/>
            <p:cNvSpPr/>
            <p:nvPr/>
          </p:nvSpPr>
          <p:spPr>
            <a:xfrm>
              <a:off x="-1634317" y="2807966"/>
              <a:ext cx="26858" cy="17758"/>
            </a:xfrm>
            <a:custGeom>
              <a:avLst/>
              <a:gdLst/>
              <a:ahLst/>
              <a:cxnLst/>
              <a:rect l="l" t="t" r="r" b="b"/>
              <a:pathLst>
                <a:path w="425" h="281" extrusionOk="0">
                  <a:moveTo>
                    <a:pt x="169" y="1"/>
                  </a:moveTo>
                  <a:cubicBezTo>
                    <a:pt x="62" y="1"/>
                    <a:pt x="1" y="163"/>
                    <a:pt x="112" y="223"/>
                  </a:cubicBezTo>
                  <a:cubicBezTo>
                    <a:pt x="203" y="273"/>
                    <a:pt x="333" y="280"/>
                    <a:pt x="393" y="280"/>
                  </a:cubicBezTo>
                  <a:cubicBezTo>
                    <a:pt x="407" y="280"/>
                    <a:pt x="418" y="280"/>
                    <a:pt x="422" y="280"/>
                  </a:cubicBezTo>
                  <a:cubicBezTo>
                    <a:pt x="422" y="280"/>
                    <a:pt x="424" y="278"/>
                    <a:pt x="424" y="278"/>
                  </a:cubicBezTo>
                  <a:cubicBezTo>
                    <a:pt x="356" y="113"/>
                    <a:pt x="282" y="39"/>
                    <a:pt x="215" y="11"/>
                  </a:cubicBezTo>
                  <a:cubicBezTo>
                    <a:pt x="199" y="4"/>
                    <a:pt x="183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41"/>
            <p:cNvSpPr/>
            <p:nvPr/>
          </p:nvSpPr>
          <p:spPr>
            <a:xfrm>
              <a:off x="-1677291" y="2535908"/>
              <a:ext cx="246650" cy="386185"/>
            </a:xfrm>
            <a:custGeom>
              <a:avLst/>
              <a:gdLst/>
              <a:ahLst/>
              <a:cxnLst/>
              <a:rect l="l" t="t" r="r" b="b"/>
              <a:pathLst>
                <a:path w="3903" h="6111" extrusionOk="0">
                  <a:moveTo>
                    <a:pt x="3759" y="1"/>
                  </a:moveTo>
                  <a:lnTo>
                    <a:pt x="2250" y="2604"/>
                  </a:lnTo>
                  <a:cubicBezTo>
                    <a:pt x="2150" y="2855"/>
                    <a:pt x="2014" y="3089"/>
                    <a:pt x="1848" y="3299"/>
                  </a:cubicBezTo>
                  <a:lnTo>
                    <a:pt x="417" y="5769"/>
                  </a:lnTo>
                  <a:cubicBezTo>
                    <a:pt x="351" y="5614"/>
                    <a:pt x="278" y="5541"/>
                    <a:pt x="213" y="5511"/>
                  </a:cubicBezTo>
                  <a:cubicBezTo>
                    <a:pt x="197" y="5504"/>
                    <a:pt x="182" y="5501"/>
                    <a:pt x="167" y="5501"/>
                  </a:cubicBezTo>
                  <a:cubicBezTo>
                    <a:pt x="61" y="5501"/>
                    <a:pt x="0" y="5664"/>
                    <a:pt x="110" y="5724"/>
                  </a:cubicBezTo>
                  <a:cubicBezTo>
                    <a:pt x="202" y="5774"/>
                    <a:pt x="328" y="5782"/>
                    <a:pt x="388" y="5782"/>
                  </a:cubicBezTo>
                  <a:cubicBezTo>
                    <a:pt x="397" y="5782"/>
                    <a:pt x="404" y="5782"/>
                    <a:pt x="409" y="5781"/>
                  </a:cubicBezTo>
                  <a:lnTo>
                    <a:pt x="409" y="5781"/>
                  </a:lnTo>
                  <a:lnTo>
                    <a:pt x="300" y="5970"/>
                  </a:lnTo>
                  <a:cubicBezTo>
                    <a:pt x="536" y="5917"/>
                    <a:pt x="767" y="5849"/>
                    <a:pt x="995" y="5767"/>
                  </a:cubicBezTo>
                  <a:lnTo>
                    <a:pt x="1107" y="6111"/>
                  </a:lnTo>
                  <a:lnTo>
                    <a:pt x="3903" y="1288"/>
                  </a:lnTo>
                  <a:cubicBezTo>
                    <a:pt x="3888" y="855"/>
                    <a:pt x="3841" y="425"/>
                    <a:pt x="3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41"/>
            <p:cNvSpPr/>
            <p:nvPr/>
          </p:nvSpPr>
          <p:spPr>
            <a:xfrm>
              <a:off x="-1571122" y="2879503"/>
              <a:ext cx="78488" cy="103134"/>
            </a:xfrm>
            <a:custGeom>
              <a:avLst/>
              <a:gdLst/>
              <a:ahLst/>
              <a:cxnLst/>
              <a:rect l="l" t="t" r="r" b="b"/>
              <a:pathLst>
                <a:path w="1242" h="1632" extrusionOk="0">
                  <a:moveTo>
                    <a:pt x="944" y="1"/>
                  </a:moveTo>
                  <a:lnTo>
                    <a:pt x="0" y="1628"/>
                  </a:lnTo>
                  <a:cubicBezTo>
                    <a:pt x="19" y="1630"/>
                    <a:pt x="38" y="1632"/>
                    <a:pt x="58" y="1632"/>
                  </a:cubicBezTo>
                  <a:cubicBezTo>
                    <a:pt x="102" y="1632"/>
                    <a:pt x="147" y="1625"/>
                    <a:pt x="189" y="1611"/>
                  </a:cubicBezTo>
                  <a:lnTo>
                    <a:pt x="939" y="1365"/>
                  </a:lnTo>
                  <a:cubicBezTo>
                    <a:pt x="997" y="1346"/>
                    <a:pt x="1050" y="1315"/>
                    <a:pt x="1096" y="1272"/>
                  </a:cubicBezTo>
                  <a:lnTo>
                    <a:pt x="1222" y="1053"/>
                  </a:lnTo>
                  <a:cubicBezTo>
                    <a:pt x="1241" y="976"/>
                    <a:pt x="1238" y="897"/>
                    <a:pt x="1214" y="822"/>
                  </a:cubicBezTo>
                  <a:lnTo>
                    <a:pt x="9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41"/>
            <p:cNvSpPr/>
            <p:nvPr/>
          </p:nvSpPr>
          <p:spPr>
            <a:xfrm>
              <a:off x="-1535231" y="2461653"/>
              <a:ext cx="76150" cy="113435"/>
            </a:xfrm>
            <a:custGeom>
              <a:avLst/>
              <a:gdLst/>
              <a:ahLst/>
              <a:cxnLst/>
              <a:rect l="l" t="t" r="r" b="b"/>
              <a:pathLst>
                <a:path w="1205" h="1795" extrusionOk="0">
                  <a:moveTo>
                    <a:pt x="971" y="1"/>
                  </a:moveTo>
                  <a:cubicBezTo>
                    <a:pt x="893" y="1"/>
                    <a:pt x="816" y="27"/>
                    <a:pt x="752" y="80"/>
                  </a:cubicBezTo>
                  <a:lnTo>
                    <a:pt x="147" y="592"/>
                  </a:lnTo>
                  <a:cubicBezTo>
                    <a:pt x="41" y="679"/>
                    <a:pt x="0" y="823"/>
                    <a:pt x="41" y="954"/>
                  </a:cubicBezTo>
                  <a:cubicBezTo>
                    <a:pt x="125" y="1229"/>
                    <a:pt x="184" y="1510"/>
                    <a:pt x="219" y="1795"/>
                  </a:cubicBezTo>
                  <a:lnTo>
                    <a:pt x="1205" y="93"/>
                  </a:lnTo>
                  <a:cubicBezTo>
                    <a:pt x="1139" y="32"/>
                    <a:pt x="1055" y="1"/>
                    <a:pt x="9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41"/>
            <p:cNvSpPr/>
            <p:nvPr/>
          </p:nvSpPr>
          <p:spPr>
            <a:xfrm>
              <a:off x="-1477718" y="2537804"/>
              <a:ext cx="26795" cy="17758"/>
            </a:xfrm>
            <a:custGeom>
              <a:avLst/>
              <a:gdLst/>
              <a:ahLst/>
              <a:cxnLst/>
              <a:rect l="l" t="t" r="r" b="b"/>
              <a:pathLst>
                <a:path w="424" h="281" extrusionOk="0">
                  <a:moveTo>
                    <a:pt x="168" y="0"/>
                  </a:moveTo>
                  <a:cubicBezTo>
                    <a:pt x="61" y="0"/>
                    <a:pt x="0" y="163"/>
                    <a:pt x="111" y="224"/>
                  </a:cubicBezTo>
                  <a:cubicBezTo>
                    <a:pt x="202" y="273"/>
                    <a:pt x="331" y="280"/>
                    <a:pt x="391" y="280"/>
                  </a:cubicBezTo>
                  <a:cubicBezTo>
                    <a:pt x="406" y="280"/>
                    <a:pt x="417" y="280"/>
                    <a:pt x="422" y="279"/>
                  </a:cubicBezTo>
                  <a:cubicBezTo>
                    <a:pt x="422" y="279"/>
                    <a:pt x="423" y="279"/>
                    <a:pt x="422" y="278"/>
                  </a:cubicBezTo>
                  <a:cubicBezTo>
                    <a:pt x="355" y="113"/>
                    <a:pt x="281" y="39"/>
                    <a:pt x="214" y="10"/>
                  </a:cubicBezTo>
                  <a:cubicBezTo>
                    <a:pt x="198" y="3"/>
                    <a:pt x="183" y="0"/>
                    <a:pt x="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41"/>
            <p:cNvSpPr/>
            <p:nvPr/>
          </p:nvSpPr>
          <p:spPr>
            <a:xfrm>
              <a:off x="-1454589" y="2500013"/>
              <a:ext cx="10743" cy="15483"/>
            </a:xfrm>
            <a:custGeom>
              <a:avLst/>
              <a:gdLst/>
              <a:ahLst/>
              <a:cxnLst/>
              <a:rect l="l" t="t" r="r" b="b"/>
              <a:pathLst>
                <a:path w="170" h="245" extrusionOk="0">
                  <a:moveTo>
                    <a:pt x="114" y="0"/>
                  </a:moveTo>
                  <a:cubicBezTo>
                    <a:pt x="35" y="34"/>
                    <a:pt x="0" y="162"/>
                    <a:pt x="97" y="214"/>
                  </a:cubicBezTo>
                  <a:cubicBezTo>
                    <a:pt x="121" y="227"/>
                    <a:pt x="144" y="236"/>
                    <a:pt x="170" y="244"/>
                  </a:cubicBezTo>
                  <a:cubicBezTo>
                    <a:pt x="152" y="163"/>
                    <a:pt x="135" y="83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41"/>
            <p:cNvSpPr/>
            <p:nvPr/>
          </p:nvSpPr>
          <p:spPr>
            <a:xfrm>
              <a:off x="-1564044" y="2747677"/>
              <a:ext cx="1138" cy="948"/>
            </a:xfrm>
            <a:custGeom>
              <a:avLst/>
              <a:gdLst/>
              <a:ahLst/>
              <a:cxnLst/>
              <a:rect l="l" t="t" r="r" b="b"/>
              <a:pathLst>
                <a:path w="18" h="15" extrusionOk="0">
                  <a:moveTo>
                    <a:pt x="12" y="1"/>
                  </a:moveTo>
                  <a:lnTo>
                    <a:pt x="1" y="15"/>
                  </a:lnTo>
                  <a:lnTo>
                    <a:pt x="16" y="15"/>
                  </a:lnTo>
                  <a:cubicBezTo>
                    <a:pt x="18" y="15"/>
                    <a:pt x="18" y="13"/>
                    <a:pt x="18" y="12"/>
                  </a:cubicBezTo>
                  <a:cubicBezTo>
                    <a:pt x="16" y="8"/>
                    <a:pt x="15" y="5"/>
                    <a:pt x="12" y="1"/>
                  </a:cubicBezTo>
                  <a:close/>
                </a:path>
              </a:pathLst>
            </a:custGeom>
            <a:solidFill>
              <a:srgbClr val="CE4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41"/>
            <p:cNvSpPr/>
            <p:nvPr/>
          </p:nvSpPr>
          <p:spPr>
            <a:xfrm>
              <a:off x="-1503123" y="2780981"/>
              <a:ext cx="26668" cy="17758"/>
            </a:xfrm>
            <a:custGeom>
              <a:avLst/>
              <a:gdLst/>
              <a:ahLst/>
              <a:cxnLst/>
              <a:rect l="l" t="t" r="r" b="b"/>
              <a:pathLst>
                <a:path w="422" h="281" extrusionOk="0">
                  <a:moveTo>
                    <a:pt x="167" y="0"/>
                  </a:moveTo>
                  <a:cubicBezTo>
                    <a:pt x="61" y="0"/>
                    <a:pt x="0" y="163"/>
                    <a:pt x="111" y="224"/>
                  </a:cubicBezTo>
                  <a:cubicBezTo>
                    <a:pt x="210" y="277"/>
                    <a:pt x="353" y="281"/>
                    <a:pt x="404" y="281"/>
                  </a:cubicBezTo>
                  <a:cubicBezTo>
                    <a:pt x="411" y="281"/>
                    <a:pt x="417" y="281"/>
                    <a:pt x="420" y="281"/>
                  </a:cubicBezTo>
                  <a:cubicBezTo>
                    <a:pt x="422" y="281"/>
                    <a:pt x="422" y="279"/>
                    <a:pt x="422" y="278"/>
                  </a:cubicBezTo>
                  <a:cubicBezTo>
                    <a:pt x="355" y="115"/>
                    <a:pt x="279" y="40"/>
                    <a:pt x="213" y="10"/>
                  </a:cubicBezTo>
                  <a:cubicBezTo>
                    <a:pt x="197" y="3"/>
                    <a:pt x="181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41"/>
            <p:cNvSpPr/>
            <p:nvPr/>
          </p:nvSpPr>
          <p:spPr>
            <a:xfrm>
              <a:off x="-1501922" y="2772007"/>
              <a:ext cx="91822" cy="120513"/>
            </a:xfrm>
            <a:custGeom>
              <a:avLst/>
              <a:gdLst/>
              <a:ahLst/>
              <a:cxnLst/>
              <a:rect l="l" t="t" r="r" b="b"/>
              <a:pathLst>
                <a:path w="1453" h="1907" extrusionOk="0">
                  <a:moveTo>
                    <a:pt x="835" y="0"/>
                  </a:moveTo>
                  <a:lnTo>
                    <a:pt x="1" y="1439"/>
                  </a:lnTo>
                  <a:lnTo>
                    <a:pt x="618" y="1906"/>
                  </a:lnTo>
                  <a:lnTo>
                    <a:pt x="1452" y="467"/>
                  </a:lnTo>
                  <a:lnTo>
                    <a:pt x="8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41"/>
            <p:cNvSpPr/>
            <p:nvPr/>
          </p:nvSpPr>
          <p:spPr>
            <a:xfrm>
              <a:off x="-1458507" y="2703945"/>
              <a:ext cx="19464" cy="17063"/>
            </a:xfrm>
            <a:custGeom>
              <a:avLst/>
              <a:gdLst/>
              <a:ahLst/>
              <a:cxnLst/>
              <a:rect l="l" t="t" r="r" b="b"/>
              <a:pathLst>
                <a:path w="308" h="270" extrusionOk="0">
                  <a:moveTo>
                    <a:pt x="167" y="0"/>
                  </a:moveTo>
                  <a:cubicBezTo>
                    <a:pt x="61" y="0"/>
                    <a:pt x="0" y="163"/>
                    <a:pt x="111" y="222"/>
                  </a:cubicBezTo>
                  <a:cubicBezTo>
                    <a:pt x="157" y="246"/>
                    <a:pt x="206" y="262"/>
                    <a:pt x="259" y="270"/>
                  </a:cubicBezTo>
                  <a:cubicBezTo>
                    <a:pt x="276" y="208"/>
                    <a:pt x="292" y="145"/>
                    <a:pt x="308" y="82"/>
                  </a:cubicBezTo>
                  <a:cubicBezTo>
                    <a:pt x="281" y="52"/>
                    <a:pt x="249" y="28"/>
                    <a:pt x="213" y="10"/>
                  </a:cubicBezTo>
                  <a:cubicBezTo>
                    <a:pt x="197" y="3"/>
                    <a:pt x="181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41"/>
            <p:cNvSpPr/>
            <p:nvPr/>
          </p:nvSpPr>
          <p:spPr>
            <a:xfrm>
              <a:off x="-1429627" y="2873879"/>
              <a:ext cx="26731" cy="17821"/>
            </a:xfrm>
            <a:custGeom>
              <a:avLst/>
              <a:gdLst/>
              <a:ahLst/>
              <a:cxnLst/>
              <a:rect l="l" t="t" r="r" b="b"/>
              <a:pathLst>
                <a:path w="423" h="282" extrusionOk="0">
                  <a:moveTo>
                    <a:pt x="167" y="1"/>
                  </a:moveTo>
                  <a:cubicBezTo>
                    <a:pt x="62" y="1"/>
                    <a:pt x="0" y="163"/>
                    <a:pt x="110" y="224"/>
                  </a:cubicBezTo>
                  <a:cubicBezTo>
                    <a:pt x="210" y="278"/>
                    <a:pt x="354" y="281"/>
                    <a:pt x="405" y="281"/>
                  </a:cubicBezTo>
                  <a:cubicBezTo>
                    <a:pt x="412" y="281"/>
                    <a:pt x="418" y="281"/>
                    <a:pt x="420" y="281"/>
                  </a:cubicBezTo>
                  <a:cubicBezTo>
                    <a:pt x="422" y="280"/>
                    <a:pt x="422" y="280"/>
                    <a:pt x="422" y="278"/>
                  </a:cubicBezTo>
                  <a:cubicBezTo>
                    <a:pt x="354" y="114"/>
                    <a:pt x="280" y="39"/>
                    <a:pt x="213" y="11"/>
                  </a:cubicBezTo>
                  <a:cubicBezTo>
                    <a:pt x="197" y="4"/>
                    <a:pt x="182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41"/>
            <p:cNvSpPr/>
            <p:nvPr/>
          </p:nvSpPr>
          <p:spPr>
            <a:xfrm>
              <a:off x="-1407445" y="2835582"/>
              <a:ext cx="26731" cy="17758"/>
            </a:xfrm>
            <a:custGeom>
              <a:avLst/>
              <a:gdLst/>
              <a:ahLst/>
              <a:cxnLst/>
              <a:rect l="l" t="t" r="r" b="b"/>
              <a:pathLst>
                <a:path w="423" h="281" extrusionOk="0">
                  <a:moveTo>
                    <a:pt x="167" y="0"/>
                  </a:moveTo>
                  <a:cubicBezTo>
                    <a:pt x="62" y="0"/>
                    <a:pt x="1" y="163"/>
                    <a:pt x="111" y="224"/>
                  </a:cubicBezTo>
                  <a:cubicBezTo>
                    <a:pt x="203" y="273"/>
                    <a:pt x="331" y="280"/>
                    <a:pt x="391" y="280"/>
                  </a:cubicBezTo>
                  <a:cubicBezTo>
                    <a:pt x="406" y="280"/>
                    <a:pt x="416" y="280"/>
                    <a:pt x="421" y="280"/>
                  </a:cubicBezTo>
                  <a:cubicBezTo>
                    <a:pt x="422" y="280"/>
                    <a:pt x="422" y="280"/>
                    <a:pt x="422" y="278"/>
                  </a:cubicBezTo>
                  <a:cubicBezTo>
                    <a:pt x="354" y="113"/>
                    <a:pt x="280" y="39"/>
                    <a:pt x="213" y="10"/>
                  </a:cubicBezTo>
                  <a:cubicBezTo>
                    <a:pt x="198" y="4"/>
                    <a:pt x="182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41"/>
            <p:cNvSpPr/>
            <p:nvPr/>
          </p:nvSpPr>
          <p:spPr>
            <a:xfrm>
              <a:off x="-1570047" y="2896376"/>
              <a:ext cx="26795" cy="17821"/>
            </a:xfrm>
            <a:custGeom>
              <a:avLst/>
              <a:gdLst/>
              <a:ahLst/>
              <a:cxnLst/>
              <a:rect l="l" t="t" r="r" b="b"/>
              <a:pathLst>
                <a:path w="424" h="282" extrusionOk="0">
                  <a:moveTo>
                    <a:pt x="168" y="1"/>
                  </a:moveTo>
                  <a:cubicBezTo>
                    <a:pt x="61" y="1"/>
                    <a:pt x="0" y="163"/>
                    <a:pt x="111" y="225"/>
                  </a:cubicBezTo>
                  <a:cubicBezTo>
                    <a:pt x="212" y="278"/>
                    <a:pt x="354" y="282"/>
                    <a:pt x="405" y="282"/>
                  </a:cubicBezTo>
                  <a:cubicBezTo>
                    <a:pt x="413" y="282"/>
                    <a:pt x="419" y="282"/>
                    <a:pt x="422" y="282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355" y="114"/>
                    <a:pt x="281" y="39"/>
                    <a:pt x="214" y="11"/>
                  </a:cubicBezTo>
                  <a:cubicBezTo>
                    <a:pt x="198" y="4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41"/>
            <p:cNvSpPr/>
            <p:nvPr/>
          </p:nvSpPr>
          <p:spPr>
            <a:xfrm>
              <a:off x="-1480752" y="2742242"/>
              <a:ext cx="25720" cy="17821"/>
            </a:xfrm>
            <a:custGeom>
              <a:avLst/>
              <a:gdLst/>
              <a:ahLst/>
              <a:cxnLst/>
              <a:rect l="l" t="t" r="r" b="b"/>
              <a:pathLst>
                <a:path w="407" h="282" extrusionOk="0">
                  <a:moveTo>
                    <a:pt x="167" y="1"/>
                  </a:moveTo>
                  <a:cubicBezTo>
                    <a:pt x="62" y="1"/>
                    <a:pt x="1" y="163"/>
                    <a:pt x="112" y="224"/>
                  </a:cubicBezTo>
                  <a:cubicBezTo>
                    <a:pt x="202" y="273"/>
                    <a:pt x="329" y="281"/>
                    <a:pt x="389" y="281"/>
                  </a:cubicBezTo>
                  <a:lnTo>
                    <a:pt x="406" y="242"/>
                  </a:lnTo>
                  <a:cubicBezTo>
                    <a:pt x="343" y="104"/>
                    <a:pt x="275" y="38"/>
                    <a:pt x="213" y="11"/>
                  </a:cubicBezTo>
                  <a:cubicBezTo>
                    <a:pt x="197" y="4"/>
                    <a:pt x="182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41"/>
            <p:cNvSpPr/>
            <p:nvPr/>
          </p:nvSpPr>
          <p:spPr>
            <a:xfrm>
              <a:off x="-1589259" y="2932777"/>
              <a:ext cx="26668" cy="17821"/>
            </a:xfrm>
            <a:custGeom>
              <a:avLst/>
              <a:gdLst/>
              <a:ahLst/>
              <a:cxnLst/>
              <a:rect l="l" t="t" r="r" b="b"/>
              <a:pathLst>
                <a:path w="422" h="282" extrusionOk="0">
                  <a:moveTo>
                    <a:pt x="167" y="1"/>
                  </a:moveTo>
                  <a:cubicBezTo>
                    <a:pt x="61" y="1"/>
                    <a:pt x="0" y="164"/>
                    <a:pt x="110" y="225"/>
                  </a:cubicBezTo>
                  <a:cubicBezTo>
                    <a:pt x="210" y="278"/>
                    <a:pt x="353" y="282"/>
                    <a:pt x="404" y="282"/>
                  </a:cubicBezTo>
                  <a:cubicBezTo>
                    <a:pt x="412" y="282"/>
                    <a:pt x="417" y="282"/>
                    <a:pt x="420" y="282"/>
                  </a:cubicBezTo>
                  <a:cubicBezTo>
                    <a:pt x="422" y="282"/>
                    <a:pt x="422" y="280"/>
                    <a:pt x="422" y="279"/>
                  </a:cubicBezTo>
                  <a:cubicBezTo>
                    <a:pt x="354" y="114"/>
                    <a:pt x="279" y="39"/>
                    <a:pt x="213" y="11"/>
                  </a:cubicBezTo>
                  <a:cubicBezTo>
                    <a:pt x="197" y="4"/>
                    <a:pt x="181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41"/>
            <p:cNvSpPr/>
            <p:nvPr/>
          </p:nvSpPr>
          <p:spPr>
            <a:xfrm>
              <a:off x="-1547803" y="2858017"/>
              <a:ext cx="26731" cy="17758"/>
            </a:xfrm>
            <a:custGeom>
              <a:avLst/>
              <a:gdLst/>
              <a:ahLst/>
              <a:cxnLst/>
              <a:rect l="l" t="t" r="r" b="b"/>
              <a:pathLst>
                <a:path w="423" h="281" extrusionOk="0">
                  <a:moveTo>
                    <a:pt x="168" y="0"/>
                  </a:moveTo>
                  <a:cubicBezTo>
                    <a:pt x="62" y="0"/>
                    <a:pt x="1" y="164"/>
                    <a:pt x="111" y="224"/>
                  </a:cubicBezTo>
                  <a:cubicBezTo>
                    <a:pt x="207" y="276"/>
                    <a:pt x="343" y="281"/>
                    <a:pt x="398" y="281"/>
                  </a:cubicBezTo>
                  <a:cubicBezTo>
                    <a:pt x="409" y="281"/>
                    <a:pt x="417" y="281"/>
                    <a:pt x="421" y="281"/>
                  </a:cubicBezTo>
                  <a:cubicBezTo>
                    <a:pt x="421" y="281"/>
                    <a:pt x="423" y="279"/>
                    <a:pt x="423" y="278"/>
                  </a:cubicBezTo>
                  <a:cubicBezTo>
                    <a:pt x="355" y="114"/>
                    <a:pt x="280" y="40"/>
                    <a:pt x="214" y="10"/>
                  </a:cubicBezTo>
                  <a:cubicBezTo>
                    <a:pt x="198" y="3"/>
                    <a:pt x="182" y="0"/>
                    <a:pt x="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41"/>
            <p:cNvSpPr/>
            <p:nvPr/>
          </p:nvSpPr>
          <p:spPr>
            <a:xfrm>
              <a:off x="-1525368" y="2819278"/>
              <a:ext cx="26731" cy="17821"/>
            </a:xfrm>
            <a:custGeom>
              <a:avLst/>
              <a:gdLst/>
              <a:ahLst/>
              <a:cxnLst/>
              <a:rect l="l" t="t" r="r" b="b"/>
              <a:pathLst>
                <a:path w="423" h="282" extrusionOk="0">
                  <a:moveTo>
                    <a:pt x="167" y="0"/>
                  </a:moveTo>
                  <a:cubicBezTo>
                    <a:pt x="62" y="0"/>
                    <a:pt x="0" y="164"/>
                    <a:pt x="110" y="224"/>
                  </a:cubicBezTo>
                  <a:cubicBezTo>
                    <a:pt x="211" y="278"/>
                    <a:pt x="353" y="281"/>
                    <a:pt x="404" y="281"/>
                  </a:cubicBezTo>
                  <a:cubicBezTo>
                    <a:pt x="412" y="281"/>
                    <a:pt x="418" y="281"/>
                    <a:pt x="421" y="281"/>
                  </a:cubicBezTo>
                  <a:cubicBezTo>
                    <a:pt x="422" y="281"/>
                    <a:pt x="422" y="280"/>
                    <a:pt x="422" y="278"/>
                  </a:cubicBezTo>
                  <a:cubicBezTo>
                    <a:pt x="354" y="115"/>
                    <a:pt x="280" y="41"/>
                    <a:pt x="213" y="10"/>
                  </a:cubicBezTo>
                  <a:cubicBezTo>
                    <a:pt x="197" y="4"/>
                    <a:pt x="182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-1733787" y="2809672"/>
              <a:ext cx="76087" cy="89105"/>
            </a:xfrm>
            <a:custGeom>
              <a:avLst/>
              <a:gdLst/>
              <a:ahLst/>
              <a:cxnLst/>
              <a:rect l="l" t="t" r="r" b="b"/>
              <a:pathLst>
                <a:path w="1204" h="1410" extrusionOk="0">
                  <a:moveTo>
                    <a:pt x="1203" y="1"/>
                  </a:moveTo>
                  <a:lnTo>
                    <a:pt x="1203" y="1"/>
                  </a:lnTo>
                  <a:cubicBezTo>
                    <a:pt x="869" y="113"/>
                    <a:pt x="526" y="194"/>
                    <a:pt x="176" y="242"/>
                  </a:cubicBezTo>
                  <a:lnTo>
                    <a:pt x="0" y="544"/>
                  </a:lnTo>
                  <a:cubicBezTo>
                    <a:pt x="133" y="851"/>
                    <a:pt x="347" y="1320"/>
                    <a:pt x="388" y="1410"/>
                  </a:cubicBezTo>
                  <a:lnTo>
                    <a:pt x="12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" name="Google Shape;5184;p71">
            <a:extLst>
              <a:ext uri="{FF2B5EF4-FFF2-40B4-BE49-F238E27FC236}">
                <a16:creationId xmlns:a16="http://schemas.microsoft.com/office/drawing/2014/main" id="{A148EBAD-47A3-4ED6-9952-51AB289B229B}"/>
              </a:ext>
            </a:extLst>
          </p:cNvPr>
          <p:cNvGrpSpPr/>
          <p:nvPr/>
        </p:nvGrpSpPr>
        <p:grpSpPr>
          <a:xfrm>
            <a:off x="6763784" y="389693"/>
            <a:ext cx="390506" cy="366636"/>
            <a:chOff x="4721600" y="2653850"/>
            <a:chExt cx="433125" cy="406650"/>
          </a:xfrm>
        </p:grpSpPr>
        <p:sp>
          <p:nvSpPr>
            <p:cNvPr id="231" name="Google Shape;5185;p71">
              <a:extLst>
                <a:ext uri="{FF2B5EF4-FFF2-40B4-BE49-F238E27FC236}">
                  <a16:creationId xmlns:a16="http://schemas.microsoft.com/office/drawing/2014/main" id="{1B5CBDC3-6221-4222-8273-32350D2F2612}"/>
                </a:ext>
              </a:extLst>
            </p:cNvPr>
            <p:cNvSpPr/>
            <p:nvPr/>
          </p:nvSpPr>
          <p:spPr>
            <a:xfrm>
              <a:off x="4942975" y="2860425"/>
              <a:ext cx="211750" cy="200075"/>
            </a:xfrm>
            <a:custGeom>
              <a:avLst/>
              <a:gdLst/>
              <a:ahLst/>
              <a:cxnLst/>
              <a:rect l="l" t="t" r="r" b="b"/>
              <a:pathLst>
                <a:path w="8470" h="8003" extrusionOk="0">
                  <a:moveTo>
                    <a:pt x="4775" y="1"/>
                  </a:moveTo>
                  <a:cubicBezTo>
                    <a:pt x="4663" y="1"/>
                    <a:pt x="4551" y="42"/>
                    <a:pt x="4461" y="132"/>
                  </a:cubicBezTo>
                  <a:cubicBezTo>
                    <a:pt x="3856" y="741"/>
                    <a:pt x="3183" y="898"/>
                    <a:pt x="2651" y="898"/>
                  </a:cubicBezTo>
                  <a:cubicBezTo>
                    <a:pt x="2089" y="898"/>
                    <a:pt x="1684" y="723"/>
                    <a:pt x="1684" y="723"/>
                  </a:cubicBezTo>
                  <a:lnTo>
                    <a:pt x="1" y="3636"/>
                  </a:lnTo>
                  <a:cubicBezTo>
                    <a:pt x="1" y="3636"/>
                    <a:pt x="1341" y="4631"/>
                    <a:pt x="879" y="6338"/>
                  </a:cubicBezTo>
                  <a:cubicBezTo>
                    <a:pt x="799" y="6631"/>
                    <a:pt x="1029" y="6905"/>
                    <a:pt x="1317" y="6905"/>
                  </a:cubicBezTo>
                  <a:cubicBezTo>
                    <a:pt x="1345" y="6905"/>
                    <a:pt x="1373" y="6903"/>
                    <a:pt x="1402" y="6897"/>
                  </a:cubicBezTo>
                  <a:cubicBezTo>
                    <a:pt x="1655" y="6850"/>
                    <a:pt x="1952" y="6815"/>
                    <a:pt x="2274" y="6815"/>
                  </a:cubicBezTo>
                  <a:cubicBezTo>
                    <a:pt x="3077" y="6815"/>
                    <a:pt x="4032" y="7037"/>
                    <a:pt x="4838" y="7853"/>
                  </a:cubicBezTo>
                  <a:cubicBezTo>
                    <a:pt x="4936" y="7953"/>
                    <a:pt x="5065" y="8003"/>
                    <a:pt x="5194" y="8003"/>
                  </a:cubicBezTo>
                  <a:cubicBezTo>
                    <a:pt x="5335" y="8003"/>
                    <a:pt x="5477" y="7943"/>
                    <a:pt x="5577" y="7826"/>
                  </a:cubicBezTo>
                  <a:cubicBezTo>
                    <a:pt x="5989" y="7342"/>
                    <a:pt x="6760" y="6669"/>
                    <a:pt x="7931" y="6669"/>
                  </a:cubicBezTo>
                  <a:cubicBezTo>
                    <a:pt x="7972" y="6669"/>
                    <a:pt x="8012" y="6670"/>
                    <a:pt x="8053" y="6671"/>
                  </a:cubicBezTo>
                  <a:cubicBezTo>
                    <a:pt x="8056" y="6671"/>
                    <a:pt x="8060" y="6671"/>
                    <a:pt x="8063" y="6671"/>
                  </a:cubicBezTo>
                  <a:cubicBezTo>
                    <a:pt x="8313" y="6671"/>
                    <a:pt x="8470" y="6396"/>
                    <a:pt x="8338" y="6180"/>
                  </a:cubicBezTo>
                  <a:cubicBezTo>
                    <a:pt x="7674" y="5129"/>
                    <a:pt x="7878" y="4074"/>
                    <a:pt x="8099" y="3456"/>
                  </a:cubicBezTo>
                  <a:cubicBezTo>
                    <a:pt x="8199" y="3179"/>
                    <a:pt x="8036" y="2877"/>
                    <a:pt x="7751" y="2804"/>
                  </a:cubicBezTo>
                  <a:cubicBezTo>
                    <a:pt x="6197" y="2398"/>
                    <a:pt x="5509" y="1158"/>
                    <a:pt x="5208" y="307"/>
                  </a:cubicBezTo>
                  <a:cubicBezTo>
                    <a:pt x="5138" y="112"/>
                    <a:pt x="4958" y="1"/>
                    <a:pt x="47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186;p71">
              <a:extLst>
                <a:ext uri="{FF2B5EF4-FFF2-40B4-BE49-F238E27FC236}">
                  <a16:creationId xmlns:a16="http://schemas.microsoft.com/office/drawing/2014/main" id="{B86172FC-A13A-49E0-9F78-C9D3B24838E4}"/>
                </a:ext>
              </a:extLst>
            </p:cNvPr>
            <p:cNvSpPr/>
            <p:nvPr/>
          </p:nvSpPr>
          <p:spPr>
            <a:xfrm>
              <a:off x="4942975" y="2878425"/>
              <a:ext cx="145350" cy="132325"/>
            </a:xfrm>
            <a:custGeom>
              <a:avLst/>
              <a:gdLst/>
              <a:ahLst/>
              <a:cxnLst/>
              <a:rect l="l" t="t" r="r" b="b"/>
              <a:pathLst>
                <a:path w="5814" h="5293" extrusionOk="0">
                  <a:moveTo>
                    <a:pt x="1684" y="0"/>
                  </a:moveTo>
                  <a:lnTo>
                    <a:pt x="1" y="2916"/>
                  </a:lnTo>
                  <a:cubicBezTo>
                    <a:pt x="1" y="2916"/>
                    <a:pt x="791" y="3502"/>
                    <a:pt x="949" y="4546"/>
                  </a:cubicBezTo>
                  <a:cubicBezTo>
                    <a:pt x="955" y="4546"/>
                    <a:pt x="1062" y="4537"/>
                    <a:pt x="1232" y="4537"/>
                  </a:cubicBezTo>
                  <a:cubicBezTo>
                    <a:pt x="1734" y="4537"/>
                    <a:pt x="2779" y="4611"/>
                    <a:pt x="3350" y="5190"/>
                  </a:cubicBezTo>
                  <a:lnTo>
                    <a:pt x="3352" y="5190"/>
                  </a:lnTo>
                  <a:cubicBezTo>
                    <a:pt x="3418" y="5259"/>
                    <a:pt x="3505" y="5292"/>
                    <a:pt x="3593" y="5292"/>
                  </a:cubicBezTo>
                  <a:cubicBezTo>
                    <a:pt x="3689" y="5292"/>
                    <a:pt x="3784" y="5252"/>
                    <a:pt x="3853" y="5173"/>
                  </a:cubicBezTo>
                  <a:cubicBezTo>
                    <a:pt x="4131" y="4846"/>
                    <a:pt x="4657" y="4386"/>
                    <a:pt x="5455" y="4386"/>
                  </a:cubicBezTo>
                  <a:cubicBezTo>
                    <a:pt x="5481" y="4386"/>
                    <a:pt x="5507" y="4387"/>
                    <a:pt x="5534" y="4388"/>
                  </a:cubicBezTo>
                  <a:cubicBezTo>
                    <a:pt x="5537" y="4388"/>
                    <a:pt x="5540" y="4388"/>
                    <a:pt x="5543" y="4388"/>
                  </a:cubicBezTo>
                  <a:cubicBezTo>
                    <a:pt x="5710" y="4388"/>
                    <a:pt x="5814" y="4202"/>
                    <a:pt x="5726" y="4057"/>
                  </a:cubicBezTo>
                  <a:cubicBezTo>
                    <a:pt x="5276" y="3344"/>
                    <a:pt x="5414" y="2627"/>
                    <a:pt x="5563" y="2209"/>
                  </a:cubicBezTo>
                  <a:cubicBezTo>
                    <a:pt x="5631" y="2021"/>
                    <a:pt x="5521" y="1817"/>
                    <a:pt x="5329" y="1766"/>
                  </a:cubicBezTo>
                  <a:cubicBezTo>
                    <a:pt x="4274" y="1491"/>
                    <a:pt x="3583" y="27"/>
                    <a:pt x="3569" y="8"/>
                  </a:cubicBezTo>
                  <a:cubicBezTo>
                    <a:pt x="3245" y="134"/>
                    <a:pt x="2930" y="177"/>
                    <a:pt x="2654" y="177"/>
                  </a:cubicBezTo>
                  <a:cubicBezTo>
                    <a:pt x="2090" y="177"/>
                    <a:pt x="1684" y="0"/>
                    <a:pt x="1684" y="0"/>
                  </a:cubicBezTo>
                  <a:close/>
                </a:path>
              </a:pathLst>
            </a:custGeom>
            <a:solidFill>
              <a:srgbClr val="000000">
                <a:alpha val="16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187;p71">
              <a:extLst>
                <a:ext uri="{FF2B5EF4-FFF2-40B4-BE49-F238E27FC236}">
                  <a16:creationId xmlns:a16="http://schemas.microsoft.com/office/drawing/2014/main" id="{4EBE5CFD-A3A0-473B-A46C-4AC1A8684D60}"/>
                </a:ext>
              </a:extLst>
            </p:cNvPr>
            <p:cNvSpPr/>
            <p:nvPr/>
          </p:nvSpPr>
          <p:spPr>
            <a:xfrm>
              <a:off x="4837625" y="2653850"/>
              <a:ext cx="201075" cy="216575"/>
            </a:xfrm>
            <a:custGeom>
              <a:avLst/>
              <a:gdLst/>
              <a:ahLst/>
              <a:cxnLst/>
              <a:rect l="l" t="t" r="r" b="b"/>
              <a:pathLst>
                <a:path w="8043" h="8663" extrusionOk="0">
                  <a:moveTo>
                    <a:pt x="4022" y="0"/>
                  </a:moveTo>
                  <a:cubicBezTo>
                    <a:pt x="3910" y="0"/>
                    <a:pt x="3799" y="57"/>
                    <a:pt x="3738" y="170"/>
                  </a:cubicBezTo>
                  <a:cubicBezTo>
                    <a:pt x="3159" y="1269"/>
                    <a:pt x="2143" y="1619"/>
                    <a:pt x="1498" y="1739"/>
                  </a:cubicBezTo>
                  <a:cubicBezTo>
                    <a:pt x="1209" y="1790"/>
                    <a:pt x="1027" y="2081"/>
                    <a:pt x="1107" y="2366"/>
                  </a:cubicBezTo>
                  <a:cubicBezTo>
                    <a:pt x="1532" y="3913"/>
                    <a:pt x="803" y="5131"/>
                    <a:pt x="217" y="5817"/>
                  </a:cubicBezTo>
                  <a:cubicBezTo>
                    <a:pt x="0" y="6070"/>
                    <a:pt x="117" y="6466"/>
                    <a:pt x="438" y="6549"/>
                  </a:cubicBezTo>
                  <a:cubicBezTo>
                    <a:pt x="2148" y="7004"/>
                    <a:pt x="2337" y="8662"/>
                    <a:pt x="2337" y="8662"/>
                  </a:cubicBezTo>
                  <a:lnTo>
                    <a:pt x="5703" y="8662"/>
                  </a:lnTo>
                  <a:cubicBezTo>
                    <a:pt x="5703" y="8662"/>
                    <a:pt x="5895" y="7004"/>
                    <a:pt x="7605" y="6549"/>
                  </a:cubicBezTo>
                  <a:cubicBezTo>
                    <a:pt x="7926" y="6466"/>
                    <a:pt x="8043" y="6070"/>
                    <a:pt x="7826" y="5817"/>
                  </a:cubicBezTo>
                  <a:cubicBezTo>
                    <a:pt x="7240" y="5131"/>
                    <a:pt x="6511" y="3913"/>
                    <a:pt x="6936" y="2366"/>
                  </a:cubicBezTo>
                  <a:cubicBezTo>
                    <a:pt x="7014" y="2081"/>
                    <a:pt x="6834" y="1790"/>
                    <a:pt x="6545" y="1739"/>
                  </a:cubicBezTo>
                  <a:cubicBezTo>
                    <a:pt x="5900" y="1619"/>
                    <a:pt x="4884" y="1269"/>
                    <a:pt x="4305" y="170"/>
                  </a:cubicBezTo>
                  <a:cubicBezTo>
                    <a:pt x="4244" y="57"/>
                    <a:pt x="4133" y="0"/>
                    <a:pt x="4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188;p71">
              <a:extLst>
                <a:ext uri="{FF2B5EF4-FFF2-40B4-BE49-F238E27FC236}">
                  <a16:creationId xmlns:a16="http://schemas.microsoft.com/office/drawing/2014/main" id="{06B9B114-BFD7-4251-870A-2138AF720FBE}"/>
                </a:ext>
              </a:extLst>
            </p:cNvPr>
            <p:cNvSpPr/>
            <p:nvPr/>
          </p:nvSpPr>
          <p:spPr>
            <a:xfrm>
              <a:off x="4872575" y="2729275"/>
              <a:ext cx="131100" cy="141075"/>
            </a:xfrm>
            <a:custGeom>
              <a:avLst/>
              <a:gdLst/>
              <a:ahLst/>
              <a:cxnLst/>
              <a:rect l="l" t="t" r="r" b="b"/>
              <a:pathLst>
                <a:path w="5244" h="5643" extrusionOk="0">
                  <a:moveTo>
                    <a:pt x="2622" y="0"/>
                  </a:moveTo>
                  <a:cubicBezTo>
                    <a:pt x="2547" y="0"/>
                    <a:pt x="2472" y="38"/>
                    <a:pt x="2430" y="115"/>
                  </a:cubicBezTo>
                  <a:cubicBezTo>
                    <a:pt x="2039" y="862"/>
                    <a:pt x="1348" y="1100"/>
                    <a:pt x="910" y="1180"/>
                  </a:cubicBezTo>
                  <a:cubicBezTo>
                    <a:pt x="713" y="1217"/>
                    <a:pt x="592" y="1414"/>
                    <a:pt x="645" y="1606"/>
                  </a:cubicBezTo>
                  <a:cubicBezTo>
                    <a:pt x="935" y="2656"/>
                    <a:pt x="13" y="3987"/>
                    <a:pt x="1" y="4006"/>
                  </a:cubicBezTo>
                  <a:cubicBezTo>
                    <a:pt x="828" y="4665"/>
                    <a:pt x="939" y="5643"/>
                    <a:pt x="939" y="5643"/>
                  </a:cubicBezTo>
                  <a:lnTo>
                    <a:pt x="4305" y="5643"/>
                  </a:lnTo>
                  <a:cubicBezTo>
                    <a:pt x="4305" y="5643"/>
                    <a:pt x="4417" y="4665"/>
                    <a:pt x="5244" y="4006"/>
                  </a:cubicBezTo>
                  <a:cubicBezTo>
                    <a:pt x="5232" y="3987"/>
                    <a:pt x="4310" y="2654"/>
                    <a:pt x="4599" y="1606"/>
                  </a:cubicBezTo>
                  <a:cubicBezTo>
                    <a:pt x="4655" y="1414"/>
                    <a:pt x="4531" y="1217"/>
                    <a:pt x="4334" y="1180"/>
                  </a:cubicBezTo>
                  <a:cubicBezTo>
                    <a:pt x="3897" y="1100"/>
                    <a:pt x="3208" y="862"/>
                    <a:pt x="2814" y="115"/>
                  </a:cubicBezTo>
                  <a:cubicBezTo>
                    <a:pt x="2773" y="38"/>
                    <a:pt x="2698" y="0"/>
                    <a:pt x="2622" y="0"/>
                  </a:cubicBezTo>
                  <a:close/>
                </a:path>
              </a:pathLst>
            </a:custGeom>
            <a:solidFill>
              <a:srgbClr val="000000">
                <a:alpha val="16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189;p71">
              <a:extLst>
                <a:ext uri="{FF2B5EF4-FFF2-40B4-BE49-F238E27FC236}">
                  <a16:creationId xmlns:a16="http://schemas.microsoft.com/office/drawing/2014/main" id="{704E6658-DBEB-48FB-827B-6B4BD89616E8}"/>
                </a:ext>
              </a:extLst>
            </p:cNvPr>
            <p:cNvSpPr/>
            <p:nvPr/>
          </p:nvSpPr>
          <p:spPr>
            <a:xfrm>
              <a:off x="4721600" y="2860400"/>
              <a:ext cx="211750" cy="200050"/>
            </a:xfrm>
            <a:custGeom>
              <a:avLst/>
              <a:gdLst/>
              <a:ahLst/>
              <a:cxnLst/>
              <a:rect l="l" t="t" r="r" b="b"/>
              <a:pathLst>
                <a:path w="8470" h="8002" extrusionOk="0">
                  <a:moveTo>
                    <a:pt x="3695" y="0"/>
                  </a:moveTo>
                  <a:cubicBezTo>
                    <a:pt x="3512" y="0"/>
                    <a:pt x="3332" y="111"/>
                    <a:pt x="3262" y="305"/>
                  </a:cubicBezTo>
                  <a:cubicBezTo>
                    <a:pt x="2961" y="1157"/>
                    <a:pt x="2270" y="2397"/>
                    <a:pt x="719" y="2803"/>
                  </a:cubicBezTo>
                  <a:cubicBezTo>
                    <a:pt x="432" y="2876"/>
                    <a:pt x="271" y="3178"/>
                    <a:pt x="371" y="3457"/>
                  </a:cubicBezTo>
                  <a:cubicBezTo>
                    <a:pt x="590" y="4075"/>
                    <a:pt x="796" y="5128"/>
                    <a:pt x="132" y="6181"/>
                  </a:cubicBezTo>
                  <a:cubicBezTo>
                    <a:pt x="0" y="6395"/>
                    <a:pt x="155" y="6670"/>
                    <a:pt x="407" y="6670"/>
                  </a:cubicBezTo>
                  <a:cubicBezTo>
                    <a:pt x="410" y="6670"/>
                    <a:pt x="414" y="6670"/>
                    <a:pt x="417" y="6670"/>
                  </a:cubicBezTo>
                  <a:cubicBezTo>
                    <a:pt x="456" y="6668"/>
                    <a:pt x="495" y="6668"/>
                    <a:pt x="533" y="6668"/>
                  </a:cubicBezTo>
                  <a:cubicBezTo>
                    <a:pt x="1708" y="6668"/>
                    <a:pt x="2483" y="7342"/>
                    <a:pt x="2893" y="7825"/>
                  </a:cubicBezTo>
                  <a:cubicBezTo>
                    <a:pt x="2993" y="7942"/>
                    <a:pt x="3134" y="8001"/>
                    <a:pt x="3275" y="8001"/>
                  </a:cubicBezTo>
                  <a:cubicBezTo>
                    <a:pt x="3404" y="8001"/>
                    <a:pt x="3533" y="7952"/>
                    <a:pt x="3632" y="7852"/>
                  </a:cubicBezTo>
                  <a:cubicBezTo>
                    <a:pt x="4438" y="7035"/>
                    <a:pt x="5392" y="6814"/>
                    <a:pt x="6196" y="6814"/>
                  </a:cubicBezTo>
                  <a:cubicBezTo>
                    <a:pt x="6517" y="6814"/>
                    <a:pt x="6814" y="6850"/>
                    <a:pt x="7068" y="6896"/>
                  </a:cubicBezTo>
                  <a:cubicBezTo>
                    <a:pt x="7097" y="6901"/>
                    <a:pt x="7125" y="6904"/>
                    <a:pt x="7153" y="6904"/>
                  </a:cubicBezTo>
                  <a:cubicBezTo>
                    <a:pt x="7441" y="6904"/>
                    <a:pt x="7671" y="6629"/>
                    <a:pt x="7591" y="6337"/>
                  </a:cubicBezTo>
                  <a:cubicBezTo>
                    <a:pt x="7129" y="4632"/>
                    <a:pt x="8469" y="3637"/>
                    <a:pt x="8469" y="3637"/>
                  </a:cubicBezTo>
                  <a:lnTo>
                    <a:pt x="6786" y="721"/>
                  </a:lnTo>
                  <a:cubicBezTo>
                    <a:pt x="6786" y="721"/>
                    <a:pt x="6381" y="897"/>
                    <a:pt x="5819" y="897"/>
                  </a:cubicBezTo>
                  <a:cubicBezTo>
                    <a:pt x="5287" y="897"/>
                    <a:pt x="4614" y="740"/>
                    <a:pt x="4009" y="130"/>
                  </a:cubicBezTo>
                  <a:cubicBezTo>
                    <a:pt x="3919" y="42"/>
                    <a:pt x="3806" y="0"/>
                    <a:pt x="36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190;p71">
              <a:extLst>
                <a:ext uri="{FF2B5EF4-FFF2-40B4-BE49-F238E27FC236}">
                  <a16:creationId xmlns:a16="http://schemas.microsoft.com/office/drawing/2014/main" id="{47314B38-6F17-41C7-B894-81FE91A3F774}"/>
                </a:ext>
              </a:extLst>
            </p:cNvPr>
            <p:cNvSpPr/>
            <p:nvPr/>
          </p:nvSpPr>
          <p:spPr>
            <a:xfrm>
              <a:off x="4788000" y="2878425"/>
              <a:ext cx="145350" cy="132325"/>
            </a:xfrm>
            <a:custGeom>
              <a:avLst/>
              <a:gdLst/>
              <a:ahLst/>
              <a:cxnLst/>
              <a:rect l="l" t="t" r="r" b="b"/>
              <a:pathLst>
                <a:path w="5814" h="5293" extrusionOk="0">
                  <a:moveTo>
                    <a:pt x="4130" y="0"/>
                  </a:moveTo>
                  <a:cubicBezTo>
                    <a:pt x="4130" y="0"/>
                    <a:pt x="3723" y="177"/>
                    <a:pt x="3158" y="177"/>
                  </a:cubicBezTo>
                  <a:cubicBezTo>
                    <a:pt x="2881" y="177"/>
                    <a:pt x="2566" y="134"/>
                    <a:pt x="2243" y="8"/>
                  </a:cubicBezTo>
                  <a:cubicBezTo>
                    <a:pt x="2231" y="27"/>
                    <a:pt x="1538" y="1491"/>
                    <a:pt x="485" y="1766"/>
                  </a:cubicBezTo>
                  <a:cubicBezTo>
                    <a:pt x="293" y="1817"/>
                    <a:pt x="183" y="2021"/>
                    <a:pt x="249" y="2209"/>
                  </a:cubicBezTo>
                  <a:cubicBezTo>
                    <a:pt x="400" y="2629"/>
                    <a:pt x="538" y="3344"/>
                    <a:pt x="88" y="4057"/>
                  </a:cubicBezTo>
                  <a:cubicBezTo>
                    <a:pt x="0" y="4202"/>
                    <a:pt x="104" y="4388"/>
                    <a:pt x="271" y="4388"/>
                  </a:cubicBezTo>
                  <a:cubicBezTo>
                    <a:pt x="274" y="4388"/>
                    <a:pt x="277" y="4388"/>
                    <a:pt x="280" y="4388"/>
                  </a:cubicBezTo>
                  <a:cubicBezTo>
                    <a:pt x="307" y="4387"/>
                    <a:pt x="333" y="4386"/>
                    <a:pt x="359" y="4386"/>
                  </a:cubicBezTo>
                  <a:cubicBezTo>
                    <a:pt x="1157" y="4386"/>
                    <a:pt x="1683" y="4846"/>
                    <a:pt x="1961" y="5173"/>
                  </a:cubicBezTo>
                  <a:cubicBezTo>
                    <a:pt x="2028" y="5252"/>
                    <a:pt x="2124" y="5292"/>
                    <a:pt x="2220" y="5292"/>
                  </a:cubicBezTo>
                  <a:cubicBezTo>
                    <a:pt x="2308" y="5292"/>
                    <a:pt x="2396" y="5259"/>
                    <a:pt x="2462" y="5190"/>
                  </a:cubicBezTo>
                  <a:cubicBezTo>
                    <a:pt x="3036" y="4609"/>
                    <a:pt x="4084" y="4538"/>
                    <a:pt x="4584" y="4538"/>
                  </a:cubicBezTo>
                  <a:cubicBezTo>
                    <a:pt x="4746" y="4538"/>
                    <a:pt x="4851" y="4546"/>
                    <a:pt x="4864" y="4546"/>
                  </a:cubicBezTo>
                  <a:cubicBezTo>
                    <a:pt x="4864" y="4546"/>
                    <a:pt x="4864" y="4546"/>
                    <a:pt x="4865" y="4546"/>
                  </a:cubicBezTo>
                  <a:cubicBezTo>
                    <a:pt x="5023" y="3502"/>
                    <a:pt x="5813" y="2916"/>
                    <a:pt x="5813" y="2916"/>
                  </a:cubicBezTo>
                  <a:lnTo>
                    <a:pt x="4130" y="0"/>
                  </a:lnTo>
                  <a:close/>
                </a:path>
              </a:pathLst>
            </a:custGeom>
            <a:solidFill>
              <a:srgbClr val="000000">
                <a:alpha val="16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191;p71">
              <a:extLst>
                <a:ext uri="{FF2B5EF4-FFF2-40B4-BE49-F238E27FC236}">
                  <a16:creationId xmlns:a16="http://schemas.microsoft.com/office/drawing/2014/main" id="{68A27ADE-413A-4E1E-9F8E-A2FB982920BB}"/>
                </a:ext>
              </a:extLst>
            </p:cNvPr>
            <p:cNvSpPr/>
            <p:nvPr/>
          </p:nvSpPr>
          <p:spPr>
            <a:xfrm>
              <a:off x="4960850" y="2909250"/>
              <a:ext cx="148450" cy="111875"/>
            </a:xfrm>
            <a:custGeom>
              <a:avLst/>
              <a:gdLst/>
              <a:ahLst/>
              <a:cxnLst/>
              <a:rect l="l" t="t" r="r" b="b"/>
              <a:pathLst>
                <a:path w="5938" h="4475" extrusionOk="0">
                  <a:moveTo>
                    <a:pt x="259" y="0"/>
                  </a:moveTo>
                  <a:lnTo>
                    <a:pt x="1" y="448"/>
                  </a:lnTo>
                  <a:lnTo>
                    <a:pt x="1207" y="1146"/>
                  </a:lnTo>
                  <a:lnTo>
                    <a:pt x="1793" y="3079"/>
                  </a:lnTo>
                  <a:cubicBezTo>
                    <a:pt x="1831" y="3188"/>
                    <a:pt x="1930" y="3256"/>
                    <a:pt x="2038" y="3256"/>
                  </a:cubicBezTo>
                  <a:cubicBezTo>
                    <a:pt x="2063" y="3256"/>
                    <a:pt x="2089" y="3252"/>
                    <a:pt x="2114" y="3245"/>
                  </a:cubicBezTo>
                  <a:cubicBezTo>
                    <a:pt x="2248" y="3203"/>
                    <a:pt x="2326" y="3065"/>
                    <a:pt x="2289" y="2928"/>
                  </a:cubicBezTo>
                  <a:lnTo>
                    <a:pt x="2289" y="2928"/>
                  </a:lnTo>
                  <a:lnTo>
                    <a:pt x="2287" y="2931"/>
                  </a:lnTo>
                  <a:lnTo>
                    <a:pt x="1861" y="1525"/>
                  </a:lnTo>
                  <a:lnTo>
                    <a:pt x="3291" y="2350"/>
                  </a:lnTo>
                  <a:lnTo>
                    <a:pt x="3877" y="4285"/>
                  </a:lnTo>
                  <a:cubicBezTo>
                    <a:pt x="3909" y="4399"/>
                    <a:pt x="4013" y="4475"/>
                    <a:pt x="4126" y="4475"/>
                  </a:cubicBezTo>
                  <a:cubicBezTo>
                    <a:pt x="4152" y="4475"/>
                    <a:pt x="4178" y="4471"/>
                    <a:pt x="4203" y="4463"/>
                  </a:cubicBezTo>
                  <a:cubicBezTo>
                    <a:pt x="4342" y="4422"/>
                    <a:pt x="4420" y="4273"/>
                    <a:pt x="4373" y="4135"/>
                  </a:cubicBezTo>
                  <a:lnTo>
                    <a:pt x="3948" y="2729"/>
                  </a:lnTo>
                  <a:lnTo>
                    <a:pt x="5514" y="3634"/>
                  </a:lnTo>
                  <a:cubicBezTo>
                    <a:pt x="5554" y="3657"/>
                    <a:pt x="5598" y="3668"/>
                    <a:pt x="5642" y="3668"/>
                  </a:cubicBezTo>
                  <a:cubicBezTo>
                    <a:pt x="5732" y="3668"/>
                    <a:pt x="5819" y="3622"/>
                    <a:pt x="5867" y="3539"/>
                  </a:cubicBezTo>
                  <a:cubicBezTo>
                    <a:pt x="5937" y="3415"/>
                    <a:pt x="5896" y="3257"/>
                    <a:pt x="5772" y="3184"/>
                  </a:cubicBezTo>
                  <a:lnTo>
                    <a:pt x="4206" y="2281"/>
                  </a:lnTo>
                  <a:lnTo>
                    <a:pt x="5638" y="1946"/>
                  </a:lnTo>
                  <a:cubicBezTo>
                    <a:pt x="5772" y="1909"/>
                    <a:pt x="5855" y="1773"/>
                    <a:pt x="5823" y="1637"/>
                  </a:cubicBezTo>
                  <a:cubicBezTo>
                    <a:pt x="5795" y="1519"/>
                    <a:pt x="5691" y="1437"/>
                    <a:pt x="5573" y="1437"/>
                  </a:cubicBezTo>
                  <a:cubicBezTo>
                    <a:pt x="5555" y="1437"/>
                    <a:pt x="5537" y="1439"/>
                    <a:pt x="5519" y="1442"/>
                  </a:cubicBezTo>
                  <a:lnTo>
                    <a:pt x="3551" y="1900"/>
                  </a:lnTo>
                  <a:lnTo>
                    <a:pt x="2122" y="1075"/>
                  </a:lnTo>
                  <a:lnTo>
                    <a:pt x="3551" y="742"/>
                  </a:lnTo>
                  <a:cubicBezTo>
                    <a:pt x="3693" y="710"/>
                    <a:pt x="3778" y="569"/>
                    <a:pt x="3746" y="431"/>
                  </a:cubicBezTo>
                  <a:cubicBezTo>
                    <a:pt x="3717" y="312"/>
                    <a:pt x="3612" y="231"/>
                    <a:pt x="3495" y="231"/>
                  </a:cubicBezTo>
                  <a:cubicBezTo>
                    <a:pt x="3475" y="231"/>
                    <a:pt x="3455" y="234"/>
                    <a:pt x="3435" y="239"/>
                  </a:cubicBezTo>
                  <a:lnTo>
                    <a:pt x="1465" y="696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192;p71">
              <a:extLst>
                <a:ext uri="{FF2B5EF4-FFF2-40B4-BE49-F238E27FC236}">
                  <a16:creationId xmlns:a16="http://schemas.microsoft.com/office/drawing/2014/main" id="{9FE1232C-6DBB-45ED-99B7-6BA707EC57D0}"/>
                </a:ext>
              </a:extLst>
            </p:cNvPr>
            <p:cNvSpPr/>
            <p:nvPr/>
          </p:nvSpPr>
          <p:spPr>
            <a:xfrm>
              <a:off x="4960725" y="2909250"/>
              <a:ext cx="127675" cy="87275"/>
            </a:xfrm>
            <a:custGeom>
              <a:avLst/>
              <a:gdLst/>
              <a:ahLst/>
              <a:cxnLst/>
              <a:rect l="l" t="t" r="r" b="b"/>
              <a:pathLst>
                <a:path w="5107" h="3491" extrusionOk="0">
                  <a:moveTo>
                    <a:pt x="261" y="0"/>
                  </a:moveTo>
                  <a:lnTo>
                    <a:pt x="1" y="448"/>
                  </a:lnTo>
                  <a:lnTo>
                    <a:pt x="1210" y="1146"/>
                  </a:lnTo>
                  <a:lnTo>
                    <a:pt x="1796" y="3079"/>
                  </a:lnTo>
                  <a:cubicBezTo>
                    <a:pt x="1831" y="3188"/>
                    <a:pt x="1932" y="3256"/>
                    <a:pt x="2041" y="3256"/>
                  </a:cubicBezTo>
                  <a:cubicBezTo>
                    <a:pt x="2066" y="3256"/>
                    <a:pt x="2091" y="3252"/>
                    <a:pt x="2117" y="3245"/>
                  </a:cubicBezTo>
                  <a:cubicBezTo>
                    <a:pt x="2251" y="3206"/>
                    <a:pt x="2328" y="3065"/>
                    <a:pt x="2292" y="2931"/>
                  </a:cubicBezTo>
                  <a:lnTo>
                    <a:pt x="1866" y="1525"/>
                  </a:lnTo>
                  <a:lnTo>
                    <a:pt x="3294" y="2350"/>
                  </a:lnTo>
                  <a:lnTo>
                    <a:pt x="3642" y="3490"/>
                  </a:lnTo>
                  <a:cubicBezTo>
                    <a:pt x="3788" y="3393"/>
                    <a:pt x="3946" y="3313"/>
                    <a:pt x="4111" y="3257"/>
                  </a:cubicBezTo>
                  <a:lnTo>
                    <a:pt x="3950" y="2729"/>
                  </a:lnTo>
                  <a:lnTo>
                    <a:pt x="4690" y="3155"/>
                  </a:lnTo>
                  <a:lnTo>
                    <a:pt x="4824" y="3155"/>
                  </a:lnTo>
                  <a:cubicBezTo>
                    <a:pt x="4826" y="3155"/>
                    <a:pt x="4828" y="3155"/>
                    <a:pt x="4830" y="3155"/>
                  </a:cubicBezTo>
                  <a:cubicBezTo>
                    <a:pt x="5001" y="3155"/>
                    <a:pt x="5107" y="2968"/>
                    <a:pt x="5016" y="2821"/>
                  </a:cubicBezTo>
                  <a:cubicBezTo>
                    <a:pt x="4991" y="2782"/>
                    <a:pt x="4969" y="2744"/>
                    <a:pt x="4948" y="2705"/>
                  </a:cubicBezTo>
                  <a:lnTo>
                    <a:pt x="4211" y="2279"/>
                  </a:lnTo>
                  <a:lnTo>
                    <a:pt x="4746" y="2155"/>
                  </a:lnTo>
                  <a:cubicBezTo>
                    <a:pt x="4714" y="1982"/>
                    <a:pt x="4702" y="1807"/>
                    <a:pt x="4714" y="1632"/>
                  </a:cubicBezTo>
                  <a:lnTo>
                    <a:pt x="4714" y="1632"/>
                  </a:lnTo>
                  <a:lnTo>
                    <a:pt x="3552" y="1902"/>
                  </a:lnTo>
                  <a:lnTo>
                    <a:pt x="2124" y="1078"/>
                  </a:lnTo>
                  <a:lnTo>
                    <a:pt x="3554" y="742"/>
                  </a:lnTo>
                  <a:cubicBezTo>
                    <a:pt x="3693" y="710"/>
                    <a:pt x="3780" y="572"/>
                    <a:pt x="3746" y="431"/>
                  </a:cubicBezTo>
                  <a:cubicBezTo>
                    <a:pt x="3719" y="312"/>
                    <a:pt x="3613" y="232"/>
                    <a:pt x="3496" y="232"/>
                  </a:cubicBezTo>
                  <a:cubicBezTo>
                    <a:pt x="3476" y="232"/>
                    <a:pt x="3457" y="234"/>
                    <a:pt x="3437" y="239"/>
                  </a:cubicBezTo>
                  <a:lnTo>
                    <a:pt x="1467" y="698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rgbClr val="000000">
                <a:alpha val="16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193;p71">
              <a:extLst>
                <a:ext uri="{FF2B5EF4-FFF2-40B4-BE49-F238E27FC236}">
                  <a16:creationId xmlns:a16="http://schemas.microsoft.com/office/drawing/2014/main" id="{2FEFE5BF-E90A-4324-B2D4-0FE81A161803}"/>
                </a:ext>
              </a:extLst>
            </p:cNvPr>
            <p:cNvSpPr/>
            <p:nvPr/>
          </p:nvSpPr>
          <p:spPr>
            <a:xfrm>
              <a:off x="4894825" y="2705200"/>
              <a:ext cx="86975" cy="165225"/>
            </a:xfrm>
            <a:custGeom>
              <a:avLst/>
              <a:gdLst/>
              <a:ahLst/>
              <a:cxnLst/>
              <a:rect l="l" t="t" r="r" b="b"/>
              <a:pathLst>
                <a:path w="3479" h="6609" extrusionOk="0">
                  <a:moveTo>
                    <a:pt x="1735" y="1"/>
                  </a:moveTo>
                  <a:cubicBezTo>
                    <a:pt x="1599" y="1"/>
                    <a:pt x="1487" y="105"/>
                    <a:pt x="1477" y="241"/>
                  </a:cubicBezTo>
                  <a:lnTo>
                    <a:pt x="1477" y="2048"/>
                  </a:lnTo>
                  <a:lnTo>
                    <a:pt x="473" y="978"/>
                  </a:lnTo>
                  <a:cubicBezTo>
                    <a:pt x="422" y="925"/>
                    <a:pt x="355" y="899"/>
                    <a:pt x="287" y="899"/>
                  </a:cubicBezTo>
                  <a:cubicBezTo>
                    <a:pt x="224" y="899"/>
                    <a:pt x="161" y="922"/>
                    <a:pt x="110" y="969"/>
                  </a:cubicBezTo>
                  <a:cubicBezTo>
                    <a:pt x="8" y="1066"/>
                    <a:pt x="1" y="1226"/>
                    <a:pt x="96" y="1331"/>
                  </a:cubicBezTo>
                  <a:lnTo>
                    <a:pt x="1477" y="2807"/>
                  </a:lnTo>
                  <a:lnTo>
                    <a:pt x="1477" y="4456"/>
                  </a:lnTo>
                  <a:lnTo>
                    <a:pt x="475" y="3384"/>
                  </a:lnTo>
                  <a:cubicBezTo>
                    <a:pt x="424" y="3332"/>
                    <a:pt x="356" y="3306"/>
                    <a:pt x="288" y="3306"/>
                  </a:cubicBezTo>
                  <a:cubicBezTo>
                    <a:pt x="225" y="3306"/>
                    <a:pt x="161" y="3329"/>
                    <a:pt x="110" y="3376"/>
                  </a:cubicBezTo>
                  <a:cubicBezTo>
                    <a:pt x="8" y="3471"/>
                    <a:pt x="1" y="3632"/>
                    <a:pt x="96" y="3739"/>
                  </a:cubicBezTo>
                  <a:lnTo>
                    <a:pt x="1477" y="5215"/>
                  </a:lnTo>
                  <a:lnTo>
                    <a:pt x="1477" y="6608"/>
                  </a:lnTo>
                  <a:lnTo>
                    <a:pt x="1995" y="6608"/>
                  </a:lnTo>
                  <a:lnTo>
                    <a:pt x="1995" y="5215"/>
                  </a:lnTo>
                  <a:lnTo>
                    <a:pt x="3376" y="3739"/>
                  </a:lnTo>
                  <a:cubicBezTo>
                    <a:pt x="3478" y="3634"/>
                    <a:pt x="3474" y="3466"/>
                    <a:pt x="3367" y="3369"/>
                  </a:cubicBezTo>
                  <a:cubicBezTo>
                    <a:pt x="3317" y="3322"/>
                    <a:pt x="3253" y="3298"/>
                    <a:pt x="3190" y="3298"/>
                  </a:cubicBezTo>
                  <a:cubicBezTo>
                    <a:pt x="3119" y="3298"/>
                    <a:pt x="3049" y="3327"/>
                    <a:pt x="2999" y="3384"/>
                  </a:cubicBezTo>
                  <a:lnTo>
                    <a:pt x="2997" y="3384"/>
                  </a:lnTo>
                  <a:lnTo>
                    <a:pt x="1993" y="4456"/>
                  </a:lnTo>
                  <a:lnTo>
                    <a:pt x="1993" y="2807"/>
                  </a:lnTo>
                  <a:lnTo>
                    <a:pt x="3374" y="1331"/>
                  </a:lnTo>
                  <a:cubicBezTo>
                    <a:pt x="3476" y="1226"/>
                    <a:pt x="3471" y="1061"/>
                    <a:pt x="3367" y="961"/>
                  </a:cubicBezTo>
                  <a:cubicBezTo>
                    <a:pt x="3316" y="914"/>
                    <a:pt x="3253" y="891"/>
                    <a:pt x="3190" y="891"/>
                  </a:cubicBezTo>
                  <a:cubicBezTo>
                    <a:pt x="3119" y="891"/>
                    <a:pt x="3048" y="920"/>
                    <a:pt x="2997" y="978"/>
                  </a:cubicBezTo>
                  <a:lnTo>
                    <a:pt x="1993" y="2048"/>
                  </a:lnTo>
                  <a:lnTo>
                    <a:pt x="1993" y="241"/>
                  </a:lnTo>
                  <a:cubicBezTo>
                    <a:pt x="1983" y="105"/>
                    <a:pt x="1871" y="1"/>
                    <a:pt x="17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194;p71">
              <a:extLst>
                <a:ext uri="{FF2B5EF4-FFF2-40B4-BE49-F238E27FC236}">
                  <a16:creationId xmlns:a16="http://schemas.microsoft.com/office/drawing/2014/main" id="{A4AA767D-6015-417D-9249-4C0B32FFD797}"/>
                </a:ext>
              </a:extLst>
            </p:cNvPr>
            <p:cNvSpPr/>
            <p:nvPr/>
          </p:nvSpPr>
          <p:spPr>
            <a:xfrm>
              <a:off x="4894775" y="2729325"/>
              <a:ext cx="86950" cy="141100"/>
            </a:xfrm>
            <a:custGeom>
              <a:avLst/>
              <a:gdLst/>
              <a:ahLst/>
              <a:cxnLst/>
              <a:rect l="l" t="t" r="r" b="b"/>
              <a:pathLst>
                <a:path w="3478" h="5644" extrusionOk="0">
                  <a:moveTo>
                    <a:pt x="1736" y="1"/>
                  </a:moveTo>
                  <a:cubicBezTo>
                    <a:pt x="1660" y="1"/>
                    <a:pt x="1585" y="39"/>
                    <a:pt x="1545" y="115"/>
                  </a:cubicBezTo>
                  <a:cubicBezTo>
                    <a:pt x="1523" y="157"/>
                    <a:pt x="1501" y="196"/>
                    <a:pt x="1476" y="232"/>
                  </a:cubicBezTo>
                  <a:lnTo>
                    <a:pt x="1476" y="1083"/>
                  </a:lnTo>
                  <a:lnTo>
                    <a:pt x="1100" y="682"/>
                  </a:lnTo>
                  <a:cubicBezTo>
                    <a:pt x="966" y="796"/>
                    <a:pt x="820" y="894"/>
                    <a:pt x="662" y="972"/>
                  </a:cubicBezTo>
                  <a:lnTo>
                    <a:pt x="1476" y="1842"/>
                  </a:lnTo>
                  <a:lnTo>
                    <a:pt x="1476" y="3491"/>
                  </a:lnTo>
                  <a:lnTo>
                    <a:pt x="475" y="2419"/>
                  </a:lnTo>
                  <a:cubicBezTo>
                    <a:pt x="423" y="2367"/>
                    <a:pt x="356" y="2341"/>
                    <a:pt x="288" y="2341"/>
                  </a:cubicBezTo>
                  <a:cubicBezTo>
                    <a:pt x="225" y="2341"/>
                    <a:pt x="162" y="2364"/>
                    <a:pt x="112" y="2411"/>
                  </a:cubicBezTo>
                  <a:cubicBezTo>
                    <a:pt x="8" y="2506"/>
                    <a:pt x="0" y="2667"/>
                    <a:pt x="95" y="2774"/>
                  </a:cubicBezTo>
                  <a:lnTo>
                    <a:pt x="1476" y="4250"/>
                  </a:lnTo>
                  <a:lnTo>
                    <a:pt x="1476" y="5643"/>
                  </a:lnTo>
                  <a:lnTo>
                    <a:pt x="1995" y="5643"/>
                  </a:lnTo>
                  <a:lnTo>
                    <a:pt x="1995" y="4250"/>
                  </a:lnTo>
                  <a:lnTo>
                    <a:pt x="3376" y="2774"/>
                  </a:lnTo>
                  <a:cubicBezTo>
                    <a:pt x="3478" y="2669"/>
                    <a:pt x="3473" y="2501"/>
                    <a:pt x="3366" y="2404"/>
                  </a:cubicBezTo>
                  <a:cubicBezTo>
                    <a:pt x="3317" y="2357"/>
                    <a:pt x="3253" y="2333"/>
                    <a:pt x="3189" y="2333"/>
                  </a:cubicBezTo>
                  <a:cubicBezTo>
                    <a:pt x="3119" y="2333"/>
                    <a:pt x="3049" y="2362"/>
                    <a:pt x="2999" y="2419"/>
                  </a:cubicBezTo>
                  <a:lnTo>
                    <a:pt x="1995" y="3491"/>
                  </a:lnTo>
                  <a:lnTo>
                    <a:pt x="1995" y="1842"/>
                  </a:lnTo>
                  <a:lnTo>
                    <a:pt x="2809" y="972"/>
                  </a:lnTo>
                  <a:cubicBezTo>
                    <a:pt x="2651" y="894"/>
                    <a:pt x="2505" y="796"/>
                    <a:pt x="2371" y="682"/>
                  </a:cubicBezTo>
                  <a:lnTo>
                    <a:pt x="1995" y="1083"/>
                  </a:lnTo>
                  <a:lnTo>
                    <a:pt x="1995" y="232"/>
                  </a:lnTo>
                  <a:cubicBezTo>
                    <a:pt x="1973" y="196"/>
                    <a:pt x="1948" y="157"/>
                    <a:pt x="1926" y="115"/>
                  </a:cubicBezTo>
                  <a:cubicBezTo>
                    <a:pt x="1886" y="39"/>
                    <a:pt x="1811" y="1"/>
                    <a:pt x="1736" y="1"/>
                  </a:cubicBezTo>
                  <a:close/>
                </a:path>
              </a:pathLst>
            </a:custGeom>
            <a:solidFill>
              <a:srgbClr val="000000">
                <a:alpha val="16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195;p71">
              <a:extLst>
                <a:ext uri="{FF2B5EF4-FFF2-40B4-BE49-F238E27FC236}">
                  <a16:creationId xmlns:a16="http://schemas.microsoft.com/office/drawing/2014/main" id="{FC7EC244-BC02-4C2F-BBF2-44C059776887}"/>
                </a:ext>
              </a:extLst>
            </p:cNvPr>
            <p:cNvSpPr/>
            <p:nvPr/>
          </p:nvSpPr>
          <p:spPr>
            <a:xfrm>
              <a:off x="4766900" y="2909300"/>
              <a:ext cx="148750" cy="111700"/>
            </a:xfrm>
            <a:custGeom>
              <a:avLst/>
              <a:gdLst/>
              <a:ahLst/>
              <a:cxnLst/>
              <a:rect l="l" t="t" r="r" b="b"/>
              <a:pathLst>
                <a:path w="5950" h="4468" extrusionOk="0">
                  <a:moveTo>
                    <a:pt x="5689" y="1"/>
                  </a:moveTo>
                  <a:lnTo>
                    <a:pt x="4483" y="696"/>
                  </a:lnTo>
                  <a:lnTo>
                    <a:pt x="2513" y="239"/>
                  </a:lnTo>
                  <a:cubicBezTo>
                    <a:pt x="2495" y="235"/>
                    <a:pt x="2478" y="233"/>
                    <a:pt x="2460" y="233"/>
                  </a:cubicBezTo>
                  <a:cubicBezTo>
                    <a:pt x="2343" y="233"/>
                    <a:pt x="2237" y="315"/>
                    <a:pt x="2209" y="434"/>
                  </a:cubicBezTo>
                  <a:cubicBezTo>
                    <a:pt x="2177" y="570"/>
                    <a:pt x="2260" y="708"/>
                    <a:pt x="2396" y="742"/>
                  </a:cubicBezTo>
                  <a:lnTo>
                    <a:pt x="2394" y="742"/>
                  </a:lnTo>
                  <a:lnTo>
                    <a:pt x="3824" y="1076"/>
                  </a:lnTo>
                  <a:lnTo>
                    <a:pt x="2394" y="1900"/>
                  </a:lnTo>
                  <a:lnTo>
                    <a:pt x="426" y="1440"/>
                  </a:lnTo>
                  <a:cubicBezTo>
                    <a:pt x="405" y="1435"/>
                    <a:pt x="383" y="1432"/>
                    <a:pt x="362" y="1432"/>
                  </a:cubicBezTo>
                  <a:cubicBezTo>
                    <a:pt x="244" y="1432"/>
                    <a:pt x="137" y="1513"/>
                    <a:pt x="108" y="1633"/>
                  </a:cubicBezTo>
                  <a:cubicBezTo>
                    <a:pt x="76" y="1776"/>
                    <a:pt x="166" y="1917"/>
                    <a:pt x="310" y="1946"/>
                  </a:cubicBezTo>
                  <a:lnTo>
                    <a:pt x="1740" y="2279"/>
                  </a:lnTo>
                  <a:lnTo>
                    <a:pt x="174" y="3184"/>
                  </a:lnTo>
                  <a:cubicBezTo>
                    <a:pt x="47" y="3252"/>
                    <a:pt x="1" y="3415"/>
                    <a:pt x="74" y="3542"/>
                  </a:cubicBezTo>
                  <a:cubicBezTo>
                    <a:pt x="122" y="3625"/>
                    <a:pt x="208" y="3670"/>
                    <a:pt x="297" y="3670"/>
                  </a:cubicBezTo>
                  <a:cubicBezTo>
                    <a:pt x="344" y="3670"/>
                    <a:pt x="391" y="3658"/>
                    <a:pt x="434" y="3632"/>
                  </a:cubicBezTo>
                  <a:lnTo>
                    <a:pt x="1998" y="2729"/>
                  </a:lnTo>
                  <a:lnTo>
                    <a:pt x="1998" y="2729"/>
                  </a:lnTo>
                  <a:lnTo>
                    <a:pt x="1572" y="4133"/>
                  </a:lnTo>
                  <a:cubicBezTo>
                    <a:pt x="1531" y="4271"/>
                    <a:pt x="1608" y="4415"/>
                    <a:pt x="1745" y="4456"/>
                  </a:cubicBezTo>
                  <a:cubicBezTo>
                    <a:pt x="1770" y="4464"/>
                    <a:pt x="1796" y="4467"/>
                    <a:pt x="1821" y="4467"/>
                  </a:cubicBezTo>
                  <a:cubicBezTo>
                    <a:pt x="1933" y="4467"/>
                    <a:pt x="2034" y="4396"/>
                    <a:pt x="2068" y="4283"/>
                  </a:cubicBezTo>
                  <a:lnTo>
                    <a:pt x="2657" y="2350"/>
                  </a:lnTo>
                  <a:lnTo>
                    <a:pt x="4084" y="1526"/>
                  </a:lnTo>
                  <a:lnTo>
                    <a:pt x="3659" y="2931"/>
                  </a:lnTo>
                  <a:cubicBezTo>
                    <a:pt x="3622" y="3065"/>
                    <a:pt x="3700" y="3206"/>
                    <a:pt x="3834" y="3245"/>
                  </a:cubicBezTo>
                  <a:cubicBezTo>
                    <a:pt x="3859" y="3253"/>
                    <a:pt x="3885" y="3257"/>
                    <a:pt x="3910" y="3257"/>
                  </a:cubicBezTo>
                  <a:cubicBezTo>
                    <a:pt x="4018" y="3257"/>
                    <a:pt x="4119" y="3188"/>
                    <a:pt x="4155" y="3080"/>
                  </a:cubicBezTo>
                  <a:lnTo>
                    <a:pt x="4741" y="1146"/>
                  </a:lnTo>
                  <a:lnTo>
                    <a:pt x="5949" y="448"/>
                  </a:lnTo>
                  <a:lnTo>
                    <a:pt x="56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196;p71">
              <a:extLst>
                <a:ext uri="{FF2B5EF4-FFF2-40B4-BE49-F238E27FC236}">
                  <a16:creationId xmlns:a16="http://schemas.microsoft.com/office/drawing/2014/main" id="{6E10D6E0-7D13-4AF9-8499-A38160ACE701}"/>
                </a:ext>
              </a:extLst>
            </p:cNvPr>
            <p:cNvSpPr/>
            <p:nvPr/>
          </p:nvSpPr>
          <p:spPr>
            <a:xfrm>
              <a:off x="4787925" y="2909300"/>
              <a:ext cx="127675" cy="87350"/>
            </a:xfrm>
            <a:custGeom>
              <a:avLst/>
              <a:gdLst/>
              <a:ahLst/>
              <a:cxnLst/>
              <a:rect l="l" t="t" r="r" b="b"/>
              <a:pathLst>
                <a:path w="5107" h="3494" extrusionOk="0">
                  <a:moveTo>
                    <a:pt x="4846" y="1"/>
                  </a:moveTo>
                  <a:lnTo>
                    <a:pt x="3640" y="699"/>
                  </a:lnTo>
                  <a:lnTo>
                    <a:pt x="1670" y="239"/>
                  </a:lnTo>
                  <a:cubicBezTo>
                    <a:pt x="1649" y="234"/>
                    <a:pt x="1629" y="232"/>
                    <a:pt x="1609" y="232"/>
                  </a:cubicBezTo>
                  <a:cubicBezTo>
                    <a:pt x="1492" y="232"/>
                    <a:pt x="1385" y="313"/>
                    <a:pt x="1358" y="431"/>
                  </a:cubicBezTo>
                  <a:cubicBezTo>
                    <a:pt x="1327" y="570"/>
                    <a:pt x="1412" y="708"/>
                    <a:pt x="1553" y="742"/>
                  </a:cubicBezTo>
                  <a:lnTo>
                    <a:pt x="2983" y="1076"/>
                  </a:lnTo>
                  <a:lnTo>
                    <a:pt x="1553" y="1900"/>
                  </a:lnTo>
                  <a:lnTo>
                    <a:pt x="390" y="1630"/>
                  </a:lnTo>
                  <a:lnTo>
                    <a:pt x="390" y="1630"/>
                  </a:lnTo>
                  <a:cubicBezTo>
                    <a:pt x="403" y="1805"/>
                    <a:pt x="393" y="1983"/>
                    <a:pt x="359" y="2155"/>
                  </a:cubicBezTo>
                  <a:lnTo>
                    <a:pt x="899" y="2279"/>
                  </a:lnTo>
                  <a:lnTo>
                    <a:pt x="159" y="2705"/>
                  </a:lnTo>
                  <a:cubicBezTo>
                    <a:pt x="138" y="2744"/>
                    <a:pt x="116" y="2783"/>
                    <a:pt x="91" y="2822"/>
                  </a:cubicBezTo>
                  <a:cubicBezTo>
                    <a:pt x="0" y="2968"/>
                    <a:pt x="106" y="3155"/>
                    <a:pt x="277" y="3155"/>
                  </a:cubicBezTo>
                  <a:cubicBezTo>
                    <a:pt x="279" y="3155"/>
                    <a:pt x="281" y="3155"/>
                    <a:pt x="283" y="3155"/>
                  </a:cubicBezTo>
                  <a:cubicBezTo>
                    <a:pt x="307" y="3154"/>
                    <a:pt x="329" y="3153"/>
                    <a:pt x="352" y="3153"/>
                  </a:cubicBezTo>
                  <a:cubicBezTo>
                    <a:pt x="374" y="3153"/>
                    <a:pt x="397" y="3154"/>
                    <a:pt x="420" y="3155"/>
                  </a:cubicBezTo>
                  <a:lnTo>
                    <a:pt x="1157" y="2729"/>
                  </a:lnTo>
                  <a:lnTo>
                    <a:pt x="996" y="3257"/>
                  </a:lnTo>
                  <a:cubicBezTo>
                    <a:pt x="1161" y="3315"/>
                    <a:pt x="1319" y="3393"/>
                    <a:pt x="1465" y="3493"/>
                  </a:cubicBezTo>
                  <a:lnTo>
                    <a:pt x="1813" y="2350"/>
                  </a:lnTo>
                  <a:lnTo>
                    <a:pt x="3241" y="1526"/>
                  </a:lnTo>
                  <a:lnTo>
                    <a:pt x="2815" y="2931"/>
                  </a:lnTo>
                  <a:cubicBezTo>
                    <a:pt x="2779" y="3065"/>
                    <a:pt x="2856" y="3206"/>
                    <a:pt x="2990" y="3247"/>
                  </a:cubicBezTo>
                  <a:cubicBezTo>
                    <a:pt x="3015" y="3254"/>
                    <a:pt x="3039" y="3258"/>
                    <a:pt x="3063" y="3258"/>
                  </a:cubicBezTo>
                  <a:cubicBezTo>
                    <a:pt x="3173" y="3258"/>
                    <a:pt x="3275" y="3189"/>
                    <a:pt x="3311" y="3082"/>
                  </a:cubicBezTo>
                  <a:lnTo>
                    <a:pt x="3897" y="1146"/>
                  </a:lnTo>
                  <a:lnTo>
                    <a:pt x="5106" y="451"/>
                  </a:lnTo>
                  <a:lnTo>
                    <a:pt x="4846" y="1"/>
                  </a:lnTo>
                  <a:close/>
                </a:path>
              </a:pathLst>
            </a:custGeom>
            <a:solidFill>
              <a:srgbClr val="000000">
                <a:alpha val="16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197;p71">
              <a:extLst>
                <a:ext uri="{FF2B5EF4-FFF2-40B4-BE49-F238E27FC236}">
                  <a16:creationId xmlns:a16="http://schemas.microsoft.com/office/drawing/2014/main" id="{FD0E4E25-3C0D-4CEB-B3B4-93A262DADE53}"/>
                </a:ext>
              </a:extLst>
            </p:cNvPr>
            <p:cNvSpPr/>
            <p:nvPr/>
          </p:nvSpPr>
          <p:spPr>
            <a:xfrm>
              <a:off x="4854100" y="2824125"/>
              <a:ext cx="101925" cy="98075"/>
            </a:xfrm>
            <a:custGeom>
              <a:avLst/>
              <a:gdLst/>
              <a:ahLst/>
              <a:cxnLst/>
              <a:rect l="l" t="t" r="r" b="b"/>
              <a:pathLst>
                <a:path w="4077" h="3923" extrusionOk="0">
                  <a:moveTo>
                    <a:pt x="2116" y="1"/>
                  </a:moveTo>
                  <a:cubicBezTo>
                    <a:pt x="1323" y="1"/>
                    <a:pt x="608" y="477"/>
                    <a:pt x="304" y="1212"/>
                  </a:cubicBezTo>
                  <a:cubicBezTo>
                    <a:pt x="0" y="1944"/>
                    <a:pt x="168" y="2788"/>
                    <a:pt x="730" y="3347"/>
                  </a:cubicBezTo>
                  <a:cubicBezTo>
                    <a:pt x="1104" y="3723"/>
                    <a:pt x="1605" y="3922"/>
                    <a:pt x="2116" y="3922"/>
                  </a:cubicBezTo>
                  <a:cubicBezTo>
                    <a:pt x="2369" y="3922"/>
                    <a:pt x="2624" y="3873"/>
                    <a:pt x="2868" y="3773"/>
                  </a:cubicBezTo>
                  <a:cubicBezTo>
                    <a:pt x="3600" y="3469"/>
                    <a:pt x="4076" y="2754"/>
                    <a:pt x="4076" y="1961"/>
                  </a:cubicBezTo>
                  <a:cubicBezTo>
                    <a:pt x="4076" y="879"/>
                    <a:pt x="3198" y="1"/>
                    <a:pt x="2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198;p71">
              <a:extLst>
                <a:ext uri="{FF2B5EF4-FFF2-40B4-BE49-F238E27FC236}">
                  <a16:creationId xmlns:a16="http://schemas.microsoft.com/office/drawing/2014/main" id="{912A8868-B58F-41B8-966C-7EE4AA7BDF43}"/>
                </a:ext>
              </a:extLst>
            </p:cNvPr>
            <p:cNvSpPr/>
            <p:nvPr/>
          </p:nvSpPr>
          <p:spPr>
            <a:xfrm>
              <a:off x="4912950" y="2817875"/>
              <a:ext cx="115000" cy="110600"/>
            </a:xfrm>
            <a:custGeom>
              <a:avLst/>
              <a:gdLst/>
              <a:ahLst/>
              <a:cxnLst/>
              <a:rect l="l" t="t" r="r" b="b"/>
              <a:pathLst>
                <a:path w="4600" h="4424" extrusionOk="0">
                  <a:moveTo>
                    <a:pt x="2389" y="0"/>
                  </a:moveTo>
                  <a:cubicBezTo>
                    <a:pt x="1494" y="0"/>
                    <a:pt x="686" y="538"/>
                    <a:pt x="343" y="1364"/>
                  </a:cubicBezTo>
                  <a:cubicBezTo>
                    <a:pt x="0" y="2191"/>
                    <a:pt x="190" y="3142"/>
                    <a:pt x="822" y="3774"/>
                  </a:cubicBezTo>
                  <a:cubicBezTo>
                    <a:pt x="1247" y="4199"/>
                    <a:pt x="1813" y="4424"/>
                    <a:pt x="2389" y="4424"/>
                  </a:cubicBezTo>
                  <a:cubicBezTo>
                    <a:pt x="2674" y="4424"/>
                    <a:pt x="2961" y="4369"/>
                    <a:pt x="3235" y="4256"/>
                  </a:cubicBezTo>
                  <a:cubicBezTo>
                    <a:pt x="4062" y="3913"/>
                    <a:pt x="4599" y="3106"/>
                    <a:pt x="4599" y="2211"/>
                  </a:cubicBezTo>
                  <a:cubicBezTo>
                    <a:pt x="4599" y="990"/>
                    <a:pt x="3609" y="0"/>
                    <a:pt x="2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199;p71">
              <a:extLst>
                <a:ext uri="{FF2B5EF4-FFF2-40B4-BE49-F238E27FC236}">
                  <a16:creationId xmlns:a16="http://schemas.microsoft.com/office/drawing/2014/main" id="{BACA5E93-CD3F-40D1-9CFE-DE9AC3EBABBD}"/>
                </a:ext>
              </a:extLst>
            </p:cNvPr>
            <p:cNvSpPr/>
            <p:nvPr/>
          </p:nvSpPr>
          <p:spPr>
            <a:xfrm>
              <a:off x="4907900" y="2825225"/>
              <a:ext cx="110800" cy="103275"/>
            </a:xfrm>
            <a:custGeom>
              <a:avLst/>
              <a:gdLst/>
              <a:ahLst/>
              <a:cxnLst/>
              <a:rect l="l" t="t" r="r" b="b"/>
              <a:pathLst>
                <a:path w="4432" h="4131" extrusionOk="0">
                  <a:moveTo>
                    <a:pt x="1484" y="0"/>
                  </a:moveTo>
                  <a:cubicBezTo>
                    <a:pt x="249" y="713"/>
                    <a:pt x="1" y="2391"/>
                    <a:pt x="976" y="3432"/>
                  </a:cubicBezTo>
                  <a:cubicBezTo>
                    <a:pt x="1417" y="3902"/>
                    <a:pt x="2004" y="4130"/>
                    <a:pt x="2589" y="4130"/>
                  </a:cubicBezTo>
                  <a:cubicBezTo>
                    <a:pt x="3296" y="4130"/>
                    <a:pt x="3999" y="3795"/>
                    <a:pt x="4432" y="3145"/>
                  </a:cubicBezTo>
                  <a:cubicBezTo>
                    <a:pt x="4281" y="1547"/>
                    <a:pt x="3067" y="253"/>
                    <a:pt x="1484" y="0"/>
                  </a:cubicBezTo>
                  <a:close/>
                </a:path>
              </a:pathLst>
            </a:custGeom>
            <a:solidFill>
              <a:srgbClr val="000000">
                <a:alpha val="16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200;p71">
              <a:extLst>
                <a:ext uri="{FF2B5EF4-FFF2-40B4-BE49-F238E27FC236}">
                  <a16:creationId xmlns:a16="http://schemas.microsoft.com/office/drawing/2014/main" id="{4979B9C5-F2CA-423A-BA74-CC348B73E73B}"/>
                </a:ext>
              </a:extLst>
            </p:cNvPr>
            <p:cNvSpPr/>
            <p:nvPr/>
          </p:nvSpPr>
          <p:spPr>
            <a:xfrm>
              <a:off x="4864925" y="2846250"/>
              <a:ext cx="134625" cy="129550"/>
            </a:xfrm>
            <a:custGeom>
              <a:avLst/>
              <a:gdLst/>
              <a:ahLst/>
              <a:cxnLst/>
              <a:rect l="l" t="t" r="r" b="b"/>
              <a:pathLst>
                <a:path w="5385" h="5182" extrusionOk="0">
                  <a:moveTo>
                    <a:pt x="2795" y="1"/>
                  </a:moveTo>
                  <a:cubicBezTo>
                    <a:pt x="1746" y="1"/>
                    <a:pt x="803" y="633"/>
                    <a:pt x="401" y="1601"/>
                  </a:cubicBezTo>
                  <a:cubicBezTo>
                    <a:pt x="0" y="2569"/>
                    <a:pt x="222" y="3683"/>
                    <a:pt x="963" y="4422"/>
                  </a:cubicBezTo>
                  <a:cubicBezTo>
                    <a:pt x="1458" y="4918"/>
                    <a:pt x="2120" y="5181"/>
                    <a:pt x="2793" y="5181"/>
                  </a:cubicBezTo>
                  <a:cubicBezTo>
                    <a:pt x="3127" y="5181"/>
                    <a:pt x="3464" y="5117"/>
                    <a:pt x="3784" y="4984"/>
                  </a:cubicBezTo>
                  <a:cubicBezTo>
                    <a:pt x="4752" y="4585"/>
                    <a:pt x="5385" y="3639"/>
                    <a:pt x="5385" y="2591"/>
                  </a:cubicBezTo>
                  <a:cubicBezTo>
                    <a:pt x="5385" y="1161"/>
                    <a:pt x="4225" y="1"/>
                    <a:pt x="27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201;p71">
              <a:extLst>
                <a:ext uri="{FF2B5EF4-FFF2-40B4-BE49-F238E27FC236}">
                  <a16:creationId xmlns:a16="http://schemas.microsoft.com/office/drawing/2014/main" id="{9CCEC96E-FAF0-475A-8782-D32554FDF4CF}"/>
                </a:ext>
              </a:extLst>
            </p:cNvPr>
            <p:cNvSpPr/>
            <p:nvPr/>
          </p:nvSpPr>
          <p:spPr>
            <a:xfrm>
              <a:off x="4867600" y="2846250"/>
              <a:ext cx="105075" cy="129575"/>
            </a:xfrm>
            <a:custGeom>
              <a:avLst/>
              <a:gdLst/>
              <a:ahLst/>
              <a:cxnLst/>
              <a:rect l="l" t="t" r="r" b="b"/>
              <a:pathLst>
                <a:path w="4203" h="5183" extrusionOk="0">
                  <a:moveTo>
                    <a:pt x="2689" y="1"/>
                  </a:moveTo>
                  <a:cubicBezTo>
                    <a:pt x="2117" y="1"/>
                    <a:pt x="1551" y="190"/>
                    <a:pt x="1087" y="553"/>
                  </a:cubicBezTo>
                  <a:cubicBezTo>
                    <a:pt x="370" y="1117"/>
                    <a:pt x="0" y="2017"/>
                    <a:pt x="117" y="2924"/>
                  </a:cubicBezTo>
                  <a:cubicBezTo>
                    <a:pt x="234" y="3829"/>
                    <a:pt x="820" y="4604"/>
                    <a:pt x="1656" y="4969"/>
                  </a:cubicBezTo>
                  <a:cubicBezTo>
                    <a:pt x="1987" y="5112"/>
                    <a:pt x="2337" y="5182"/>
                    <a:pt x="2686" y="5182"/>
                  </a:cubicBezTo>
                  <a:cubicBezTo>
                    <a:pt x="3222" y="5182"/>
                    <a:pt x="3753" y="5016"/>
                    <a:pt x="4203" y="4692"/>
                  </a:cubicBezTo>
                  <a:cubicBezTo>
                    <a:pt x="3203" y="4308"/>
                    <a:pt x="2544" y="3347"/>
                    <a:pt x="2544" y="2275"/>
                  </a:cubicBezTo>
                  <a:cubicBezTo>
                    <a:pt x="2544" y="1443"/>
                    <a:pt x="2943" y="660"/>
                    <a:pt x="3619" y="173"/>
                  </a:cubicBezTo>
                  <a:cubicBezTo>
                    <a:pt x="3318" y="57"/>
                    <a:pt x="3003" y="1"/>
                    <a:pt x="2689" y="1"/>
                  </a:cubicBezTo>
                  <a:close/>
                </a:path>
              </a:pathLst>
            </a:custGeom>
            <a:solidFill>
              <a:srgbClr val="000000">
                <a:alpha val="16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B4D76CC-9C06-4B08-9889-D69E26239002}"/>
              </a:ext>
            </a:extLst>
          </p:cNvPr>
          <p:cNvSpPr/>
          <p:nvPr/>
        </p:nvSpPr>
        <p:spPr>
          <a:xfrm>
            <a:off x="1441981" y="1610696"/>
            <a:ext cx="53816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>
                <a:ln w="0"/>
                <a:solidFill>
                  <a:schemeClr val="tx1"/>
                </a:solidFill>
                <a:latin typeface="iCiel Cadena" panose="02000503000000020004" pitchFamily="2" charset="0"/>
              </a:rPr>
              <a:t>Xem lại các bài tập.</a:t>
            </a:r>
          </a:p>
        </p:txBody>
      </p:sp>
      <p:sp>
        <p:nvSpPr>
          <p:cNvPr id="249" name="Rectangle 248">
            <a:extLst>
              <a:ext uri="{FF2B5EF4-FFF2-40B4-BE49-F238E27FC236}">
                <a16:creationId xmlns:a16="http://schemas.microsoft.com/office/drawing/2014/main" id="{2D729A04-ACA8-4BC6-ABA1-98A0D76B737C}"/>
              </a:ext>
            </a:extLst>
          </p:cNvPr>
          <p:cNvSpPr/>
          <p:nvPr/>
        </p:nvSpPr>
        <p:spPr>
          <a:xfrm>
            <a:off x="1435989" y="2448494"/>
            <a:ext cx="633538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800" b="1" cap="none" spc="0">
                <a:ln w="0"/>
                <a:solidFill>
                  <a:schemeClr val="tx1"/>
                </a:solidFill>
                <a:latin typeface="iCiel Cadena" panose="02000503000000020004" pitchFamily="2" charset="0"/>
              </a:rPr>
              <a:t>Chuẩn bị: </a:t>
            </a:r>
          </a:p>
          <a:p>
            <a:r>
              <a:rPr lang="en-US" sz="4800" b="1">
                <a:ln w="0"/>
                <a:solidFill>
                  <a:schemeClr val="tx1"/>
                </a:solidFill>
                <a:latin typeface="iCiel Cadena" panose="02000503000000020004" pitchFamily="2" charset="0"/>
              </a:rPr>
              <a:t>Ôn tập và kiểm tra HK1</a:t>
            </a:r>
            <a:endParaRPr lang="en-US" sz="4800" b="1" cap="none" spc="0">
              <a:ln w="0"/>
              <a:solidFill>
                <a:schemeClr val="tx1"/>
              </a:solidFill>
              <a:latin typeface="iCiel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9019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3909;p61">
            <a:extLst>
              <a:ext uri="{FF2B5EF4-FFF2-40B4-BE49-F238E27FC236}">
                <a16:creationId xmlns:a16="http://schemas.microsoft.com/office/drawing/2014/main" id="{39C01351-5400-44FF-BA89-4DAFD9BE5085}"/>
              </a:ext>
            </a:extLst>
          </p:cNvPr>
          <p:cNvSpPr txBox="1">
            <a:spLocks/>
          </p:cNvSpPr>
          <p:nvPr/>
        </p:nvSpPr>
        <p:spPr>
          <a:xfrm>
            <a:off x="1993791" y="1771037"/>
            <a:ext cx="5227293" cy="1587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oiny"/>
              <a:buNone/>
              <a:defRPr sz="4000" b="0" i="0" u="none" strike="noStrike" cap="none"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400" b="1">
                <a:solidFill>
                  <a:schemeClr val="accent6">
                    <a:lumMod val="75000"/>
                  </a:schemeClr>
                </a:solidFill>
              </a:rPr>
              <a:t>HẸN GẶP LẠI CÁC EM Ở TIẾT HỌC SAU!</a:t>
            </a:r>
            <a:endParaRPr lang="en-US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908" name="Google Shape;3908;p61"/>
          <p:cNvSpPr txBox="1">
            <a:spLocks noGrp="1"/>
          </p:cNvSpPr>
          <p:nvPr>
            <p:ph type="title"/>
          </p:nvPr>
        </p:nvSpPr>
        <p:spPr>
          <a:xfrm flipH="1">
            <a:off x="4032325" y="1413901"/>
            <a:ext cx="1079400" cy="7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6"/>
                </a:solidFill>
              </a:rPr>
              <a:t>04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3909" name="Google Shape;3909;p61"/>
          <p:cNvSpPr txBox="1">
            <a:spLocks noGrp="1"/>
          </p:cNvSpPr>
          <p:nvPr>
            <p:ph type="title" idx="2"/>
          </p:nvPr>
        </p:nvSpPr>
        <p:spPr>
          <a:xfrm>
            <a:off x="1958354" y="1778129"/>
            <a:ext cx="5227293" cy="15872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/>
              <a:t>HẸN GẶP LẠI CÁC EM </a:t>
            </a:r>
            <a:r>
              <a:rPr lang="en" sz="4400" b="1"/>
              <a:t>Ở TIẾT </a:t>
            </a:r>
            <a:r>
              <a:rPr lang="en" sz="4400" b="1" dirty="0"/>
              <a:t>HỌC SAU!</a:t>
            </a:r>
            <a:endParaRPr sz="4400" b="1" dirty="0"/>
          </a:p>
        </p:txBody>
      </p:sp>
      <p:grpSp>
        <p:nvGrpSpPr>
          <p:cNvPr id="3910" name="Google Shape;3910;p61"/>
          <p:cNvGrpSpPr/>
          <p:nvPr/>
        </p:nvGrpSpPr>
        <p:grpSpPr>
          <a:xfrm rot="-1015967" flipH="1">
            <a:off x="1153380" y="1051234"/>
            <a:ext cx="817412" cy="1021168"/>
            <a:chOff x="1298106" y="1009491"/>
            <a:chExt cx="787012" cy="983190"/>
          </a:xfrm>
        </p:grpSpPr>
        <p:sp>
          <p:nvSpPr>
            <p:cNvPr id="3911" name="Google Shape;3911;p61"/>
            <p:cNvSpPr/>
            <p:nvPr/>
          </p:nvSpPr>
          <p:spPr>
            <a:xfrm>
              <a:off x="1474809" y="1009491"/>
              <a:ext cx="313231" cy="264635"/>
            </a:xfrm>
            <a:custGeom>
              <a:avLst/>
              <a:gdLst/>
              <a:ahLst/>
              <a:cxnLst/>
              <a:rect l="l" t="t" r="r" b="b"/>
              <a:pathLst>
                <a:path w="5917" h="4999" extrusionOk="0">
                  <a:moveTo>
                    <a:pt x="3438" y="1"/>
                  </a:moveTo>
                  <a:cubicBezTo>
                    <a:pt x="3393" y="1"/>
                    <a:pt x="3347" y="39"/>
                    <a:pt x="3363" y="97"/>
                  </a:cubicBezTo>
                  <a:cubicBezTo>
                    <a:pt x="3423" y="299"/>
                    <a:pt x="3460" y="507"/>
                    <a:pt x="3472" y="717"/>
                  </a:cubicBezTo>
                  <a:cubicBezTo>
                    <a:pt x="3354" y="692"/>
                    <a:pt x="3233" y="676"/>
                    <a:pt x="3112" y="671"/>
                  </a:cubicBezTo>
                  <a:cubicBezTo>
                    <a:pt x="3021" y="459"/>
                    <a:pt x="2906" y="258"/>
                    <a:pt x="2766" y="73"/>
                  </a:cubicBezTo>
                  <a:cubicBezTo>
                    <a:pt x="2750" y="47"/>
                    <a:pt x="2728" y="37"/>
                    <a:pt x="2706" y="37"/>
                  </a:cubicBezTo>
                  <a:cubicBezTo>
                    <a:pt x="2649" y="37"/>
                    <a:pt x="2594" y="107"/>
                    <a:pt x="2648" y="165"/>
                  </a:cubicBezTo>
                  <a:cubicBezTo>
                    <a:pt x="2765" y="323"/>
                    <a:pt x="2866" y="492"/>
                    <a:pt x="2948" y="671"/>
                  </a:cubicBezTo>
                  <a:lnTo>
                    <a:pt x="2926" y="671"/>
                  </a:lnTo>
                  <a:cubicBezTo>
                    <a:pt x="2819" y="677"/>
                    <a:pt x="2713" y="692"/>
                    <a:pt x="2607" y="714"/>
                  </a:cubicBezTo>
                  <a:cubicBezTo>
                    <a:pt x="2493" y="527"/>
                    <a:pt x="2358" y="353"/>
                    <a:pt x="2205" y="198"/>
                  </a:cubicBezTo>
                  <a:cubicBezTo>
                    <a:pt x="2187" y="179"/>
                    <a:pt x="2168" y="171"/>
                    <a:pt x="2149" y="171"/>
                  </a:cubicBezTo>
                  <a:cubicBezTo>
                    <a:pt x="2089" y="171"/>
                    <a:pt x="2038" y="251"/>
                    <a:pt x="2097" y="306"/>
                  </a:cubicBezTo>
                  <a:cubicBezTo>
                    <a:pt x="2230" y="442"/>
                    <a:pt x="2349" y="590"/>
                    <a:pt x="2451" y="750"/>
                  </a:cubicBezTo>
                  <a:cubicBezTo>
                    <a:pt x="2345" y="780"/>
                    <a:pt x="2241" y="818"/>
                    <a:pt x="2141" y="864"/>
                  </a:cubicBezTo>
                  <a:cubicBezTo>
                    <a:pt x="1989" y="692"/>
                    <a:pt x="1818" y="540"/>
                    <a:pt x="1630" y="408"/>
                  </a:cubicBezTo>
                  <a:cubicBezTo>
                    <a:pt x="1616" y="400"/>
                    <a:pt x="1603" y="397"/>
                    <a:pt x="1590" y="397"/>
                  </a:cubicBezTo>
                  <a:cubicBezTo>
                    <a:pt x="1526" y="397"/>
                    <a:pt x="1481" y="486"/>
                    <a:pt x="1546" y="535"/>
                  </a:cubicBezTo>
                  <a:cubicBezTo>
                    <a:pt x="1711" y="651"/>
                    <a:pt x="1864" y="785"/>
                    <a:pt x="2000" y="934"/>
                  </a:cubicBezTo>
                  <a:cubicBezTo>
                    <a:pt x="1907" y="983"/>
                    <a:pt x="1818" y="1038"/>
                    <a:pt x="1734" y="1102"/>
                  </a:cubicBezTo>
                  <a:cubicBezTo>
                    <a:pt x="1487" y="842"/>
                    <a:pt x="1169" y="662"/>
                    <a:pt x="1150" y="651"/>
                  </a:cubicBezTo>
                  <a:cubicBezTo>
                    <a:pt x="1137" y="643"/>
                    <a:pt x="1124" y="640"/>
                    <a:pt x="1112" y="640"/>
                  </a:cubicBezTo>
                  <a:cubicBezTo>
                    <a:pt x="1044" y="640"/>
                    <a:pt x="1002" y="741"/>
                    <a:pt x="1076" y="784"/>
                  </a:cubicBezTo>
                  <a:cubicBezTo>
                    <a:pt x="1081" y="785"/>
                    <a:pt x="1386" y="959"/>
                    <a:pt x="1617" y="1198"/>
                  </a:cubicBezTo>
                  <a:cubicBezTo>
                    <a:pt x="1554" y="1254"/>
                    <a:pt x="1492" y="1314"/>
                    <a:pt x="1435" y="1377"/>
                  </a:cubicBezTo>
                  <a:cubicBezTo>
                    <a:pt x="1141" y="1141"/>
                    <a:pt x="763" y="1004"/>
                    <a:pt x="742" y="996"/>
                  </a:cubicBezTo>
                  <a:cubicBezTo>
                    <a:pt x="732" y="992"/>
                    <a:pt x="723" y="991"/>
                    <a:pt x="714" y="991"/>
                  </a:cubicBezTo>
                  <a:cubicBezTo>
                    <a:pt x="638" y="991"/>
                    <a:pt x="605" y="1108"/>
                    <a:pt x="690" y="1138"/>
                  </a:cubicBezTo>
                  <a:cubicBezTo>
                    <a:pt x="696" y="1140"/>
                    <a:pt x="1062" y="1274"/>
                    <a:pt x="1337" y="1491"/>
                  </a:cubicBezTo>
                  <a:cubicBezTo>
                    <a:pt x="1279" y="1562"/>
                    <a:pt x="1226" y="1637"/>
                    <a:pt x="1179" y="1716"/>
                  </a:cubicBezTo>
                  <a:cubicBezTo>
                    <a:pt x="859" y="1501"/>
                    <a:pt x="454" y="1396"/>
                    <a:pt x="430" y="1390"/>
                  </a:cubicBezTo>
                  <a:cubicBezTo>
                    <a:pt x="422" y="1388"/>
                    <a:pt x="415" y="1387"/>
                    <a:pt x="408" y="1387"/>
                  </a:cubicBezTo>
                  <a:cubicBezTo>
                    <a:pt x="327" y="1387"/>
                    <a:pt x="303" y="1514"/>
                    <a:pt x="394" y="1535"/>
                  </a:cubicBezTo>
                  <a:cubicBezTo>
                    <a:pt x="398" y="1537"/>
                    <a:pt x="807" y="1643"/>
                    <a:pt x="1106" y="1849"/>
                  </a:cubicBezTo>
                  <a:cubicBezTo>
                    <a:pt x="1073" y="1912"/>
                    <a:pt x="1043" y="1979"/>
                    <a:pt x="1017" y="2045"/>
                  </a:cubicBezTo>
                  <a:cubicBezTo>
                    <a:pt x="669" y="1890"/>
                    <a:pt x="261" y="1854"/>
                    <a:pt x="237" y="1852"/>
                  </a:cubicBezTo>
                  <a:cubicBezTo>
                    <a:pt x="234" y="1852"/>
                    <a:pt x="232" y="1852"/>
                    <a:pt x="230" y="1852"/>
                  </a:cubicBezTo>
                  <a:cubicBezTo>
                    <a:pt x="137" y="1852"/>
                    <a:pt x="127" y="1995"/>
                    <a:pt x="226" y="2002"/>
                  </a:cubicBezTo>
                  <a:cubicBezTo>
                    <a:pt x="231" y="2002"/>
                    <a:pt x="641" y="2039"/>
                    <a:pt x="968" y="2188"/>
                  </a:cubicBezTo>
                  <a:cubicBezTo>
                    <a:pt x="937" y="2283"/>
                    <a:pt x="913" y="2381"/>
                    <a:pt x="897" y="2479"/>
                  </a:cubicBezTo>
                  <a:cubicBezTo>
                    <a:pt x="794" y="2463"/>
                    <a:pt x="688" y="2457"/>
                    <a:pt x="589" y="2457"/>
                  </a:cubicBezTo>
                  <a:cubicBezTo>
                    <a:pt x="326" y="2457"/>
                    <a:pt x="107" y="2498"/>
                    <a:pt x="91" y="2501"/>
                  </a:cubicBezTo>
                  <a:cubicBezTo>
                    <a:pt x="1" y="2522"/>
                    <a:pt x="21" y="2651"/>
                    <a:pt x="106" y="2651"/>
                  </a:cubicBezTo>
                  <a:cubicBezTo>
                    <a:pt x="111" y="2651"/>
                    <a:pt x="115" y="2650"/>
                    <a:pt x="120" y="2650"/>
                  </a:cubicBezTo>
                  <a:cubicBezTo>
                    <a:pt x="123" y="2649"/>
                    <a:pt x="339" y="2609"/>
                    <a:pt x="593" y="2609"/>
                  </a:cubicBezTo>
                  <a:cubicBezTo>
                    <a:pt x="686" y="2609"/>
                    <a:pt x="785" y="2615"/>
                    <a:pt x="880" y="2629"/>
                  </a:cubicBezTo>
                  <a:cubicBezTo>
                    <a:pt x="869" y="2731"/>
                    <a:pt x="865" y="2833"/>
                    <a:pt x="869" y="2935"/>
                  </a:cubicBezTo>
                  <a:cubicBezTo>
                    <a:pt x="517" y="2970"/>
                    <a:pt x="185" y="3104"/>
                    <a:pt x="164" y="3112"/>
                  </a:cubicBezTo>
                  <a:cubicBezTo>
                    <a:pt x="88" y="3144"/>
                    <a:pt x="110" y="3258"/>
                    <a:pt x="194" y="3258"/>
                  </a:cubicBezTo>
                  <a:cubicBezTo>
                    <a:pt x="204" y="3258"/>
                    <a:pt x="213" y="3256"/>
                    <a:pt x="223" y="3253"/>
                  </a:cubicBezTo>
                  <a:cubicBezTo>
                    <a:pt x="228" y="3251"/>
                    <a:pt x="552" y="3118"/>
                    <a:pt x="884" y="3085"/>
                  </a:cubicBezTo>
                  <a:cubicBezTo>
                    <a:pt x="894" y="3178"/>
                    <a:pt x="910" y="3270"/>
                    <a:pt x="932" y="3362"/>
                  </a:cubicBezTo>
                  <a:cubicBezTo>
                    <a:pt x="593" y="3470"/>
                    <a:pt x="296" y="3672"/>
                    <a:pt x="277" y="3685"/>
                  </a:cubicBezTo>
                  <a:cubicBezTo>
                    <a:pt x="209" y="3732"/>
                    <a:pt x="255" y="3825"/>
                    <a:pt x="319" y="3825"/>
                  </a:cubicBezTo>
                  <a:cubicBezTo>
                    <a:pt x="333" y="3825"/>
                    <a:pt x="347" y="3820"/>
                    <a:pt x="362" y="3810"/>
                  </a:cubicBezTo>
                  <a:cubicBezTo>
                    <a:pt x="367" y="3807"/>
                    <a:pt x="658" y="3609"/>
                    <a:pt x="976" y="3506"/>
                  </a:cubicBezTo>
                  <a:cubicBezTo>
                    <a:pt x="998" y="3576"/>
                    <a:pt x="1025" y="3645"/>
                    <a:pt x="1055" y="3713"/>
                  </a:cubicBezTo>
                  <a:cubicBezTo>
                    <a:pt x="859" y="3839"/>
                    <a:pt x="679" y="3986"/>
                    <a:pt x="519" y="4155"/>
                  </a:cubicBezTo>
                  <a:cubicBezTo>
                    <a:pt x="472" y="4212"/>
                    <a:pt x="521" y="4280"/>
                    <a:pt x="578" y="4280"/>
                  </a:cubicBezTo>
                  <a:cubicBezTo>
                    <a:pt x="595" y="4280"/>
                    <a:pt x="613" y="4274"/>
                    <a:pt x="630" y="4258"/>
                  </a:cubicBezTo>
                  <a:cubicBezTo>
                    <a:pt x="778" y="4103"/>
                    <a:pt x="943" y="3967"/>
                    <a:pt x="1122" y="3850"/>
                  </a:cubicBezTo>
                  <a:cubicBezTo>
                    <a:pt x="1499" y="4560"/>
                    <a:pt x="2236" y="4998"/>
                    <a:pt x="3032" y="4998"/>
                  </a:cubicBezTo>
                  <a:cubicBezTo>
                    <a:pt x="3085" y="4998"/>
                    <a:pt x="3139" y="4996"/>
                    <a:pt x="3192" y="4992"/>
                  </a:cubicBezTo>
                  <a:cubicBezTo>
                    <a:pt x="4047" y="4929"/>
                    <a:pt x="4785" y="4367"/>
                    <a:pt x="5071" y="3558"/>
                  </a:cubicBezTo>
                  <a:cubicBezTo>
                    <a:pt x="5179" y="3573"/>
                    <a:pt x="5286" y="3581"/>
                    <a:pt x="5394" y="3581"/>
                  </a:cubicBezTo>
                  <a:cubicBezTo>
                    <a:pt x="5538" y="3581"/>
                    <a:pt x="5684" y="3569"/>
                    <a:pt x="5826" y="3549"/>
                  </a:cubicBezTo>
                  <a:cubicBezTo>
                    <a:pt x="5917" y="3529"/>
                    <a:pt x="5899" y="3398"/>
                    <a:pt x="5812" y="3398"/>
                  </a:cubicBezTo>
                  <a:cubicBezTo>
                    <a:pt x="5809" y="3398"/>
                    <a:pt x="5806" y="3398"/>
                    <a:pt x="5802" y="3398"/>
                  </a:cubicBezTo>
                  <a:lnTo>
                    <a:pt x="5802" y="3400"/>
                  </a:lnTo>
                  <a:cubicBezTo>
                    <a:pt x="5798" y="3400"/>
                    <a:pt x="5615" y="3429"/>
                    <a:pt x="5390" y="3429"/>
                  </a:cubicBezTo>
                  <a:cubicBezTo>
                    <a:pt x="5303" y="3429"/>
                    <a:pt x="5209" y="3425"/>
                    <a:pt x="5117" y="3413"/>
                  </a:cubicBezTo>
                  <a:cubicBezTo>
                    <a:pt x="5139" y="3335"/>
                    <a:pt x="5157" y="3254"/>
                    <a:pt x="5171" y="3174"/>
                  </a:cubicBezTo>
                  <a:cubicBezTo>
                    <a:pt x="5383" y="3153"/>
                    <a:pt x="5594" y="3109"/>
                    <a:pt x="5796" y="3044"/>
                  </a:cubicBezTo>
                  <a:cubicBezTo>
                    <a:pt x="5881" y="3014"/>
                    <a:pt x="5851" y="2895"/>
                    <a:pt x="5775" y="2895"/>
                  </a:cubicBezTo>
                  <a:cubicBezTo>
                    <a:pt x="5766" y="2895"/>
                    <a:pt x="5757" y="2896"/>
                    <a:pt x="5747" y="2900"/>
                  </a:cubicBezTo>
                  <a:cubicBezTo>
                    <a:pt x="5565" y="2958"/>
                    <a:pt x="5377" y="2998"/>
                    <a:pt x="5187" y="3020"/>
                  </a:cubicBezTo>
                  <a:cubicBezTo>
                    <a:pt x="5195" y="2928"/>
                    <a:pt x="5198" y="2837"/>
                    <a:pt x="5195" y="2745"/>
                  </a:cubicBezTo>
                  <a:cubicBezTo>
                    <a:pt x="5397" y="2699"/>
                    <a:pt x="5594" y="2632"/>
                    <a:pt x="5782" y="2545"/>
                  </a:cubicBezTo>
                  <a:cubicBezTo>
                    <a:pt x="5857" y="2505"/>
                    <a:pt x="5818" y="2402"/>
                    <a:pt x="5747" y="2402"/>
                  </a:cubicBezTo>
                  <a:cubicBezTo>
                    <a:pt x="5737" y="2402"/>
                    <a:pt x="5727" y="2404"/>
                    <a:pt x="5715" y="2409"/>
                  </a:cubicBezTo>
                  <a:cubicBezTo>
                    <a:pt x="5544" y="2487"/>
                    <a:pt x="5366" y="2548"/>
                    <a:pt x="5182" y="2593"/>
                  </a:cubicBezTo>
                  <a:cubicBezTo>
                    <a:pt x="5172" y="2512"/>
                    <a:pt x="5160" y="2430"/>
                    <a:pt x="5142" y="2351"/>
                  </a:cubicBezTo>
                  <a:cubicBezTo>
                    <a:pt x="5335" y="2283"/>
                    <a:pt x="5522" y="2194"/>
                    <a:pt x="5698" y="2088"/>
                  </a:cubicBezTo>
                  <a:cubicBezTo>
                    <a:pt x="5769" y="2042"/>
                    <a:pt x="5724" y="1947"/>
                    <a:pt x="5659" y="1947"/>
                  </a:cubicBezTo>
                  <a:cubicBezTo>
                    <a:pt x="5646" y="1947"/>
                    <a:pt x="5631" y="1951"/>
                    <a:pt x="5617" y="1960"/>
                  </a:cubicBezTo>
                  <a:cubicBezTo>
                    <a:pt x="5454" y="2058"/>
                    <a:pt x="5282" y="2140"/>
                    <a:pt x="5103" y="2205"/>
                  </a:cubicBezTo>
                  <a:cubicBezTo>
                    <a:pt x="5074" y="2115"/>
                    <a:pt x="5043" y="2026"/>
                    <a:pt x="5003" y="1941"/>
                  </a:cubicBezTo>
                  <a:cubicBezTo>
                    <a:pt x="5188" y="1855"/>
                    <a:pt x="5364" y="1751"/>
                    <a:pt x="5527" y="1629"/>
                  </a:cubicBezTo>
                  <a:cubicBezTo>
                    <a:pt x="5586" y="1579"/>
                    <a:pt x="5540" y="1495"/>
                    <a:pt x="5478" y="1495"/>
                  </a:cubicBezTo>
                  <a:cubicBezTo>
                    <a:pt x="5464" y="1495"/>
                    <a:pt x="5449" y="1500"/>
                    <a:pt x="5434" y="1510"/>
                  </a:cubicBezTo>
                  <a:cubicBezTo>
                    <a:pt x="5279" y="1626"/>
                    <a:pt x="5111" y="1724"/>
                    <a:pt x="4935" y="1806"/>
                  </a:cubicBezTo>
                  <a:cubicBezTo>
                    <a:pt x="4892" y="1725"/>
                    <a:pt x="4843" y="1649"/>
                    <a:pt x="4791" y="1575"/>
                  </a:cubicBezTo>
                  <a:cubicBezTo>
                    <a:pt x="4975" y="1429"/>
                    <a:pt x="5141" y="1263"/>
                    <a:pt x="5285" y="1078"/>
                  </a:cubicBezTo>
                  <a:cubicBezTo>
                    <a:pt x="5328" y="1020"/>
                    <a:pt x="5277" y="956"/>
                    <a:pt x="5223" y="956"/>
                  </a:cubicBezTo>
                  <a:cubicBezTo>
                    <a:pt x="5202" y="956"/>
                    <a:pt x="5181" y="965"/>
                    <a:pt x="5165" y="988"/>
                  </a:cubicBezTo>
                  <a:cubicBezTo>
                    <a:pt x="5161" y="991"/>
                    <a:pt x="4957" y="1258"/>
                    <a:pt x="4698" y="1456"/>
                  </a:cubicBezTo>
                  <a:cubicBezTo>
                    <a:pt x="4618" y="1361"/>
                    <a:pt x="4533" y="1273"/>
                    <a:pt x="4440" y="1194"/>
                  </a:cubicBezTo>
                  <a:cubicBezTo>
                    <a:pt x="4631" y="888"/>
                    <a:pt x="4728" y="530"/>
                    <a:pt x="4732" y="508"/>
                  </a:cubicBezTo>
                  <a:cubicBezTo>
                    <a:pt x="4749" y="450"/>
                    <a:pt x="4703" y="413"/>
                    <a:pt x="4658" y="413"/>
                  </a:cubicBezTo>
                  <a:cubicBezTo>
                    <a:pt x="4628" y="413"/>
                    <a:pt x="4598" y="430"/>
                    <a:pt x="4587" y="469"/>
                  </a:cubicBezTo>
                  <a:cubicBezTo>
                    <a:pt x="4585" y="475"/>
                    <a:pt x="4495" y="812"/>
                    <a:pt x="4321" y="1095"/>
                  </a:cubicBezTo>
                  <a:cubicBezTo>
                    <a:pt x="4232" y="1030"/>
                    <a:pt x="4139" y="972"/>
                    <a:pt x="4041" y="921"/>
                  </a:cubicBezTo>
                  <a:cubicBezTo>
                    <a:pt x="4102" y="557"/>
                    <a:pt x="4049" y="174"/>
                    <a:pt x="4045" y="152"/>
                  </a:cubicBezTo>
                  <a:cubicBezTo>
                    <a:pt x="4038" y="110"/>
                    <a:pt x="4006" y="90"/>
                    <a:pt x="3973" y="90"/>
                  </a:cubicBezTo>
                  <a:cubicBezTo>
                    <a:pt x="3932" y="90"/>
                    <a:pt x="3891" y="121"/>
                    <a:pt x="3897" y="174"/>
                  </a:cubicBezTo>
                  <a:cubicBezTo>
                    <a:pt x="3897" y="179"/>
                    <a:pt x="3946" y="524"/>
                    <a:pt x="3898" y="853"/>
                  </a:cubicBezTo>
                  <a:cubicBezTo>
                    <a:pt x="3811" y="814"/>
                    <a:pt x="3719" y="780"/>
                    <a:pt x="3628" y="753"/>
                  </a:cubicBezTo>
                  <a:cubicBezTo>
                    <a:pt x="3618" y="405"/>
                    <a:pt x="3515" y="73"/>
                    <a:pt x="3509" y="52"/>
                  </a:cubicBezTo>
                  <a:cubicBezTo>
                    <a:pt x="3496" y="16"/>
                    <a:pt x="3467" y="1"/>
                    <a:pt x="34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61"/>
            <p:cNvSpPr/>
            <p:nvPr/>
          </p:nvSpPr>
          <p:spPr>
            <a:xfrm>
              <a:off x="1298106" y="1205302"/>
              <a:ext cx="720374" cy="720215"/>
            </a:xfrm>
            <a:custGeom>
              <a:avLst/>
              <a:gdLst/>
              <a:ahLst/>
              <a:cxnLst/>
              <a:rect l="l" t="t" r="r" b="b"/>
              <a:pathLst>
                <a:path w="13608" h="13605" extrusionOk="0">
                  <a:moveTo>
                    <a:pt x="6933" y="1"/>
                  </a:moveTo>
                  <a:cubicBezTo>
                    <a:pt x="6835" y="1"/>
                    <a:pt x="6735" y="3"/>
                    <a:pt x="6633" y="8"/>
                  </a:cubicBezTo>
                  <a:lnTo>
                    <a:pt x="6633" y="3"/>
                  </a:lnTo>
                  <a:cubicBezTo>
                    <a:pt x="6581" y="7"/>
                    <a:pt x="6532" y="13"/>
                    <a:pt x="6481" y="19"/>
                  </a:cubicBezTo>
                  <a:cubicBezTo>
                    <a:pt x="6431" y="24"/>
                    <a:pt x="6380" y="24"/>
                    <a:pt x="6329" y="30"/>
                  </a:cubicBezTo>
                  <a:lnTo>
                    <a:pt x="6329" y="33"/>
                  </a:lnTo>
                  <a:cubicBezTo>
                    <a:pt x="1" y="819"/>
                    <a:pt x="1110" y="10468"/>
                    <a:pt x="1520" y="13034"/>
                  </a:cubicBezTo>
                  <a:cubicBezTo>
                    <a:pt x="1574" y="13365"/>
                    <a:pt x="1860" y="13605"/>
                    <a:pt x="2189" y="13605"/>
                  </a:cubicBezTo>
                  <a:cubicBezTo>
                    <a:pt x="2209" y="13605"/>
                    <a:pt x="2230" y="13604"/>
                    <a:pt x="2250" y="13602"/>
                  </a:cubicBezTo>
                  <a:lnTo>
                    <a:pt x="2318" y="13596"/>
                  </a:lnTo>
                  <a:cubicBezTo>
                    <a:pt x="2685" y="13564"/>
                    <a:pt x="2961" y="13244"/>
                    <a:pt x="2937" y="12877"/>
                  </a:cubicBezTo>
                  <a:lnTo>
                    <a:pt x="2665" y="8477"/>
                  </a:lnTo>
                  <a:cubicBezTo>
                    <a:pt x="2613" y="7636"/>
                    <a:pt x="3241" y="6906"/>
                    <a:pt x="4082" y="6834"/>
                  </a:cubicBezTo>
                  <a:lnTo>
                    <a:pt x="6896" y="6590"/>
                  </a:lnTo>
                  <a:lnTo>
                    <a:pt x="7200" y="6563"/>
                  </a:lnTo>
                  <a:lnTo>
                    <a:pt x="10014" y="6319"/>
                  </a:lnTo>
                  <a:cubicBezTo>
                    <a:pt x="10060" y="6315"/>
                    <a:pt x="10105" y="6313"/>
                    <a:pt x="10150" y="6313"/>
                  </a:cubicBezTo>
                  <a:cubicBezTo>
                    <a:pt x="10934" y="6313"/>
                    <a:pt x="11605" y="6903"/>
                    <a:pt x="11692" y="7696"/>
                  </a:cubicBezTo>
                  <a:lnTo>
                    <a:pt x="12180" y="12076"/>
                  </a:lnTo>
                  <a:cubicBezTo>
                    <a:pt x="12218" y="12423"/>
                    <a:pt x="12511" y="12680"/>
                    <a:pt x="12852" y="12680"/>
                  </a:cubicBezTo>
                  <a:cubicBezTo>
                    <a:pt x="12873" y="12680"/>
                    <a:pt x="12893" y="12679"/>
                    <a:pt x="12914" y="12678"/>
                  </a:cubicBezTo>
                  <a:lnTo>
                    <a:pt x="12982" y="12673"/>
                  </a:lnTo>
                  <a:cubicBezTo>
                    <a:pt x="13337" y="12643"/>
                    <a:pt x="13607" y="12344"/>
                    <a:pt x="13603" y="11987"/>
                  </a:cubicBezTo>
                  <a:cubicBezTo>
                    <a:pt x="13567" y="9433"/>
                    <a:pt x="13021" y="1"/>
                    <a:pt x="69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61"/>
            <p:cNvSpPr/>
            <p:nvPr/>
          </p:nvSpPr>
          <p:spPr>
            <a:xfrm>
              <a:off x="1301812" y="1790777"/>
              <a:ext cx="214767" cy="201904"/>
            </a:xfrm>
            <a:custGeom>
              <a:avLst/>
              <a:gdLst/>
              <a:ahLst/>
              <a:cxnLst/>
              <a:rect l="l" t="t" r="r" b="b"/>
              <a:pathLst>
                <a:path w="4057" h="3814" extrusionOk="0">
                  <a:moveTo>
                    <a:pt x="2274" y="1"/>
                  </a:moveTo>
                  <a:cubicBezTo>
                    <a:pt x="2242" y="1"/>
                    <a:pt x="2210" y="29"/>
                    <a:pt x="2223" y="70"/>
                  </a:cubicBezTo>
                  <a:cubicBezTo>
                    <a:pt x="2269" y="204"/>
                    <a:pt x="2299" y="343"/>
                    <a:pt x="2313" y="484"/>
                  </a:cubicBezTo>
                  <a:cubicBezTo>
                    <a:pt x="2231" y="470"/>
                    <a:pt x="2147" y="460"/>
                    <a:pt x="2061" y="460"/>
                  </a:cubicBezTo>
                  <a:cubicBezTo>
                    <a:pt x="1995" y="320"/>
                    <a:pt x="1911" y="188"/>
                    <a:pt x="1814" y="68"/>
                  </a:cubicBezTo>
                  <a:cubicBezTo>
                    <a:pt x="1803" y="52"/>
                    <a:pt x="1788" y="46"/>
                    <a:pt x="1774" y="46"/>
                  </a:cubicBezTo>
                  <a:cubicBezTo>
                    <a:pt x="1734" y="46"/>
                    <a:pt x="1697" y="96"/>
                    <a:pt x="1735" y="134"/>
                  </a:cubicBezTo>
                  <a:cubicBezTo>
                    <a:pt x="1818" y="237"/>
                    <a:pt x="1889" y="347"/>
                    <a:pt x="1949" y="464"/>
                  </a:cubicBezTo>
                  <a:cubicBezTo>
                    <a:pt x="1936" y="464"/>
                    <a:pt x="1924" y="464"/>
                    <a:pt x="1911" y="465"/>
                  </a:cubicBezTo>
                  <a:cubicBezTo>
                    <a:pt x="1845" y="472"/>
                    <a:pt x="1778" y="483"/>
                    <a:pt x="1713" y="497"/>
                  </a:cubicBezTo>
                  <a:cubicBezTo>
                    <a:pt x="1632" y="378"/>
                    <a:pt x="1537" y="267"/>
                    <a:pt x="1433" y="168"/>
                  </a:cubicBezTo>
                  <a:cubicBezTo>
                    <a:pt x="1422" y="158"/>
                    <a:pt x="1410" y="153"/>
                    <a:pt x="1399" y="153"/>
                  </a:cubicBezTo>
                  <a:cubicBezTo>
                    <a:pt x="1357" y="153"/>
                    <a:pt x="1322" y="208"/>
                    <a:pt x="1363" y="245"/>
                  </a:cubicBezTo>
                  <a:cubicBezTo>
                    <a:pt x="1452" y="329"/>
                    <a:pt x="1533" y="422"/>
                    <a:pt x="1604" y="524"/>
                  </a:cubicBezTo>
                  <a:cubicBezTo>
                    <a:pt x="1531" y="546"/>
                    <a:pt x="1460" y="573"/>
                    <a:pt x="1390" y="606"/>
                  </a:cubicBezTo>
                  <a:cubicBezTo>
                    <a:pt x="1286" y="502"/>
                    <a:pt x="1170" y="407"/>
                    <a:pt x="1045" y="328"/>
                  </a:cubicBezTo>
                  <a:cubicBezTo>
                    <a:pt x="1036" y="321"/>
                    <a:pt x="1026" y="319"/>
                    <a:pt x="1017" y="319"/>
                  </a:cubicBezTo>
                  <a:cubicBezTo>
                    <a:pt x="973" y="319"/>
                    <a:pt x="943" y="384"/>
                    <a:pt x="991" y="415"/>
                  </a:cubicBezTo>
                  <a:cubicBezTo>
                    <a:pt x="1099" y="486"/>
                    <a:pt x="1199" y="565"/>
                    <a:pt x="1292" y="655"/>
                  </a:cubicBezTo>
                  <a:cubicBezTo>
                    <a:pt x="1227" y="690"/>
                    <a:pt x="1167" y="730"/>
                    <a:pt x="1110" y="774"/>
                  </a:cubicBezTo>
                  <a:cubicBezTo>
                    <a:pt x="991" y="668"/>
                    <a:pt x="863" y="578"/>
                    <a:pt x="724" y="503"/>
                  </a:cubicBezTo>
                  <a:cubicBezTo>
                    <a:pt x="715" y="499"/>
                    <a:pt x="706" y="497"/>
                    <a:pt x="698" y="497"/>
                  </a:cubicBezTo>
                  <a:cubicBezTo>
                    <a:pt x="651" y="497"/>
                    <a:pt x="623" y="568"/>
                    <a:pt x="676" y="595"/>
                  </a:cubicBezTo>
                  <a:cubicBezTo>
                    <a:pt x="801" y="663"/>
                    <a:pt x="920" y="745"/>
                    <a:pt x="1028" y="840"/>
                  </a:cubicBezTo>
                  <a:cubicBezTo>
                    <a:pt x="983" y="880"/>
                    <a:pt x="941" y="921"/>
                    <a:pt x="900" y="967"/>
                  </a:cubicBezTo>
                  <a:cubicBezTo>
                    <a:pt x="760" y="875"/>
                    <a:pt x="610" y="802"/>
                    <a:pt x="452" y="750"/>
                  </a:cubicBezTo>
                  <a:cubicBezTo>
                    <a:pt x="446" y="748"/>
                    <a:pt x="440" y="747"/>
                    <a:pt x="434" y="747"/>
                  </a:cubicBezTo>
                  <a:cubicBezTo>
                    <a:pt x="382" y="747"/>
                    <a:pt x="361" y="831"/>
                    <a:pt x="422" y="850"/>
                  </a:cubicBezTo>
                  <a:cubicBezTo>
                    <a:pt x="566" y="897"/>
                    <a:pt x="703" y="964"/>
                    <a:pt x="831" y="1046"/>
                  </a:cubicBezTo>
                  <a:cubicBezTo>
                    <a:pt x="792" y="1097"/>
                    <a:pt x="756" y="1149"/>
                    <a:pt x="722" y="1204"/>
                  </a:cubicBezTo>
                  <a:cubicBezTo>
                    <a:pt x="573" y="1125"/>
                    <a:pt x="414" y="1065"/>
                    <a:pt x="249" y="1029"/>
                  </a:cubicBezTo>
                  <a:cubicBezTo>
                    <a:pt x="245" y="1028"/>
                    <a:pt x="240" y="1027"/>
                    <a:pt x="237" y="1027"/>
                  </a:cubicBezTo>
                  <a:cubicBezTo>
                    <a:pt x="180" y="1027"/>
                    <a:pt x="165" y="1117"/>
                    <a:pt x="228" y="1130"/>
                  </a:cubicBezTo>
                  <a:cubicBezTo>
                    <a:pt x="382" y="1165"/>
                    <a:pt x="531" y="1220"/>
                    <a:pt x="672" y="1295"/>
                  </a:cubicBezTo>
                  <a:cubicBezTo>
                    <a:pt x="648" y="1341"/>
                    <a:pt x="626" y="1390"/>
                    <a:pt x="605" y="1439"/>
                  </a:cubicBezTo>
                  <a:cubicBezTo>
                    <a:pt x="452" y="1390"/>
                    <a:pt x="292" y="1360"/>
                    <a:pt x="130" y="1350"/>
                  </a:cubicBezTo>
                  <a:cubicBezTo>
                    <a:pt x="129" y="1350"/>
                    <a:pt x="128" y="1350"/>
                    <a:pt x="127" y="1350"/>
                  </a:cubicBezTo>
                  <a:cubicBezTo>
                    <a:pt x="100" y="1350"/>
                    <a:pt x="78" y="1372"/>
                    <a:pt x="76" y="1399"/>
                  </a:cubicBezTo>
                  <a:cubicBezTo>
                    <a:pt x="75" y="1428"/>
                    <a:pt x="97" y="1451"/>
                    <a:pt x="126" y="1453"/>
                  </a:cubicBezTo>
                  <a:cubicBezTo>
                    <a:pt x="276" y="1462"/>
                    <a:pt x="425" y="1491"/>
                    <a:pt x="570" y="1535"/>
                  </a:cubicBezTo>
                  <a:cubicBezTo>
                    <a:pt x="547" y="1608"/>
                    <a:pt x="531" y="1681"/>
                    <a:pt x="518" y="1755"/>
                  </a:cubicBezTo>
                  <a:cubicBezTo>
                    <a:pt x="498" y="1755"/>
                    <a:pt x="479" y="1754"/>
                    <a:pt x="459" y="1754"/>
                  </a:cubicBezTo>
                  <a:cubicBezTo>
                    <a:pt x="320" y="1754"/>
                    <a:pt x="182" y="1769"/>
                    <a:pt x="46" y="1798"/>
                  </a:cubicBezTo>
                  <a:cubicBezTo>
                    <a:pt x="18" y="1804"/>
                    <a:pt x="0" y="1831"/>
                    <a:pt x="7" y="1860"/>
                  </a:cubicBezTo>
                  <a:cubicBezTo>
                    <a:pt x="12" y="1884"/>
                    <a:pt x="33" y="1901"/>
                    <a:pt x="57" y="1901"/>
                  </a:cubicBezTo>
                  <a:cubicBezTo>
                    <a:pt x="61" y="1901"/>
                    <a:pt x="65" y="1900"/>
                    <a:pt x="69" y="1899"/>
                  </a:cubicBezTo>
                  <a:cubicBezTo>
                    <a:pt x="198" y="1872"/>
                    <a:pt x="329" y="1859"/>
                    <a:pt x="460" y="1859"/>
                  </a:cubicBezTo>
                  <a:cubicBezTo>
                    <a:pt x="475" y="1859"/>
                    <a:pt x="489" y="1859"/>
                    <a:pt x="504" y="1860"/>
                  </a:cubicBezTo>
                  <a:cubicBezTo>
                    <a:pt x="498" y="1936"/>
                    <a:pt x="496" y="2013"/>
                    <a:pt x="501" y="2091"/>
                  </a:cubicBezTo>
                  <a:cubicBezTo>
                    <a:pt x="366" y="2119"/>
                    <a:pt x="236" y="2161"/>
                    <a:pt x="111" y="2216"/>
                  </a:cubicBezTo>
                  <a:cubicBezTo>
                    <a:pt x="61" y="2238"/>
                    <a:pt x="78" y="2314"/>
                    <a:pt x="133" y="2314"/>
                  </a:cubicBezTo>
                  <a:cubicBezTo>
                    <a:pt x="140" y="2314"/>
                    <a:pt x="148" y="2312"/>
                    <a:pt x="154" y="2309"/>
                  </a:cubicBezTo>
                  <a:cubicBezTo>
                    <a:pt x="270" y="2260"/>
                    <a:pt x="388" y="2222"/>
                    <a:pt x="510" y="2195"/>
                  </a:cubicBezTo>
                  <a:cubicBezTo>
                    <a:pt x="518" y="2265"/>
                    <a:pt x="531" y="2335"/>
                    <a:pt x="550" y="2404"/>
                  </a:cubicBezTo>
                  <a:cubicBezTo>
                    <a:pt x="428" y="2458"/>
                    <a:pt x="311" y="2525"/>
                    <a:pt x="203" y="2602"/>
                  </a:cubicBezTo>
                  <a:cubicBezTo>
                    <a:pt x="156" y="2635"/>
                    <a:pt x="189" y="2698"/>
                    <a:pt x="232" y="2698"/>
                  </a:cubicBezTo>
                  <a:cubicBezTo>
                    <a:pt x="243" y="2698"/>
                    <a:pt x="254" y="2695"/>
                    <a:pt x="265" y="2686"/>
                  </a:cubicBezTo>
                  <a:cubicBezTo>
                    <a:pt x="365" y="2615"/>
                    <a:pt x="469" y="2555"/>
                    <a:pt x="580" y="2502"/>
                  </a:cubicBezTo>
                  <a:cubicBezTo>
                    <a:pt x="599" y="2559"/>
                    <a:pt x="621" y="2613"/>
                    <a:pt x="646" y="2667"/>
                  </a:cubicBezTo>
                  <a:cubicBezTo>
                    <a:pt x="550" y="2743"/>
                    <a:pt x="461" y="2827"/>
                    <a:pt x="380" y="2919"/>
                  </a:cubicBezTo>
                  <a:cubicBezTo>
                    <a:pt x="347" y="2958"/>
                    <a:pt x="383" y="3004"/>
                    <a:pt x="421" y="3004"/>
                  </a:cubicBezTo>
                  <a:cubicBezTo>
                    <a:pt x="434" y="3004"/>
                    <a:pt x="448" y="2999"/>
                    <a:pt x="460" y="2985"/>
                  </a:cubicBezTo>
                  <a:cubicBezTo>
                    <a:pt x="532" y="2904"/>
                    <a:pt x="610" y="2830"/>
                    <a:pt x="695" y="2760"/>
                  </a:cubicBezTo>
                  <a:cubicBezTo>
                    <a:pt x="722" y="2809"/>
                    <a:pt x="752" y="2857"/>
                    <a:pt x="786" y="2903"/>
                  </a:cubicBezTo>
                  <a:cubicBezTo>
                    <a:pt x="719" y="2971"/>
                    <a:pt x="657" y="3045"/>
                    <a:pt x="600" y="3123"/>
                  </a:cubicBezTo>
                  <a:cubicBezTo>
                    <a:pt x="585" y="3147"/>
                    <a:pt x="591" y="3178"/>
                    <a:pt x="615" y="3196"/>
                  </a:cubicBezTo>
                  <a:cubicBezTo>
                    <a:pt x="623" y="3200"/>
                    <a:pt x="632" y="3204"/>
                    <a:pt x="643" y="3204"/>
                  </a:cubicBezTo>
                  <a:cubicBezTo>
                    <a:pt x="661" y="3204"/>
                    <a:pt x="676" y="3196"/>
                    <a:pt x="686" y="3181"/>
                  </a:cubicBezTo>
                  <a:cubicBezTo>
                    <a:pt x="737" y="3113"/>
                    <a:pt x="790" y="3049"/>
                    <a:pt x="847" y="2987"/>
                  </a:cubicBezTo>
                  <a:cubicBezTo>
                    <a:pt x="919" y="3072"/>
                    <a:pt x="998" y="3148"/>
                    <a:pt x="1085" y="3218"/>
                  </a:cubicBezTo>
                  <a:cubicBezTo>
                    <a:pt x="1047" y="3308"/>
                    <a:pt x="1017" y="3403"/>
                    <a:pt x="995" y="3498"/>
                  </a:cubicBezTo>
                  <a:cubicBezTo>
                    <a:pt x="988" y="3527"/>
                    <a:pt x="1006" y="3555"/>
                    <a:pt x="1034" y="3560"/>
                  </a:cubicBezTo>
                  <a:cubicBezTo>
                    <a:pt x="1037" y="3561"/>
                    <a:pt x="1040" y="3561"/>
                    <a:pt x="1045" y="3561"/>
                  </a:cubicBezTo>
                  <a:cubicBezTo>
                    <a:pt x="1069" y="3561"/>
                    <a:pt x="1090" y="3546"/>
                    <a:pt x="1096" y="3522"/>
                  </a:cubicBezTo>
                  <a:cubicBezTo>
                    <a:pt x="1115" y="3441"/>
                    <a:pt x="1140" y="3360"/>
                    <a:pt x="1170" y="3283"/>
                  </a:cubicBezTo>
                  <a:cubicBezTo>
                    <a:pt x="1257" y="3341"/>
                    <a:pt x="1349" y="3392"/>
                    <a:pt x="1446" y="3432"/>
                  </a:cubicBezTo>
                  <a:cubicBezTo>
                    <a:pt x="1447" y="3530"/>
                    <a:pt x="1457" y="3628"/>
                    <a:pt x="1474" y="3724"/>
                  </a:cubicBezTo>
                  <a:cubicBezTo>
                    <a:pt x="1480" y="3754"/>
                    <a:pt x="1502" y="3767"/>
                    <a:pt x="1524" y="3767"/>
                  </a:cubicBezTo>
                  <a:cubicBezTo>
                    <a:pt x="1553" y="3767"/>
                    <a:pt x="1583" y="3744"/>
                    <a:pt x="1575" y="3705"/>
                  </a:cubicBezTo>
                  <a:cubicBezTo>
                    <a:pt x="1563" y="3628"/>
                    <a:pt x="1555" y="3550"/>
                    <a:pt x="1552" y="3471"/>
                  </a:cubicBezTo>
                  <a:lnTo>
                    <a:pt x="1552" y="3471"/>
                  </a:lnTo>
                  <a:cubicBezTo>
                    <a:pt x="1625" y="3495"/>
                    <a:pt x="1699" y="3514"/>
                    <a:pt x="1775" y="3527"/>
                  </a:cubicBezTo>
                  <a:cubicBezTo>
                    <a:pt x="1792" y="3612"/>
                    <a:pt x="1814" y="3696"/>
                    <a:pt x="1843" y="3778"/>
                  </a:cubicBezTo>
                  <a:cubicBezTo>
                    <a:pt x="1851" y="3799"/>
                    <a:pt x="1870" y="3813"/>
                    <a:pt x="1892" y="3813"/>
                  </a:cubicBezTo>
                  <a:cubicBezTo>
                    <a:pt x="1898" y="3813"/>
                    <a:pt x="1903" y="3811"/>
                    <a:pt x="1909" y="3810"/>
                  </a:cubicBezTo>
                  <a:cubicBezTo>
                    <a:pt x="1936" y="3800"/>
                    <a:pt x="1951" y="3770"/>
                    <a:pt x="1941" y="3743"/>
                  </a:cubicBezTo>
                  <a:cubicBezTo>
                    <a:pt x="1919" y="3678"/>
                    <a:pt x="1900" y="3610"/>
                    <a:pt x="1886" y="3544"/>
                  </a:cubicBezTo>
                  <a:lnTo>
                    <a:pt x="1886" y="3544"/>
                  </a:lnTo>
                  <a:cubicBezTo>
                    <a:pt x="1938" y="3549"/>
                    <a:pt x="1990" y="3552"/>
                    <a:pt x="2043" y="3552"/>
                  </a:cubicBezTo>
                  <a:cubicBezTo>
                    <a:pt x="2087" y="3552"/>
                    <a:pt x="2132" y="3550"/>
                    <a:pt x="2177" y="3546"/>
                  </a:cubicBezTo>
                  <a:cubicBezTo>
                    <a:pt x="2186" y="3546"/>
                    <a:pt x="2196" y="3544"/>
                    <a:pt x="2205" y="3542"/>
                  </a:cubicBezTo>
                  <a:cubicBezTo>
                    <a:pt x="2250" y="3614"/>
                    <a:pt x="2297" y="3680"/>
                    <a:pt x="2351" y="3745"/>
                  </a:cubicBezTo>
                  <a:cubicBezTo>
                    <a:pt x="2362" y="3757"/>
                    <a:pt x="2375" y="3762"/>
                    <a:pt x="2388" y="3762"/>
                  </a:cubicBezTo>
                  <a:cubicBezTo>
                    <a:pt x="2425" y="3762"/>
                    <a:pt x="2459" y="3718"/>
                    <a:pt x="2430" y="3678"/>
                  </a:cubicBezTo>
                  <a:cubicBezTo>
                    <a:pt x="2429" y="3677"/>
                    <a:pt x="2378" y="3617"/>
                    <a:pt x="2318" y="3527"/>
                  </a:cubicBezTo>
                  <a:cubicBezTo>
                    <a:pt x="2400" y="3511"/>
                    <a:pt x="2481" y="3490"/>
                    <a:pt x="2560" y="3462"/>
                  </a:cubicBezTo>
                  <a:cubicBezTo>
                    <a:pt x="2614" y="3527"/>
                    <a:pt x="2671" y="3588"/>
                    <a:pt x="2733" y="3645"/>
                  </a:cubicBezTo>
                  <a:cubicBezTo>
                    <a:pt x="2742" y="3655"/>
                    <a:pt x="2755" y="3659"/>
                    <a:pt x="2767" y="3659"/>
                  </a:cubicBezTo>
                  <a:cubicBezTo>
                    <a:pt x="2815" y="3658"/>
                    <a:pt x="2837" y="3601"/>
                    <a:pt x="2802" y="3569"/>
                  </a:cubicBezTo>
                  <a:cubicBezTo>
                    <a:pt x="2753" y="3522"/>
                    <a:pt x="2707" y="3473"/>
                    <a:pt x="2663" y="3422"/>
                  </a:cubicBezTo>
                  <a:cubicBezTo>
                    <a:pt x="2718" y="3397"/>
                    <a:pt x="2772" y="3370"/>
                    <a:pt x="2824" y="3338"/>
                  </a:cubicBezTo>
                  <a:cubicBezTo>
                    <a:pt x="2905" y="3409"/>
                    <a:pt x="2991" y="3474"/>
                    <a:pt x="3081" y="3533"/>
                  </a:cubicBezTo>
                  <a:cubicBezTo>
                    <a:pt x="3089" y="3538"/>
                    <a:pt x="3098" y="3541"/>
                    <a:pt x="3108" y="3541"/>
                  </a:cubicBezTo>
                  <a:cubicBezTo>
                    <a:pt x="3160" y="3541"/>
                    <a:pt x="3179" y="3473"/>
                    <a:pt x="3135" y="3444"/>
                  </a:cubicBezTo>
                  <a:cubicBezTo>
                    <a:pt x="3059" y="3395"/>
                    <a:pt x="2986" y="3340"/>
                    <a:pt x="2918" y="3281"/>
                  </a:cubicBezTo>
                  <a:cubicBezTo>
                    <a:pt x="2973" y="3243"/>
                    <a:pt x="3025" y="3200"/>
                    <a:pt x="3076" y="3156"/>
                  </a:cubicBezTo>
                  <a:cubicBezTo>
                    <a:pt x="3169" y="3231"/>
                    <a:pt x="3271" y="3295"/>
                    <a:pt x="3375" y="3352"/>
                  </a:cubicBezTo>
                  <a:cubicBezTo>
                    <a:pt x="3383" y="3356"/>
                    <a:pt x="3391" y="3357"/>
                    <a:pt x="3399" y="3357"/>
                  </a:cubicBezTo>
                  <a:cubicBezTo>
                    <a:pt x="3400" y="3357"/>
                    <a:pt x="3401" y="3357"/>
                    <a:pt x="3402" y="3357"/>
                  </a:cubicBezTo>
                  <a:cubicBezTo>
                    <a:pt x="3457" y="3357"/>
                    <a:pt x="3474" y="3282"/>
                    <a:pt x="3423" y="3259"/>
                  </a:cubicBezTo>
                  <a:cubicBezTo>
                    <a:pt x="3328" y="3207"/>
                    <a:pt x="3237" y="3148"/>
                    <a:pt x="3152" y="3082"/>
                  </a:cubicBezTo>
                  <a:cubicBezTo>
                    <a:pt x="3200" y="3033"/>
                    <a:pt x="3244" y="2980"/>
                    <a:pt x="3285" y="2925"/>
                  </a:cubicBezTo>
                  <a:cubicBezTo>
                    <a:pt x="3410" y="3001"/>
                    <a:pt x="3545" y="3063"/>
                    <a:pt x="3684" y="3110"/>
                  </a:cubicBezTo>
                  <a:cubicBezTo>
                    <a:pt x="3690" y="3112"/>
                    <a:pt x="3695" y="3112"/>
                    <a:pt x="3700" y="3112"/>
                  </a:cubicBezTo>
                  <a:cubicBezTo>
                    <a:pt x="3758" y="3112"/>
                    <a:pt x="3771" y="3030"/>
                    <a:pt x="3716" y="3011"/>
                  </a:cubicBezTo>
                  <a:cubicBezTo>
                    <a:pt x="3586" y="2968"/>
                    <a:pt x="3461" y="2909"/>
                    <a:pt x="3344" y="2840"/>
                  </a:cubicBezTo>
                  <a:cubicBezTo>
                    <a:pt x="3386" y="2775"/>
                    <a:pt x="3423" y="2708"/>
                    <a:pt x="3454" y="2639"/>
                  </a:cubicBezTo>
                  <a:cubicBezTo>
                    <a:pt x="3554" y="2656"/>
                    <a:pt x="3655" y="2664"/>
                    <a:pt x="3757" y="2664"/>
                  </a:cubicBezTo>
                  <a:cubicBezTo>
                    <a:pt x="3823" y="2664"/>
                    <a:pt x="3890" y="2661"/>
                    <a:pt x="3956" y="2653"/>
                  </a:cubicBezTo>
                  <a:cubicBezTo>
                    <a:pt x="4021" y="2644"/>
                    <a:pt x="4012" y="2550"/>
                    <a:pt x="3950" y="2550"/>
                  </a:cubicBezTo>
                  <a:cubicBezTo>
                    <a:pt x="3948" y="2550"/>
                    <a:pt x="3947" y="2550"/>
                    <a:pt x="3945" y="2550"/>
                  </a:cubicBezTo>
                  <a:cubicBezTo>
                    <a:pt x="3884" y="2556"/>
                    <a:pt x="3822" y="2559"/>
                    <a:pt x="3760" y="2559"/>
                  </a:cubicBezTo>
                  <a:cubicBezTo>
                    <a:pt x="3671" y="2559"/>
                    <a:pt x="3582" y="2553"/>
                    <a:pt x="3494" y="2540"/>
                  </a:cubicBezTo>
                  <a:cubicBezTo>
                    <a:pt x="3511" y="2493"/>
                    <a:pt x="3526" y="2445"/>
                    <a:pt x="3538" y="2396"/>
                  </a:cubicBezTo>
                  <a:cubicBezTo>
                    <a:pt x="3570" y="2400"/>
                    <a:pt x="3603" y="2401"/>
                    <a:pt x="3635" y="2401"/>
                  </a:cubicBezTo>
                  <a:cubicBezTo>
                    <a:pt x="3755" y="2401"/>
                    <a:pt x="3877" y="2388"/>
                    <a:pt x="3996" y="2366"/>
                  </a:cubicBezTo>
                  <a:cubicBezTo>
                    <a:pt x="4056" y="2351"/>
                    <a:pt x="4041" y="2264"/>
                    <a:pt x="3984" y="2264"/>
                  </a:cubicBezTo>
                  <a:cubicBezTo>
                    <a:pt x="3982" y="2264"/>
                    <a:pt x="3979" y="2265"/>
                    <a:pt x="3977" y="2265"/>
                  </a:cubicBezTo>
                  <a:cubicBezTo>
                    <a:pt x="3863" y="2286"/>
                    <a:pt x="3747" y="2296"/>
                    <a:pt x="3631" y="2296"/>
                  </a:cubicBezTo>
                  <a:cubicBezTo>
                    <a:pt x="3608" y="2296"/>
                    <a:pt x="3585" y="2296"/>
                    <a:pt x="3562" y="2295"/>
                  </a:cubicBezTo>
                  <a:cubicBezTo>
                    <a:pt x="3573" y="2236"/>
                    <a:pt x="3581" y="2178"/>
                    <a:pt x="3586" y="2119"/>
                  </a:cubicBezTo>
                  <a:cubicBezTo>
                    <a:pt x="3714" y="2099"/>
                    <a:pt x="3841" y="2066"/>
                    <a:pt x="3964" y="2021"/>
                  </a:cubicBezTo>
                  <a:cubicBezTo>
                    <a:pt x="4024" y="2000"/>
                    <a:pt x="4001" y="1919"/>
                    <a:pt x="3950" y="1919"/>
                  </a:cubicBezTo>
                  <a:cubicBezTo>
                    <a:pt x="3942" y="1919"/>
                    <a:pt x="3934" y="1921"/>
                    <a:pt x="3926" y="1925"/>
                  </a:cubicBezTo>
                  <a:cubicBezTo>
                    <a:pt x="3817" y="1964"/>
                    <a:pt x="3704" y="1994"/>
                    <a:pt x="3590" y="2013"/>
                  </a:cubicBezTo>
                  <a:cubicBezTo>
                    <a:pt x="3590" y="1967"/>
                    <a:pt x="3590" y="1920"/>
                    <a:pt x="3584" y="1872"/>
                  </a:cubicBezTo>
                  <a:cubicBezTo>
                    <a:pt x="3583" y="1855"/>
                    <a:pt x="3579" y="1839"/>
                    <a:pt x="3578" y="1823"/>
                  </a:cubicBezTo>
                  <a:cubicBezTo>
                    <a:pt x="3703" y="1787"/>
                    <a:pt x="3825" y="1739"/>
                    <a:pt x="3940" y="1681"/>
                  </a:cubicBezTo>
                  <a:cubicBezTo>
                    <a:pt x="3991" y="1653"/>
                    <a:pt x="3965" y="1582"/>
                    <a:pt x="3918" y="1582"/>
                  </a:cubicBezTo>
                  <a:cubicBezTo>
                    <a:pt x="3909" y="1582"/>
                    <a:pt x="3900" y="1584"/>
                    <a:pt x="3891" y="1589"/>
                  </a:cubicBezTo>
                  <a:cubicBezTo>
                    <a:pt x="3787" y="1641"/>
                    <a:pt x="3676" y="1686"/>
                    <a:pt x="3564" y="1719"/>
                  </a:cubicBezTo>
                  <a:cubicBezTo>
                    <a:pt x="3552" y="1663"/>
                    <a:pt x="3540" y="1608"/>
                    <a:pt x="3522" y="1554"/>
                  </a:cubicBezTo>
                  <a:cubicBezTo>
                    <a:pt x="3644" y="1504"/>
                    <a:pt x="3760" y="1442"/>
                    <a:pt x="3869" y="1369"/>
                  </a:cubicBezTo>
                  <a:cubicBezTo>
                    <a:pt x="3916" y="1337"/>
                    <a:pt x="3885" y="1273"/>
                    <a:pt x="3841" y="1273"/>
                  </a:cubicBezTo>
                  <a:cubicBezTo>
                    <a:pt x="3831" y="1273"/>
                    <a:pt x="3821" y="1276"/>
                    <a:pt x="3810" y="1284"/>
                  </a:cubicBezTo>
                  <a:cubicBezTo>
                    <a:pt x="3708" y="1350"/>
                    <a:pt x="3600" y="1409"/>
                    <a:pt x="3488" y="1456"/>
                  </a:cubicBezTo>
                  <a:cubicBezTo>
                    <a:pt x="3465" y="1394"/>
                    <a:pt x="3439" y="1334"/>
                    <a:pt x="3408" y="1277"/>
                  </a:cubicBezTo>
                  <a:cubicBezTo>
                    <a:pt x="3526" y="1216"/>
                    <a:pt x="3638" y="1143"/>
                    <a:pt x="3741" y="1060"/>
                  </a:cubicBezTo>
                  <a:cubicBezTo>
                    <a:pt x="3789" y="1026"/>
                    <a:pt x="3755" y="964"/>
                    <a:pt x="3712" y="964"/>
                  </a:cubicBezTo>
                  <a:cubicBezTo>
                    <a:pt x="3699" y="964"/>
                    <a:pt x="3686" y="969"/>
                    <a:pt x="3674" y="981"/>
                  </a:cubicBezTo>
                  <a:cubicBezTo>
                    <a:pt x="3575" y="1060"/>
                    <a:pt x="3469" y="1130"/>
                    <a:pt x="3356" y="1189"/>
                  </a:cubicBezTo>
                  <a:cubicBezTo>
                    <a:pt x="3323" y="1135"/>
                    <a:pt x="3287" y="1083"/>
                    <a:pt x="3247" y="1033"/>
                  </a:cubicBezTo>
                  <a:cubicBezTo>
                    <a:pt x="3366" y="932"/>
                    <a:pt x="3472" y="817"/>
                    <a:pt x="3564" y="690"/>
                  </a:cubicBezTo>
                  <a:cubicBezTo>
                    <a:pt x="3592" y="649"/>
                    <a:pt x="3556" y="607"/>
                    <a:pt x="3519" y="607"/>
                  </a:cubicBezTo>
                  <a:cubicBezTo>
                    <a:pt x="3504" y="607"/>
                    <a:pt x="3489" y="614"/>
                    <a:pt x="3478" y="630"/>
                  </a:cubicBezTo>
                  <a:cubicBezTo>
                    <a:pt x="3391" y="750"/>
                    <a:pt x="3291" y="859"/>
                    <a:pt x="3179" y="956"/>
                  </a:cubicBezTo>
                  <a:cubicBezTo>
                    <a:pt x="3120" y="893"/>
                    <a:pt x="3059" y="836"/>
                    <a:pt x="2991" y="783"/>
                  </a:cubicBezTo>
                  <a:cubicBezTo>
                    <a:pt x="3071" y="636"/>
                    <a:pt x="3131" y="478"/>
                    <a:pt x="3171" y="313"/>
                  </a:cubicBezTo>
                  <a:cubicBezTo>
                    <a:pt x="3177" y="275"/>
                    <a:pt x="3148" y="252"/>
                    <a:pt x="3119" y="252"/>
                  </a:cubicBezTo>
                  <a:cubicBezTo>
                    <a:pt x="3098" y="252"/>
                    <a:pt x="3077" y="264"/>
                    <a:pt x="3070" y="291"/>
                  </a:cubicBezTo>
                  <a:cubicBezTo>
                    <a:pt x="3033" y="441"/>
                    <a:pt x="2978" y="586"/>
                    <a:pt x="2907" y="722"/>
                  </a:cubicBezTo>
                  <a:cubicBezTo>
                    <a:pt x="2843" y="679"/>
                    <a:pt x="2777" y="643"/>
                    <a:pt x="2707" y="609"/>
                  </a:cubicBezTo>
                  <a:cubicBezTo>
                    <a:pt x="2740" y="361"/>
                    <a:pt x="2695" y="103"/>
                    <a:pt x="2691" y="89"/>
                  </a:cubicBezTo>
                  <a:cubicBezTo>
                    <a:pt x="2686" y="59"/>
                    <a:pt x="2664" y="46"/>
                    <a:pt x="2641" y="46"/>
                  </a:cubicBezTo>
                  <a:cubicBezTo>
                    <a:pt x="2611" y="46"/>
                    <a:pt x="2581" y="69"/>
                    <a:pt x="2589" y="107"/>
                  </a:cubicBezTo>
                  <a:cubicBezTo>
                    <a:pt x="2614" y="259"/>
                    <a:pt x="2622" y="415"/>
                    <a:pt x="2609" y="567"/>
                  </a:cubicBezTo>
                  <a:cubicBezTo>
                    <a:pt x="2547" y="543"/>
                    <a:pt x="2484" y="522"/>
                    <a:pt x="2419" y="506"/>
                  </a:cubicBezTo>
                  <a:cubicBezTo>
                    <a:pt x="2406" y="345"/>
                    <a:pt x="2373" y="187"/>
                    <a:pt x="2321" y="35"/>
                  </a:cubicBezTo>
                  <a:cubicBezTo>
                    <a:pt x="2312" y="11"/>
                    <a:pt x="2293" y="1"/>
                    <a:pt x="2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61"/>
            <p:cNvSpPr/>
            <p:nvPr/>
          </p:nvSpPr>
          <p:spPr>
            <a:xfrm>
              <a:off x="1868762" y="1742393"/>
              <a:ext cx="216356" cy="202062"/>
            </a:xfrm>
            <a:custGeom>
              <a:avLst/>
              <a:gdLst/>
              <a:ahLst/>
              <a:cxnLst/>
              <a:rect l="l" t="t" r="r" b="b"/>
              <a:pathLst>
                <a:path w="4087" h="3817" extrusionOk="0">
                  <a:moveTo>
                    <a:pt x="2295" y="1"/>
                  </a:moveTo>
                  <a:cubicBezTo>
                    <a:pt x="2262" y="1"/>
                    <a:pt x="2228" y="31"/>
                    <a:pt x="2245" y="73"/>
                  </a:cubicBezTo>
                  <a:cubicBezTo>
                    <a:pt x="2291" y="208"/>
                    <a:pt x="2321" y="347"/>
                    <a:pt x="2335" y="488"/>
                  </a:cubicBezTo>
                  <a:cubicBezTo>
                    <a:pt x="2253" y="474"/>
                    <a:pt x="2169" y="464"/>
                    <a:pt x="2083" y="464"/>
                  </a:cubicBezTo>
                  <a:cubicBezTo>
                    <a:pt x="2017" y="323"/>
                    <a:pt x="1933" y="192"/>
                    <a:pt x="1836" y="72"/>
                  </a:cubicBezTo>
                  <a:cubicBezTo>
                    <a:pt x="1825" y="60"/>
                    <a:pt x="1812" y="55"/>
                    <a:pt x="1799" y="55"/>
                  </a:cubicBezTo>
                  <a:cubicBezTo>
                    <a:pt x="1761" y="55"/>
                    <a:pt x="1728" y="99"/>
                    <a:pt x="1757" y="138"/>
                  </a:cubicBezTo>
                  <a:cubicBezTo>
                    <a:pt x="1840" y="241"/>
                    <a:pt x="1911" y="350"/>
                    <a:pt x="1971" y="467"/>
                  </a:cubicBezTo>
                  <a:cubicBezTo>
                    <a:pt x="1958" y="467"/>
                    <a:pt x="1946" y="467"/>
                    <a:pt x="1933" y="469"/>
                  </a:cubicBezTo>
                  <a:cubicBezTo>
                    <a:pt x="1867" y="475"/>
                    <a:pt x="1800" y="486"/>
                    <a:pt x="1735" y="501"/>
                  </a:cubicBezTo>
                  <a:cubicBezTo>
                    <a:pt x="1653" y="382"/>
                    <a:pt x="1559" y="271"/>
                    <a:pt x="1455" y="171"/>
                  </a:cubicBezTo>
                  <a:cubicBezTo>
                    <a:pt x="1444" y="163"/>
                    <a:pt x="1433" y="159"/>
                    <a:pt x="1422" y="159"/>
                  </a:cubicBezTo>
                  <a:cubicBezTo>
                    <a:pt x="1382" y="159"/>
                    <a:pt x="1349" y="212"/>
                    <a:pt x="1385" y="249"/>
                  </a:cubicBezTo>
                  <a:cubicBezTo>
                    <a:pt x="1474" y="333"/>
                    <a:pt x="1555" y="426"/>
                    <a:pt x="1628" y="528"/>
                  </a:cubicBezTo>
                  <a:cubicBezTo>
                    <a:pt x="1553" y="550"/>
                    <a:pt x="1482" y="577"/>
                    <a:pt x="1412" y="610"/>
                  </a:cubicBezTo>
                  <a:cubicBezTo>
                    <a:pt x="1308" y="504"/>
                    <a:pt x="1192" y="411"/>
                    <a:pt x="1069" y="331"/>
                  </a:cubicBezTo>
                  <a:cubicBezTo>
                    <a:pt x="1059" y="326"/>
                    <a:pt x="1050" y="324"/>
                    <a:pt x="1042" y="324"/>
                  </a:cubicBezTo>
                  <a:cubicBezTo>
                    <a:pt x="996" y="324"/>
                    <a:pt x="967" y="388"/>
                    <a:pt x="1013" y="418"/>
                  </a:cubicBezTo>
                  <a:cubicBezTo>
                    <a:pt x="1121" y="490"/>
                    <a:pt x="1222" y="570"/>
                    <a:pt x="1314" y="659"/>
                  </a:cubicBezTo>
                  <a:cubicBezTo>
                    <a:pt x="1251" y="695"/>
                    <a:pt x="1191" y="735"/>
                    <a:pt x="1132" y="778"/>
                  </a:cubicBezTo>
                  <a:cubicBezTo>
                    <a:pt x="1015" y="673"/>
                    <a:pt x="885" y="583"/>
                    <a:pt x="746" y="509"/>
                  </a:cubicBezTo>
                  <a:cubicBezTo>
                    <a:pt x="737" y="504"/>
                    <a:pt x="729" y="502"/>
                    <a:pt x="721" y="502"/>
                  </a:cubicBezTo>
                  <a:cubicBezTo>
                    <a:pt x="674" y="502"/>
                    <a:pt x="647" y="573"/>
                    <a:pt x="700" y="600"/>
                  </a:cubicBezTo>
                  <a:cubicBezTo>
                    <a:pt x="825" y="669"/>
                    <a:pt x="944" y="751"/>
                    <a:pt x="1051" y="844"/>
                  </a:cubicBezTo>
                  <a:cubicBezTo>
                    <a:pt x="1005" y="884"/>
                    <a:pt x="963" y="927"/>
                    <a:pt x="923" y="971"/>
                  </a:cubicBezTo>
                  <a:cubicBezTo>
                    <a:pt x="784" y="879"/>
                    <a:pt x="632" y="806"/>
                    <a:pt x="475" y="754"/>
                  </a:cubicBezTo>
                  <a:cubicBezTo>
                    <a:pt x="469" y="752"/>
                    <a:pt x="463" y="751"/>
                    <a:pt x="457" y="751"/>
                  </a:cubicBezTo>
                  <a:cubicBezTo>
                    <a:pt x="404" y="751"/>
                    <a:pt x="383" y="834"/>
                    <a:pt x="444" y="854"/>
                  </a:cubicBezTo>
                  <a:cubicBezTo>
                    <a:pt x="588" y="901"/>
                    <a:pt x="725" y="968"/>
                    <a:pt x="855" y="1050"/>
                  </a:cubicBezTo>
                  <a:cubicBezTo>
                    <a:pt x="814" y="1099"/>
                    <a:pt x="778" y="1153"/>
                    <a:pt x="744" y="1208"/>
                  </a:cubicBezTo>
                  <a:cubicBezTo>
                    <a:pt x="595" y="1129"/>
                    <a:pt x="436" y="1069"/>
                    <a:pt x="271" y="1033"/>
                  </a:cubicBezTo>
                  <a:cubicBezTo>
                    <a:pt x="267" y="1032"/>
                    <a:pt x="264" y="1032"/>
                    <a:pt x="261" y="1032"/>
                  </a:cubicBezTo>
                  <a:cubicBezTo>
                    <a:pt x="204" y="1032"/>
                    <a:pt x="189" y="1117"/>
                    <a:pt x="250" y="1134"/>
                  </a:cubicBezTo>
                  <a:cubicBezTo>
                    <a:pt x="404" y="1169"/>
                    <a:pt x="553" y="1224"/>
                    <a:pt x="692" y="1297"/>
                  </a:cubicBezTo>
                  <a:cubicBezTo>
                    <a:pt x="668" y="1344"/>
                    <a:pt x="646" y="1393"/>
                    <a:pt x="627" y="1443"/>
                  </a:cubicBezTo>
                  <a:cubicBezTo>
                    <a:pt x="472" y="1392"/>
                    <a:pt x="312" y="1362"/>
                    <a:pt x="151" y="1352"/>
                  </a:cubicBezTo>
                  <a:cubicBezTo>
                    <a:pt x="122" y="1352"/>
                    <a:pt x="98" y="1374"/>
                    <a:pt x="97" y="1401"/>
                  </a:cubicBezTo>
                  <a:cubicBezTo>
                    <a:pt x="95" y="1430"/>
                    <a:pt x="117" y="1455"/>
                    <a:pt x="146" y="1457"/>
                  </a:cubicBezTo>
                  <a:cubicBezTo>
                    <a:pt x="296" y="1466"/>
                    <a:pt x="447" y="1493"/>
                    <a:pt x="591" y="1539"/>
                  </a:cubicBezTo>
                  <a:cubicBezTo>
                    <a:pt x="569" y="1610"/>
                    <a:pt x="551" y="1685"/>
                    <a:pt x="540" y="1759"/>
                  </a:cubicBezTo>
                  <a:cubicBezTo>
                    <a:pt x="520" y="1759"/>
                    <a:pt x="500" y="1758"/>
                    <a:pt x="480" y="1758"/>
                  </a:cubicBezTo>
                  <a:cubicBezTo>
                    <a:pt x="340" y="1758"/>
                    <a:pt x="202" y="1773"/>
                    <a:pt x="67" y="1800"/>
                  </a:cubicBezTo>
                  <a:cubicBezTo>
                    <a:pt x="0" y="1812"/>
                    <a:pt x="16" y="1904"/>
                    <a:pt x="73" y="1904"/>
                  </a:cubicBezTo>
                  <a:cubicBezTo>
                    <a:pt x="79" y="1904"/>
                    <a:pt x="84" y="1903"/>
                    <a:pt x="91" y="1902"/>
                  </a:cubicBezTo>
                  <a:cubicBezTo>
                    <a:pt x="219" y="1875"/>
                    <a:pt x="350" y="1862"/>
                    <a:pt x="482" y="1862"/>
                  </a:cubicBezTo>
                  <a:cubicBezTo>
                    <a:pt x="497" y="1862"/>
                    <a:pt x="511" y="1862"/>
                    <a:pt x="526" y="1862"/>
                  </a:cubicBezTo>
                  <a:cubicBezTo>
                    <a:pt x="518" y="1940"/>
                    <a:pt x="516" y="2016"/>
                    <a:pt x="521" y="2093"/>
                  </a:cubicBezTo>
                  <a:cubicBezTo>
                    <a:pt x="388" y="2122"/>
                    <a:pt x="258" y="2163"/>
                    <a:pt x="133" y="2218"/>
                  </a:cubicBezTo>
                  <a:cubicBezTo>
                    <a:pt x="74" y="2240"/>
                    <a:pt x="100" y="2319"/>
                    <a:pt x="150" y="2319"/>
                  </a:cubicBezTo>
                  <a:cubicBezTo>
                    <a:pt x="158" y="2319"/>
                    <a:pt x="167" y="2317"/>
                    <a:pt x="176" y="2312"/>
                  </a:cubicBezTo>
                  <a:cubicBezTo>
                    <a:pt x="290" y="2262"/>
                    <a:pt x="409" y="2224"/>
                    <a:pt x="531" y="2198"/>
                  </a:cubicBezTo>
                  <a:cubicBezTo>
                    <a:pt x="539" y="2267"/>
                    <a:pt x="553" y="2337"/>
                    <a:pt x="570" y="2407"/>
                  </a:cubicBezTo>
                  <a:cubicBezTo>
                    <a:pt x="448" y="2460"/>
                    <a:pt x="333" y="2528"/>
                    <a:pt x="225" y="2606"/>
                  </a:cubicBezTo>
                  <a:cubicBezTo>
                    <a:pt x="183" y="2641"/>
                    <a:pt x="215" y="2699"/>
                    <a:pt x="258" y="2699"/>
                  </a:cubicBezTo>
                  <a:cubicBezTo>
                    <a:pt x="267" y="2699"/>
                    <a:pt x="277" y="2696"/>
                    <a:pt x="287" y="2690"/>
                  </a:cubicBezTo>
                  <a:cubicBezTo>
                    <a:pt x="385" y="2619"/>
                    <a:pt x="491" y="2557"/>
                    <a:pt x="600" y="2506"/>
                  </a:cubicBezTo>
                  <a:cubicBezTo>
                    <a:pt x="619" y="2562"/>
                    <a:pt x="641" y="2617"/>
                    <a:pt x="667" y="2671"/>
                  </a:cubicBezTo>
                  <a:cubicBezTo>
                    <a:pt x="572" y="2745"/>
                    <a:pt x="483" y="2829"/>
                    <a:pt x="402" y="2921"/>
                  </a:cubicBezTo>
                  <a:cubicBezTo>
                    <a:pt x="368" y="2961"/>
                    <a:pt x="403" y="3008"/>
                    <a:pt x="442" y="3008"/>
                  </a:cubicBezTo>
                  <a:cubicBezTo>
                    <a:pt x="456" y="3008"/>
                    <a:pt x="470" y="3002"/>
                    <a:pt x="482" y="2989"/>
                  </a:cubicBezTo>
                  <a:cubicBezTo>
                    <a:pt x="553" y="2908"/>
                    <a:pt x="632" y="2832"/>
                    <a:pt x="716" y="2764"/>
                  </a:cubicBezTo>
                  <a:cubicBezTo>
                    <a:pt x="743" y="2813"/>
                    <a:pt x="773" y="2861"/>
                    <a:pt x="806" y="2907"/>
                  </a:cubicBezTo>
                  <a:cubicBezTo>
                    <a:pt x="740" y="2975"/>
                    <a:pt x="678" y="3049"/>
                    <a:pt x="622" y="3127"/>
                  </a:cubicBezTo>
                  <a:cubicBezTo>
                    <a:pt x="605" y="3150"/>
                    <a:pt x="611" y="3182"/>
                    <a:pt x="635" y="3198"/>
                  </a:cubicBezTo>
                  <a:cubicBezTo>
                    <a:pt x="643" y="3204"/>
                    <a:pt x="654" y="3207"/>
                    <a:pt x="665" y="3207"/>
                  </a:cubicBezTo>
                  <a:cubicBezTo>
                    <a:pt x="681" y="3207"/>
                    <a:pt x="697" y="3200"/>
                    <a:pt x="708" y="3185"/>
                  </a:cubicBezTo>
                  <a:cubicBezTo>
                    <a:pt x="757" y="3117"/>
                    <a:pt x="811" y="3052"/>
                    <a:pt x="869" y="2991"/>
                  </a:cubicBezTo>
                  <a:cubicBezTo>
                    <a:pt x="939" y="3075"/>
                    <a:pt x="1018" y="3152"/>
                    <a:pt x="1105" y="3220"/>
                  </a:cubicBezTo>
                  <a:cubicBezTo>
                    <a:pt x="1069" y="3312"/>
                    <a:pt x="1039" y="3405"/>
                    <a:pt x="1015" y="3502"/>
                  </a:cubicBezTo>
                  <a:cubicBezTo>
                    <a:pt x="1009" y="3530"/>
                    <a:pt x="1026" y="3557"/>
                    <a:pt x="1055" y="3564"/>
                  </a:cubicBezTo>
                  <a:cubicBezTo>
                    <a:pt x="1058" y="3565"/>
                    <a:pt x="1062" y="3565"/>
                    <a:pt x="1066" y="3565"/>
                  </a:cubicBezTo>
                  <a:cubicBezTo>
                    <a:pt x="1091" y="3565"/>
                    <a:pt x="1112" y="3548"/>
                    <a:pt x="1116" y="3524"/>
                  </a:cubicBezTo>
                  <a:cubicBezTo>
                    <a:pt x="1137" y="3443"/>
                    <a:pt x="1162" y="3364"/>
                    <a:pt x="1192" y="3285"/>
                  </a:cubicBezTo>
                  <a:cubicBezTo>
                    <a:pt x="1278" y="3345"/>
                    <a:pt x="1370" y="3394"/>
                    <a:pt x="1468" y="3435"/>
                  </a:cubicBezTo>
                  <a:cubicBezTo>
                    <a:pt x="1469" y="3534"/>
                    <a:pt x="1479" y="3630"/>
                    <a:pt x="1495" y="3728"/>
                  </a:cubicBezTo>
                  <a:cubicBezTo>
                    <a:pt x="1499" y="3752"/>
                    <a:pt x="1520" y="3769"/>
                    <a:pt x="1545" y="3769"/>
                  </a:cubicBezTo>
                  <a:cubicBezTo>
                    <a:pt x="1578" y="3769"/>
                    <a:pt x="1602" y="3741"/>
                    <a:pt x="1596" y="3709"/>
                  </a:cubicBezTo>
                  <a:cubicBezTo>
                    <a:pt x="1583" y="3632"/>
                    <a:pt x="1575" y="3553"/>
                    <a:pt x="1572" y="3475"/>
                  </a:cubicBezTo>
                  <a:lnTo>
                    <a:pt x="1572" y="3475"/>
                  </a:lnTo>
                  <a:cubicBezTo>
                    <a:pt x="1645" y="3499"/>
                    <a:pt x="1721" y="3518"/>
                    <a:pt x="1797" y="3530"/>
                  </a:cubicBezTo>
                  <a:cubicBezTo>
                    <a:pt x="1813" y="3616"/>
                    <a:pt x="1836" y="3700"/>
                    <a:pt x="1865" y="3782"/>
                  </a:cubicBezTo>
                  <a:cubicBezTo>
                    <a:pt x="1871" y="3803"/>
                    <a:pt x="1892" y="3817"/>
                    <a:pt x="1912" y="3817"/>
                  </a:cubicBezTo>
                  <a:cubicBezTo>
                    <a:pt x="1919" y="3817"/>
                    <a:pt x="1925" y="3815"/>
                    <a:pt x="1931" y="3814"/>
                  </a:cubicBezTo>
                  <a:cubicBezTo>
                    <a:pt x="1958" y="3804"/>
                    <a:pt x="1971" y="3774"/>
                    <a:pt x="1962" y="3747"/>
                  </a:cubicBezTo>
                  <a:cubicBezTo>
                    <a:pt x="1939" y="3681"/>
                    <a:pt x="1920" y="3614"/>
                    <a:pt x="1906" y="3546"/>
                  </a:cubicBezTo>
                  <a:lnTo>
                    <a:pt x="1906" y="3546"/>
                  </a:lnTo>
                  <a:cubicBezTo>
                    <a:pt x="1958" y="3552"/>
                    <a:pt x="2011" y="3555"/>
                    <a:pt x="2064" y="3555"/>
                  </a:cubicBezTo>
                  <a:cubicBezTo>
                    <a:pt x="2109" y="3555"/>
                    <a:pt x="2153" y="3553"/>
                    <a:pt x="2197" y="3549"/>
                  </a:cubicBezTo>
                  <a:cubicBezTo>
                    <a:pt x="2207" y="3549"/>
                    <a:pt x="2218" y="3546"/>
                    <a:pt x="2226" y="3546"/>
                  </a:cubicBezTo>
                  <a:cubicBezTo>
                    <a:pt x="2270" y="3616"/>
                    <a:pt x="2319" y="3684"/>
                    <a:pt x="2371" y="3749"/>
                  </a:cubicBezTo>
                  <a:cubicBezTo>
                    <a:pt x="2383" y="3765"/>
                    <a:pt x="2398" y="3771"/>
                    <a:pt x="2412" y="3771"/>
                  </a:cubicBezTo>
                  <a:cubicBezTo>
                    <a:pt x="2452" y="3771"/>
                    <a:pt x="2489" y="3722"/>
                    <a:pt x="2451" y="3682"/>
                  </a:cubicBezTo>
                  <a:cubicBezTo>
                    <a:pt x="2449" y="3681"/>
                    <a:pt x="2400" y="3621"/>
                    <a:pt x="2340" y="3530"/>
                  </a:cubicBezTo>
                  <a:cubicBezTo>
                    <a:pt x="2422" y="3515"/>
                    <a:pt x="2503" y="3494"/>
                    <a:pt x="2582" y="3465"/>
                  </a:cubicBezTo>
                  <a:cubicBezTo>
                    <a:pt x="2634" y="3530"/>
                    <a:pt x="2691" y="3591"/>
                    <a:pt x="2753" y="3649"/>
                  </a:cubicBezTo>
                  <a:cubicBezTo>
                    <a:pt x="2762" y="3657"/>
                    <a:pt x="2775" y="3662"/>
                    <a:pt x="2788" y="3662"/>
                  </a:cubicBezTo>
                  <a:cubicBezTo>
                    <a:pt x="2802" y="3662"/>
                    <a:pt x="2816" y="3657"/>
                    <a:pt x="2826" y="3646"/>
                  </a:cubicBezTo>
                  <a:cubicBezTo>
                    <a:pt x="2846" y="3624"/>
                    <a:pt x="2845" y="3592"/>
                    <a:pt x="2823" y="3572"/>
                  </a:cubicBezTo>
                  <a:cubicBezTo>
                    <a:pt x="2775" y="3526"/>
                    <a:pt x="2728" y="3477"/>
                    <a:pt x="2685" y="3424"/>
                  </a:cubicBezTo>
                  <a:cubicBezTo>
                    <a:pt x="2740" y="3401"/>
                    <a:pt x="2794" y="3372"/>
                    <a:pt x="2846" y="3342"/>
                  </a:cubicBezTo>
                  <a:cubicBezTo>
                    <a:pt x="2927" y="3413"/>
                    <a:pt x="3011" y="3478"/>
                    <a:pt x="3101" y="3537"/>
                  </a:cubicBezTo>
                  <a:cubicBezTo>
                    <a:pt x="3108" y="3541"/>
                    <a:pt x="3115" y="3543"/>
                    <a:pt x="3124" y="3543"/>
                  </a:cubicBezTo>
                  <a:cubicBezTo>
                    <a:pt x="3126" y="3543"/>
                    <a:pt x="3128" y="3543"/>
                    <a:pt x="3130" y="3543"/>
                  </a:cubicBezTo>
                  <a:cubicBezTo>
                    <a:pt x="3180" y="3543"/>
                    <a:pt x="3201" y="3475"/>
                    <a:pt x="3157" y="3448"/>
                  </a:cubicBezTo>
                  <a:cubicBezTo>
                    <a:pt x="3081" y="3399"/>
                    <a:pt x="3008" y="3344"/>
                    <a:pt x="2938" y="3285"/>
                  </a:cubicBezTo>
                  <a:cubicBezTo>
                    <a:pt x="2994" y="3245"/>
                    <a:pt x="3047" y="3204"/>
                    <a:pt x="3096" y="3158"/>
                  </a:cubicBezTo>
                  <a:cubicBezTo>
                    <a:pt x="3191" y="3233"/>
                    <a:pt x="3291" y="3299"/>
                    <a:pt x="3397" y="3355"/>
                  </a:cubicBezTo>
                  <a:cubicBezTo>
                    <a:pt x="3405" y="3359"/>
                    <a:pt x="3413" y="3361"/>
                    <a:pt x="3421" y="3361"/>
                  </a:cubicBezTo>
                  <a:cubicBezTo>
                    <a:pt x="3475" y="3361"/>
                    <a:pt x="3494" y="3288"/>
                    <a:pt x="3445" y="3263"/>
                  </a:cubicBezTo>
                  <a:cubicBezTo>
                    <a:pt x="3350" y="3212"/>
                    <a:pt x="3258" y="3152"/>
                    <a:pt x="3172" y="3087"/>
                  </a:cubicBezTo>
                  <a:cubicBezTo>
                    <a:pt x="3222" y="3038"/>
                    <a:pt x="3266" y="2984"/>
                    <a:pt x="3307" y="2929"/>
                  </a:cubicBezTo>
                  <a:cubicBezTo>
                    <a:pt x="3432" y="3006"/>
                    <a:pt x="3567" y="3068"/>
                    <a:pt x="3706" y="3114"/>
                  </a:cubicBezTo>
                  <a:cubicBezTo>
                    <a:pt x="3711" y="3116"/>
                    <a:pt x="3717" y="3117"/>
                    <a:pt x="3722" y="3117"/>
                  </a:cubicBezTo>
                  <a:cubicBezTo>
                    <a:pt x="3782" y="3117"/>
                    <a:pt x="3795" y="3033"/>
                    <a:pt x="3738" y="3016"/>
                  </a:cubicBezTo>
                  <a:cubicBezTo>
                    <a:pt x="3608" y="2972"/>
                    <a:pt x="3483" y="2915"/>
                    <a:pt x="3366" y="2845"/>
                  </a:cubicBezTo>
                  <a:cubicBezTo>
                    <a:pt x="3407" y="2780"/>
                    <a:pt x="3445" y="2712"/>
                    <a:pt x="3476" y="2642"/>
                  </a:cubicBezTo>
                  <a:cubicBezTo>
                    <a:pt x="3576" y="2660"/>
                    <a:pt x="3676" y="2668"/>
                    <a:pt x="3777" y="2668"/>
                  </a:cubicBezTo>
                  <a:cubicBezTo>
                    <a:pt x="3845" y="2668"/>
                    <a:pt x="3912" y="2665"/>
                    <a:pt x="3978" y="2658"/>
                  </a:cubicBezTo>
                  <a:cubicBezTo>
                    <a:pt x="4047" y="2654"/>
                    <a:pt x="4039" y="2554"/>
                    <a:pt x="3978" y="2554"/>
                  </a:cubicBezTo>
                  <a:cubicBezTo>
                    <a:pt x="3975" y="2554"/>
                    <a:pt x="3971" y="2555"/>
                    <a:pt x="3967" y="2555"/>
                  </a:cubicBezTo>
                  <a:cubicBezTo>
                    <a:pt x="3907" y="2561"/>
                    <a:pt x="3846" y="2564"/>
                    <a:pt x="3785" y="2564"/>
                  </a:cubicBezTo>
                  <a:cubicBezTo>
                    <a:pt x="3695" y="2564"/>
                    <a:pt x="3604" y="2557"/>
                    <a:pt x="3514" y="2544"/>
                  </a:cubicBezTo>
                  <a:cubicBezTo>
                    <a:pt x="3532" y="2497"/>
                    <a:pt x="3548" y="2449"/>
                    <a:pt x="3560" y="2400"/>
                  </a:cubicBezTo>
                  <a:cubicBezTo>
                    <a:pt x="3592" y="2402"/>
                    <a:pt x="3625" y="2403"/>
                    <a:pt x="3655" y="2403"/>
                  </a:cubicBezTo>
                  <a:cubicBezTo>
                    <a:pt x="3777" y="2403"/>
                    <a:pt x="3899" y="2391"/>
                    <a:pt x="4018" y="2369"/>
                  </a:cubicBezTo>
                  <a:cubicBezTo>
                    <a:pt x="4086" y="2361"/>
                    <a:pt x="4073" y="2265"/>
                    <a:pt x="4014" y="2265"/>
                  </a:cubicBezTo>
                  <a:cubicBezTo>
                    <a:pt x="4009" y="2265"/>
                    <a:pt x="4004" y="2266"/>
                    <a:pt x="3999" y="2267"/>
                  </a:cubicBezTo>
                  <a:cubicBezTo>
                    <a:pt x="3884" y="2288"/>
                    <a:pt x="3769" y="2298"/>
                    <a:pt x="3653" y="2298"/>
                  </a:cubicBezTo>
                  <a:cubicBezTo>
                    <a:pt x="3630" y="2298"/>
                    <a:pt x="3607" y="2298"/>
                    <a:pt x="3584" y="2297"/>
                  </a:cubicBezTo>
                  <a:cubicBezTo>
                    <a:pt x="3595" y="2240"/>
                    <a:pt x="3603" y="2182"/>
                    <a:pt x="3606" y="2122"/>
                  </a:cubicBezTo>
                  <a:cubicBezTo>
                    <a:pt x="3736" y="2101"/>
                    <a:pt x="3863" y="2068"/>
                    <a:pt x="3984" y="2023"/>
                  </a:cubicBezTo>
                  <a:cubicBezTo>
                    <a:pt x="4045" y="2003"/>
                    <a:pt x="4023" y="1921"/>
                    <a:pt x="3972" y="1921"/>
                  </a:cubicBezTo>
                  <a:cubicBezTo>
                    <a:pt x="3964" y="1921"/>
                    <a:pt x="3956" y="1923"/>
                    <a:pt x="3948" y="1927"/>
                  </a:cubicBezTo>
                  <a:cubicBezTo>
                    <a:pt x="3839" y="1966"/>
                    <a:pt x="3726" y="1997"/>
                    <a:pt x="3611" y="2017"/>
                  </a:cubicBezTo>
                  <a:cubicBezTo>
                    <a:pt x="3611" y="1970"/>
                    <a:pt x="3611" y="1922"/>
                    <a:pt x="3606" y="1875"/>
                  </a:cubicBezTo>
                  <a:cubicBezTo>
                    <a:pt x="3605" y="1859"/>
                    <a:pt x="3601" y="1841"/>
                    <a:pt x="3600" y="1826"/>
                  </a:cubicBezTo>
                  <a:cubicBezTo>
                    <a:pt x="3725" y="1789"/>
                    <a:pt x="3845" y="1742"/>
                    <a:pt x="3961" y="1683"/>
                  </a:cubicBezTo>
                  <a:cubicBezTo>
                    <a:pt x="4013" y="1655"/>
                    <a:pt x="3985" y="1585"/>
                    <a:pt x="3938" y="1585"/>
                  </a:cubicBezTo>
                  <a:cubicBezTo>
                    <a:pt x="3930" y="1585"/>
                    <a:pt x="3922" y="1587"/>
                    <a:pt x="3913" y="1591"/>
                  </a:cubicBezTo>
                  <a:cubicBezTo>
                    <a:pt x="3807" y="1645"/>
                    <a:pt x="3698" y="1688"/>
                    <a:pt x="3586" y="1721"/>
                  </a:cubicBezTo>
                  <a:cubicBezTo>
                    <a:pt x="3574" y="1666"/>
                    <a:pt x="3562" y="1610"/>
                    <a:pt x="3544" y="1557"/>
                  </a:cubicBezTo>
                  <a:cubicBezTo>
                    <a:pt x="3666" y="1506"/>
                    <a:pt x="3782" y="1444"/>
                    <a:pt x="3891" y="1371"/>
                  </a:cubicBezTo>
                  <a:cubicBezTo>
                    <a:pt x="3938" y="1339"/>
                    <a:pt x="3907" y="1276"/>
                    <a:pt x="3863" y="1276"/>
                  </a:cubicBezTo>
                  <a:cubicBezTo>
                    <a:pt x="3853" y="1276"/>
                    <a:pt x="3843" y="1279"/>
                    <a:pt x="3833" y="1286"/>
                  </a:cubicBezTo>
                  <a:cubicBezTo>
                    <a:pt x="3730" y="1354"/>
                    <a:pt x="3622" y="1411"/>
                    <a:pt x="3510" y="1458"/>
                  </a:cubicBezTo>
                  <a:cubicBezTo>
                    <a:pt x="3486" y="1397"/>
                    <a:pt x="3461" y="1338"/>
                    <a:pt x="3430" y="1280"/>
                  </a:cubicBezTo>
                  <a:cubicBezTo>
                    <a:pt x="3548" y="1218"/>
                    <a:pt x="3658" y="1145"/>
                    <a:pt x="3763" y="1063"/>
                  </a:cubicBezTo>
                  <a:cubicBezTo>
                    <a:pt x="3799" y="1026"/>
                    <a:pt x="3768" y="973"/>
                    <a:pt x="3727" y="973"/>
                  </a:cubicBezTo>
                  <a:cubicBezTo>
                    <a:pt x="3717" y="973"/>
                    <a:pt x="3707" y="976"/>
                    <a:pt x="3696" y="984"/>
                  </a:cubicBezTo>
                  <a:cubicBezTo>
                    <a:pt x="3597" y="1063"/>
                    <a:pt x="3491" y="1132"/>
                    <a:pt x="3377" y="1191"/>
                  </a:cubicBezTo>
                  <a:cubicBezTo>
                    <a:pt x="3343" y="1137"/>
                    <a:pt x="3309" y="1085"/>
                    <a:pt x="3269" y="1036"/>
                  </a:cubicBezTo>
                  <a:cubicBezTo>
                    <a:pt x="3386" y="934"/>
                    <a:pt x="3492" y="819"/>
                    <a:pt x="3584" y="692"/>
                  </a:cubicBezTo>
                  <a:cubicBezTo>
                    <a:pt x="3612" y="651"/>
                    <a:pt x="3577" y="610"/>
                    <a:pt x="3539" y="610"/>
                  </a:cubicBezTo>
                  <a:cubicBezTo>
                    <a:pt x="3525" y="610"/>
                    <a:pt x="3510" y="616"/>
                    <a:pt x="3499" y="632"/>
                  </a:cubicBezTo>
                  <a:cubicBezTo>
                    <a:pt x="3411" y="752"/>
                    <a:pt x="3312" y="862"/>
                    <a:pt x="3199" y="960"/>
                  </a:cubicBezTo>
                  <a:cubicBezTo>
                    <a:pt x="3142" y="896"/>
                    <a:pt x="3079" y="839"/>
                    <a:pt x="3011" y="787"/>
                  </a:cubicBezTo>
                  <a:cubicBezTo>
                    <a:pt x="3092" y="638"/>
                    <a:pt x="3152" y="480"/>
                    <a:pt x="3191" y="317"/>
                  </a:cubicBezTo>
                  <a:cubicBezTo>
                    <a:pt x="3199" y="278"/>
                    <a:pt x="3169" y="255"/>
                    <a:pt x="3140" y="255"/>
                  </a:cubicBezTo>
                  <a:cubicBezTo>
                    <a:pt x="3119" y="255"/>
                    <a:pt x="3097" y="267"/>
                    <a:pt x="3090" y="295"/>
                  </a:cubicBezTo>
                  <a:cubicBezTo>
                    <a:pt x="3054" y="444"/>
                    <a:pt x="3000" y="589"/>
                    <a:pt x="2929" y="725"/>
                  </a:cubicBezTo>
                  <a:cubicBezTo>
                    <a:pt x="2865" y="683"/>
                    <a:pt x="2799" y="645"/>
                    <a:pt x="2731" y="613"/>
                  </a:cubicBezTo>
                  <a:cubicBezTo>
                    <a:pt x="2762" y="365"/>
                    <a:pt x="2717" y="107"/>
                    <a:pt x="2713" y="92"/>
                  </a:cubicBezTo>
                  <a:cubicBezTo>
                    <a:pt x="2708" y="63"/>
                    <a:pt x="2686" y="50"/>
                    <a:pt x="2663" y="50"/>
                  </a:cubicBezTo>
                  <a:cubicBezTo>
                    <a:pt x="2634" y="50"/>
                    <a:pt x="2604" y="73"/>
                    <a:pt x="2612" y="111"/>
                  </a:cubicBezTo>
                  <a:cubicBezTo>
                    <a:pt x="2637" y="263"/>
                    <a:pt x="2644" y="417"/>
                    <a:pt x="2631" y="570"/>
                  </a:cubicBezTo>
                  <a:cubicBezTo>
                    <a:pt x="2569" y="547"/>
                    <a:pt x="2506" y="526"/>
                    <a:pt x="2443" y="510"/>
                  </a:cubicBezTo>
                  <a:cubicBezTo>
                    <a:pt x="2428" y="349"/>
                    <a:pt x="2395" y="190"/>
                    <a:pt x="2343" y="39"/>
                  </a:cubicBezTo>
                  <a:cubicBezTo>
                    <a:pt x="2335" y="12"/>
                    <a:pt x="2315" y="1"/>
                    <a:pt x="22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61"/>
            <p:cNvSpPr/>
            <p:nvPr/>
          </p:nvSpPr>
          <p:spPr>
            <a:xfrm>
              <a:off x="1457816" y="1327214"/>
              <a:ext cx="395073" cy="106140"/>
            </a:xfrm>
            <a:custGeom>
              <a:avLst/>
              <a:gdLst/>
              <a:ahLst/>
              <a:cxnLst/>
              <a:rect l="l" t="t" r="r" b="b"/>
              <a:pathLst>
                <a:path w="7463" h="2005" extrusionOk="0">
                  <a:moveTo>
                    <a:pt x="6655" y="0"/>
                  </a:moveTo>
                  <a:lnTo>
                    <a:pt x="5975" y="809"/>
                  </a:lnTo>
                  <a:lnTo>
                    <a:pt x="6784" y="1488"/>
                  </a:lnTo>
                  <a:lnTo>
                    <a:pt x="7463" y="679"/>
                  </a:lnTo>
                  <a:lnTo>
                    <a:pt x="6655" y="0"/>
                  </a:lnTo>
                  <a:close/>
                  <a:moveTo>
                    <a:pt x="3679" y="258"/>
                  </a:moveTo>
                  <a:lnTo>
                    <a:pt x="3000" y="1066"/>
                  </a:lnTo>
                  <a:lnTo>
                    <a:pt x="3808" y="1745"/>
                  </a:lnTo>
                  <a:lnTo>
                    <a:pt x="4487" y="937"/>
                  </a:lnTo>
                  <a:lnTo>
                    <a:pt x="3679" y="258"/>
                  </a:lnTo>
                  <a:close/>
                  <a:moveTo>
                    <a:pt x="680" y="518"/>
                  </a:moveTo>
                  <a:lnTo>
                    <a:pt x="1" y="1325"/>
                  </a:lnTo>
                  <a:lnTo>
                    <a:pt x="808" y="2004"/>
                  </a:lnTo>
                  <a:lnTo>
                    <a:pt x="1487" y="1197"/>
                  </a:lnTo>
                  <a:lnTo>
                    <a:pt x="680" y="518"/>
                  </a:lnTo>
                  <a:close/>
                </a:path>
              </a:pathLst>
            </a:custGeom>
            <a:solidFill>
              <a:srgbClr val="8CA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61"/>
            <p:cNvSpPr/>
            <p:nvPr/>
          </p:nvSpPr>
          <p:spPr>
            <a:xfrm>
              <a:off x="1370947" y="1438645"/>
              <a:ext cx="590941" cy="84700"/>
            </a:xfrm>
            <a:custGeom>
              <a:avLst/>
              <a:gdLst/>
              <a:ahLst/>
              <a:cxnLst/>
              <a:rect l="l" t="t" r="r" b="b"/>
              <a:pathLst>
                <a:path w="11163" h="1600" extrusionOk="0">
                  <a:moveTo>
                    <a:pt x="10933" y="1"/>
                  </a:moveTo>
                  <a:lnTo>
                    <a:pt x="117" y="936"/>
                  </a:lnTo>
                  <a:cubicBezTo>
                    <a:pt x="73" y="1156"/>
                    <a:pt x="34" y="1378"/>
                    <a:pt x="0" y="1599"/>
                  </a:cubicBezTo>
                  <a:lnTo>
                    <a:pt x="11163" y="634"/>
                  </a:lnTo>
                  <a:cubicBezTo>
                    <a:pt x="11090" y="420"/>
                    <a:pt x="11014" y="210"/>
                    <a:pt x="109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61"/>
            <p:cNvSpPr/>
            <p:nvPr/>
          </p:nvSpPr>
          <p:spPr>
            <a:xfrm>
              <a:off x="1447123" y="1249451"/>
              <a:ext cx="404019" cy="66225"/>
            </a:xfrm>
            <a:custGeom>
              <a:avLst/>
              <a:gdLst/>
              <a:ahLst/>
              <a:cxnLst/>
              <a:rect l="l" t="t" r="r" b="b"/>
              <a:pathLst>
                <a:path w="7632" h="1251" extrusionOk="0">
                  <a:moveTo>
                    <a:pt x="6911" y="0"/>
                  </a:moveTo>
                  <a:lnTo>
                    <a:pt x="610" y="545"/>
                  </a:lnTo>
                  <a:cubicBezTo>
                    <a:pt x="386" y="762"/>
                    <a:pt x="182" y="998"/>
                    <a:pt x="0" y="1251"/>
                  </a:cubicBezTo>
                  <a:lnTo>
                    <a:pt x="7631" y="591"/>
                  </a:lnTo>
                  <a:cubicBezTo>
                    <a:pt x="7410" y="372"/>
                    <a:pt x="7168" y="175"/>
                    <a:pt x="69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61"/>
            <p:cNvSpPr/>
            <p:nvPr/>
          </p:nvSpPr>
          <p:spPr>
            <a:xfrm>
              <a:off x="1419860" y="1307575"/>
              <a:ext cx="465903" cy="53043"/>
            </a:xfrm>
            <a:custGeom>
              <a:avLst/>
              <a:gdLst/>
              <a:ahLst/>
              <a:cxnLst/>
              <a:rect l="l" t="t" r="r" b="b"/>
              <a:pathLst>
                <a:path w="8801" h="1002" extrusionOk="0">
                  <a:moveTo>
                    <a:pt x="8613" y="1"/>
                  </a:moveTo>
                  <a:lnTo>
                    <a:pt x="143" y="734"/>
                  </a:lnTo>
                  <a:cubicBezTo>
                    <a:pt x="93" y="822"/>
                    <a:pt x="47" y="911"/>
                    <a:pt x="1" y="1001"/>
                  </a:cubicBezTo>
                  <a:lnTo>
                    <a:pt x="8800" y="240"/>
                  </a:lnTo>
                  <a:cubicBezTo>
                    <a:pt x="8738" y="159"/>
                    <a:pt x="8678" y="78"/>
                    <a:pt x="8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61"/>
            <p:cNvSpPr/>
            <p:nvPr/>
          </p:nvSpPr>
          <p:spPr>
            <a:xfrm>
              <a:off x="1377141" y="1425676"/>
              <a:ext cx="572625" cy="62625"/>
            </a:xfrm>
            <a:custGeom>
              <a:avLst/>
              <a:gdLst/>
              <a:ahLst/>
              <a:cxnLst/>
              <a:rect l="l" t="t" r="r" b="b"/>
              <a:pathLst>
                <a:path w="10817" h="1183" extrusionOk="0">
                  <a:moveTo>
                    <a:pt x="10717" y="0"/>
                  </a:moveTo>
                  <a:lnTo>
                    <a:pt x="56" y="923"/>
                  </a:lnTo>
                  <a:cubicBezTo>
                    <a:pt x="37" y="1009"/>
                    <a:pt x="18" y="1096"/>
                    <a:pt x="0" y="1183"/>
                  </a:cubicBezTo>
                  <a:lnTo>
                    <a:pt x="10816" y="246"/>
                  </a:lnTo>
                  <a:cubicBezTo>
                    <a:pt x="10783" y="163"/>
                    <a:pt x="10750" y="81"/>
                    <a:pt x="10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61"/>
            <p:cNvSpPr/>
            <p:nvPr/>
          </p:nvSpPr>
          <p:spPr>
            <a:xfrm>
              <a:off x="1434683" y="1522232"/>
              <a:ext cx="41238" cy="38962"/>
            </a:xfrm>
            <a:custGeom>
              <a:avLst/>
              <a:gdLst/>
              <a:ahLst/>
              <a:cxnLst/>
              <a:rect l="l" t="t" r="r" b="b"/>
              <a:pathLst>
                <a:path w="779" h="736" extrusionOk="0">
                  <a:moveTo>
                    <a:pt x="391" y="0"/>
                  </a:moveTo>
                  <a:cubicBezTo>
                    <a:pt x="206" y="0"/>
                    <a:pt x="48" y="136"/>
                    <a:pt x="25" y="324"/>
                  </a:cubicBezTo>
                  <a:cubicBezTo>
                    <a:pt x="1" y="525"/>
                    <a:pt x="145" y="707"/>
                    <a:pt x="346" y="733"/>
                  </a:cubicBezTo>
                  <a:cubicBezTo>
                    <a:pt x="361" y="734"/>
                    <a:pt x="375" y="735"/>
                    <a:pt x="389" y="735"/>
                  </a:cubicBezTo>
                  <a:cubicBezTo>
                    <a:pt x="573" y="735"/>
                    <a:pt x="732" y="598"/>
                    <a:pt x="754" y="411"/>
                  </a:cubicBezTo>
                  <a:cubicBezTo>
                    <a:pt x="778" y="210"/>
                    <a:pt x="636" y="27"/>
                    <a:pt x="435" y="3"/>
                  </a:cubicBezTo>
                  <a:cubicBezTo>
                    <a:pt x="420" y="1"/>
                    <a:pt x="405" y="0"/>
                    <a:pt x="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61"/>
            <p:cNvSpPr/>
            <p:nvPr/>
          </p:nvSpPr>
          <p:spPr>
            <a:xfrm>
              <a:off x="1539126" y="1512756"/>
              <a:ext cx="46214" cy="38962"/>
            </a:xfrm>
            <a:custGeom>
              <a:avLst/>
              <a:gdLst/>
              <a:ahLst/>
              <a:cxnLst/>
              <a:rect l="l" t="t" r="r" b="b"/>
              <a:pathLst>
                <a:path w="873" h="736" extrusionOk="0">
                  <a:moveTo>
                    <a:pt x="487" y="0"/>
                  </a:moveTo>
                  <a:cubicBezTo>
                    <a:pt x="476" y="0"/>
                    <a:pt x="465" y="0"/>
                    <a:pt x="455" y="1"/>
                  </a:cubicBezTo>
                  <a:cubicBezTo>
                    <a:pt x="128" y="30"/>
                    <a:pt x="0" y="438"/>
                    <a:pt x="250" y="649"/>
                  </a:cubicBezTo>
                  <a:cubicBezTo>
                    <a:pt x="322" y="709"/>
                    <a:pt x="404" y="736"/>
                    <a:pt x="484" y="736"/>
                  </a:cubicBezTo>
                  <a:cubicBezTo>
                    <a:pt x="684" y="736"/>
                    <a:pt x="873" y="568"/>
                    <a:pt x="853" y="335"/>
                  </a:cubicBezTo>
                  <a:cubicBezTo>
                    <a:pt x="835" y="144"/>
                    <a:pt x="676" y="0"/>
                    <a:pt x="4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61"/>
            <p:cNvSpPr/>
            <p:nvPr/>
          </p:nvSpPr>
          <p:spPr>
            <a:xfrm>
              <a:off x="1643835" y="1503704"/>
              <a:ext cx="46320" cy="38909"/>
            </a:xfrm>
            <a:custGeom>
              <a:avLst/>
              <a:gdLst/>
              <a:ahLst/>
              <a:cxnLst/>
              <a:rect l="l" t="t" r="r" b="b"/>
              <a:pathLst>
                <a:path w="875" h="735" extrusionOk="0">
                  <a:moveTo>
                    <a:pt x="489" y="0"/>
                  </a:moveTo>
                  <a:cubicBezTo>
                    <a:pt x="478" y="0"/>
                    <a:pt x="468" y="1"/>
                    <a:pt x="457" y="1"/>
                  </a:cubicBezTo>
                  <a:cubicBezTo>
                    <a:pt x="131" y="28"/>
                    <a:pt x="1" y="437"/>
                    <a:pt x="253" y="647"/>
                  </a:cubicBezTo>
                  <a:cubicBezTo>
                    <a:pt x="324" y="708"/>
                    <a:pt x="407" y="735"/>
                    <a:pt x="487" y="735"/>
                  </a:cubicBezTo>
                  <a:cubicBezTo>
                    <a:pt x="687" y="735"/>
                    <a:pt x="874" y="568"/>
                    <a:pt x="854" y="335"/>
                  </a:cubicBezTo>
                  <a:cubicBezTo>
                    <a:pt x="838" y="144"/>
                    <a:pt x="678" y="0"/>
                    <a:pt x="4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61"/>
            <p:cNvSpPr/>
            <p:nvPr/>
          </p:nvSpPr>
          <p:spPr>
            <a:xfrm>
              <a:off x="1750926" y="1494387"/>
              <a:ext cx="46214" cy="39015"/>
            </a:xfrm>
            <a:custGeom>
              <a:avLst/>
              <a:gdLst/>
              <a:ahLst/>
              <a:cxnLst/>
              <a:rect l="l" t="t" r="r" b="b"/>
              <a:pathLst>
                <a:path w="873" h="737" extrusionOk="0">
                  <a:moveTo>
                    <a:pt x="487" y="0"/>
                  </a:moveTo>
                  <a:cubicBezTo>
                    <a:pt x="476" y="0"/>
                    <a:pt x="466" y="1"/>
                    <a:pt x="455" y="2"/>
                  </a:cubicBezTo>
                  <a:cubicBezTo>
                    <a:pt x="129" y="30"/>
                    <a:pt x="1" y="439"/>
                    <a:pt x="251" y="649"/>
                  </a:cubicBezTo>
                  <a:cubicBezTo>
                    <a:pt x="322" y="709"/>
                    <a:pt x="404" y="736"/>
                    <a:pt x="485" y="736"/>
                  </a:cubicBezTo>
                  <a:cubicBezTo>
                    <a:pt x="685" y="736"/>
                    <a:pt x="873" y="569"/>
                    <a:pt x="852" y="336"/>
                  </a:cubicBezTo>
                  <a:cubicBezTo>
                    <a:pt x="836" y="145"/>
                    <a:pt x="676" y="0"/>
                    <a:pt x="4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61"/>
            <p:cNvSpPr/>
            <p:nvPr/>
          </p:nvSpPr>
          <p:spPr>
            <a:xfrm>
              <a:off x="1854099" y="1485494"/>
              <a:ext cx="46214" cy="38962"/>
            </a:xfrm>
            <a:custGeom>
              <a:avLst/>
              <a:gdLst/>
              <a:ahLst/>
              <a:cxnLst/>
              <a:rect l="l" t="t" r="r" b="b"/>
              <a:pathLst>
                <a:path w="873" h="736" extrusionOk="0">
                  <a:moveTo>
                    <a:pt x="487" y="1"/>
                  </a:moveTo>
                  <a:cubicBezTo>
                    <a:pt x="476" y="1"/>
                    <a:pt x="465" y="1"/>
                    <a:pt x="455" y="2"/>
                  </a:cubicBezTo>
                  <a:cubicBezTo>
                    <a:pt x="129" y="30"/>
                    <a:pt x="0" y="437"/>
                    <a:pt x="250" y="648"/>
                  </a:cubicBezTo>
                  <a:cubicBezTo>
                    <a:pt x="322" y="708"/>
                    <a:pt x="405" y="735"/>
                    <a:pt x="485" y="735"/>
                  </a:cubicBezTo>
                  <a:cubicBezTo>
                    <a:pt x="685" y="735"/>
                    <a:pt x="872" y="569"/>
                    <a:pt x="852" y="336"/>
                  </a:cubicBezTo>
                  <a:cubicBezTo>
                    <a:pt x="835" y="144"/>
                    <a:pt x="676" y="1"/>
                    <a:pt x="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61"/>
            <p:cNvSpPr/>
            <p:nvPr/>
          </p:nvSpPr>
          <p:spPr>
            <a:xfrm>
              <a:off x="1591375" y="1508203"/>
              <a:ext cx="46267" cy="38962"/>
            </a:xfrm>
            <a:custGeom>
              <a:avLst/>
              <a:gdLst/>
              <a:ahLst/>
              <a:cxnLst/>
              <a:rect l="l" t="t" r="r" b="b"/>
              <a:pathLst>
                <a:path w="874" h="736" extrusionOk="0">
                  <a:moveTo>
                    <a:pt x="491" y="0"/>
                  </a:moveTo>
                  <a:cubicBezTo>
                    <a:pt x="480" y="0"/>
                    <a:pt x="468" y="1"/>
                    <a:pt x="457" y="2"/>
                  </a:cubicBezTo>
                  <a:cubicBezTo>
                    <a:pt x="131" y="29"/>
                    <a:pt x="1" y="437"/>
                    <a:pt x="251" y="648"/>
                  </a:cubicBezTo>
                  <a:cubicBezTo>
                    <a:pt x="323" y="708"/>
                    <a:pt x="405" y="735"/>
                    <a:pt x="486" y="735"/>
                  </a:cubicBezTo>
                  <a:cubicBezTo>
                    <a:pt x="686" y="735"/>
                    <a:pt x="873" y="569"/>
                    <a:pt x="854" y="336"/>
                  </a:cubicBezTo>
                  <a:cubicBezTo>
                    <a:pt x="838" y="145"/>
                    <a:pt x="678" y="0"/>
                    <a:pt x="4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61"/>
            <p:cNvSpPr/>
            <p:nvPr/>
          </p:nvSpPr>
          <p:spPr>
            <a:xfrm>
              <a:off x="1801533" y="1490046"/>
              <a:ext cx="46320" cy="38909"/>
            </a:xfrm>
            <a:custGeom>
              <a:avLst/>
              <a:gdLst/>
              <a:ahLst/>
              <a:cxnLst/>
              <a:rect l="l" t="t" r="r" b="b"/>
              <a:pathLst>
                <a:path w="875" h="735" extrusionOk="0">
                  <a:moveTo>
                    <a:pt x="489" y="0"/>
                  </a:moveTo>
                  <a:cubicBezTo>
                    <a:pt x="478" y="0"/>
                    <a:pt x="467" y="1"/>
                    <a:pt x="457" y="1"/>
                  </a:cubicBezTo>
                  <a:cubicBezTo>
                    <a:pt x="131" y="30"/>
                    <a:pt x="1" y="438"/>
                    <a:pt x="253" y="647"/>
                  </a:cubicBezTo>
                  <a:cubicBezTo>
                    <a:pt x="324" y="708"/>
                    <a:pt x="407" y="735"/>
                    <a:pt x="487" y="735"/>
                  </a:cubicBezTo>
                  <a:cubicBezTo>
                    <a:pt x="687" y="735"/>
                    <a:pt x="874" y="568"/>
                    <a:pt x="854" y="335"/>
                  </a:cubicBezTo>
                  <a:cubicBezTo>
                    <a:pt x="838" y="144"/>
                    <a:pt x="676" y="0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61"/>
            <p:cNvSpPr/>
            <p:nvPr/>
          </p:nvSpPr>
          <p:spPr>
            <a:xfrm>
              <a:off x="1698518" y="1498940"/>
              <a:ext cx="46003" cy="38962"/>
            </a:xfrm>
            <a:custGeom>
              <a:avLst/>
              <a:gdLst/>
              <a:ahLst/>
              <a:cxnLst/>
              <a:rect l="l" t="t" r="r" b="b"/>
              <a:pathLst>
                <a:path w="869" h="736" extrusionOk="0">
                  <a:moveTo>
                    <a:pt x="482" y="0"/>
                  </a:moveTo>
                  <a:cubicBezTo>
                    <a:pt x="382" y="0"/>
                    <a:pt x="280" y="41"/>
                    <a:pt x="204" y="131"/>
                  </a:cubicBezTo>
                  <a:cubicBezTo>
                    <a:pt x="1" y="373"/>
                    <a:pt x="178" y="735"/>
                    <a:pt x="485" y="735"/>
                  </a:cubicBezTo>
                  <a:cubicBezTo>
                    <a:pt x="496" y="735"/>
                    <a:pt x="506" y="735"/>
                    <a:pt x="517" y="734"/>
                  </a:cubicBezTo>
                  <a:cubicBezTo>
                    <a:pt x="719" y="717"/>
                    <a:pt x="869" y="538"/>
                    <a:pt x="851" y="337"/>
                  </a:cubicBezTo>
                  <a:cubicBezTo>
                    <a:pt x="833" y="128"/>
                    <a:pt x="660" y="0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61"/>
            <p:cNvSpPr/>
            <p:nvPr/>
          </p:nvSpPr>
          <p:spPr>
            <a:xfrm>
              <a:off x="1908676" y="1480729"/>
              <a:ext cx="46003" cy="38962"/>
            </a:xfrm>
            <a:custGeom>
              <a:avLst/>
              <a:gdLst/>
              <a:ahLst/>
              <a:cxnLst/>
              <a:rect l="l" t="t" r="r" b="b"/>
              <a:pathLst>
                <a:path w="869" h="736" extrusionOk="0">
                  <a:moveTo>
                    <a:pt x="482" y="1"/>
                  </a:moveTo>
                  <a:cubicBezTo>
                    <a:pt x="382" y="1"/>
                    <a:pt x="280" y="41"/>
                    <a:pt x="204" y="132"/>
                  </a:cubicBezTo>
                  <a:cubicBezTo>
                    <a:pt x="1" y="373"/>
                    <a:pt x="178" y="736"/>
                    <a:pt x="485" y="736"/>
                  </a:cubicBezTo>
                  <a:cubicBezTo>
                    <a:pt x="495" y="736"/>
                    <a:pt x="506" y="736"/>
                    <a:pt x="517" y="735"/>
                  </a:cubicBezTo>
                  <a:cubicBezTo>
                    <a:pt x="718" y="717"/>
                    <a:pt x="869" y="538"/>
                    <a:pt x="851" y="337"/>
                  </a:cubicBezTo>
                  <a:cubicBezTo>
                    <a:pt x="833" y="129"/>
                    <a:pt x="660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61"/>
            <p:cNvSpPr/>
            <p:nvPr/>
          </p:nvSpPr>
          <p:spPr>
            <a:xfrm>
              <a:off x="1383758" y="1398255"/>
              <a:ext cx="554414" cy="60984"/>
            </a:xfrm>
            <a:custGeom>
              <a:avLst/>
              <a:gdLst/>
              <a:ahLst/>
              <a:cxnLst/>
              <a:rect l="l" t="t" r="r" b="b"/>
              <a:pathLst>
                <a:path w="10473" h="1152" extrusionOk="0">
                  <a:moveTo>
                    <a:pt x="10361" y="1"/>
                  </a:moveTo>
                  <a:lnTo>
                    <a:pt x="70" y="892"/>
                  </a:lnTo>
                  <a:cubicBezTo>
                    <a:pt x="46" y="977"/>
                    <a:pt x="23" y="1064"/>
                    <a:pt x="1" y="1151"/>
                  </a:cubicBezTo>
                  <a:lnTo>
                    <a:pt x="10473" y="244"/>
                  </a:lnTo>
                  <a:cubicBezTo>
                    <a:pt x="10437" y="162"/>
                    <a:pt x="10399" y="81"/>
                    <a:pt x="10361" y="1"/>
                  </a:cubicBezTo>
                  <a:close/>
                </a:path>
              </a:pathLst>
            </a:custGeom>
            <a:solidFill>
              <a:srgbClr val="EBE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61"/>
            <p:cNvSpPr/>
            <p:nvPr/>
          </p:nvSpPr>
          <p:spPr>
            <a:xfrm>
              <a:off x="1484231" y="1517467"/>
              <a:ext cx="45897" cy="38962"/>
            </a:xfrm>
            <a:custGeom>
              <a:avLst/>
              <a:gdLst/>
              <a:ahLst/>
              <a:cxnLst/>
              <a:rect l="l" t="t" r="r" b="b"/>
              <a:pathLst>
                <a:path w="867" h="736" extrusionOk="0">
                  <a:moveTo>
                    <a:pt x="481" y="0"/>
                  </a:moveTo>
                  <a:cubicBezTo>
                    <a:pt x="380" y="0"/>
                    <a:pt x="279" y="41"/>
                    <a:pt x="203" y="132"/>
                  </a:cubicBezTo>
                  <a:cubicBezTo>
                    <a:pt x="0" y="374"/>
                    <a:pt x="177" y="735"/>
                    <a:pt x="482" y="735"/>
                  </a:cubicBezTo>
                  <a:cubicBezTo>
                    <a:pt x="493" y="735"/>
                    <a:pt x="505" y="735"/>
                    <a:pt x="516" y="734"/>
                  </a:cubicBezTo>
                  <a:cubicBezTo>
                    <a:pt x="717" y="717"/>
                    <a:pt x="866" y="538"/>
                    <a:pt x="850" y="337"/>
                  </a:cubicBezTo>
                  <a:cubicBezTo>
                    <a:pt x="832" y="128"/>
                    <a:pt x="659" y="0"/>
                    <a:pt x="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61"/>
            <p:cNvSpPr/>
            <p:nvPr/>
          </p:nvSpPr>
          <p:spPr>
            <a:xfrm>
              <a:off x="1377194" y="1526731"/>
              <a:ext cx="45897" cy="38962"/>
            </a:xfrm>
            <a:custGeom>
              <a:avLst/>
              <a:gdLst/>
              <a:ahLst/>
              <a:cxnLst/>
              <a:rect l="l" t="t" r="r" b="b"/>
              <a:pathLst>
                <a:path w="867" h="736" extrusionOk="0">
                  <a:moveTo>
                    <a:pt x="482" y="0"/>
                  </a:moveTo>
                  <a:cubicBezTo>
                    <a:pt x="382" y="0"/>
                    <a:pt x="280" y="41"/>
                    <a:pt x="204" y="132"/>
                  </a:cubicBezTo>
                  <a:cubicBezTo>
                    <a:pt x="0" y="373"/>
                    <a:pt x="177" y="736"/>
                    <a:pt x="483" y="736"/>
                  </a:cubicBezTo>
                  <a:cubicBezTo>
                    <a:pt x="494" y="736"/>
                    <a:pt x="504" y="736"/>
                    <a:pt x="516" y="735"/>
                  </a:cubicBezTo>
                  <a:cubicBezTo>
                    <a:pt x="718" y="716"/>
                    <a:pt x="867" y="538"/>
                    <a:pt x="850" y="336"/>
                  </a:cubicBezTo>
                  <a:cubicBezTo>
                    <a:pt x="832" y="128"/>
                    <a:pt x="660" y="0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61"/>
            <p:cNvSpPr/>
            <p:nvPr/>
          </p:nvSpPr>
          <p:spPr>
            <a:xfrm>
              <a:off x="1395827" y="1363899"/>
              <a:ext cx="62202" cy="76230"/>
            </a:xfrm>
            <a:custGeom>
              <a:avLst/>
              <a:gdLst/>
              <a:ahLst/>
              <a:cxnLst/>
              <a:rect l="l" t="t" r="r" b="b"/>
              <a:pathLst>
                <a:path w="1175" h="1440" extrusionOk="0">
                  <a:moveTo>
                    <a:pt x="423" y="1"/>
                  </a:moveTo>
                  <a:cubicBezTo>
                    <a:pt x="260" y="331"/>
                    <a:pt x="118" y="673"/>
                    <a:pt x="0" y="1025"/>
                  </a:cubicBezTo>
                  <a:lnTo>
                    <a:pt x="496" y="1439"/>
                  </a:lnTo>
                  <a:lnTo>
                    <a:pt x="1175" y="632"/>
                  </a:lnTo>
                  <a:lnTo>
                    <a:pt x="42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61"/>
            <p:cNvSpPr/>
            <p:nvPr/>
          </p:nvSpPr>
          <p:spPr>
            <a:xfrm>
              <a:off x="1695554" y="1333990"/>
              <a:ext cx="78824" cy="78718"/>
            </a:xfrm>
            <a:custGeom>
              <a:avLst/>
              <a:gdLst/>
              <a:ahLst/>
              <a:cxnLst/>
              <a:rect l="l" t="t" r="r" b="b"/>
              <a:pathLst>
                <a:path w="1489" h="1487" extrusionOk="0">
                  <a:moveTo>
                    <a:pt x="680" y="1"/>
                  </a:moveTo>
                  <a:lnTo>
                    <a:pt x="0" y="808"/>
                  </a:lnTo>
                  <a:lnTo>
                    <a:pt x="809" y="1487"/>
                  </a:lnTo>
                  <a:lnTo>
                    <a:pt x="1488" y="680"/>
                  </a:lnTo>
                  <a:lnTo>
                    <a:pt x="6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61"/>
            <p:cNvSpPr/>
            <p:nvPr/>
          </p:nvSpPr>
          <p:spPr>
            <a:xfrm>
              <a:off x="1538121" y="1347542"/>
              <a:ext cx="78718" cy="78824"/>
            </a:xfrm>
            <a:custGeom>
              <a:avLst/>
              <a:gdLst/>
              <a:ahLst/>
              <a:cxnLst/>
              <a:rect l="l" t="t" r="r" b="b"/>
              <a:pathLst>
                <a:path w="1487" h="1489" extrusionOk="0">
                  <a:moveTo>
                    <a:pt x="679" y="1"/>
                  </a:moveTo>
                  <a:lnTo>
                    <a:pt x="0" y="810"/>
                  </a:lnTo>
                  <a:lnTo>
                    <a:pt x="808" y="1489"/>
                  </a:lnTo>
                  <a:lnTo>
                    <a:pt x="1487" y="680"/>
                  </a:lnTo>
                  <a:lnTo>
                    <a:pt x="67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61"/>
            <p:cNvSpPr/>
            <p:nvPr/>
          </p:nvSpPr>
          <p:spPr>
            <a:xfrm>
              <a:off x="1436959" y="1281213"/>
              <a:ext cx="426729" cy="49391"/>
            </a:xfrm>
            <a:custGeom>
              <a:avLst/>
              <a:gdLst/>
              <a:ahLst/>
              <a:cxnLst/>
              <a:rect l="l" t="t" r="r" b="b"/>
              <a:pathLst>
                <a:path w="8061" h="933" extrusionOk="0">
                  <a:moveTo>
                    <a:pt x="7834" y="0"/>
                  </a:moveTo>
                  <a:lnTo>
                    <a:pt x="183" y="664"/>
                  </a:lnTo>
                  <a:cubicBezTo>
                    <a:pt x="119" y="751"/>
                    <a:pt x="59" y="841"/>
                    <a:pt x="1" y="933"/>
                  </a:cubicBezTo>
                  <a:lnTo>
                    <a:pt x="8061" y="236"/>
                  </a:lnTo>
                  <a:cubicBezTo>
                    <a:pt x="7988" y="155"/>
                    <a:pt x="7912" y="76"/>
                    <a:pt x="78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61"/>
            <p:cNvSpPr/>
            <p:nvPr/>
          </p:nvSpPr>
          <p:spPr>
            <a:xfrm>
              <a:off x="1854416" y="1323244"/>
              <a:ext cx="64848" cy="75807"/>
            </a:xfrm>
            <a:custGeom>
              <a:avLst/>
              <a:gdLst/>
              <a:ahLst/>
              <a:cxnLst/>
              <a:rect l="l" t="t" r="r" b="b"/>
              <a:pathLst>
                <a:path w="1225" h="1432" extrusionOk="0">
                  <a:moveTo>
                    <a:pt x="632" y="1"/>
                  </a:moveTo>
                  <a:lnTo>
                    <a:pt x="1" y="753"/>
                  </a:lnTo>
                  <a:lnTo>
                    <a:pt x="808" y="1432"/>
                  </a:lnTo>
                  <a:lnTo>
                    <a:pt x="1224" y="936"/>
                  </a:lnTo>
                  <a:cubicBezTo>
                    <a:pt x="1047" y="612"/>
                    <a:pt x="851" y="299"/>
                    <a:pt x="6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37" name="Google Shape;3937;p61"/>
          <p:cNvGrpSpPr/>
          <p:nvPr/>
        </p:nvGrpSpPr>
        <p:grpSpPr>
          <a:xfrm>
            <a:off x="6748422" y="3181389"/>
            <a:ext cx="1373487" cy="1146160"/>
            <a:chOff x="6878123" y="3475897"/>
            <a:chExt cx="1134644" cy="946849"/>
          </a:xfrm>
        </p:grpSpPr>
        <p:sp>
          <p:nvSpPr>
            <p:cNvPr id="3938" name="Google Shape;3938;p61"/>
            <p:cNvSpPr/>
            <p:nvPr/>
          </p:nvSpPr>
          <p:spPr>
            <a:xfrm>
              <a:off x="6878123" y="3961882"/>
              <a:ext cx="232020" cy="149732"/>
            </a:xfrm>
            <a:custGeom>
              <a:avLst/>
              <a:gdLst/>
              <a:ahLst/>
              <a:cxnLst/>
              <a:rect l="l" t="t" r="r" b="b"/>
              <a:pathLst>
                <a:path w="3798" h="2451" extrusionOk="0">
                  <a:moveTo>
                    <a:pt x="2199" y="0"/>
                  </a:moveTo>
                  <a:cubicBezTo>
                    <a:pt x="1458" y="0"/>
                    <a:pt x="1072" y="344"/>
                    <a:pt x="1072" y="344"/>
                  </a:cubicBezTo>
                  <a:cubicBezTo>
                    <a:pt x="0" y="1338"/>
                    <a:pt x="1998" y="1782"/>
                    <a:pt x="1998" y="1782"/>
                  </a:cubicBezTo>
                  <a:cubicBezTo>
                    <a:pt x="1465" y="2314"/>
                    <a:pt x="1822" y="2451"/>
                    <a:pt x="2328" y="2451"/>
                  </a:cubicBezTo>
                  <a:cubicBezTo>
                    <a:pt x="2859" y="2451"/>
                    <a:pt x="3555" y="2300"/>
                    <a:pt x="3555" y="2300"/>
                  </a:cubicBezTo>
                  <a:lnTo>
                    <a:pt x="3798" y="458"/>
                  </a:lnTo>
                  <a:cubicBezTo>
                    <a:pt x="3155" y="111"/>
                    <a:pt x="2620" y="0"/>
                    <a:pt x="2199" y="0"/>
                  </a:cubicBezTo>
                  <a:close/>
                </a:path>
              </a:pathLst>
            </a:custGeom>
            <a:solidFill>
              <a:srgbClr val="C8D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61"/>
            <p:cNvSpPr/>
            <p:nvPr/>
          </p:nvSpPr>
          <p:spPr>
            <a:xfrm>
              <a:off x="6899017" y="3993772"/>
              <a:ext cx="210944" cy="154924"/>
            </a:xfrm>
            <a:custGeom>
              <a:avLst/>
              <a:gdLst/>
              <a:ahLst/>
              <a:cxnLst/>
              <a:rect l="l" t="t" r="r" b="b"/>
              <a:pathLst>
                <a:path w="3453" h="2536" extrusionOk="0">
                  <a:moveTo>
                    <a:pt x="2474" y="1"/>
                  </a:moveTo>
                  <a:cubicBezTo>
                    <a:pt x="891" y="1"/>
                    <a:pt x="421" y="934"/>
                    <a:pt x="421" y="934"/>
                  </a:cubicBezTo>
                  <a:cubicBezTo>
                    <a:pt x="1" y="1818"/>
                    <a:pt x="767" y="1964"/>
                    <a:pt x="1320" y="1964"/>
                  </a:cubicBezTo>
                  <a:cubicBezTo>
                    <a:pt x="1593" y="1964"/>
                    <a:pt x="1814" y="1928"/>
                    <a:pt x="1814" y="1928"/>
                  </a:cubicBezTo>
                  <a:lnTo>
                    <a:pt x="1814" y="1928"/>
                  </a:lnTo>
                  <a:cubicBezTo>
                    <a:pt x="1618" y="2381"/>
                    <a:pt x="1714" y="2535"/>
                    <a:pt x="1936" y="2535"/>
                  </a:cubicBezTo>
                  <a:cubicBezTo>
                    <a:pt x="2409" y="2535"/>
                    <a:pt x="3452" y="1835"/>
                    <a:pt x="3452" y="1835"/>
                  </a:cubicBezTo>
                  <a:lnTo>
                    <a:pt x="2997" y="32"/>
                  </a:lnTo>
                  <a:cubicBezTo>
                    <a:pt x="2810" y="11"/>
                    <a:pt x="2636" y="1"/>
                    <a:pt x="2474" y="1"/>
                  </a:cubicBezTo>
                  <a:close/>
                </a:path>
              </a:pathLst>
            </a:custGeom>
            <a:solidFill>
              <a:srgbClr val="C8DB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61"/>
            <p:cNvSpPr/>
            <p:nvPr/>
          </p:nvSpPr>
          <p:spPr>
            <a:xfrm>
              <a:off x="7215473" y="3487260"/>
              <a:ext cx="104403" cy="178749"/>
            </a:xfrm>
            <a:custGeom>
              <a:avLst/>
              <a:gdLst/>
              <a:ahLst/>
              <a:cxnLst/>
              <a:rect l="l" t="t" r="r" b="b"/>
              <a:pathLst>
                <a:path w="1709" h="2926" extrusionOk="0">
                  <a:moveTo>
                    <a:pt x="969" y="1"/>
                  </a:moveTo>
                  <a:cubicBezTo>
                    <a:pt x="919" y="1"/>
                    <a:pt x="868" y="11"/>
                    <a:pt x="819" y="34"/>
                  </a:cubicBezTo>
                  <a:cubicBezTo>
                    <a:pt x="12" y="412"/>
                    <a:pt x="1" y="2546"/>
                    <a:pt x="1" y="2546"/>
                  </a:cubicBezTo>
                  <a:lnTo>
                    <a:pt x="648" y="2926"/>
                  </a:lnTo>
                  <a:cubicBezTo>
                    <a:pt x="1709" y="1710"/>
                    <a:pt x="1489" y="678"/>
                    <a:pt x="1305" y="227"/>
                  </a:cubicBezTo>
                  <a:cubicBezTo>
                    <a:pt x="1248" y="86"/>
                    <a:pt x="1112" y="1"/>
                    <a:pt x="9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61"/>
            <p:cNvSpPr/>
            <p:nvPr/>
          </p:nvSpPr>
          <p:spPr>
            <a:xfrm>
              <a:off x="7232029" y="3533201"/>
              <a:ext cx="53270" cy="104281"/>
            </a:xfrm>
            <a:custGeom>
              <a:avLst/>
              <a:gdLst/>
              <a:ahLst/>
              <a:cxnLst/>
              <a:rect l="l" t="t" r="r" b="b"/>
              <a:pathLst>
                <a:path w="872" h="1707" extrusionOk="0">
                  <a:moveTo>
                    <a:pt x="532" y="1"/>
                  </a:moveTo>
                  <a:cubicBezTo>
                    <a:pt x="467" y="1"/>
                    <a:pt x="401" y="27"/>
                    <a:pt x="354" y="84"/>
                  </a:cubicBezTo>
                  <a:cubicBezTo>
                    <a:pt x="32" y="472"/>
                    <a:pt x="1" y="1490"/>
                    <a:pt x="1" y="1490"/>
                  </a:cubicBezTo>
                  <a:lnTo>
                    <a:pt x="343" y="1707"/>
                  </a:lnTo>
                  <a:cubicBezTo>
                    <a:pt x="871" y="1042"/>
                    <a:pt x="844" y="481"/>
                    <a:pt x="767" y="181"/>
                  </a:cubicBezTo>
                  <a:cubicBezTo>
                    <a:pt x="738" y="66"/>
                    <a:pt x="635" y="1"/>
                    <a:pt x="5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61"/>
            <p:cNvSpPr/>
            <p:nvPr/>
          </p:nvSpPr>
          <p:spPr>
            <a:xfrm>
              <a:off x="7091823" y="3475897"/>
              <a:ext cx="126823" cy="176367"/>
            </a:xfrm>
            <a:custGeom>
              <a:avLst/>
              <a:gdLst/>
              <a:ahLst/>
              <a:cxnLst/>
              <a:rect l="l" t="t" r="r" b="b"/>
              <a:pathLst>
                <a:path w="2076" h="2887" extrusionOk="0">
                  <a:moveTo>
                    <a:pt x="910" y="0"/>
                  </a:moveTo>
                  <a:cubicBezTo>
                    <a:pt x="832" y="0"/>
                    <a:pt x="753" y="27"/>
                    <a:pt x="689" y="80"/>
                  </a:cubicBezTo>
                  <a:cubicBezTo>
                    <a:pt x="0" y="674"/>
                    <a:pt x="749" y="2754"/>
                    <a:pt x="749" y="2754"/>
                  </a:cubicBezTo>
                  <a:lnTo>
                    <a:pt x="1488" y="2887"/>
                  </a:lnTo>
                  <a:cubicBezTo>
                    <a:pt x="2076" y="1358"/>
                    <a:pt x="1487" y="459"/>
                    <a:pt x="1161" y="110"/>
                  </a:cubicBezTo>
                  <a:cubicBezTo>
                    <a:pt x="1094" y="37"/>
                    <a:pt x="1002" y="0"/>
                    <a:pt x="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61"/>
            <p:cNvSpPr/>
            <p:nvPr/>
          </p:nvSpPr>
          <p:spPr>
            <a:xfrm>
              <a:off x="7130311" y="3525565"/>
              <a:ext cx="57302" cy="101959"/>
            </a:xfrm>
            <a:custGeom>
              <a:avLst/>
              <a:gdLst/>
              <a:ahLst/>
              <a:cxnLst/>
              <a:rect l="l" t="t" r="r" b="b"/>
              <a:pathLst>
                <a:path w="938" h="1669" extrusionOk="0">
                  <a:moveTo>
                    <a:pt x="371" y="1"/>
                  </a:moveTo>
                  <a:cubicBezTo>
                    <a:pt x="272" y="1"/>
                    <a:pt x="174" y="61"/>
                    <a:pt x="143" y="173"/>
                  </a:cubicBezTo>
                  <a:cubicBezTo>
                    <a:pt x="0" y="652"/>
                    <a:pt x="303" y="1583"/>
                    <a:pt x="303" y="1583"/>
                  </a:cubicBezTo>
                  <a:lnTo>
                    <a:pt x="686" y="1669"/>
                  </a:lnTo>
                  <a:cubicBezTo>
                    <a:pt x="938" y="883"/>
                    <a:pt x="740" y="374"/>
                    <a:pt x="570" y="111"/>
                  </a:cubicBezTo>
                  <a:cubicBezTo>
                    <a:pt x="523" y="36"/>
                    <a:pt x="446" y="1"/>
                    <a:pt x="3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61"/>
            <p:cNvSpPr/>
            <p:nvPr/>
          </p:nvSpPr>
          <p:spPr>
            <a:xfrm>
              <a:off x="6968906" y="3599242"/>
              <a:ext cx="416756" cy="327259"/>
            </a:xfrm>
            <a:custGeom>
              <a:avLst/>
              <a:gdLst/>
              <a:ahLst/>
              <a:cxnLst/>
              <a:rect l="l" t="t" r="r" b="b"/>
              <a:pathLst>
                <a:path w="6822" h="5357" extrusionOk="0">
                  <a:moveTo>
                    <a:pt x="3594" y="0"/>
                  </a:moveTo>
                  <a:cubicBezTo>
                    <a:pt x="3226" y="0"/>
                    <a:pt x="2833" y="81"/>
                    <a:pt x="2421" y="254"/>
                  </a:cubicBezTo>
                  <a:cubicBezTo>
                    <a:pt x="745" y="953"/>
                    <a:pt x="1" y="2800"/>
                    <a:pt x="700" y="4478"/>
                  </a:cubicBezTo>
                  <a:cubicBezTo>
                    <a:pt x="947" y="5070"/>
                    <a:pt x="1638" y="5356"/>
                    <a:pt x="2502" y="5356"/>
                  </a:cubicBezTo>
                  <a:cubicBezTo>
                    <a:pt x="3129" y="5356"/>
                    <a:pt x="3847" y="5205"/>
                    <a:pt x="4553" y="4910"/>
                  </a:cubicBezTo>
                  <a:cubicBezTo>
                    <a:pt x="6231" y="4211"/>
                    <a:pt x="6821" y="3638"/>
                    <a:pt x="6156" y="2038"/>
                  </a:cubicBezTo>
                  <a:cubicBezTo>
                    <a:pt x="5631" y="769"/>
                    <a:pt x="4727" y="0"/>
                    <a:pt x="35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61"/>
            <p:cNvSpPr/>
            <p:nvPr/>
          </p:nvSpPr>
          <p:spPr>
            <a:xfrm>
              <a:off x="6978253" y="3823815"/>
              <a:ext cx="168242" cy="100982"/>
            </a:xfrm>
            <a:custGeom>
              <a:avLst/>
              <a:gdLst/>
              <a:ahLst/>
              <a:cxnLst/>
              <a:rect l="l" t="t" r="r" b="b"/>
              <a:pathLst>
                <a:path w="2754" h="1653" extrusionOk="0">
                  <a:moveTo>
                    <a:pt x="1211" y="0"/>
                  </a:moveTo>
                  <a:cubicBezTo>
                    <a:pt x="1036" y="0"/>
                    <a:pt x="859" y="34"/>
                    <a:pt x="688" y="106"/>
                  </a:cubicBezTo>
                  <a:cubicBezTo>
                    <a:pt x="0" y="393"/>
                    <a:pt x="889" y="1653"/>
                    <a:pt x="1736" y="1653"/>
                  </a:cubicBezTo>
                  <a:cubicBezTo>
                    <a:pt x="1743" y="1653"/>
                    <a:pt x="1750" y="1652"/>
                    <a:pt x="1757" y="1652"/>
                  </a:cubicBezTo>
                  <a:cubicBezTo>
                    <a:pt x="2507" y="1635"/>
                    <a:pt x="2754" y="1529"/>
                    <a:pt x="2466" y="837"/>
                  </a:cubicBezTo>
                  <a:cubicBezTo>
                    <a:pt x="2248" y="315"/>
                    <a:pt x="1742" y="0"/>
                    <a:pt x="12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61"/>
            <p:cNvSpPr/>
            <p:nvPr/>
          </p:nvSpPr>
          <p:spPr>
            <a:xfrm>
              <a:off x="7019490" y="3870305"/>
              <a:ext cx="84549" cy="48567"/>
            </a:xfrm>
            <a:custGeom>
              <a:avLst/>
              <a:gdLst/>
              <a:ahLst/>
              <a:cxnLst/>
              <a:rect l="l" t="t" r="r" b="b"/>
              <a:pathLst>
                <a:path w="1384" h="795" fill="none" extrusionOk="0">
                  <a:moveTo>
                    <a:pt x="0" y="176"/>
                  </a:moveTo>
                  <a:cubicBezTo>
                    <a:pt x="0" y="176"/>
                    <a:pt x="273" y="621"/>
                    <a:pt x="773" y="795"/>
                  </a:cubicBezTo>
                  <a:cubicBezTo>
                    <a:pt x="773" y="795"/>
                    <a:pt x="1384" y="711"/>
                    <a:pt x="1275" y="0"/>
                  </a:cubicBezTo>
                </a:path>
              </a:pathLst>
            </a:custGeom>
            <a:noFill/>
            <a:ln w="525" cap="rnd" cmpd="sng">
              <a:solidFill>
                <a:srgbClr val="5B42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61"/>
            <p:cNvSpPr/>
            <p:nvPr/>
          </p:nvSpPr>
          <p:spPr>
            <a:xfrm>
              <a:off x="6998474" y="3817461"/>
              <a:ext cx="79356" cy="76668"/>
            </a:xfrm>
            <a:custGeom>
              <a:avLst/>
              <a:gdLst/>
              <a:ahLst/>
              <a:cxnLst/>
              <a:rect l="l" t="t" r="r" b="b"/>
              <a:pathLst>
                <a:path w="1299" h="1255" extrusionOk="0">
                  <a:moveTo>
                    <a:pt x="536" y="1"/>
                  </a:moveTo>
                  <a:lnTo>
                    <a:pt x="183" y="148"/>
                  </a:lnTo>
                  <a:lnTo>
                    <a:pt x="23" y="335"/>
                  </a:lnTo>
                  <a:lnTo>
                    <a:pt x="1" y="629"/>
                  </a:lnTo>
                  <a:lnTo>
                    <a:pt x="148" y="1033"/>
                  </a:lnTo>
                  <a:lnTo>
                    <a:pt x="354" y="1255"/>
                  </a:lnTo>
                  <a:cubicBezTo>
                    <a:pt x="1299" y="625"/>
                    <a:pt x="536" y="1"/>
                    <a:pt x="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61"/>
            <p:cNvSpPr/>
            <p:nvPr/>
          </p:nvSpPr>
          <p:spPr>
            <a:xfrm>
              <a:off x="7509936" y="3632292"/>
              <a:ext cx="502832" cy="716891"/>
            </a:xfrm>
            <a:custGeom>
              <a:avLst/>
              <a:gdLst/>
              <a:ahLst/>
              <a:cxnLst/>
              <a:rect l="l" t="t" r="r" b="b"/>
              <a:pathLst>
                <a:path w="8231" h="11735" extrusionOk="0">
                  <a:moveTo>
                    <a:pt x="4297" y="0"/>
                  </a:moveTo>
                  <a:cubicBezTo>
                    <a:pt x="3913" y="0"/>
                    <a:pt x="3661" y="28"/>
                    <a:pt x="3661" y="28"/>
                  </a:cubicBezTo>
                  <a:cubicBezTo>
                    <a:pt x="1" y="566"/>
                    <a:pt x="370" y="4466"/>
                    <a:pt x="370" y="4466"/>
                  </a:cubicBezTo>
                  <a:lnTo>
                    <a:pt x="995" y="11730"/>
                  </a:lnTo>
                  <a:cubicBezTo>
                    <a:pt x="1073" y="11733"/>
                    <a:pt x="1150" y="11735"/>
                    <a:pt x="1224" y="11735"/>
                  </a:cubicBezTo>
                  <a:cubicBezTo>
                    <a:pt x="1845" y="11735"/>
                    <a:pt x="2345" y="11620"/>
                    <a:pt x="2749" y="11431"/>
                  </a:cubicBezTo>
                  <a:cubicBezTo>
                    <a:pt x="2738" y="11388"/>
                    <a:pt x="455" y="2484"/>
                    <a:pt x="3849" y="1677"/>
                  </a:cubicBezTo>
                  <a:cubicBezTo>
                    <a:pt x="3849" y="1677"/>
                    <a:pt x="4428" y="1541"/>
                    <a:pt x="5144" y="1541"/>
                  </a:cubicBezTo>
                  <a:cubicBezTo>
                    <a:pt x="6304" y="1541"/>
                    <a:pt x="7826" y="1897"/>
                    <a:pt x="7841" y="3763"/>
                  </a:cubicBezTo>
                  <a:cubicBezTo>
                    <a:pt x="7953" y="3461"/>
                    <a:pt x="8029" y="3147"/>
                    <a:pt x="8066" y="2826"/>
                  </a:cubicBezTo>
                  <a:cubicBezTo>
                    <a:pt x="8231" y="296"/>
                    <a:pt x="5556" y="0"/>
                    <a:pt x="42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61"/>
            <p:cNvSpPr/>
            <p:nvPr/>
          </p:nvSpPr>
          <p:spPr>
            <a:xfrm>
              <a:off x="7742451" y="3957300"/>
              <a:ext cx="3543" cy="43130"/>
            </a:xfrm>
            <a:custGeom>
              <a:avLst/>
              <a:gdLst/>
              <a:ahLst/>
              <a:cxnLst/>
              <a:rect l="l" t="t" r="r" b="b"/>
              <a:pathLst>
                <a:path w="58" h="706" fill="none" extrusionOk="0">
                  <a:moveTo>
                    <a:pt x="57" y="1"/>
                  </a:moveTo>
                  <a:cubicBezTo>
                    <a:pt x="21" y="233"/>
                    <a:pt x="2" y="469"/>
                    <a:pt x="0" y="705"/>
                  </a:cubicBezTo>
                </a:path>
              </a:pathLst>
            </a:custGeom>
            <a:noFill/>
            <a:ln w="550" cap="rnd" cmpd="sng">
              <a:solidFill>
                <a:srgbClr val="DBD2C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61"/>
            <p:cNvSpPr/>
            <p:nvPr/>
          </p:nvSpPr>
          <p:spPr>
            <a:xfrm>
              <a:off x="7728339" y="3928953"/>
              <a:ext cx="61" cy="33722"/>
            </a:xfrm>
            <a:custGeom>
              <a:avLst/>
              <a:gdLst/>
              <a:ahLst/>
              <a:cxnLst/>
              <a:rect l="l" t="t" r="r" b="b"/>
              <a:pathLst>
                <a:path w="1" h="552" fill="none" extrusionOk="0">
                  <a:moveTo>
                    <a:pt x="0" y="1"/>
                  </a:moveTo>
                  <a:lnTo>
                    <a:pt x="0" y="552"/>
                  </a:lnTo>
                </a:path>
              </a:pathLst>
            </a:custGeom>
            <a:noFill/>
            <a:ln w="550" cap="rnd" cmpd="sng">
              <a:solidFill>
                <a:srgbClr val="DBD2C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61"/>
            <p:cNvSpPr/>
            <p:nvPr/>
          </p:nvSpPr>
          <p:spPr>
            <a:xfrm>
              <a:off x="7742451" y="3902073"/>
              <a:ext cx="5254" cy="37204"/>
            </a:xfrm>
            <a:custGeom>
              <a:avLst/>
              <a:gdLst/>
              <a:ahLst/>
              <a:cxnLst/>
              <a:rect l="l" t="t" r="r" b="b"/>
              <a:pathLst>
                <a:path w="86" h="609" fill="none" extrusionOk="0">
                  <a:moveTo>
                    <a:pt x="0" y="609"/>
                  </a:moveTo>
                  <a:lnTo>
                    <a:pt x="86" y="1"/>
                  </a:lnTo>
                </a:path>
              </a:pathLst>
            </a:custGeom>
            <a:noFill/>
            <a:ln w="550" cap="rnd" cmpd="sng">
              <a:solidFill>
                <a:srgbClr val="DBD2C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61"/>
            <p:cNvSpPr/>
            <p:nvPr/>
          </p:nvSpPr>
          <p:spPr>
            <a:xfrm>
              <a:off x="7725285" y="3989984"/>
              <a:ext cx="3116" cy="29201"/>
            </a:xfrm>
            <a:custGeom>
              <a:avLst/>
              <a:gdLst/>
              <a:ahLst/>
              <a:cxnLst/>
              <a:rect l="l" t="t" r="r" b="b"/>
              <a:pathLst>
                <a:path w="51" h="478" fill="none" extrusionOk="0">
                  <a:moveTo>
                    <a:pt x="50" y="1"/>
                  </a:moveTo>
                  <a:cubicBezTo>
                    <a:pt x="50" y="1"/>
                    <a:pt x="1" y="319"/>
                    <a:pt x="50" y="477"/>
                  </a:cubicBezTo>
                </a:path>
              </a:pathLst>
            </a:custGeom>
            <a:noFill/>
            <a:ln w="550" cap="rnd" cmpd="sng">
              <a:solidFill>
                <a:srgbClr val="DBD2C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61"/>
            <p:cNvSpPr/>
            <p:nvPr/>
          </p:nvSpPr>
          <p:spPr>
            <a:xfrm>
              <a:off x="7745017" y="4019125"/>
              <a:ext cx="2688" cy="28468"/>
            </a:xfrm>
            <a:custGeom>
              <a:avLst/>
              <a:gdLst/>
              <a:ahLst/>
              <a:cxnLst/>
              <a:rect l="l" t="t" r="r" b="b"/>
              <a:pathLst>
                <a:path w="44" h="466" fill="none" extrusionOk="0">
                  <a:moveTo>
                    <a:pt x="1" y="0"/>
                  </a:moveTo>
                  <a:lnTo>
                    <a:pt x="44" y="466"/>
                  </a:lnTo>
                </a:path>
              </a:pathLst>
            </a:custGeom>
            <a:noFill/>
            <a:ln w="550" cap="rnd" cmpd="sng">
              <a:solidFill>
                <a:srgbClr val="DBD2C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61"/>
            <p:cNvSpPr/>
            <p:nvPr/>
          </p:nvSpPr>
          <p:spPr>
            <a:xfrm>
              <a:off x="7730844" y="4037391"/>
              <a:ext cx="3726" cy="35860"/>
            </a:xfrm>
            <a:custGeom>
              <a:avLst/>
              <a:gdLst/>
              <a:ahLst/>
              <a:cxnLst/>
              <a:rect l="l" t="t" r="r" b="b"/>
              <a:pathLst>
                <a:path w="61" h="587" fill="none" extrusionOk="0">
                  <a:moveTo>
                    <a:pt x="0" y="0"/>
                  </a:moveTo>
                  <a:lnTo>
                    <a:pt x="60" y="586"/>
                  </a:lnTo>
                </a:path>
              </a:pathLst>
            </a:custGeom>
            <a:noFill/>
            <a:ln w="550" cap="rnd" cmpd="sng">
              <a:solidFill>
                <a:srgbClr val="DBD2C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61"/>
            <p:cNvSpPr/>
            <p:nvPr/>
          </p:nvSpPr>
          <p:spPr>
            <a:xfrm>
              <a:off x="7755220" y="4055291"/>
              <a:ext cx="2260" cy="28590"/>
            </a:xfrm>
            <a:custGeom>
              <a:avLst/>
              <a:gdLst/>
              <a:ahLst/>
              <a:cxnLst/>
              <a:rect l="l" t="t" r="r" b="b"/>
              <a:pathLst>
                <a:path w="37" h="468" fill="none" extrusionOk="0">
                  <a:moveTo>
                    <a:pt x="0" y="0"/>
                  </a:moveTo>
                  <a:lnTo>
                    <a:pt x="37" y="467"/>
                  </a:lnTo>
                </a:path>
              </a:pathLst>
            </a:custGeom>
            <a:noFill/>
            <a:ln w="550" cap="rnd" cmpd="sng">
              <a:solidFill>
                <a:srgbClr val="DBD2C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61"/>
            <p:cNvSpPr/>
            <p:nvPr/>
          </p:nvSpPr>
          <p:spPr>
            <a:xfrm>
              <a:off x="7707446" y="3952596"/>
              <a:ext cx="61" cy="33477"/>
            </a:xfrm>
            <a:custGeom>
              <a:avLst/>
              <a:gdLst/>
              <a:ahLst/>
              <a:cxnLst/>
              <a:rect l="l" t="t" r="r" b="b"/>
              <a:pathLst>
                <a:path w="1" h="548" fill="none" extrusionOk="0">
                  <a:moveTo>
                    <a:pt x="0" y="0"/>
                  </a:moveTo>
                  <a:lnTo>
                    <a:pt x="0" y="548"/>
                  </a:lnTo>
                </a:path>
              </a:pathLst>
            </a:custGeom>
            <a:noFill/>
            <a:ln w="550" cap="rnd" cmpd="sng">
              <a:solidFill>
                <a:srgbClr val="DBD2C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61"/>
            <p:cNvSpPr/>
            <p:nvPr/>
          </p:nvSpPr>
          <p:spPr>
            <a:xfrm>
              <a:off x="7707446" y="4014054"/>
              <a:ext cx="4215" cy="33538"/>
            </a:xfrm>
            <a:custGeom>
              <a:avLst/>
              <a:gdLst/>
              <a:ahLst/>
              <a:cxnLst/>
              <a:rect l="l" t="t" r="r" b="b"/>
              <a:pathLst>
                <a:path w="69" h="549" fill="none" extrusionOk="0">
                  <a:moveTo>
                    <a:pt x="0" y="1"/>
                  </a:moveTo>
                  <a:lnTo>
                    <a:pt x="68" y="549"/>
                  </a:lnTo>
                </a:path>
              </a:pathLst>
            </a:custGeom>
            <a:noFill/>
            <a:ln w="550" cap="rnd" cmpd="sng">
              <a:solidFill>
                <a:srgbClr val="DBD2C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61"/>
            <p:cNvSpPr/>
            <p:nvPr/>
          </p:nvSpPr>
          <p:spPr>
            <a:xfrm>
              <a:off x="6878123" y="3961882"/>
              <a:ext cx="232020" cy="149732"/>
            </a:xfrm>
            <a:custGeom>
              <a:avLst/>
              <a:gdLst/>
              <a:ahLst/>
              <a:cxnLst/>
              <a:rect l="l" t="t" r="r" b="b"/>
              <a:pathLst>
                <a:path w="3798" h="2451" extrusionOk="0">
                  <a:moveTo>
                    <a:pt x="2199" y="0"/>
                  </a:moveTo>
                  <a:cubicBezTo>
                    <a:pt x="1458" y="0"/>
                    <a:pt x="1072" y="344"/>
                    <a:pt x="1072" y="344"/>
                  </a:cubicBezTo>
                  <a:cubicBezTo>
                    <a:pt x="0" y="1338"/>
                    <a:pt x="1998" y="1782"/>
                    <a:pt x="1998" y="1782"/>
                  </a:cubicBezTo>
                  <a:cubicBezTo>
                    <a:pt x="1465" y="2314"/>
                    <a:pt x="1822" y="2451"/>
                    <a:pt x="2328" y="2451"/>
                  </a:cubicBezTo>
                  <a:cubicBezTo>
                    <a:pt x="2859" y="2451"/>
                    <a:pt x="3555" y="2300"/>
                    <a:pt x="3555" y="2300"/>
                  </a:cubicBezTo>
                  <a:lnTo>
                    <a:pt x="3798" y="458"/>
                  </a:lnTo>
                  <a:cubicBezTo>
                    <a:pt x="3155" y="111"/>
                    <a:pt x="2620" y="0"/>
                    <a:pt x="21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61"/>
            <p:cNvSpPr/>
            <p:nvPr/>
          </p:nvSpPr>
          <p:spPr>
            <a:xfrm>
              <a:off x="7082401" y="3979232"/>
              <a:ext cx="47875" cy="135925"/>
            </a:xfrm>
            <a:custGeom>
              <a:avLst/>
              <a:gdLst/>
              <a:ahLst/>
              <a:cxnLst/>
              <a:rect l="l" t="t" r="r" b="b"/>
              <a:pathLst>
                <a:path w="736" h="2225" extrusionOk="0">
                  <a:moveTo>
                    <a:pt x="379" y="1"/>
                  </a:moveTo>
                  <a:cubicBezTo>
                    <a:pt x="369" y="1"/>
                    <a:pt x="360" y="7"/>
                    <a:pt x="359" y="18"/>
                  </a:cubicBezTo>
                  <a:lnTo>
                    <a:pt x="2" y="2144"/>
                  </a:lnTo>
                  <a:cubicBezTo>
                    <a:pt x="1" y="2155"/>
                    <a:pt x="9" y="2166"/>
                    <a:pt x="20" y="2168"/>
                  </a:cubicBezTo>
                  <a:lnTo>
                    <a:pt x="354" y="2223"/>
                  </a:lnTo>
                  <a:cubicBezTo>
                    <a:pt x="356" y="2224"/>
                    <a:pt x="357" y="2224"/>
                    <a:pt x="359" y="2224"/>
                  </a:cubicBezTo>
                  <a:cubicBezTo>
                    <a:pt x="368" y="2224"/>
                    <a:pt x="376" y="2217"/>
                    <a:pt x="378" y="2208"/>
                  </a:cubicBezTo>
                  <a:lnTo>
                    <a:pt x="734" y="80"/>
                  </a:lnTo>
                  <a:cubicBezTo>
                    <a:pt x="735" y="69"/>
                    <a:pt x="727" y="58"/>
                    <a:pt x="716" y="56"/>
                  </a:cubicBezTo>
                  <a:lnTo>
                    <a:pt x="382" y="1"/>
                  </a:lnTo>
                  <a:cubicBezTo>
                    <a:pt x="381" y="1"/>
                    <a:pt x="380" y="1"/>
                    <a:pt x="3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61"/>
            <p:cNvSpPr/>
            <p:nvPr/>
          </p:nvSpPr>
          <p:spPr>
            <a:xfrm>
              <a:off x="6970861" y="3963226"/>
              <a:ext cx="22664" cy="100493"/>
            </a:xfrm>
            <a:custGeom>
              <a:avLst/>
              <a:gdLst/>
              <a:ahLst/>
              <a:cxnLst/>
              <a:rect l="l" t="t" r="r" b="b"/>
              <a:pathLst>
                <a:path w="371" h="1645" extrusionOk="0">
                  <a:moveTo>
                    <a:pt x="371" y="0"/>
                  </a:moveTo>
                  <a:cubicBezTo>
                    <a:pt x="336" y="5"/>
                    <a:pt x="301" y="11"/>
                    <a:pt x="266" y="18"/>
                  </a:cubicBezTo>
                  <a:lnTo>
                    <a:pt x="0" y="1609"/>
                  </a:lnTo>
                  <a:cubicBezTo>
                    <a:pt x="33" y="1621"/>
                    <a:pt x="65" y="1632"/>
                    <a:pt x="95" y="1645"/>
                  </a:cubicBezTo>
                  <a:lnTo>
                    <a:pt x="3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61"/>
            <p:cNvSpPr/>
            <p:nvPr/>
          </p:nvSpPr>
          <p:spPr>
            <a:xfrm>
              <a:off x="7040444" y="3970190"/>
              <a:ext cx="29506" cy="140446"/>
            </a:xfrm>
            <a:custGeom>
              <a:avLst/>
              <a:gdLst/>
              <a:ahLst/>
              <a:cxnLst/>
              <a:rect l="l" t="t" r="r" b="b"/>
              <a:pathLst>
                <a:path w="483" h="2299" extrusionOk="0">
                  <a:moveTo>
                    <a:pt x="386" y="0"/>
                  </a:moveTo>
                  <a:lnTo>
                    <a:pt x="1" y="2299"/>
                  </a:lnTo>
                  <a:cubicBezTo>
                    <a:pt x="36" y="2295"/>
                    <a:pt x="71" y="2292"/>
                    <a:pt x="104" y="2289"/>
                  </a:cubicBezTo>
                  <a:lnTo>
                    <a:pt x="482" y="32"/>
                  </a:lnTo>
                  <a:cubicBezTo>
                    <a:pt x="450" y="21"/>
                    <a:pt x="417" y="10"/>
                    <a:pt x="3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61"/>
            <p:cNvSpPr/>
            <p:nvPr/>
          </p:nvSpPr>
          <p:spPr>
            <a:xfrm>
              <a:off x="7001223" y="3962554"/>
              <a:ext cx="30789" cy="148388"/>
            </a:xfrm>
            <a:custGeom>
              <a:avLst/>
              <a:gdLst/>
              <a:ahLst/>
              <a:cxnLst/>
              <a:rect l="l" t="t" r="r" b="b"/>
              <a:pathLst>
                <a:path w="504" h="2429" extrusionOk="0">
                  <a:moveTo>
                    <a:pt x="406" y="0"/>
                  </a:moveTo>
                  <a:lnTo>
                    <a:pt x="0" y="2416"/>
                  </a:lnTo>
                  <a:cubicBezTo>
                    <a:pt x="32" y="2420"/>
                    <a:pt x="65" y="2425"/>
                    <a:pt x="98" y="2428"/>
                  </a:cubicBezTo>
                  <a:lnTo>
                    <a:pt x="504" y="10"/>
                  </a:lnTo>
                  <a:cubicBezTo>
                    <a:pt x="470" y="7"/>
                    <a:pt x="437" y="3"/>
                    <a:pt x="4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61"/>
            <p:cNvSpPr/>
            <p:nvPr/>
          </p:nvSpPr>
          <p:spPr>
            <a:xfrm>
              <a:off x="6983323" y="4071114"/>
              <a:ext cx="22970" cy="38853"/>
            </a:xfrm>
            <a:custGeom>
              <a:avLst/>
              <a:gdLst/>
              <a:ahLst/>
              <a:cxnLst/>
              <a:rect l="l" t="t" r="r" b="b"/>
              <a:pathLst>
                <a:path w="376" h="636" extrusionOk="0">
                  <a:moveTo>
                    <a:pt x="270" y="1"/>
                  </a:moveTo>
                  <a:cubicBezTo>
                    <a:pt x="156" y="116"/>
                    <a:pt x="84" y="213"/>
                    <a:pt x="46" y="294"/>
                  </a:cubicBezTo>
                  <a:lnTo>
                    <a:pt x="84" y="346"/>
                  </a:lnTo>
                  <a:lnTo>
                    <a:pt x="13" y="398"/>
                  </a:lnTo>
                  <a:cubicBezTo>
                    <a:pt x="0" y="530"/>
                    <a:pt x="113" y="602"/>
                    <a:pt x="285" y="636"/>
                  </a:cubicBezTo>
                  <a:lnTo>
                    <a:pt x="295" y="629"/>
                  </a:lnTo>
                  <a:lnTo>
                    <a:pt x="95" y="349"/>
                  </a:lnTo>
                  <a:lnTo>
                    <a:pt x="376" y="14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E5BF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61"/>
            <p:cNvSpPr/>
            <p:nvPr/>
          </p:nvSpPr>
          <p:spPr>
            <a:xfrm>
              <a:off x="7052541" y="3975200"/>
              <a:ext cx="44779" cy="133970"/>
            </a:xfrm>
            <a:custGeom>
              <a:avLst/>
              <a:gdLst/>
              <a:ahLst/>
              <a:cxnLst/>
              <a:rect l="l" t="t" r="r" b="b"/>
              <a:pathLst>
                <a:path w="733" h="2193" extrusionOk="0">
                  <a:moveTo>
                    <a:pt x="427" y="1"/>
                  </a:moveTo>
                  <a:lnTo>
                    <a:pt x="526" y="140"/>
                  </a:lnTo>
                  <a:lnTo>
                    <a:pt x="241" y="342"/>
                  </a:lnTo>
                  <a:lnTo>
                    <a:pt x="441" y="623"/>
                  </a:lnTo>
                  <a:lnTo>
                    <a:pt x="161" y="824"/>
                  </a:lnTo>
                  <a:lnTo>
                    <a:pt x="360" y="1102"/>
                  </a:lnTo>
                  <a:lnTo>
                    <a:pt x="82" y="1303"/>
                  </a:lnTo>
                  <a:lnTo>
                    <a:pt x="284" y="1587"/>
                  </a:lnTo>
                  <a:lnTo>
                    <a:pt x="1" y="1789"/>
                  </a:lnTo>
                  <a:lnTo>
                    <a:pt x="200" y="2069"/>
                  </a:lnTo>
                  <a:lnTo>
                    <a:pt x="28" y="2193"/>
                  </a:lnTo>
                  <a:cubicBezTo>
                    <a:pt x="115" y="2183"/>
                    <a:pt x="197" y="2171"/>
                    <a:pt x="275" y="2160"/>
                  </a:cubicBezTo>
                  <a:lnTo>
                    <a:pt x="211" y="2071"/>
                  </a:lnTo>
                  <a:lnTo>
                    <a:pt x="491" y="1872"/>
                  </a:lnTo>
                  <a:lnTo>
                    <a:pt x="289" y="1587"/>
                  </a:lnTo>
                  <a:lnTo>
                    <a:pt x="572" y="1384"/>
                  </a:lnTo>
                  <a:lnTo>
                    <a:pt x="373" y="1105"/>
                  </a:lnTo>
                  <a:lnTo>
                    <a:pt x="651" y="904"/>
                  </a:lnTo>
                  <a:lnTo>
                    <a:pt x="452" y="624"/>
                  </a:lnTo>
                  <a:lnTo>
                    <a:pt x="732" y="425"/>
                  </a:lnTo>
                  <a:lnTo>
                    <a:pt x="528" y="140"/>
                  </a:lnTo>
                  <a:lnTo>
                    <a:pt x="613" y="78"/>
                  </a:lnTo>
                  <a:cubicBezTo>
                    <a:pt x="550" y="50"/>
                    <a:pt x="488" y="24"/>
                    <a:pt x="4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61"/>
            <p:cNvSpPr/>
            <p:nvPr/>
          </p:nvSpPr>
          <p:spPr>
            <a:xfrm>
              <a:off x="6981124" y="3961882"/>
              <a:ext cx="44107" cy="108801"/>
            </a:xfrm>
            <a:custGeom>
              <a:avLst/>
              <a:gdLst/>
              <a:ahLst/>
              <a:cxnLst/>
              <a:rect l="l" t="t" r="r" b="b"/>
              <a:pathLst>
                <a:path w="722" h="1781" extrusionOk="0">
                  <a:moveTo>
                    <a:pt x="513" y="0"/>
                  </a:moveTo>
                  <a:cubicBezTo>
                    <a:pt x="444" y="0"/>
                    <a:pt x="374" y="3"/>
                    <a:pt x="306" y="10"/>
                  </a:cubicBezTo>
                  <a:lnTo>
                    <a:pt x="445" y="204"/>
                  </a:lnTo>
                  <a:lnTo>
                    <a:pt x="160" y="409"/>
                  </a:lnTo>
                  <a:lnTo>
                    <a:pt x="359" y="689"/>
                  </a:lnTo>
                  <a:lnTo>
                    <a:pt x="81" y="890"/>
                  </a:lnTo>
                  <a:lnTo>
                    <a:pt x="280" y="1168"/>
                  </a:lnTo>
                  <a:lnTo>
                    <a:pt x="0" y="1369"/>
                  </a:lnTo>
                  <a:lnTo>
                    <a:pt x="204" y="1653"/>
                  </a:lnTo>
                  <a:lnTo>
                    <a:pt x="101" y="1726"/>
                  </a:lnTo>
                  <a:cubicBezTo>
                    <a:pt x="199" y="1756"/>
                    <a:pt x="271" y="1773"/>
                    <a:pt x="299" y="1781"/>
                  </a:cubicBezTo>
                  <a:lnTo>
                    <a:pt x="207" y="1653"/>
                  </a:lnTo>
                  <a:lnTo>
                    <a:pt x="492" y="1450"/>
                  </a:lnTo>
                  <a:lnTo>
                    <a:pt x="293" y="1171"/>
                  </a:lnTo>
                  <a:lnTo>
                    <a:pt x="571" y="972"/>
                  </a:lnTo>
                  <a:lnTo>
                    <a:pt x="372" y="690"/>
                  </a:lnTo>
                  <a:lnTo>
                    <a:pt x="652" y="491"/>
                  </a:lnTo>
                  <a:lnTo>
                    <a:pt x="448" y="206"/>
                  </a:lnTo>
                  <a:lnTo>
                    <a:pt x="722" y="10"/>
                  </a:lnTo>
                  <a:cubicBezTo>
                    <a:pt x="652" y="3"/>
                    <a:pt x="583" y="0"/>
                    <a:pt x="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61"/>
            <p:cNvSpPr/>
            <p:nvPr/>
          </p:nvSpPr>
          <p:spPr>
            <a:xfrm>
              <a:off x="6943369" y="3968541"/>
              <a:ext cx="39831" cy="86870"/>
            </a:xfrm>
            <a:custGeom>
              <a:avLst/>
              <a:gdLst/>
              <a:ahLst/>
              <a:cxnLst/>
              <a:rect l="l" t="t" r="r" b="b"/>
              <a:pathLst>
                <a:path w="652" h="1422" extrusionOk="0">
                  <a:moveTo>
                    <a:pt x="453" y="0"/>
                  </a:moveTo>
                  <a:lnTo>
                    <a:pt x="417" y="13"/>
                  </a:lnTo>
                  <a:lnTo>
                    <a:pt x="161" y="197"/>
                  </a:lnTo>
                  <a:lnTo>
                    <a:pt x="362" y="477"/>
                  </a:lnTo>
                  <a:lnTo>
                    <a:pt x="80" y="676"/>
                  </a:lnTo>
                  <a:lnTo>
                    <a:pt x="279" y="956"/>
                  </a:lnTo>
                  <a:lnTo>
                    <a:pt x="1" y="1156"/>
                  </a:lnTo>
                  <a:lnTo>
                    <a:pt x="165" y="1387"/>
                  </a:lnTo>
                  <a:cubicBezTo>
                    <a:pt x="187" y="1400"/>
                    <a:pt x="210" y="1411"/>
                    <a:pt x="232" y="1422"/>
                  </a:cubicBezTo>
                  <a:lnTo>
                    <a:pt x="491" y="1237"/>
                  </a:lnTo>
                  <a:lnTo>
                    <a:pt x="292" y="960"/>
                  </a:lnTo>
                  <a:lnTo>
                    <a:pt x="571" y="759"/>
                  </a:lnTo>
                  <a:lnTo>
                    <a:pt x="371" y="478"/>
                  </a:lnTo>
                  <a:lnTo>
                    <a:pt x="651" y="279"/>
                  </a:lnTo>
                  <a:lnTo>
                    <a:pt x="4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61"/>
            <p:cNvSpPr/>
            <p:nvPr/>
          </p:nvSpPr>
          <p:spPr>
            <a:xfrm>
              <a:off x="7008738" y="3963409"/>
              <a:ext cx="52965" cy="148204"/>
            </a:xfrm>
            <a:custGeom>
              <a:avLst/>
              <a:gdLst/>
              <a:ahLst/>
              <a:cxnLst/>
              <a:rect l="l" t="t" r="r" b="b"/>
              <a:pathLst>
                <a:path w="867" h="2426" extrusionOk="0">
                  <a:moveTo>
                    <a:pt x="404" y="0"/>
                  </a:moveTo>
                  <a:lnTo>
                    <a:pt x="607" y="284"/>
                  </a:lnTo>
                  <a:lnTo>
                    <a:pt x="322" y="486"/>
                  </a:lnTo>
                  <a:lnTo>
                    <a:pt x="523" y="767"/>
                  </a:lnTo>
                  <a:lnTo>
                    <a:pt x="243" y="968"/>
                  </a:lnTo>
                  <a:lnTo>
                    <a:pt x="442" y="1246"/>
                  </a:lnTo>
                  <a:lnTo>
                    <a:pt x="162" y="1446"/>
                  </a:lnTo>
                  <a:lnTo>
                    <a:pt x="366" y="1731"/>
                  </a:lnTo>
                  <a:lnTo>
                    <a:pt x="81" y="1933"/>
                  </a:lnTo>
                  <a:lnTo>
                    <a:pt x="281" y="2213"/>
                  </a:lnTo>
                  <a:lnTo>
                    <a:pt x="1" y="2414"/>
                  </a:lnTo>
                  <a:lnTo>
                    <a:pt x="4" y="2418"/>
                  </a:lnTo>
                  <a:cubicBezTo>
                    <a:pt x="71" y="2423"/>
                    <a:pt x="138" y="2425"/>
                    <a:pt x="205" y="2425"/>
                  </a:cubicBezTo>
                  <a:cubicBezTo>
                    <a:pt x="282" y="2425"/>
                    <a:pt x="359" y="2422"/>
                    <a:pt x="436" y="2416"/>
                  </a:cubicBezTo>
                  <a:lnTo>
                    <a:pt x="292" y="2215"/>
                  </a:lnTo>
                  <a:lnTo>
                    <a:pt x="572" y="2014"/>
                  </a:lnTo>
                  <a:lnTo>
                    <a:pt x="370" y="1731"/>
                  </a:lnTo>
                  <a:lnTo>
                    <a:pt x="653" y="1528"/>
                  </a:lnTo>
                  <a:lnTo>
                    <a:pt x="453" y="1248"/>
                  </a:lnTo>
                  <a:lnTo>
                    <a:pt x="732" y="1048"/>
                  </a:lnTo>
                  <a:lnTo>
                    <a:pt x="533" y="768"/>
                  </a:lnTo>
                  <a:lnTo>
                    <a:pt x="813" y="567"/>
                  </a:lnTo>
                  <a:lnTo>
                    <a:pt x="609" y="282"/>
                  </a:lnTo>
                  <a:lnTo>
                    <a:pt x="867" y="99"/>
                  </a:lnTo>
                  <a:cubicBezTo>
                    <a:pt x="715" y="54"/>
                    <a:pt x="561" y="21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61"/>
            <p:cNvSpPr/>
            <p:nvPr/>
          </p:nvSpPr>
          <p:spPr>
            <a:xfrm>
              <a:off x="7120565" y="3983447"/>
              <a:ext cx="82227" cy="46856"/>
            </a:xfrm>
            <a:custGeom>
              <a:avLst/>
              <a:gdLst/>
              <a:ahLst/>
              <a:cxnLst/>
              <a:rect l="l" t="t" r="r" b="b"/>
              <a:pathLst>
                <a:path w="1346" h="767" extrusionOk="0">
                  <a:moveTo>
                    <a:pt x="997" y="0"/>
                  </a:moveTo>
                  <a:cubicBezTo>
                    <a:pt x="760" y="152"/>
                    <a:pt x="67" y="323"/>
                    <a:pt x="67" y="323"/>
                  </a:cubicBezTo>
                  <a:lnTo>
                    <a:pt x="0" y="766"/>
                  </a:lnTo>
                  <a:lnTo>
                    <a:pt x="1346" y="462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61"/>
            <p:cNvSpPr/>
            <p:nvPr/>
          </p:nvSpPr>
          <p:spPr>
            <a:xfrm>
              <a:off x="7102941" y="3658562"/>
              <a:ext cx="151809" cy="133421"/>
            </a:xfrm>
            <a:custGeom>
              <a:avLst/>
              <a:gdLst/>
              <a:ahLst/>
              <a:cxnLst/>
              <a:rect l="l" t="t" r="r" b="b"/>
              <a:pathLst>
                <a:path w="2485" h="2184" extrusionOk="0">
                  <a:moveTo>
                    <a:pt x="1300" y="0"/>
                  </a:moveTo>
                  <a:cubicBezTo>
                    <a:pt x="1000" y="0"/>
                    <a:pt x="692" y="108"/>
                    <a:pt x="466" y="308"/>
                  </a:cubicBezTo>
                  <a:cubicBezTo>
                    <a:pt x="15" y="706"/>
                    <a:pt x="0" y="1644"/>
                    <a:pt x="262" y="1940"/>
                  </a:cubicBezTo>
                  <a:cubicBezTo>
                    <a:pt x="382" y="2076"/>
                    <a:pt x="738" y="2184"/>
                    <a:pt x="1109" y="2184"/>
                  </a:cubicBezTo>
                  <a:cubicBezTo>
                    <a:pt x="1404" y="2184"/>
                    <a:pt x="1708" y="2115"/>
                    <a:pt x="1908" y="1939"/>
                  </a:cubicBezTo>
                  <a:cubicBezTo>
                    <a:pt x="2357" y="1541"/>
                    <a:pt x="2484" y="780"/>
                    <a:pt x="2085" y="329"/>
                  </a:cubicBezTo>
                  <a:cubicBezTo>
                    <a:pt x="1888" y="105"/>
                    <a:pt x="1597" y="0"/>
                    <a:pt x="13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61"/>
            <p:cNvSpPr/>
            <p:nvPr/>
          </p:nvSpPr>
          <p:spPr>
            <a:xfrm>
              <a:off x="7116565" y="3832978"/>
              <a:ext cx="523725" cy="585914"/>
            </a:xfrm>
            <a:custGeom>
              <a:avLst/>
              <a:gdLst/>
              <a:ahLst/>
              <a:cxnLst/>
              <a:rect l="l" t="t" r="r" b="b"/>
              <a:pathLst>
                <a:path w="8573" h="9591" extrusionOk="0">
                  <a:moveTo>
                    <a:pt x="3374" y="0"/>
                  </a:moveTo>
                  <a:lnTo>
                    <a:pt x="610" y="1184"/>
                  </a:lnTo>
                  <a:lnTo>
                    <a:pt x="1544" y="4019"/>
                  </a:lnTo>
                  <a:cubicBezTo>
                    <a:pt x="1" y="6208"/>
                    <a:pt x="3374" y="9583"/>
                    <a:pt x="3374" y="9583"/>
                  </a:cubicBezTo>
                  <a:cubicBezTo>
                    <a:pt x="3515" y="9588"/>
                    <a:pt x="3652" y="9590"/>
                    <a:pt x="3785" y="9590"/>
                  </a:cubicBezTo>
                  <a:cubicBezTo>
                    <a:pt x="8573" y="9590"/>
                    <a:pt x="8471" y="6550"/>
                    <a:pt x="8471" y="6550"/>
                  </a:cubicBezTo>
                  <a:cubicBezTo>
                    <a:pt x="8472" y="1059"/>
                    <a:pt x="3374" y="0"/>
                    <a:pt x="33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61"/>
            <p:cNvSpPr/>
            <p:nvPr/>
          </p:nvSpPr>
          <p:spPr>
            <a:xfrm>
              <a:off x="7164278" y="4018025"/>
              <a:ext cx="450661" cy="404721"/>
            </a:xfrm>
            <a:custGeom>
              <a:avLst/>
              <a:gdLst/>
              <a:ahLst/>
              <a:cxnLst/>
              <a:rect l="l" t="t" r="r" b="b"/>
              <a:pathLst>
                <a:path w="7377" h="6625" extrusionOk="0">
                  <a:moveTo>
                    <a:pt x="2966" y="0"/>
                  </a:moveTo>
                  <a:cubicBezTo>
                    <a:pt x="686" y="0"/>
                    <a:pt x="418" y="1767"/>
                    <a:pt x="418" y="1767"/>
                  </a:cubicBezTo>
                  <a:cubicBezTo>
                    <a:pt x="0" y="3475"/>
                    <a:pt x="1632" y="5405"/>
                    <a:pt x="1632" y="5405"/>
                  </a:cubicBezTo>
                  <a:cubicBezTo>
                    <a:pt x="1561" y="5402"/>
                    <a:pt x="1493" y="5400"/>
                    <a:pt x="1429" y="5400"/>
                  </a:cubicBezTo>
                  <a:cubicBezTo>
                    <a:pt x="42" y="5400"/>
                    <a:pt x="418" y="6123"/>
                    <a:pt x="418" y="6123"/>
                  </a:cubicBezTo>
                  <a:cubicBezTo>
                    <a:pt x="639" y="6514"/>
                    <a:pt x="1835" y="6557"/>
                    <a:pt x="2353" y="6557"/>
                  </a:cubicBezTo>
                  <a:cubicBezTo>
                    <a:pt x="2500" y="6557"/>
                    <a:pt x="2593" y="6554"/>
                    <a:pt x="2593" y="6554"/>
                  </a:cubicBezTo>
                  <a:cubicBezTo>
                    <a:pt x="2948" y="6603"/>
                    <a:pt x="3278" y="6625"/>
                    <a:pt x="3584" y="6625"/>
                  </a:cubicBezTo>
                  <a:cubicBezTo>
                    <a:pt x="5971" y="6625"/>
                    <a:pt x="6905" y="5307"/>
                    <a:pt x="6905" y="5307"/>
                  </a:cubicBezTo>
                  <a:cubicBezTo>
                    <a:pt x="7376" y="765"/>
                    <a:pt x="4253" y="158"/>
                    <a:pt x="4253" y="158"/>
                  </a:cubicBezTo>
                  <a:cubicBezTo>
                    <a:pt x="3765" y="48"/>
                    <a:pt x="3339" y="0"/>
                    <a:pt x="2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61"/>
            <p:cNvSpPr/>
            <p:nvPr/>
          </p:nvSpPr>
          <p:spPr>
            <a:xfrm>
              <a:off x="6971594" y="3909771"/>
              <a:ext cx="353345" cy="194755"/>
            </a:xfrm>
            <a:custGeom>
              <a:avLst/>
              <a:gdLst/>
              <a:ahLst/>
              <a:cxnLst/>
              <a:rect l="l" t="t" r="r" b="b"/>
              <a:pathLst>
                <a:path w="5784" h="3188" extrusionOk="0">
                  <a:moveTo>
                    <a:pt x="5117" y="0"/>
                  </a:moveTo>
                  <a:cubicBezTo>
                    <a:pt x="4186" y="0"/>
                    <a:pt x="3917" y="682"/>
                    <a:pt x="3917" y="682"/>
                  </a:cubicBezTo>
                  <a:cubicBezTo>
                    <a:pt x="3594" y="1740"/>
                    <a:pt x="1907" y="1773"/>
                    <a:pt x="1907" y="1773"/>
                  </a:cubicBezTo>
                  <a:cubicBezTo>
                    <a:pt x="1887" y="1773"/>
                    <a:pt x="1868" y="1772"/>
                    <a:pt x="1848" y="1772"/>
                  </a:cubicBezTo>
                  <a:cubicBezTo>
                    <a:pt x="1" y="1772"/>
                    <a:pt x="686" y="2818"/>
                    <a:pt x="686" y="2818"/>
                  </a:cubicBezTo>
                  <a:cubicBezTo>
                    <a:pt x="1001" y="3108"/>
                    <a:pt x="1522" y="3188"/>
                    <a:pt x="2000" y="3188"/>
                  </a:cubicBezTo>
                  <a:cubicBezTo>
                    <a:pt x="2587" y="3188"/>
                    <a:pt x="3110" y="3068"/>
                    <a:pt x="3110" y="3068"/>
                  </a:cubicBezTo>
                  <a:cubicBezTo>
                    <a:pt x="5783" y="2745"/>
                    <a:pt x="5497" y="35"/>
                    <a:pt x="5497" y="35"/>
                  </a:cubicBezTo>
                  <a:cubicBezTo>
                    <a:pt x="5359" y="11"/>
                    <a:pt x="5233" y="0"/>
                    <a:pt x="51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61"/>
            <p:cNvSpPr/>
            <p:nvPr/>
          </p:nvSpPr>
          <p:spPr>
            <a:xfrm>
              <a:off x="7114366" y="3685625"/>
              <a:ext cx="107702" cy="94689"/>
            </a:xfrm>
            <a:custGeom>
              <a:avLst/>
              <a:gdLst/>
              <a:ahLst/>
              <a:cxnLst/>
              <a:rect l="l" t="t" r="r" b="b"/>
              <a:pathLst>
                <a:path w="1763" h="1550" extrusionOk="0">
                  <a:moveTo>
                    <a:pt x="922" y="0"/>
                  </a:moveTo>
                  <a:cubicBezTo>
                    <a:pt x="708" y="0"/>
                    <a:pt x="490" y="76"/>
                    <a:pt x="330" y="218"/>
                  </a:cubicBezTo>
                  <a:cubicBezTo>
                    <a:pt x="10" y="500"/>
                    <a:pt x="0" y="1166"/>
                    <a:pt x="185" y="1375"/>
                  </a:cubicBezTo>
                  <a:cubicBezTo>
                    <a:pt x="271" y="1472"/>
                    <a:pt x="525" y="1549"/>
                    <a:pt x="788" y="1549"/>
                  </a:cubicBezTo>
                  <a:cubicBezTo>
                    <a:pt x="997" y="1549"/>
                    <a:pt x="1212" y="1501"/>
                    <a:pt x="1354" y="1375"/>
                  </a:cubicBezTo>
                  <a:cubicBezTo>
                    <a:pt x="1673" y="1094"/>
                    <a:pt x="1762" y="552"/>
                    <a:pt x="1480" y="234"/>
                  </a:cubicBezTo>
                  <a:cubicBezTo>
                    <a:pt x="1340" y="75"/>
                    <a:pt x="1133" y="0"/>
                    <a:pt x="9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61"/>
            <p:cNvSpPr/>
            <p:nvPr/>
          </p:nvSpPr>
          <p:spPr>
            <a:xfrm>
              <a:off x="7129639" y="3705908"/>
              <a:ext cx="68787" cy="60479"/>
            </a:xfrm>
            <a:custGeom>
              <a:avLst/>
              <a:gdLst/>
              <a:ahLst/>
              <a:cxnLst/>
              <a:rect l="l" t="t" r="r" b="b"/>
              <a:pathLst>
                <a:path w="1126" h="990" extrusionOk="0">
                  <a:moveTo>
                    <a:pt x="589" y="1"/>
                  </a:moveTo>
                  <a:cubicBezTo>
                    <a:pt x="454" y="1"/>
                    <a:pt x="315" y="49"/>
                    <a:pt x="212" y="140"/>
                  </a:cubicBezTo>
                  <a:cubicBezTo>
                    <a:pt x="8" y="320"/>
                    <a:pt x="0" y="744"/>
                    <a:pt x="119" y="879"/>
                  </a:cubicBezTo>
                  <a:cubicBezTo>
                    <a:pt x="174" y="941"/>
                    <a:pt x="336" y="989"/>
                    <a:pt x="504" y="989"/>
                  </a:cubicBezTo>
                  <a:cubicBezTo>
                    <a:pt x="637" y="989"/>
                    <a:pt x="774" y="959"/>
                    <a:pt x="865" y="879"/>
                  </a:cubicBezTo>
                  <a:cubicBezTo>
                    <a:pt x="1069" y="698"/>
                    <a:pt x="1126" y="353"/>
                    <a:pt x="945" y="149"/>
                  </a:cubicBezTo>
                  <a:cubicBezTo>
                    <a:pt x="856" y="48"/>
                    <a:pt x="724" y="1"/>
                    <a:pt x="589" y="1"/>
                  </a:cubicBezTo>
                  <a:close/>
                </a:path>
              </a:pathLst>
            </a:custGeom>
            <a:solidFill>
              <a:srgbClr val="3A37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61"/>
            <p:cNvSpPr/>
            <p:nvPr/>
          </p:nvSpPr>
          <p:spPr>
            <a:xfrm>
              <a:off x="7040567" y="3671757"/>
              <a:ext cx="14173" cy="21137"/>
            </a:xfrm>
            <a:custGeom>
              <a:avLst/>
              <a:gdLst/>
              <a:ahLst/>
              <a:cxnLst/>
              <a:rect l="l" t="t" r="r" b="b"/>
              <a:pathLst>
                <a:path w="232" h="346" fill="none" extrusionOk="0">
                  <a:moveTo>
                    <a:pt x="1" y="346"/>
                  </a:moveTo>
                  <a:lnTo>
                    <a:pt x="232" y="0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61"/>
            <p:cNvSpPr/>
            <p:nvPr/>
          </p:nvSpPr>
          <p:spPr>
            <a:xfrm>
              <a:off x="7043743" y="3692834"/>
              <a:ext cx="14173" cy="21137"/>
            </a:xfrm>
            <a:custGeom>
              <a:avLst/>
              <a:gdLst/>
              <a:ahLst/>
              <a:cxnLst/>
              <a:rect l="l" t="t" r="r" b="b"/>
              <a:pathLst>
                <a:path w="232" h="346" fill="none" extrusionOk="0">
                  <a:moveTo>
                    <a:pt x="1" y="346"/>
                  </a:moveTo>
                  <a:lnTo>
                    <a:pt x="232" y="1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61"/>
            <p:cNvSpPr/>
            <p:nvPr/>
          </p:nvSpPr>
          <p:spPr>
            <a:xfrm>
              <a:off x="7029937" y="3728878"/>
              <a:ext cx="8736" cy="23886"/>
            </a:xfrm>
            <a:custGeom>
              <a:avLst/>
              <a:gdLst/>
              <a:ahLst/>
              <a:cxnLst/>
              <a:rect l="l" t="t" r="r" b="b"/>
              <a:pathLst>
                <a:path w="143" h="391" fill="none" extrusionOk="0">
                  <a:moveTo>
                    <a:pt x="0" y="390"/>
                  </a:moveTo>
                  <a:lnTo>
                    <a:pt x="143" y="1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61"/>
            <p:cNvSpPr/>
            <p:nvPr/>
          </p:nvSpPr>
          <p:spPr>
            <a:xfrm>
              <a:off x="7006931" y="3745474"/>
              <a:ext cx="8736" cy="23947"/>
            </a:xfrm>
            <a:custGeom>
              <a:avLst/>
              <a:gdLst/>
              <a:ahLst/>
              <a:cxnLst/>
              <a:rect l="l" t="t" r="r" b="b"/>
              <a:pathLst>
                <a:path w="143" h="392" fill="none" extrusionOk="0">
                  <a:moveTo>
                    <a:pt x="0" y="392"/>
                  </a:moveTo>
                  <a:lnTo>
                    <a:pt x="143" y="1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61"/>
            <p:cNvSpPr/>
            <p:nvPr/>
          </p:nvSpPr>
          <p:spPr>
            <a:xfrm>
              <a:off x="7020834" y="3708779"/>
              <a:ext cx="10691" cy="23092"/>
            </a:xfrm>
            <a:custGeom>
              <a:avLst/>
              <a:gdLst/>
              <a:ahLst/>
              <a:cxnLst/>
              <a:rect l="l" t="t" r="r" b="b"/>
              <a:pathLst>
                <a:path w="175" h="378" fill="none" extrusionOk="0">
                  <a:moveTo>
                    <a:pt x="1" y="377"/>
                  </a:moveTo>
                  <a:lnTo>
                    <a:pt x="175" y="1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61"/>
            <p:cNvSpPr/>
            <p:nvPr/>
          </p:nvSpPr>
          <p:spPr>
            <a:xfrm>
              <a:off x="7347492" y="3858087"/>
              <a:ext cx="23825" cy="12646"/>
            </a:xfrm>
            <a:custGeom>
              <a:avLst/>
              <a:gdLst/>
              <a:ahLst/>
              <a:cxnLst/>
              <a:rect l="l" t="t" r="r" b="b"/>
              <a:pathLst>
                <a:path w="390" h="207" fill="none" extrusionOk="0">
                  <a:moveTo>
                    <a:pt x="1" y="1"/>
                  </a:moveTo>
                  <a:cubicBezTo>
                    <a:pt x="1" y="1"/>
                    <a:pt x="164" y="32"/>
                    <a:pt x="390" y="206"/>
                  </a:cubicBezTo>
                </a:path>
              </a:pathLst>
            </a:custGeom>
            <a:noFill/>
            <a:ln w="425" cap="rnd" cmpd="sng">
              <a:solidFill>
                <a:srgbClr val="D86A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61"/>
            <p:cNvSpPr/>
            <p:nvPr/>
          </p:nvSpPr>
          <p:spPr>
            <a:xfrm>
              <a:off x="7359405" y="3876781"/>
              <a:ext cx="21443" cy="13867"/>
            </a:xfrm>
            <a:custGeom>
              <a:avLst/>
              <a:gdLst/>
              <a:ahLst/>
              <a:cxnLst/>
              <a:rect l="l" t="t" r="r" b="b"/>
              <a:pathLst>
                <a:path w="351" h="227" fill="none" extrusionOk="0">
                  <a:moveTo>
                    <a:pt x="0" y="0"/>
                  </a:moveTo>
                  <a:lnTo>
                    <a:pt x="350" y="227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61"/>
            <p:cNvSpPr/>
            <p:nvPr/>
          </p:nvSpPr>
          <p:spPr>
            <a:xfrm>
              <a:off x="7380787" y="3866518"/>
              <a:ext cx="18632" cy="17288"/>
            </a:xfrm>
            <a:custGeom>
              <a:avLst/>
              <a:gdLst/>
              <a:ahLst/>
              <a:cxnLst/>
              <a:rect l="l" t="t" r="r" b="b"/>
              <a:pathLst>
                <a:path w="305" h="283" fill="none" extrusionOk="0">
                  <a:moveTo>
                    <a:pt x="0" y="0"/>
                  </a:moveTo>
                  <a:lnTo>
                    <a:pt x="304" y="282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61"/>
            <p:cNvSpPr/>
            <p:nvPr/>
          </p:nvSpPr>
          <p:spPr>
            <a:xfrm>
              <a:off x="7393922" y="3891932"/>
              <a:ext cx="20954" cy="14478"/>
            </a:xfrm>
            <a:custGeom>
              <a:avLst/>
              <a:gdLst/>
              <a:ahLst/>
              <a:cxnLst/>
              <a:rect l="l" t="t" r="r" b="b"/>
              <a:pathLst>
                <a:path w="343" h="237" fill="none" extrusionOk="0">
                  <a:moveTo>
                    <a:pt x="0" y="1"/>
                  </a:moveTo>
                  <a:lnTo>
                    <a:pt x="342" y="237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61"/>
            <p:cNvSpPr/>
            <p:nvPr/>
          </p:nvSpPr>
          <p:spPr>
            <a:xfrm>
              <a:off x="7397954" y="3914658"/>
              <a:ext cx="20954" cy="14478"/>
            </a:xfrm>
            <a:custGeom>
              <a:avLst/>
              <a:gdLst/>
              <a:ahLst/>
              <a:cxnLst/>
              <a:rect l="l" t="t" r="r" b="b"/>
              <a:pathLst>
                <a:path w="343" h="237" fill="none" extrusionOk="0">
                  <a:moveTo>
                    <a:pt x="1" y="1"/>
                  </a:moveTo>
                  <a:lnTo>
                    <a:pt x="343" y="237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61"/>
            <p:cNvSpPr/>
            <p:nvPr/>
          </p:nvSpPr>
          <p:spPr>
            <a:xfrm>
              <a:off x="7331364" y="3876476"/>
              <a:ext cx="20954" cy="14478"/>
            </a:xfrm>
            <a:custGeom>
              <a:avLst/>
              <a:gdLst/>
              <a:ahLst/>
              <a:cxnLst/>
              <a:rect l="l" t="t" r="r" b="b"/>
              <a:pathLst>
                <a:path w="343" h="237" fill="none" extrusionOk="0">
                  <a:moveTo>
                    <a:pt x="0" y="0"/>
                  </a:moveTo>
                  <a:lnTo>
                    <a:pt x="342" y="236"/>
                  </a:lnTo>
                </a:path>
              </a:pathLst>
            </a:custGeom>
            <a:noFill/>
            <a:ln w="425" cap="rnd" cmpd="sng">
              <a:solidFill>
                <a:srgbClr val="D86A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61"/>
            <p:cNvSpPr/>
            <p:nvPr/>
          </p:nvSpPr>
          <p:spPr>
            <a:xfrm>
              <a:off x="7432960" y="3912153"/>
              <a:ext cx="20893" cy="14478"/>
            </a:xfrm>
            <a:custGeom>
              <a:avLst/>
              <a:gdLst/>
              <a:ahLst/>
              <a:cxnLst/>
              <a:rect l="l" t="t" r="r" b="b"/>
              <a:pathLst>
                <a:path w="342" h="237" fill="none" extrusionOk="0">
                  <a:moveTo>
                    <a:pt x="1" y="1"/>
                  </a:moveTo>
                  <a:lnTo>
                    <a:pt x="341" y="236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61"/>
            <p:cNvSpPr/>
            <p:nvPr/>
          </p:nvSpPr>
          <p:spPr>
            <a:xfrm>
              <a:off x="7453487" y="3904883"/>
              <a:ext cx="20954" cy="14478"/>
            </a:xfrm>
            <a:custGeom>
              <a:avLst/>
              <a:gdLst/>
              <a:ahLst/>
              <a:cxnLst/>
              <a:rect l="l" t="t" r="r" b="b"/>
              <a:pathLst>
                <a:path w="343" h="237" fill="none" extrusionOk="0">
                  <a:moveTo>
                    <a:pt x="0" y="1"/>
                  </a:moveTo>
                  <a:lnTo>
                    <a:pt x="342" y="237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61"/>
            <p:cNvSpPr/>
            <p:nvPr/>
          </p:nvSpPr>
          <p:spPr>
            <a:xfrm>
              <a:off x="7435037" y="3935001"/>
              <a:ext cx="20954" cy="14539"/>
            </a:xfrm>
            <a:custGeom>
              <a:avLst/>
              <a:gdLst/>
              <a:ahLst/>
              <a:cxnLst/>
              <a:rect l="l" t="t" r="r" b="b"/>
              <a:pathLst>
                <a:path w="343" h="238" fill="none" extrusionOk="0">
                  <a:moveTo>
                    <a:pt x="0" y="0"/>
                  </a:moveTo>
                  <a:lnTo>
                    <a:pt x="342" y="238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61"/>
            <p:cNvSpPr/>
            <p:nvPr/>
          </p:nvSpPr>
          <p:spPr>
            <a:xfrm>
              <a:off x="7472059" y="3936223"/>
              <a:ext cx="20954" cy="14478"/>
            </a:xfrm>
            <a:custGeom>
              <a:avLst/>
              <a:gdLst/>
              <a:ahLst/>
              <a:cxnLst/>
              <a:rect l="l" t="t" r="r" b="b"/>
              <a:pathLst>
                <a:path w="343" h="237" fill="none" extrusionOk="0">
                  <a:moveTo>
                    <a:pt x="0" y="1"/>
                  </a:moveTo>
                  <a:lnTo>
                    <a:pt x="342" y="237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61"/>
            <p:cNvSpPr/>
            <p:nvPr/>
          </p:nvSpPr>
          <p:spPr>
            <a:xfrm>
              <a:off x="7412005" y="3883745"/>
              <a:ext cx="24497" cy="13745"/>
            </a:xfrm>
            <a:custGeom>
              <a:avLst/>
              <a:gdLst/>
              <a:ahLst/>
              <a:cxnLst/>
              <a:rect l="l" t="t" r="r" b="b"/>
              <a:pathLst>
                <a:path w="401" h="225" fill="none" extrusionOk="0">
                  <a:moveTo>
                    <a:pt x="0" y="0"/>
                  </a:moveTo>
                  <a:lnTo>
                    <a:pt x="401" y="225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61"/>
            <p:cNvSpPr/>
            <p:nvPr/>
          </p:nvSpPr>
          <p:spPr>
            <a:xfrm>
              <a:off x="7505293" y="4131594"/>
              <a:ext cx="21137" cy="37570"/>
            </a:xfrm>
            <a:custGeom>
              <a:avLst/>
              <a:gdLst/>
              <a:ahLst/>
              <a:cxnLst/>
              <a:rect l="l" t="t" r="r" b="b"/>
              <a:pathLst>
                <a:path w="346" h="615" fill="none" extrusionOk="0">
                  <a:moveTo>
                    <a:pt x="1" y="0"/>
                  </a:moveTo>
                  <a:cubicBezTo>
                    <a:pt x="1" y="0"/>
                    <a:pt x="316" y="299"/>
                    <a:pt x="346" y="614"/>
                  </a:cubicBez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61"/>
            <p:cNvSpPr/>
            <p:nvPr/>
          </p:nvSpPr>
          <p:spPr>
            <a:xfrm>
              <a:off x="7531806" y="4189693"/>
              <a:ext cx="10874" cy="42885"/>
            </a:xfrm>
            <a:custGeom>
              <a:avLst/>
              <a:gdLst/>
              <a:ahLst/>
              <a:cxnLst/>
              <a:rect l="l" t="t" r="r" b="b"/>
              <a:pathLst>
                <a:path w="178" h="702" fill="none" extrusionOk="0">
                  <a:moveTo>
                    <a:pt x="1" y="0"/>
                  </a:moveTo>
                  <a:cubicBezTo>
                    <a:pt x="1" y="0"/>
                    <a:pt x="178" y="398"/>
                    <a:pt x="85" y="702"/>
                  </a:cubicBez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61"/>
            <p:cNvSpPr/>
            <p:nvPr/>
          </p:nvSpPr>
          <p:spPr>
            <a:xfrm>
              <a:off x="7540970" y="4151022"/>
              <a:ext cx="14967" cy="41358"/>
            </a:xfrm>
            <a:custGeom>
              <a:avLst/>
              <a:gdLst/>
              <a:ahLst/>
              <a:cxnLst/>
              <a:rect l="l" t="t" r="r" b="b"/>
              <a:pathLst>
                <a:path w="245" h="677" fill="none" extrusionOk="0">
                  <a:moveTo>
                    <a:pt x="1" y="0"/>
                  </a:moveTo>
                  <a:cubicBezTo>
                    <a:pt x="1" y="0"/>
                    <a:pt x="245" y="361"/>
                    <a:pt x="207" y="676"/>
                  </a:cubicBez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61"/>
            <p:cNvSpPr/>
            <p:nvPr/>
          </p:nvSpPr>
          <p:spPr>
            <a:xfrm>
              <a:off x="7496740" y="4090480"/>
              <a:ext cx="24680" cy="35432"/>
            </a:xfrm>
            <a:custGeom>
              <a:avLst/>
              <a:gdLst/>
              <a:ahLst/>
              <a:cxnLst/>
              <a:rect l="l" t="t" r="r" b="b"/>
              <a:pathLst>
                <a:path w="404" h="580" fill="none" extrusionOk="0">
                  <a:moveTo>
                    <a:pt x="0" y="0"/>
                  </a:moveTo>
                  <a:cubicBezTo>
                    <a:pt x="0" y="0"/>
                    <a:pt x="344" y="269"/>
                    <a:pt x="404" y="580"/>
                  </a:cubicBez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61"/>
            <p:cNvSpPr/>
            <p:nvPr/>
          </p:nvSpPr>
          <p:spPr>
            <a:xfrm>
              <a:off x="7501627" y="4163179"/>
              <a:ext cx="7453" cy="23886"/>
            </a:xfrm>
            <a:custGeom>
              <a:avLst/>
              <a:gdLst/>
              <a:ahLst/>
              <a:cxnLst/>
              <a:rect l="l" t="t" r="r" b="b"/>
              <a:pathLst>
                <a:path w="122" h="391" fill="none" extrusionOk="0">
                  <a:moveTo>
                    <a:pt x="1" y="1"/>
                  </a:moveTo>
                  <a:cubicBezTo>
                    <a:pt x="1" y="1"/>
                    <a:pt x="86" y="143"/>
                    <a:pt x="121" y="390"/>
                  </a:cubicBez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61"/>
            <p:cNvSpPr/>
            <p:nvPr/>
          </p:nvSpPr>
          <p:spPr>
            <a:xfrm>
              <a:off x="7477251" y="4117055"/>
              <a:ext cx="10691" cy="22725"/>
            </a:xfrm>
            <a:custGeom>
              <a:avLst/>
              <a:gdLst/>
              <a:ahLst/>
              <a:cxnLst/>
              <a:rect l="l" t="t" r="r" b="b"/>
              <a:pathLst>
                <a:path w="175" h="372" fill="none" extrusionOk="0">
                  <a:moveTo>
                    <a:pt x="1" y="1"/>
                  </a:moveTo>
                  <a:cubicBezTo>
                    <a:pt x="1" y="1"/>
                    <a:pt x="105" y="130"/>
                    <a:pt x="175" y="371"/>
                  </a:cubicBez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61"/>
            <p:cNvSpPr/>
            <p:nvPr/>
          </p:nvSpPr>
          <p:spPr>
            <a:xfrm>
              <a:off x="7466255" y="4078872"/>
              <a:ext cx="16189" cy="19182"/>
            </a:xfrm>
            <a:custGeom>
              <a:avLst/>
              <a:gdLst/>
              <a:ahLst/>
              <a:cxnLst/>
              <a:rect l="l" t="t" r="r" b="b"/>
              <a:pathLst>
                <a:path w="265" h="314" fill="none" extrusionOk="0">
                  <a:moveTo>
                    <a:pt x="0" y="0"/>
                  </a:moveTo>
                  <a:cubicBezTo>
                    <a:pt x="0" y="0"/>
                    <a:pt x="135" y="100"/>
                    <a:pt x="265" y="314"/>
                  </a:cubicBez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61"/>
            <p:cNvSpPr/>
            <p:nvPr/>
          </p:nvSpPr>
          <p:spPr>
            <a:xfrm>
              <a:off x="6899017" y="3993772"/>
              <a:ext cx="210944" cy="154924"/>
            </a:xfrm>
            <a:custGeom>
              <a:avLst/>
              <a:gdLst/>
              <a:ahLst/>
              <a:cxnLst/>
              <a:rect l="l" t="t" r="r" b="b"/>
              <a:pathLst>
                <a:path w="3453" h="2536" extrusionOk="0">
                  <a:moveTo>
                    <a:pt x="2474" y="1"/>
                  </a:moveTo>
                  <a:cubicBezTo>
                    <a:pt x="891" y="1"/>
                    <a:pt x="421" y="934"/>
                    <a:pt x="421" y="934"/>
                  </a:cubicBezTo>
                  <a:cubicBezTo>
                    <a:pt x="1" y="1818"/>
                    <a:pt x="767" y="1964"/>
                    <a:pt x="1320" y="1964"/>
                  </a:cubicBezTo>
                  <a:cubicBezTo>
                    <a:pt x="1593" y="1964"/>
                    <a:pt x="1814" y="1928"/>
                    <a:pt x="1814" y="1928"/>
                  </a:cubicBezTo>
                  <a:lnTo>
                    <a:pt x="1814" y="1928"/>
                  </a:lnTo>
                  <a:cubicBezTo>
                    <a:pt x="1618" y="2381"/>
                    <a:pt x="1714" y="2535"/>
                    <a:pt x="1936" y="2535"/>
                  </a:cubicBezTo>
                  <a:cubicBezTo>
                    <a:pt x="2409" y="2535"/>
                    <a:pt x="3452" y="1835"/>
                    <a:pt x="3452" y="1835"/>
                  </a:cubicBezTo>
                  <a:lnTo>
                    <a:pt x="2997" y="32"/>
                  </a:lnTo>
                  <a:cubicBezTo>
                    <a:pt x="2810" y="11"/>
                    <a:pt x="2636" y="1"/>
                    <a:pt x="2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61"/>
            <p:cNvSpPr/>
            <p:nvPr/>
          </p:nvSpPr>
          <p:spPr>
            <a:xfrm>
              <a:off x="6993770" y="3999881"/>
              <a:ext cx="37448" cy="147899"/>
            </a:xfrm>
            <a:custGeom>
              <a:avLst/>
              <a:gdLst/>
              <a:ahLst/>
              <a:cxnLst/>
              <a:rect l="l" t="t" r="r" b="b"/>
              <a:pathLst>
                <a:path w="613" h="2421" extrusionOk="0">
                  <a:moveTo>
                    <a:pt x="97" y="0"/>
                  </a:moveTo>
                  <a:cubicBezTo>
                    <a:pt x="64" y="8"/>
                    <a:pt x="32" y="18"/>
                    <a:pt x="0" y="27"/>
                  </a:cubicBezTo>
                  <a:lnTo>
                    <a:pt x="516" y="2420"/>
                  </a:lnTo>
                  <a:cubicBezTo>
                    <a:pt x="547" y="2414"/>
                    <a:pt x="580" y="2406"/>
                    <a:pt x="613" y="2397"/>
                  </a:cubicBezTo>
                  <a:lnTo>
                    <a:pt x="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61"/>
            <p:cNvSpPr/>
            <p:nvPr/>
          </p:nvSpPr>
          <p:spPr>
            <a:xfrm>
              <a:off x="6958398" y="4014054"/>
              <a:ext cx="27002" cy="99760"/>
            </a:xfrm>
            <a:custGeom>
              <a:avLst/>
              <a:gdLst/>
              <a:ahLst/>
              <a:cxnLst/>
              <a:rect l="l" t="t" r="r" b="b"/>
              <a:pathLst>
                <a:path w="442" h="1633" extrusionOk="0">
                  <a:moveTo>
                    <a:pt x="90" y="1"/>
                  </a:moveTo>
                  <a:cubicBezTo>
                    <a:pt x="59" y="20"/>
                    <a:pt x="29" y="37"/>
                    <a:pt x="0" y="55"/>
                  </a:cubicBezTo>
                  <a:lnTo>
                    <a:pt x="340" y="1633"/>
                  </a:lnTo>
                  <a:cubicBezTo>
                    <a:pt x="375" y="1633"/>
                    <a:pt x="408" y="1633"/>
                    <a:pt x="442" y="1631"/>
                  </a:cubicBezTo>
                  <a:lnTo>
                    <a:pt x="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61"/>
            <p:cNvSpPr/>
            <p:nvPr/>
          </p:nvSpPr>
          <p:spPr>
            <a:xfrm>
              <a:off x="7031953" y="3994138"/>
              <a:ext cx="35677" cy="139591"/>
            </a:xfrm>
            <a:custGeom>
              <a:avLst/>
              <a:gdLst/>
              <a:ahLst/>
              <a:cxnLst/>
              <a:rect l="l" t="t" r="r" b="b"/>
              <a:pathLst>
                <a:path w="584" h="2285" extrusionOk="0">
                  <a:moveTo>
                    <a:pt x="102" y="1"/>
                  </a:moveTo>
                  <a:cubicBezTo>
                    <a:pt x="67" y="2"/>
                    <a:pt x="34" y="4"/>
                    <a:pt x="1" y="7"/>
                  </a:cubicBezTo>
                  <a:lnTo>
                    <a:pt x="493" y="2285"/>
                  </a:lnTo>
                  <a:cubicBezTo>
                    <a:pt x="523" y="2269"/>
                    <a:pt x="553" y="2253"/>
                    <a:pt x="583" y="2237"/>
                  </a:cubicBezTo>
                  <a:lnTo>
                    <a:pt x="1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61"/>
            <p:cNvSpPr/>
            <p:nvPr/>
          </p:nvSpPr>
          <p:spPr>
            <a:xfrm>
              <a:off x="6969517" y="4001714"/>
              <a:ext cx="43068" cy="111367"/>
            </a:xfrm>
            <a:custGeom>
              <a:avLst/>
              <a:gdLst/>
              <a:ahLst/>
              <a:cxnLst/>
              <a:rect l="l" t="t" r="r" b="b"/>
              <a:pathLst>
                <a:path w="705" h="1823" extrusionOk="0">
                  <a:moveTo>
                    <a:pt x="385" y="0"/>
                  </a:moveTo>
                  <a:lnTo>
                    <a:pt x="385" y="0"/>
                  </a:lnTo>
                  <a:cubicBezTo>
                    <a:pt x="252" y="40"/>
                    <a:pt x="124" y="92"/>
                    <a:pt x="0" y="154"/>
                  </a:cubicBezTo>
                  <a:lnTo>
                    <a:pt x="201" y="284"/>
                  </a:lnTo>
                  <a:lnTo>
                    <a:pt x="11" y="578"/>
                  </a:lnTo>
                  <a:lnTo>
                    <a:pt x="301" y="765"/>
                  </a:lnTo>
                  <a:lnTo>
                    <a:pt x="114" y="1055"/>
                  </a:lnTo>
                  <a:lnTo>
                    <a:pt x="404" y="1240"/>
                  </a:lnTo>
                  <a:lnTo>
                    <a:pt x="217" y="1528"/>
                  </a:lnTo>
                  <a:lnTo>
                    <a:pt x="511" y="1718"/>
                  </a:lnTo>
                  <a:lnTo>
                    <a:pt x="443" y="1822"/>
                  </a:lnTo>
                  <a:cubicBezTo>
                    <a:pt x="545" y="1816"/>
                    <a:pt x="617" y="1805"/>
                    <a:pt x="646" y="1802"/>
                  </a:cubicBezTo>
                  <a:lnTo>
                    <a:pt x="515" y="1716"/>
                  </a:lnTo>
                  <a:lnTo>
                    <a:pt x="704" y="1423"/>
                  </a:lnTo>
                  <a:lnTo>
                    <a:pt x="415" y="1238"/>
                  </a:lnTo>
                  <a:lnTo>
                    <a:pt x="602" y="948"/>
                  </a:lnTo>
                  <a:lnTo>
                    <a:pt x="312" y="762"/>
                  </a:lnTo>
                  <a:lnTo>
                    <a:pt x="497" y="472"/>
                  </a:lnTo>
                  <a:lnTo>
                    <a:pt x="203" y="28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61"/>
            <p:cNvSpPr/>
            <p:nvPr/>
          </p:nvSpPr>
          <p:spPr>
            <a:xfrm>
              <a:off x="7003423" y="4112106"/>
              <a:ext cx="21809" cy="36593"/>
            </a:xfrm>
            <a:custGeom>
              <a:avLst/>
              <a:gdLst/>
              <a:ahLst/>
              <a:cxnLst/>
              <a:rect l="l" t="t" r="r" b="b"/>
              <a:pathLst>
                <a:path w="357" h="599" extrusionOk="0">
                  <a:moveTo>
                    <a:pt x="102" y="1"/>
                  </a:moveTo>
                  <a:cubicBezTo>
                    <a:pt x="37" y="151"/>
                    <a:pt x="7" y="267"/>
                    <a:pt x="1" y="356"/>
                  </a:cubicBezTo>
                  <a:lnTo>
                    <a:pt x="58" y="390"/>
                  </a:lnTo>
                  <a:lnTo>
                    <a:pt x="10" y="465"/>
                  </a:lnTo>
                  <a:cubicBezTo>
                    <a:pt x="37" y="559"/>
                    <a:pt x="116" y="598"/>
                    <a:pt x="227" y="598"/>
                  </a:cubicBezTo>
                  <a:cubicBezTo>
                    <a:pt x="265" y="598"/>
                    <a:pt x="306" y="594"/>
                    <a:pt x="351" y="585"/>
                  </a:cubicBezTo>
                  <a:lnTo>
                    <a:pt x="357" y="576"/>
                  </a:lnTo>
                  <a:lnTo>
                    <a:pt x="67" y="389"/>
                  </a:lnTo>
                  <a:lnTo>
                    <a:pt x="254" y="99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61"/>
            <p:cNvSpPr/>
            <p:nvPr/>
          </p:nvSpPr>
          <p:spPr>
            <a:xfrm>
              <a:off x="7044537" y="3993894"/>
              <a:ext cx="48811" cy="133482"/>
            </a:xfrm>
            <a:custGeom>
              <a:avLst/>
              <a:gdLst/>
              <a:ahLst/>
              <a:cxnLst/>
              <a:rect l="l" t="t" r="r" b="b"/>
              <a:pathLst>
                <a:path w="799" h="2185" extrusionOk="0">
                  <a:moveTo>
                    <a:pt x="48" y="0"/>
                  </a:moveTo>
                  <a:lnTo>
                    <a:pt x="190" y="92"/>
                  </a:lnTo>
                  <a:lnTo>
                    <a:pt x="0" y="386"/>
                  </a:lnTo>
                  <a:lnTo>
                    <a:pt x="290" y="573"/>
                  </a:lnTo>
                  <a:lnTo>
                    <a:pt x="103" y="863"/>
                  </a:lnTo>
                  <a:lnTo>
                    <a:pt x="393" y="1048"/>
                  </a:lnTo>
                  <a:lnTo>
                    <a:pt x="206" y="1338"/>
                  </a:lnTo>
                  <a:lnTo>
                    <a:pt x="501" y="1526"/>
                  </a:lnTo>
                  <a:lnTo>
                    <a:pt x="311" y="1819"/>
                  </a:lnTo>
                  <a:lnTo>
                    <a:pt x="600" y="2006"/>
                  </a:lnTo>
                  <a:lnTo>
                    <a:pt x="486" y="2184"/>
                  </a:lnTo>
                  <a:cubicBezTo>
                    <a:pt x="562" y="2143"/>
                    <a:pt x="635" y="2101"/>
                    <a:pt x="702" y="2063"/>
                  </a:cubicBezTo>
                  <a:lnTo>
                    <a:pt x="611" y="2004"/>
                  </a:lnTo>
                  <a:lnTo>
                    <a:pt x="798" y="1714"/>
                  </a:lnTo>
                  <a:lnTo>
                    <a:pt x="504" y="1524"/>
                  </a:lnTo>
                  <a:lnTo>
                    <a:pt x="694" y="1232"/>
                  </a:lnTo>
                  <a:lnTo>
                    <a:pt x="404" y="1046"/>
                  </a:lnTo>
                  <a:lnTo>
                    <a:pt x="591" y="757"/>
                  </a:lnTo>
                  <a:lnTo>
                    <a:pt x="301" y="570"/>
                  </a:lnTo>
                  <a:lnTo>
                    <a:pt x="486" y="280"/>
                  </a:lnTo>
                  <a:lnTo>
                    <a:pt x="192" y="92"/>
                  </a:lnTo>
                  <a:lnTo>
                    <a:pt x="251" y="2"/>
                  </a:lnTo>
                  <a:cubicBezTo>
                    <a:pt x="179" y="0"/>
                    <a:pt x="113" y="0"/>
                    <a:pt x="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61"/>
            <p:cNvSpPr/>
            <p:nvPr/>
          </p:nvSpPr>
          <p:spPr>
            <a:xfrm>
              <a:off x="6932739" y="4027311"/>
              <a:ext cx="42335" cy="85831"/>
            </a:xfrm>
            <a:custGeom>
              <a:avLst/>
              <a:gdLst/>
              <a:ahLst/>
              <a:cxnLst/>
              <a:rect l="l" t="t" r="r" b="b"/>
              <a:pathLst>
                <a:path w="693" h="1405" extrusionOk="0">
                  <a:moveTo>
                    <a:pt x="198" y="1"/>
                  </a:moveTo>
                  <a:cubicBezTo>
                    <a:pt x="189" y="9"/>
                    <a:pt x="179" y="17"/>
                    <a:pt x="172" y="25"/>
                  </a:cubicBezTo>
                  <a:lnTo>
                    <a:pt x="1" y="292"/>
                  </a:lnTo>
                  <a:lnTo>
                    <a:pt x="290" y="477"/>
                  </a:lnTo>
                  <a:lnTo>
                    <a:pt x="103" y="767"/>
                  </a:lnTo>
                  <a:lnTo>
                    <a:pt x="392" y="954"/>
                  </a:lnTo>
                  <a:lnTo>
                    <a:pt x="206" y="1242"/>
                  </a:lnTo>
                  <a:lnTo>
                    <a:pt x="445" y="1395"/>
                  </a:lnTo>
                  <a:cubicBezTo>
                    <a:pt x="471" y="1398"/>
                    <a:pt x="496" y="1402"/>
                    <a:pt x="520" y="1405"/>
                  </a:cubicBezTo>
                  <a:lnTo>
                    <a:pt x="692" y="1136"/>
                  </a:lnTo>
                  <a:lnTo>
                    <a:pt x="404" y="951"/>
                  </a:lnTo>
                  <a:lnTo>
                    <a:pt x="589" y="662"/>
                  </a:lnTo>
                  <a:lnTo>
                    <a:pt x="300" y="476"/>
                  </a:lnTo>
                  <a:lnTo>
                    <a:pt x="487" y="186"/>
                  </a:lnTo>
                  <a:lnTo>
                    <a:pt x="1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61"/>
            <p:cNvSpPr/>
            <p:nvPr/>
          </p:nvSpPr>
          <p:spPr>
            <a:xfrm>
              <a:off x="7001040" y="3994749"/>
              <a:ext cx="56325" cy="151076"/>
            </a:xfrm>
            <a:custGeom>
              <a:avLst/>
              <a:gdLst/>
              <a:ahLst/>
              <a:cxnLst/>
              <a:rect l="l" t="t" r="r" b="b"/>
              <a:pathLst>
                <a:path w="922" h="2473" extrusionOk="0">
                  <a:moveTo>
                    <a:pt x="465" y="0"/>
                  </a:moveTo>
                  <a:lnTo>
                    <a:pt x="465" y="0"/>
                  </a:lnTo>
                  <a:cubicBezTo>
                    <a:pt x="309" y="15"/>
                    <a:pt x="152" y="40"/>
                    <a:pt x="0" y="78"/>
                  </a:cubicBezTo>
                  <a:lnTo>
                    <a:pt x="293" y="266"/>
                  </a:lnTo>
                  <a:lnTo>
                    <a:pt x="103" y="561"/>
                  </a:lnTo>
                  <a:lnTo>
                    <a:pt x="393" y="747"/>
                  </a:lnTo>
                  <a:lnTo>
                    <a:pt x="206" y="1037"/>
                  </a:lnTo>
                  <a:lnTo>
                    <a:pt x="496" y="1224"/>
                  </a:lnTo>
                  <a:lnTo>
                    <a:pt x="309" y="1512"/>
                  </a:lnTo>
                  <a:lnTo>
                    <a:pt x="603" y="1700"/>
                  </a:lnTo>
                  <a:lnTo>
                    <a:pt x="413" y="1995"/>
                  </a:lnTo>
                  <a:lnTo>
                    <a:pt x="703" y="2180"/>
                  </a:lnTo>
                  <a:lnTo>
                    <a:pt x="518" y="2470"/>
                  </a:lnTo>
                  <a:lnTo>
                    <a:pt x="521" y="2473"/>
                  </a:lnTo>
                  <a:cubicBezTo>
                    <a:pt x="659" y="2430"/>
                    <a:pt x="793" y="2376"/>
                    <a:pt x="921" y="2313"/>
                  </a:cubicBezTo>
                  <a:lnTo>
                    <a:pt x="714" y="2178"/>
                  </a:lnTo>
                  <a:lnTo>
                    <a:pt x="901" y="1889"/>
                  </a:lnTo>
                  <a:lnTo>
                    <a:pt x="606" y="1700"/>
                  </a:lnTo>
                  <a:lnTo>
                    <a:pt x="795" y="1406"/>
                  </a:lnTo>
                  <a:lnTo>
                    <a:pt x="507" y="1221"/>
                  </a:lnTo>
                  <a:lnTo>
                    <a:pt x="692" y="933"/>
                  </a:lnTo>
                  <a:lnTo>
                    <a:pt x="402" y="746"/>
                  </a:lnTo>
                  <a:lnTo>
                    <a:pt x="589" y="456"/>
                  </a:lnTo>
                  <a:lnTo>
                    <a:pt x="295" y="266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61"/>
            <p:cNvSpPr/>
            <p:nvPr/>
          </p:nvSpPr>
          <p:spPr>
            <a:xfrm>
              <a:off x="7151693" y="3825586"/>
              <a:ext cx="231714" cy="237823"/>
            </a:xfrm>
            <a:custGeom>
              <a:avLst/>
              <a:gdLst/>
              <a:ahLst/>
              <a:cxnLst/>
              <a:rect l="l" t="t" r="r" b="b"/>
              <a:pathLst>
                <a:path w="3793" h="3893" extrusionOk="0">
                  <a:moveTo>
                    <a:pt x="3321" y="1"/>
                  </a:moveTo>
                  <a:cubicBezTo>
                    <a:pt x="2620" y="1147"/>
                    <a:pt x="0" y="1607"/>
                    <a:pt x="0" y="1607"/>
                  </a:cubicBezTo>
                  <a:lnTo>
                    <a:pt x="117" y="2090"/>
                  </a:lnTo>
                  <a:cubicBezTo>
                    <a:pt x="178" y="2093"/>
                    <a:pt x="239" y="2094"/>
                    <a:pt x="300" y="2094"/>
                  </a:cubicBezTo>
                  <a:cubicBezTo>
                    <a:pt x="495" y="2094"/>
                    <a:pt x="691" y="2081"/>
                    <a:pt x="885" y="2055"/>
                  </a:cubicBezTo>
                  <a:lnTo>
                    <a:pt x="1463" y="3717"/>
                  </a:lnTo>
                  <a:cubicBezTo>
                    <a:pt x="1502" y="3828"/>
                    <a:pt x="1604" y="3892"/>
                    <a:pt x="1709" y="3892"/>
                  </a:cubicBezTo>
                  <a:cubicBezTo>
                    <a:pt x="1762" y="3892"/>
                    <a:pt x="1816" y="3876"/>
                    <a:pt x="1863" y="3841"/>
                  </a:cubicBezTo>
                  <a:lnTo>
                    <a:pt x="2227" y="3572"/>
                  </a:lnTo>
                  <a:cubicBezTo>
                    <a:pt x="2321" y="3502"/>
                    <a:pt x="2357" y="3379"/>
                    <a:pt x="2314" y="3270"/>
                  </a:cubicBezTo>
                  <a:lnTo>
                    <a:pt x="1760" y="1842"/>
                  </a:lnTo>
                  <a:cubicBezTo>
                    <a:pt x="3130" y="1346"/>
                    <a:pt x="3793" y="292"/>
                    <a:pt x="3793" y="292"/>
                  </a:cubicBezTo>
                  <a:lnTo>
                    <a:pt x="33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61"/>
            <p:cNvSpPr/>
            <p:nvPr/>
          </p:nvSpPr>
          <p:spPr>
            <a:xfrm>
              <a:off x="7223231" y="3990289"/>
              <a:ext cx="58280" cy="16311"/>
            </a:xfrm>
            <a:custGeom>
              <a:avLst/>
              <a:gdLst/>
              <a:ahLst/>
              <a:cxnLst/>
              <a:rect l="l" t="t" r="r" b="b"/>
              <a:pathLst>
                <a:path w="954" h="267" extrusionOk="0">
                  <a:moveTo>
                    <a:pt x="922" y="1"/>
                  </a:moveTo>
                  <a:cubicBezTo>
                    <a:pt x="578" y="86"/>
                    <a:pt x="257" y="145"/>
                    <a:pt x="1" y="184"/>
                  </a:cubicBezTo>
                  <a:lnTo>
                    <a:pt x="29" y="266"/>
                  </a:lnTo>
                  <a:cubicBezTo>
                    <a:pt x="287" y="227"/>
                    <a:pt x="610" y="170"/>
                    <a:pt x="954" y="83"/>
                  </a:cubicBezTo>
                  <a:lnTo>
                    <a:pt x="92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61"/>
            <p:cNvSpPr/>
            <p:nvPr/>
          </p:nvSpPr>
          <p:spPr>
            <a:xfrm>
              <a:off x="7219444" y="3978804"/>
              <a:ext cx="57547" cy="16983"/>
            </a:xfrm>
            <a:custGeom>
              <a:avLst/>
              <a:gdLst/>
              <a:ahLst/>
              <a:cxnLst/>
              <a:rect l="l" t="t" r="r" b="b"/>
              <a:pathLst>
                <a:path w="942" h="278" extrusionOk="0">
                  <a:moveTo>
                    <a:pt x="911" y="0"/>
                  </a:moveTo>
                  <a:cubicBezTo>
                    <a:pt x="580" y="87"/>
                    <a:pt x="265" y="151"/>
                    <a:pt x="1" y="195"/>
                  </a:cubicBezTo>
                  <a:lnTo>
                    <a:pt x="29" y="277"/>
                  </a:lnTo>
                  <a:cubicBezTo>
                    <a:pt x="295" y="234"/>
                    <a:pt x="612" y="171"/>
                    <a:pt x="941" y="82"/>
                  </a:cubicBezTo>
                  <a:lnTo>
                    <a:pt x="9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61"/>
            <p:cNvSpPr/>
            <p:nvPr/>
          </p:nvSpPr>
          <p:spPr>
            <a:xfrm>
              <a:off x="7240154" y="4040018"/>
              <a:ext cx="51316" cy="15028"/>
            </a:xfrm>
            <a:custGeom>
              <a:avLst/>
              <a:gdLst/>
              <a:ahLst/>
              <a:cxnLst/>
              <a:rect l="l" t="t" r="r" b="b"/>
              <a:pathLst>
                <a:path w="840" h="246" extrusionOk="0">
                  <a:moveTo>
                    <a:pt x="840" y="0"/>
                  </a:moveTo>
                  <a:cubicBezTo>
                    <a:pt x="526" y="75"/>
                    <a:pt x="235" y="127"/>
                    <a:pt x="1" y="163"/>
                  </a:cubicBezTo>
                  <a:lnTo>
                    <a:pt x="15" y="207"/>
                  </a:lnTo>
                  <a:cubicBezTo>
                    <a:pt x="21" y="220"/>
                    <a:pt x="26" y="233"/>
                    <a:pt x="34" y="245"/>
                  </a:cubicBezTo>
                  <a:cubicBezTo>
                    <a:pt x="225" y="215"/>
                    <a:pt x="452" y="176"/>
                    <a:pt x="696" y="124"/>
                  </a:cubicBezTo>
                  <a:lnTo>
                    <a:pt x="779" y="62"/>
                  </a:lnTo>
                  <a:cubicBezTo>
                    <a:pt x="803" y="44"/>
                    <a:pt x="822" y="24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61"/>
            <p:cNvSpPr/>
            <p:nvPr/>
          </p:nvSpPr>
          <p:spPr>
            <a:xfrm>
              <a:off x="7158046" y="3879164"/>
              <a:ext cx="194816" cy="74347"/>
            </a:xfrm>
            <a:custGeom>
              <a:avLst/>
              <a:gdLst/>
              <a:ahLst/>
              <a:cxnLst/>
              <a:rect l="l" t="t" r="r" b="b"/>
              <a:pathLst>
                <a:path w="3189" h="1217" extrusionOk="0">
                  <a:moveTo>
                    <a:pt x="3189" y="1"/>
                  </a:moveTo>
                  <a:cubicBezTo>
                    <a:pt x="2165" y="856"/>
                    <a:pt x="192" y="1136"/>
                    <a:pt x="1" y="1161"/>
                  </a:cubicBezTo>
                  <a:lnTo>
                    <a:pt x="13" y="1213"/>
                  </a:lnTo>
                  <a:cubicBezTo>
                    <a:pt x="75" y="1216"/>
                    <a:pt x="137" y="1216"/>
                    <a:pt x="199" y="1216"/>
                  </a:cubicBezTo>
                  <a:cubicBezTo>
                    <a:pt x="635" y="1148"/>
                    <a:pt x="1690" y="947"/>
                    <a:pt x="2559" y="509"/>
                  </a:cubicBezTo>
                  <a:cubicBezTo>
                    <a:pt x="2783" y="359"/>
                    <a:pt x="2996" y="189"/>
                    <a:pt x="31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61"/>
            <p:cNvSpPr/>
            <p:nvPr/>
          </p:nvSpPr>
          <p:spPr>
            <a:xfrm>
              <a:off x="7154992" y="3835850"/>
              <a:ext cx="220718" cy="106602"/>
            </a:xfrm>
            <a:custGeom>
              <a:avLst/>
              <a:gdLst/>
              <a:ahLst/>
              <a:cxnLst/>
              <a:rect l="l" t="t" r="r" b="b"/>
              <a:pathLst>
                <a:path w="3613" h="1745" extrusionOk="0">
                  <a:moveTo>
                    <a:pt x="3541" y="1"/>
                  </a:moveTo>
                  <a:cubicBezTo>
                    <a:pt x="2890" y="1169"/>
                    <a:pt x="530" y="1585"/>
                    <a:pt x="0" y="1664"/>
                  </a:cubicBezTo>
                  <a:lnTo>
                    <a:pt x="21" y="1745"/>
                  </a:lnTo>
                  <a:cubicBezTo>
                    <a:pt x="584" y="1664"/>
                    <a:pt x="2940" y="1254"/>
                    <a:pt x="3612" y="45"/>
                  </a:cubicBezTo>
                  <a:lnTo>
                    <a:pt x="354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61"/>
            <p:cNvSpPr/>
            <p:nvPr/>
          </p:nvSpPr>
          <p:spPr>
            <a:xfrm>
              <a:off x="7152426" y="3827724"/>
              <a:ext cx="209905" cy="104220"/>
            </a:xfrm>
            <a:custGeom>
              <a:avLst/>
              <a:gdLst/>
              <a:ahLst/>
              <a:cxnLst/>
              <a:rect l="l" t="t" r="r" b="b"/>
              <a:pathLst>
                <a:path w="3436" h="1706" extrusionOk="0">
                  <a:moveTo>
                    <a:pt x="3365" y="1"/>
                  </a:moveTo>
                  <a:cubicBezTo>
                    <a:pt x="2760" y="1061"/>
                    <a:pt x="742" y="1497"/>
                    <a:pt x="1" y="1623"/>
                  </a:cubicBezTo>
                  <a:lnTo>
                    <a:pt x="22" y="1705"/>
                  </a:lnTo>
                  <a:cubicBezTo>
                    <a:pt x="780" y="1579"/>
                    <a:pt x="2811" y="1145"/>
                    <a:pt x="3436" y="43"/>
                  </a:cubicBezTo>
                  <a:lnTo>
                    <a:pt x="336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61"/>
            <p:cNvSpPr/>
            <p:nvPr/>
          </p:nvSpPr>
          <p:spPr>
            <a:xfrm>
              <a:off x="7377672" y="3842753"/>
              <a:ext cx="5742" cy="8736"/>
            </a:xfrm>
            <a:custGeom>
              <a:avLst/>
              <a:gdLst/>
              <a:ahLst/>
              <a:cxnLst/>
              <a:rect l="l" t="t" r="r" b="b"/>
              <a:pathLst>
                <a:path w="94" h="143" extrusionOk="0">
                  <a:moveTo>
                    <a:pt x="78" y="0"/>
                  </a:moveTo>
                  <a:cubicBezTo>
                    <a:pt x="54" y="49"/>
                    <a:pt x="29" y="97"/>
                    <a:pt x="0" y="142"/>
                  </a:cubicBezTo>
                  <a:cubicBezTo>
                    <a:pt x="62" y="60"/>
                    <a:pt x="94" y="11"/>
                    <a:pt x="94" y="11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61"/>
            <p:cNvSpPr/>
            <p:nvPr/>
          </p:nvSpPr>
          <p:spPr>
            <a:xfrm>
              <a:off x="7228058" y="4001897"/>
              <a:ext cx="57974" cy="18449"/>
            </a:xfrm>
            <a:custGeom>
              <a:avLst/>
              <a:gdLst/>
              <a:ahLst/>
              <a:cxnLst/>
              <a:rect l="l" t="t" r="r" b="b"/>
              <a:pathLst>
                <a:path w="949" h="302" extrusionOk="0">
                  <a:moveTo>
                    <a:pt x="917" y="0"/>
                  </a:moveTo>
                  <a:cubicBezTo>
                    <a:pt x="615" y="89"/>
                    <a:pt x="309" y="160"/>
                    <a:pt x="1" y="217"/>
                  </a:cubicBezTo>
                  <a:lnTo>
                    <a:pt x="29" y="301"/>
                  </a:lnTo>
                  <a:cubicBezTo>
                    <a:pt x="339" y="244"/>
                    <a:pt x="647" y="171"/>
                    <a:pt x="949" y="83"/>
                  </a:cubicBezTo>
                  <a:lnTo>
                    <a:pt x="9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61"/>
            <p:cNvSpPr/>
            <p:nvPr/>
          </p:nvSpPr>
          <p:spPr>
            <a:xfrm>
              <a:off x="7231845" y="4013687"/>
              <a:ext cx="58769" cy="17655"/>
            </a:xfrm>
            <a:custGeom>
              <a:avLst/>
              <a:gdLst/>
              <a:ahLst/>
              <a:cxnLst/>
              <a:rect l="l" t="t" r="r" b="b"/>
              <a:pathLst>
                <a:path w="962" h="289" extrusionOk="0">
                  <a:moveTo>
                    <a:pt x="930" y="1"/>
                  </a:moveTo>
                  <a:cubicBezTo>
                    <a:pt x="624" y="84"/>
                    <a:pt x="314" y="153"/>
                    <a:pt x="0" y="206"/>
                  </a:cubicBezTo>
                  <a:lnTo>
                    <a:pt x="31" y="289"/>
                  </a:lnTo>
                  <a:cubicBezTo>
                    <a:pt x="344" y="236"/>
                    <a:pt x="654" y="168"/>
                    <a:pt x="961" y="84"/>
                  </a:cubicBezTo>
                  <a:lnTo>
                    <a:pt x="9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61"/>
            <p:cNvSpPr/>
            <p:nvPr/>
          </p:nvSpPr>
          <p:spPr>
            <a:xfrm>
              <a:off x="7236305" y="4026639"/>
              <a:ext cx="57974" cy="17472"/>
            </a:xfrm>
            <a:custGeom>
              <a:avLst/>
              <a:gdLst/>
              <a:ahLst/>
              <a:cxnLst/>
              <a:rect l="l" t="t" r="r" b="b"/>
              <a:pathLst>
                <a:path w="949" h="286" extrusionOk="0">
                  <a:moveTo>
                    <a:pt x="937" y="1"/>
                  </a:moveTo>
                  <a:cubicBezTo>
                    <a:pt x="597" y="92"/>
                    <a:pt x="271" y="157"/>
                    <a:pt x="0" y="203"/>
                  </a:cubicBezTo>
                  <a:lnTo>
                    <a:pt x="30" y="286"/>
                  </a:lnTo>
                  <a:cubicBezTo>
                    <a:pt x="296" y="243"/>
                    <a:pt x="614" y="180"/>
                    <a:pt x="947" y="91"/>
                  </a:cubicBezTo>
                  <a:cubicBezTo>
                    <a:pt x="948" y="61"/>
                    <a:pt x="945" y="31"/>
                    <a:pt x="9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61"/>
            <p:cNvSpPr/>
            <p:nvPr/>
          </p:nvSpPr>
          <p:spPr>
            <a:xfrm>
              <a:off x="7211135" y="3953940"/>
              <a:ext cx="56325" cy="17960"/>
            </a:xfrm>
            <a:custGeom>
              <a:avLst/>
              <a:gdLst/>
              <a:ahLst/>
              <a:cxnLst/>
              <a:rect l="l" t="t" r="r" b="b"/>
              <a:pathLst>
                <a:path w="922" h="294" extrusionOk="0">
                  <a:moveTo>
                    <a:pt x="889" y="0"/>
                  </a:moveTo>
                  <a:cubicBezTo>
                    <a:pt x="577" y="91"/>
                    <a:pt x="270" y="160"/>
                    <a:pt x="1" y="209"/>
                  </a:cubicBezTo>
                  <a:lnTo>
                    <a:pt x="31" y="293"/>
                  </a:lnTo>
                  <a:cubicBezTo>
                    <a:pt x="330" y="239"/>
                    <a:pt x="628" y="168"/>
                    <a:pt x="922" y="84"/>
                  </a:cubicBezTo>
                  <a:lnTo>
                    <a:pt x="88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61"/>
            <p:cNvSpPr/>
            <p:nvPr/>
          </p:nvSpPr>
          <p:spPr>
            <a:xfrm>
              <a:off x="7206431" y="3939522"/>
              <a:ext cx="55470" cy="18449"/>
            </a:xfrm>
            <a:custGeom>
              <a:avLst/>
              <a:gdLst/>
              <a:ahLst/>
              <a:cxnLst/>
              <a:rect l="l" t="t" r="r" b="b"/>
              <a:pathLst>
                <a:path w="908" h="302" extrusionOk="0">
                  <a:moveTo>
                    <a:pt x="876" y="1"/>
                  </a:moveTo>
                  <a:cubicBezTo>
                    <a:pt x="553" y="97"/>
                    <a:pt x="247" y="168"/>
                    <a:pt x="0" y="219"/>
                  </a:cubicBezTo>
                  <a:lnTo>
                    <a:pt x="29" y="301"/>
                  </a:lnTo>
                  <a:cubicBezTo>
                    <a:pt x="279" y="251"/>
                    <a:pt x="584" y="181"/>
                    <a:pt x="907" y="83"/>
                  </a:cubicBezTo>
                  <a:lnTo>
                    <a:pt x="8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61"/>
            <p:cNvSpPr/>
            <p:nvPr/>
          </p:nvSpPr>
          <p:spPr>
            <a:xfrm>
              <a:off x="7215045" y="3965731"/>
              <a:ext cx="56997" cy="17166"/>
            </a:xfrm>
            <a:custGeom>
              <a:avLst/>
              <a:gdLst/>
              <a:ahLst/>
              <a:cxnLst/>
              <a:rect l="l" t="t" r="r" b="b"/>
              <a:pathLst>
                <a:path w="933" h="281" extrusionOk="0">
                  <a:moveTo>
                    <a:pt x="901" y="0"/>
                  </a:moveTo>
                  <a:cubicBezTo>
                    <a:pt x="578" y="89"/>
                    <a:pt x="266" y="152"/>
                    <a:pt x="0" y="198"/>
                  </a:cubicBezTo>
                  <a:lnTo>
                    <a:pt x="30" y="281"/>
                  </a:lnTo>
                  <a:cubicBezTo>
                    <a:pt x="296" y="236"/>
                    <a:pt x="608" y="173"/>
                    <a:pt x="932" y="84"/>
                  </a:cubicBezTo>
                  <a:lnTo>
                    <a:pt x="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61"/>
            <p:cNvSpPr/>
            <p:nvPr/>
          </p:nvSpPr>
          <p:spPr>
            <a:xfrm>
              <a:off x="7537732" y="3726434"/>
              <a:ext cx="451211" cy="604180"/>
            </a:xfrm>
            <a:custGeom>
              <a:avLst/>
              <a:gdLst/>
              <a:ahLst/>
              <a:cxnLst/>
              <a:rect l="l" t="t" r="r" b="b"/>
              <a:pathLst>
                <a:path w="7386" h="9890" extrusionOk="0">
                  <a:moveTo>
                    <a:pt x="4689" y="0"/>
                  </a:moveTo>
                  <a:cubicBezTo>
                    <a:pt x="3973" y="0"/>
                    <a:pt x="3394" y="136"/>
                    <a:pt x="3394" y="136"/>
                  </a:cubicBezTo>
                  <a:cubicBezTo>
                    <a:pt x="0" y="943"/>
                    <a:pt x="2283" y="9847"/>
                    <a:pt x="2294" y="9890"/>
                  </a:cubicBezTo>
                  <a:cubicBezTo>
                    <a:pt x="4320" y="8940"/>
                    <a:pt x="3897" y="6081"/>
                    <a:pt x="3897" y="6081"/>
                  </a:cubicBezTo>
                  <a:cubicBezTo>
                    <a:pt x="3494" y="3357"/>
                    <a:pt x="3888" y="2632"/>
                    <a:pt x="3888" y="2632"/>
                  </a:cubicBezTo>
                  <a:cubicBezTo>
                    <a:pt x="4124" y="2300"/>
                    <a:pt x="4352" y="2193"/>
                    <a:pt x="4546" y="2193"/>
                  </a:cubicBezTo>
                  <a:cubicBezTo>
                    <a:pt x="4899" y="2193"/>
                    <a:pt x="5145" y="2544"/>
                    <a:pt x="5145" y="2544"/>
                  </a:cubicBezTo>
                  <a:cubicBezTo>
                    <a:pt x="4318" y="3191"/>
                    <a:pt x="5179" y="3511"/>
                    <a:pt x="5179" y="3511"/>
                  </a:cubicBezTo>
                  <a:cubicBezTo>
                    <a:pt x="5374" y="3558"/>
                    <a:pt x="5553" y="3580"/>
                    <a:pt x="5718" y="3580"/>
                  </a:cubicBezTo>
                  <a:cubicBezTo>
                    <a:pt x="6668" y="3580"/>
                    <a:pt x="7147" y="2858"/>
                    <a:pt x="7386" y="2222"/>
                  </a:cubicBezTo>
                  <a:cubicBezTo>
                    <a:pt x="7371" y="356"/>
                    <a:pt x="5849" y="0"/>
                    <a:pt x="4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61"/>
            <p:cNvSpPr/>
            <p:nvPr/>
          </p:nvSpPr>
          <p:spPr>
            <a:xfrm>
              <a:off x="7074013" y="3983019"/>
              <a:ext cx="50827" cy="135742"/>
            </a:xfrm>
            <a:custGeom>
              <a:avLst/>
              <a:gdLst/>
              <a:ahLst/>
              <a:cxnLst/>
              <a:rect l="l" t="t" r="r" b="b"/>
              <a:pathLst>
                <a:path w="832" h="2222" extrusionOk="0">
                  <a:moveTo>
                    <a:pt x="354" y="1"/>
                  </a:moveTo>
                  <a:cubicBezTo>
                    <a:pt x="353" y="1"/>
                    <a:pt x="352" y="1"/>
                    <a:pt x="351" y="1"/>
                  </a:cubicBezTo>
                  <a:lnTo>
                    <a:pt x="20" y="72"/>
                  </a:lnTo>
                  <a:cubicBezTo>
                    <a:pt x="9" y="75"/>
                    <a:pt x="1" y="86"/>
                    <a:pt x="4" y="97"/>
                  </a:cubicBezTo>
                  <a:lnTo>
                    <a:pt x="458" y="2206"/>
                  </a:lnTo>
                  <a:cubicBezTo>
                    <a:pt x="460" y="2216"/>
                    <a:pt x="469" y="2222"/>
                    <a:pt x="479" y="2222"/>
                  </a:cubicBezTo>
                  <a:cubicBezTo>
                    <a:pt x="480" y="2222"/>
                    <a:pt x="481" y="2222"/>
                    <a:pt x="482" y="2222"/>
                  </a:cubicBezTo>
                  <a:lnTo>
                    <a:pt x="813" y="2150"/>
                  </a:lnTo>
                  <a:cubicBezTo>
                    <a:pt x="824" y="2147"/>
                    <a:pt x="832" y="2136"/>
                    <a:pt x="829" y="2125"/>
                  </a:cubicBezTo>
                  <a:lnTo>
                    <a:pt x="374" y="17"/>
                  </a:lnTo>
                  <a:cubicBezTo>
                    <a:pt x="373" y="7"/>
                    <a:pt x="364" y="1"/>
                    <a:pt x="3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23" name="Google Shape;4023;p61"/>
          <p:cNvGrpSpPr/>
          <p:nvPr/>
        </p:nvGrpSpPr>
        <p:grpSpPr>
          <a:xfrm>
            <a:off x="7490831" y="336208"/>
            <a:ext cx="166924" cy="164745"/>
            <a:chOff x="6232000" y="1435050"/>
            <a:chExt cx="488225" cy="481850"/>
          </a:xfrm>
        </p:grpSpPr>
        <p:sp>
          <p:nvSpPr>
            <p:cNvPr id="4024" name="Google Shape;4024;p61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025" name="Google Shape;4025;p61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026" name="Google Shape;4026;p61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027" name="Google Shape;4027;p61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028" name="Google Shape;4028;p61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4029" name="Google Shape;4029;p61">
            <a:hlinkClick r:id="rId3" action="ppaction://hlinksldjump"/>
          </p:cNvPr>
          <p:cNvSpPr txBox="1"/>
          <p:nvPr/>
        </p:nvSpPr>
        <p:spPr>
          <a:xfrm flipH="1">
            <a:off x="345277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04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4030" name="Google Shape;4030;p61">
            <a:hlinkClick r:id="rId4" action="ppaction://hlinksldjump"/>
          </p:cNvPr>
          <p:cNvSpPr txBox="1"/>
          <p:nvPr/>
        </p:nvSpPr>
        <p:spPr>
          <a:xfrm flipH="1">
            <a:off x="274900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03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4031" name="Google Shape;4031;p61">
            <a:hlinkClick r:id="rId5" action="ppaction://hlinksldjump"/>
          </p:cNvPr>
          <p:cNvSpPr txBox="1"/>
          <p:nvPr/>
        </p:nvSpPr>
        <p:spPr>
          <a:xfrm flipH="1">
            <a:off x="204522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02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4032" name="Google Shape;4032;p61">
            <a:hlinkClick r:id="rId6" action="ppaction://hlinksldjump"/>
          </p:cNvPr>
          <p:cNvSpPr txBox="1"/>
          <p:nvPr/>
        </p:nvSpPr>
        <p:spPr>
          <a:xfrm flipH="1">
            <a:off x="134145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01</a:t>
            </a:r>
            <a:endParaRPr sz="120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4033" name="Google Shape;4033;p61">
            <a:hlinkClick r:id="rId7" action="ppaction://hlinksldjump"/>
          </p:cNvPr>
          <p:cNvSpPr/>
          <p:nvPr/>
        </p:nvSpPr>
        <p:spPr>
          <a:xfrm>
            <a:off x="7433100" y="276600"/>
            <a:ext cx="288300" cy="2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9" name="Google Shape;3229;p53"/>
          <p:cNvSpPr/>
          <p:nvPr/>
        </p:nvSpPr>
        <p:spPr>
          <a:xfrm rot="-40104">
            <a:off x="3536250" y="1446031"/>
            <a:ext cx="2071500" cy="760328"/>
          </a:xfrm>
          <a:custGeom>
            <a:avLst/>
            <a:gdLst/>
            <a:ahLst/>
            <a:cxnLst/>
            <a:rect l="l" t="t" r="r" b="b"/>
            <a:pathLst>
              <a:path w="25776" h="6184" extrusionOk="0">
                <a:moveTo>
                  <a:pt x="6" y="1"/>
                </a:moveTo>
                <a:cubicBezTo>
                  <a:pt x="245" y="199"/>
                  <a:pt x="325" y="514"/>
                  <a:pt x="31" y="864"/>
                </a:cubicBezTo>
                <a:cubicBezTo>
                  <a:pt x="154" y="982"/>
                  <a:pt x="246" y="1150"/>
                  <a:pt x="234" y="1337"/>
                </a:cubicBezTo>
                <a:cubicBezTo>
                  <a:pt x="224" y="1452"/>
                  <a:pt x="181" y="1562"/>
                  <a:pt x="162" y="1672"/>
                </a:cubicBezTo>
                <a:cubicBezTo>
                  <a:pt x="113" y="1968"/>
                  <a:pt x="230" y="2263"/>
                  <a:pt x="278" y="2557"/>
                </a:cubicBezTo>
                <a:cubicBezTo>
                  <a:pt x="324" y="2852"/>
                  <a:pt x="257" y="3224"/>
                  <a:pt x="1" y="3327"/>
                </a:cubicBezTo>
                <a:cubicBezTo>
                  <a:pt x="45" y="3580"/>
                  <a:pt x="327" y="3736"/>
                  <a:pt x="333" y="3996"/>
                </a:cubicBezTo>
                <a:cubicBezTo>
                  <a:pt x="335" y="4154"/>
                  <a:pt x="229" y="4287"/>
                  <a:pt x="169" y="4431"/>
                </a:cubicBezTo>
                <a:cubicBezTo>
                  <a:pt x="45" y="4721"/>
                  <a:pt x="105" y="5061"/>
                  <a:pt x="145" y="5380"/>
                </a:cubicBezTo>
                <a:cubicBezTo>
                  <a:pt x="180" y="5657"/>
                  <a:pt x="169" y="5987"/>
                  <a:pt x="10" y="6184"/>
                </a:cubicBezTo>
                <a:lnTo>
                  <a:pt x="25775" y="6184"/>
                </a:lnTo>
                <a:lnTo>
                  <a:pt x="25775" y="6180"/>
                </a:lnTo>
                <a:cubicBezTo>
                  <a:pt x="25661" y="5973"/>
                  <a:pt x="25552" y="5753"/>
                  <a:pt x="25370" y="5617"/>
                </a:cubicBezTo>
                <a:cubicBezTo>
                  <a:pt x="25291" y="5560"/>
                  <a:pt x="25194" y="5505"/>
                  <a:pt x="25178" y="5403"/>
                </a:cubicBezTo>
                <a:cubicBezTo>
                  <a:pt x="25167" y="5338"/>
                  <a:pt x="25197" y="5273"/>
                  <a:pt x="25235" y="5221"/>
                </a:cubicBezTo>
                <a:cubicBezTo>
                  <a:pt x="25310" y="5114"/>
                  <a:pt x="25419" y="5041"/>
                  <a:pt x="25512" y="4951"/>
                </a:cubicBezTo>
                <a:cubicBezTo>
                  <a:pt x="25604" y="4860"/>
                  <a:pt x="25680" y="4727"/>
                  <a:pt x="25658" y="4594"/>
                </a:cubicBezTo>
                <a:cubicBezTo>
                  <a:pt x="25647" y="4547"/>
                  <a:pt x="25626" y="4501"/>
                  <a:pt x="25614" y="4454"/>
                </a:cubicBezTo>
                <a:cubicBezTo>
                  <a:pt x="25571" y="4276"/>
                  <a:pt x="25664" y="4066"/>
                  <a:pt x="25573" y="3911"/>
                </a:cubicBezTo>
                <a:cubicBezTo>
                  <a:pt x="25528" y="3835"/>
                  <a:pt x="25446" y="3787"/>
                  <a:pt x="25414" y="3705"/>
                </a:cubicBezTo>
                <a:cubicBezTo>
                  <a:pt x="25365" y="3578"/>
                  <a:pt x="25451" y="3440"/>
                  <a:pt x="25531" y="3334"/>
                </a:cubicBezTo>
                <a:cubicBezTo>
                  <a:pt x="25612" y="3230"/>
                  <a:pt x="25693" y="3088"/>
                  <a:pt x="25636" y="2964"/>
                </a:cubicBezTo>
                <a:cubicBezTo>
                  <a:pt x="25622" y="2932"/>
                  <a:pt x="25598" y="2905"/>
                  <a:pt x="25588" y="2871"/>
                </a:cubicBezTo>
                <a:cubicBezTo>
                  <a:pt x="25571" y="2806"/>
                  <a:pt x="25607" y="2739"/>
                  <a:pt x="25618" y="2673"/>
                </a:cubicBezTo>
                <a:cubicBezTo>
                  <a:pt x="25639" y="2554"/>
                  <a:pt x="25566" y="2427"/>
                  <a:pt x="25460" y="2396"/>
                </a:cubicBezTo>
                <a:cubicBezTo>
                  <a:pt x="25666" y="2146"/>
                  <a:pt x="25707" y="1753"/>
                  <a:pt x="25557" y="1460"/>
                </a:cubicBezTo>
                <a:cubicBezTo>
                  <a:pt x="25501" y="1350"/>
                  <a:pt x="25417" y="1229"/>
                  <a:pt x="25460" y="1110"/>
                </a:cubicBezTo>
                <a:cubicBezTo>
                  <a:pt x="25489" y="1025"/>
                  <a:pt x="25574" y="979"/>
                  <a:pt x="25626" y="906"/>
                </a:cubicBezTo>
                <a:cubicBezTo>
                  <a:pt x="25717" y="780"/>
                  <a:pt x="25690" y="599"/>
                  <a:pt x="25671" y="439"/>
                </a:cubicBezTo>
                <a:cubicBezTo>
                  <a:pt x="25652" y="284"/>
                  <a:pt x="25660" y="97"/>
                  <a:pt x="25775" y="7"/>
                </a:cubicBezTo>
                <a:lnTo>
                  <a:pt x="257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0" name="Google Shape;3230;p53"/>
          <p:cNvSpPr txBox="1">
            <a:spLocks noGrp="1"/>
          </p:cNvSpPr>
          <p:nvPr>
            <p:ph type="title"/>
          </p:nvPr>
        </p:nvSpPr>
        <p:spPr>
          <a:xfrm flipH="1">
            <a:off x="4032300" y="1436488"/>
            <a:ext cx="1079400" cy="7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</a:rPr>
              <a:t>01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3231" name="Google Shape;3231;p53"/>
          <p:cNvSpPr txBox="1">
            <a:spLocks noGrp="1"/>
          </p:cNvSpPr>
          <p:nvPr>
            <p:ph type="title" idx="2"/>
          </p:nvPr>
        </p:nvSpPr>
        <p:spPr>
          <a:xfrm>
            <a:off x="1697338" y="2603935"/>
            <a:ext cx="5916300" cy="7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/>
              <a:t>KHỞI ĐỘNG</a:t>
            </a:r>
            <a:endParaRPr sz="6000" b="1" dirty="0"/>
          </a:p>
        </p:txBody>
      </p:sp>
      <p:sp>
        <p:nvSpPr>
          <p:cNvPr id="3233" name="Google Shape;3233;p53"/>
          <p:cNvSpPr/>
          <p:nvPr/>
        </p:nvSpPr>
        <p:spPr>
          <a:xfrm>
            <a:off x="629630" y="3710890"/>
            <a:ext cx="35886" cy="20478"/>
          </a:xfrm>
          <a:custGeom>
            <a:avLst/>
            <a:gdLst/>
            <a:ahLst/>
            <a:cxnLst/>
            <a:rect l="l" t="t" r="r" b="b"/>
            <a:pathLst>
              <a:path w="715" h="408" fill="none" extrusionOk="0">
                <a:moveTo>
                  <a:pt x="1" y="170"/>
                </a:moveTo>
                <a:lnTo>
                  <a:pt x="387" y="408"/>
                </a:lnTo>
                <a:lnTo>
                  <a:pt x="715" y="1"/>
                </a:lnTo>
              </a:path>
            </a:pathLst>
          </a:custGeom>
          <a:solidFill>
            <a:schemeClr val="accent2"/>
          </a:solidFill>
          <a:ln w="525" cap="rnd" cmpd="sng">
            <a:solidFill>
              <a:srgbClr val="9CB5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34" name="Google Shape;3234;p53"/>
          <p:cNvGrpSpPr/>
          <p:nvPr/>
        </p:nvGrpSpPr>
        <p:grpSpPr>
          <a:xfrm>
            <a:off x="7110942" y="957126"/>
            <a:ext cx="783138" cy="1019442"/>
            <a:chOff x="1308458" y="1217891"/>
            <a:chExt cx="1075739" cy="1400332"/>
          </a:xfrm>
        </p:grpSpPr>
        <p:sp>
          <p:nvSpPr>
            <p:cNvPr id="3235" name="Google Shape;3235;p53"/>
            <p:cNvSpPr/>
            <p:nvPr/>
          </p:nvSpPr>
          <p:spPr>
            <a:xfrm>
              <a:off x="1464493" y="2286413"/>
              <a:ext cx="783554" cy="331810"/>
            </a:xfrm>
            <a:custGeom>
              <a:avLst/>
              <a:gdLst/>
              <a:ahLst/>
              <a:cxnLst/>
              <a:rect l="l" t="t" r="r" b="b"/>
              <a:pathLst>
                <a:path w="10636" h="4504" fill="none" extrusionOk="0">
                  <a:moveTo>
                    <a:pt x="0" y="2767"/>
                  </a:moveTo>
                  <a:cubicBezTo>
                    <a:pt x="0" y="2767"/>
                    <a:pt x="5436" y="4504"/>
                    <a:pt x="10636" y="0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53"/>
            <p:cNvSpPr/>
            <p:nvPr/>
          </p:nvSpPr>
          <p:spPr>
            <a:xfrm>
              <a:off x="2139171" y="2368630"/>
              <a:ext cx="168631" cy="4347"/>
            </a:xfrm>
            <a:custGeom>
              <a:avLst/>
              <a:gdLst/>
              <a:ahLst/>
              <a:cxnLst/>
              <a:rect l="l" t="t" r="r" b="b"/>
              <a:pathLst>
                <a:path w="2289" h="59" fill="none" extrusionOk="0">
                  <a:moveTo>
                    <a:pt x="2288" y="59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53"/>
            <p:cNvSpPr/>
            <p:nvPr/>
          </p:nvSpPr>
          <p:spPr>
            <a:xfrm>
              <a:off x="1514073" y="2501827"/>
              <a:ext cx="161337" cy="71092"/>
            </a:xfrm>
            <a:custGeom>
              <a:avLst/>
              <a:gdLst/>
              <a:ahLst/>
              <a:cxnLst/>
              <a:rect l="l" t="t" r="r" b="b"/>
              <a:pathLst>
                <a:path w="2190" h="965" fill="none" extrusionOk="0">
                  <a:moveTo>
                    <a:pt x="0" y="0"/>
                  </a:moveTo>
                  <a:lnTo>
                    <a:pt x="2189" y="964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53"/>
            <p:cNvSpPr/>
            <p:nvPr/>
          </p:nvSpPr>
          <p:spPr>
            <a:xfrm>
              <a:off x="1589144" y="2534905"/>
              <a:ext cx="19891" cy="70134"/>
            </a:xfrm>
            <a:custGeom>
              <a:avLst/>
              <a:gdLst/>
              <a:ahLst/>
              <a:cxnLst/>
              <a:rect l="l" t="t" r="r" b="b"/>
              <a:pathLst>
                <a:path w="270" h="952" fill="none" extrusionOk="0">
                  <a:moveTo>
                    <a:pt x="270" y="952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53"/>
            <p:cNvSpPr/>
            <p:nvPr/>
          </p:nvSpPr>
          <p:spPr>
            <a:xfrm>
              <a:off x="2219767" y="2372903"/>
              <a:ext cx="52895" cy="61072"/>
            </a:xfrm>
            <a:custGeom>
              <a:avLst/>
              <a:gdLst/>
              <a:ahLst/>
              <a:cxnLst/>
              <a:rect l="l" t="t" r="r" b="b"/>
              <a:pathLst>
                <a:path w="718" h="829" fill="none" extrusionOk="0">
                  <a:moveTo>
                    <a:pt x="1" y="1"/>
                  </a:moveTo>
                  <a:lnTo>
                    <a:pt x="718" y="829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53"/>
            <p:cNvSpPr/>
            <p:nvPr/>
          </p:nvSpPr>
          <p:spPr>
            <a:xfrm>
              <a:off x="1429057" y="1784420"/>
              <a:ext cx="882419" cy="695960"/>
            </a:xfrm>
            <a:custGeom>
              <a:avLst/>
              <a:gdLst/>
              <a:ahLst/>
              <a:cxnLst/>
              <a:rect l="l" t="t" r="r" b="b"/>
              <a:pathLst>
                <a:path w="11978" h="9447" extrusionOk="0">
                  <a:moveTo>
                    <a:pt x="3025" y="0"/>
                  </a:moveTo>
                  <a:lnTo>
                    <a:pt x="0" y="8127"/>
                  </a:lnTo>
                  <a:cubicBezTo>
                    <a:pt x="0" y="8127"/>
                    <a:pt x="1866" y="9447"/>
                    <a:pt x="4252" y="9447"/>
                  </a:cubicBezTo>
                  <a:cubicBezTo>
                    <a:pt x="4890" y="9447"/>
                    <a:pt x="5566" y="9352"/>
                    <a:pt x="6253" y="9113"/>
                  </a:cubicBezTo>
                  <a:cubicBezTo>
                    <a:pt x="6253" y="9113"/>
                    <a:pt x="11978" y="8054"/>
                    <a:pt x="10091" y="337"/>
                  </a:cubicBezTo>
                  <a:lnTo>
                    <a:pt x="30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53"/>
            <p:cNvSpPr/>
            <p:nvPr/>
          </p:nvSpPr>
          <p:spPr>
            <a:xfrm>
              <a:off x="1308458" y="1846746"/>
              <a:ext cx="460659" cy="568438"/>
            </a:xfrm>
            <a:custGeom>
              <a:avLst/>
              <a:gdLst/>
              <a:ahLst/>
              <a:cxnLst/>
              <a:rect l="l" t="t" r="r" b="b"/>
              <a:pathLst>
                <a:path w="6253" h="7716" extrusionOk="0">
                  <a:moveTo>
                    <a:pt x="4418" y="1"/>
                  </a:moveTo>
                  <a:cubicBezTo>
                    <a:pt x="2240" y="1"/>
                    <a:pt x="550" y="5516"/>
                    <a:pt x="550" y="5516"/>
                  </a:cubicBezTo>
                  <a:cubicBezTo>
                    <a:pt x="0" y="7018"/>
                    <a:pt x="613" y="7463"/>
                    <a:pt x="613" y="7463"/>
                  </a:cubicBezTo>
                  <a:cubicBezTo>
                    <a:pt x="814" y="7645"/>
                    <a:pt x="1023" y="7716"/>
                    <a:pt x="1227" y="7716"/>
                  </a:cubicBezTo>
                  <a:cubicBezTo>
                    <a:pt x="1966" y="7716"/>
                    <a:pt x="2636" y="6777"/>
                    <a:pt x="2636" y="6777"/>
                  </a:cubicBezTo>
                  <a:cubicBezTo>
                    <a:pt x="2740" y="6849"/>
                    <a:pt x="2834" y="6878"/>
                    <a:pt x="2919" y="6878"/>
                  </a:cubicBezTo>
                  <a:cubicBezTo>
                    <a:pt x="3354" y="6878"/>
                    <a:pt x="3538" y="6092"/>
                    <a:pt x="3538" y="6092"/>
                  </a:cubicBezTo>
                  <a:cubicBezTo>
                    <a:pt x="3609" y="6117"/>
                    <a:pt x="3679" y="6129"/>
                    <a:pt x="3747" y="6129"/>
                  </a:cubicBezTo>
                  <a:cubicBezTo>
                    <a:pt x="4906" y="6129"/>
                    <a:pt x="5705" y="2758"/>
                    <a:pt x="5705" y="2758"/>
                  </a:cubicBezTo>
                  <a:cubicBezTo>
                    <a:pt x="6253" y="181"/>
                    <a:pt x="4800" y="58"/>
                    <a:pt x="4800" y="58"/>
                  </a:cubicBezTo>
                  <a:cubicBezTo>
                    <a:pt x="4671" y="19"/>
                    <a:pt x="4544" y="1"/>
                    <a:pt x="4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53"/>
            <p:cNvSpPr/>
            <p:nvPr/>
          </p:nvSpPr>
          <p:spPr>
            <a:xfrm>
              <a:off x="2139171" y="1856323"/>
              <a:ext cx="245026" cy="415720"/>
            </a:xfrm>
            <a:custGeom>
              <a:avLst/>
              <a:gdLst/>
              <a:ahLst/>
              <a:cxnLst/>
              <a:rect l="l" t="t" r="r" b="b"/>
              <a:pathLst>
                <a:path w="3326" h="5643" extrusionOk="0">
                  <a:moveTo>
                    <a:pt x="1073" y="1"/>
                  </a:moveTo>
                  <a:cubicBezTo>
                    <a:pt x="817" y="1"/>
                    <a:pt x="640" y="240"/>
                    <a:pt x="640" y="240"/>
                  </a:cubicBezTo>
                  <a:lnTo>
                    <a:pt x="1" y="5642"/>
                  </a:lnTo>
                  <a:cubicBezTo>
                    <a:pt x="3325" y="3789"/>
                    <a:pt x="1505" y="240"/>
                    <a:pt x="1505" y="240"/>
                  </a:cubicBezTo>
                  <a:cubicBezTo>
                    <a:pt x="1349" y="60"/>
                    <a:pt x="1201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53"/>
            <p:cNvSpPr/>
            <p:nvPr/>
          </p:nvSpPr>
          <p:spPr>
            <a:xfrm>
              <a:off x="1798369" y="2436849"/>
              <a:ext cx="35141" cy="101149"/>
            </a:xfrm>
            <a:custGeom>
              <a:avLst/>
              <a:gdLst/>
              <a:ahLst/>
              <a:cxnLst/>
              <a:rect l="l" t="t" r="r" b="b"/>
              <a:pathLst>
                <a:path w="477" h="1373" extrusionOk="0">
                  <a:moveTo>
                    <a:pt x="203" y="0"/>
                  </a:moveTo>
                  <a:cubicBezTo>
                    <a:pt x="92" y="0"/>
                    <a:pt x="2" y="91"/>
                    <a:pt x="0" y="203"/>
                  </a:cubicBezTo>
                  <a:lnTo>
                    <a:pt x="0" y="1170"/>
                  </a:lnTo>
                  <a:cubicBezTo>
                    <a:pt x="2" y="1283"/>
                    <a:pt x="92" y="1373"/>
                    <a:pt x="203" y="1373"/>
                  </a:cubicBezTo>
                  <a:cubicBezTo>
                    <a:pt x="315" y="1373"/>
                    <a:pt x="405" y="1281"/>
                    <a:pt x="405" y="1169"/>
                  </a:cubicBezTo>
                  <a:lnTo>
                    <a:pt x="477" y="205"/>
                  </a:lnTo>
                  <a:cubicBezTo>
                    <a:pt x="477" y="94"/>
                    <a:pt x="315" y="0"/>
                    <a:pt x="2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53"/>
            <p:cNvSpPr/>
            <p:nvPr/>
          </p:nvSpPr>
          <p:spPr>
            <a:xfrm>
              <a:off x="1768164" y="2433902"/>
              <a:ext cx="29910" cy="101075"/>
            </a:xfrm>
            <a:custGeom>
              <a:avLst/>
              <a:gdLst/>
              <a:ahLst/>
              <a:cxnLst/>
              <a:rect l="l" t="t" r="r" b="b"/>
              <a:pathLst>
                <a:path w="406" h="1372" extrusionOk="0">
                  <a:moveTo>
                    <a:pt x="203" y="1"/>
                  </a:moveTo>
                  <a:cubicBezTo>
                    <a:pt x="90" y="1"/>
                    <a:pt x="0" y="91"/>
                    <a:pt x="0" y="203"/>
                  </a:cubicBezTo>
                  <a:lnTo>
                    <a:pt x="0" y="1169"/>
                  </a:lnTo>
                  <a:cubicBezTo>
                    <a:pt x="0" y="1280"/>
                    <a:pt x="90" y="1370"/>
                    <a:pt x="203" y="1372"/>
                  </a:cubicBezTo>
                  <a:cubicBezTo>
                    <a:pt x="314" y="1370"/>
                    <a:pt x="404" y="1281"/>
                    <a:pt x="405" y="1169"/>
                  </a:cubicBezTo>
                  <a:lnTo>
                    <a:pt x="405" y="203"/>
                  </a:lnTo>
                  <a:cubicBezTo>
                    <a:pt x="404" y="91"/>
                    <a:pt x="314" y="1"/>
                    <a:pt x="2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53"/>
            <p:cNvSpPr/>
            <p:nvPr/>
          </p:nvSpPr>
          <p:spPr>
            <a:xfrm>
              <a:off x="1734349" y="2445837"/>
              <a:ext cx="33373" cy="100928"/>
            </a:xfrm>
            <a:custGeom>
              <a:avLst/>
              <a:gdLst/>
              <a:ahLst/>
              <a:cxnLst/>
              <a:rect l="l" t="t" r="r" b="b"/>
              <a:pathLst>
                <a:path w="453" h="1370" extrusionOk="0">
                  <a:moveTo>
                    <a:pt x="250" y="0"/>
                  </a:moveTo>
                  <a:cubicBezTo>
                    <a:pt x="139" y="0"/>
                    <a:pt x="0" y="86"/>
                    <a:pt x="0" y="198"/>
                  </a:cubicBezTo>
                  <a:lnTo>
                    <a:pt x="48" y="1167"/>
                  </a:lnTo>
                  <a:cubicBezTo>
                    <a:pt x="48" y="1279"/>
                    <a:pt x="138" y="1369"/>
                    <a:pt x="250" y="1369"/>
                  </a:cubicBezTo>
                  <a:cubicBezTo>
                    <a:pt x="361" y="1369"/>
                    <a:pt x="451" y="1279"/>
                    <a:pt x="453" y="1168"/>
                  </a:cubicBezTo>
                  <a:lnTo>
                    <a:pt x="453" y="201"/>
                  </a:lnTo>
                  <a:cubicBezTo>
                    <a:pt x="451" y="91"/>
                    <a:pt x="361" y="0"/>
                    <a:pt x="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53"/>
            <p:cNvSpPr/>
            <p:nvPr/>
          </p:nvSpPr>
          <p:spPr>
            <a:xfrm>
              <a:off x="1999417" y="2360821"/>
              <a:ext cx="34699" cy="101075"/>
            </a:xfrm>
            <a:custGeom>
              <a:avLst/>
              <a:gdLst/>
              <a:ahLst/>
              <a:cxnLst/>
              <a:rect l="l" t="t" r="r" b="b"/>
              <a:pathLst>
                <a:path w="471" h="1372" extrusionOk="0">
                  <a:moveTo>
                    <a:pt x="203" y="0"/>
                  </a:moveTo>
                  <a:cubicBezTo>
                    <a:pt x="92" y="0"/>
                    <a:pt x="0" y="91"/>
                    <a:pt x="0" y="203"/>
                  </a:cubicBezTo>
                  <a:lnTo>
                    <a:pt x="0" y="1169"/>
                  </a:lnTo>
                  <a:cubicBezTo>
                    <a:pt x="0" y="1281"/>
                    <a:pt x="92" y="1371"/>
                    <a:pt x="203" y="1371"/>
                  </a:cubicBezTo>
                  <a:cubicBezTo>
                    <a:pt x="315" y="1371"/>
                    <a:pt x="405" y="1281"/>
                    <a:pt x="405" y="1169"/>
                  </a:cubicBezTo>
                  <a:lnTo>
                    <a:pt x="470" y="186"/>
                  </a:lnTo>
                  <a:cubicBezTo>
                    <a:pt x="470" y="75"/>
                    <a:pt x="315" y="0"/>
                    <a:pt x="2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53"/>
            <p:cNvSpPr/>
            <p:nvPr/>
          </p:nvSpPr>
          <p:spPr>
            <a:xfrm>
              <a:off x="1969212" y="2372903"/>
              <a:ext cx="29763" cy="101075"/>
            </a:xfrm>
            <a:custGeom>
              <a:avLst/>
              <a:gdLst/>
              <a:ahLst/>
              <a:cxnLst/>
              <a:rect l="l" t="t" r="r" b="b"/>
              <a:pathLst>
                <a:path w="404" h="1372" extrusionOk="0">
                  <a:moveTo>
                    <a:pt x="201" y="1"/>
                  </a:moveTo>
                  <a:cubicBezTo>
                    <a:pt x="90" y="1"/>
                    <a:pt x="0" y="91"/>
                    <a:pt x="0" y="204"/>
                  </a:cubicBezTo>
                  <a:lnTo>
                    <a:pt x="0" y="1169"/>
                  </a:lnTo>
                  <a:cubicBezTo>
                    <a:pt x="0" y="1282"/>
                    <a:pt x="90" y="1372"/>
                    <a:pt x="201" y="1372"/>
                  </a:cubicBezTo>
                  <a:cubicBezTo>
                    <a:pt x="314" y="1372"/>
                    <a:pt x="404" y="1282"/>
                    <a:pt x="404" y="1171"/>
                  </a:cubicBezTo>
                  <a:lnTo>
                    <a:pt x="404" y="204"/>
                  </a:lnTo>
                  <a:cubicBezTo>
                    <a:pt x="404" y="91"/>
                    <a:pt x="314" y="1"/>
                    <a:pt x="2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53"/>
            <p:cNvSpPr/>
            <p:nvPr/>
          </p:nvSpPr>
          <p:spPr>
            <a:xfrm>
              <a:off x="1932892" y="2389258"/>
              <a:ext cx="35877" cy="101075"/>
            </a:xfrm>
            <a:custGeom>
              <a:avLst/>
              <a:gdLst/>
              <a:ahLst/>
              <a:cxnLst/>
              <a:rect l="l" t="t" r="r" b="b"/>
              <a:pathLst>
                <a:path w="487" h="1372" extrusionOk="0">
                  <a:moveTo>
                    <a:pt x="284" y="1"/>
                  </a:moveTo>
                  <a:cubicBezTo>
                    <a:pt x="173" y="1"/>
                    <a:pt x="1" y="96"/>
                    <a:pt x="1" y="206"/>
                  </a:cubicBezTo>
                  <a:lnTo>
                    <a:pt x="82" y="1169"/>
                  </a:lnTo>
                  <a:cubicBezTo>
                    <a:pt x="82" y="1281"/>
                    <a:pt x="172" y="1371"/>
                    <a:pt x="284" y="1371"/>
                  </a:cubicBezTo>
                  <a:cubicBezTo>
                    <a:pt x="397" y="1371"/>
                    <a:pt x="487" y="1281"/>
                    <a:pt x="487" y="1169"/>
                  </a:cubicBezTo>
                  <a:lnTo>
                    <a:pt x="487" y="203"/>
                  </a:lnTo>
                  <a:cubicBezTo>
                    <a:pt x="487" y="91"/>
                    <a:pt x="397" y="1"/>
                    <a:pt x="2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53"/>
            <p:cNvSpPr/>
            <p:nvPr/>
          </p:nvSpPr>
          <p:spPr>
            <a:xfrm>
              <a:off x="1665541" y="1422696"/>
              <a:ext cx="5452" cy="5378"/>
            </a:xfrm>
            <a:custGeom>
              <a:avLst/>
              <a:gdLst/>
              <a:ahLst/>
              <a:cxnLst/>
              <a:rect l="l" t="t" r="r" b="b"/>
              <a:pathLst>
                <a:path w="74" h="73" extrusionOk="0">
                  <a:moveTo>
                    <a:pt x="0" y="73"/>
                  </a:moveTo>
                  <a:cubicBezTo>
                    <a:pt x="24" y="49"/>
                    <a:pt x="48" y="24"/>
                    <a:pt x="73" y="0"/>
                  </a:cubicBezTo>
                  <a:cubicBezTo>
                    <a:pt x="48" y="24"/>
                    <a:pt x="24" y="49"/>
                    <a:pt x="0" y="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53"/>
            <p:cNvSpPr/>
            <p:nvPr/>
          </p:nvSpPr>
          <p:spPr>
            <a:xfrm>
              <a:off x="2181973" y="1395954"/>
              <a:ext cx="8840" cy="7220"/>
            </a:xfrm>
            <a:custGeom>
              <a:avLst/>
              <a:gdLst/>
              <a:ahLst/>
              <a:cxnLst/>
              <a:rect l="l" t="t" r="r" b="b"/>
              <a:pathLst>
                <a:path w="120" h="98" extrusionOk="0">
                  <a:moveTo>
                    <a:pt x="1" y="1"/>
                  </a:moveTo>
                  <a:lnTo>
                    <a:pt x="1" y="1"/>
                  </a:lnTo>
                  <a:cubicBezTo>
                    <a:pt x="40" y="32"/>
                    <a:pt x="80" y="64"/>
                    <a:pt x="120" y="97"/>
                  </a:cubicBezTo>
                  <a:cubicBezTo>
                    <a:pt x="80" y="64"/>
                    <a:pt x="42" y="3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53"/>
            <p:cNvSpPr/>
            <p:nvPr/>
          </p:nvSpPr>
          <p:spPr>
            <a:xfrm>
              <a:off x="1652354" y="1436399"/>
              <a:ext cx="5452" cy="6041"/>
            </a:xfrm>
            <a:custGeom>
              <a:avLst/>
              <a:gdLst/>
              <a:ahLst/>
              <a:cxnLst/>
              <a:rect l="l" t="t" r="r" b="b"/>
              <a:pathLst>
                <a:path w="74" h="82" extrusionOk="0">
                  <a:moveTo>
                    <a:pt x="0" y="82"/>
                  </a:moveTo>
                  <a:cubicBezTo>
                    <a:pt x="24" y="55"/>
                    <a:pt x="48" y="28"/>
                    <a:pt x="73" y="1"/>
                  </a:cubicBezTo>
                  <a:cubicBezTo>
                    <a:pt x="48" y="28"/>
                    <a:pt x="24" y="55"/>
                    <a:pt x="0" y="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53"/>
            <p:cNvSpPr/>
            <p:nvPr/>
          </p:nvSpPr>
          <p:spPr>
            <a:xfrm>
              <a:off x="1680791" y="1407594"/>
              <a:ext cx="6483" cy="5820"/>
            </a:xfrm>
            <a:custGeom>
              <a:avLst/>
              <a:gdLst/>
              <a:ahLst/>
              <a:cxnLst/>
              <a:rect l="l" t="t" r="r" b="b"/>
              <a:pathLst>
                <a:path w="88" h="79" extrusionOk="0">
                  <a:moveTo>
                    <a:pt x="88" y="1"/>
                  </a:moveTo>
                  <a:cubicBezTo>
                    <a:pt x="58" y="26"/>
                    <a:pt x="29" y="51"/>
                    <a:pt x="1" y="78"/>
                  </a:cubicBezTo>
                  <a:cubicBezTo>
                    <a:pt x="29" y="51"/>
                    <a:pt x="58" y="28"/>
                    <a:pt x="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53"/>
            <p:cNvSpPr/>
            <p:nvPr/>
          </p:nvSpPr>
          <p:spPr>
            <a:xfrm>
              <a:off x="1693388" y="1397132"/>
              <a:ext cx="6630" cy="5452"/>
            </a:xfrm>
            <a:custGeom>
              <a:avLst/>
              <a:gdLst/>
              <a:ahLst/>
              <a:cxnLst/>
              <a:rect l="l" t="t" r="r" b="b"/>
              <a:pathLst>
                <a:path w="90" h="74" extrusionOk="0">
                  <a:moveTo>
                    <a:pt x="89" y="0"/>
                  </a:moveTo>
                  <a:cubicBezTo>
                    <a:pt x="59" y="24"/>
                    <a:pt x="29" y="48"/>
                    <a:pt x="1" y="73"/>
                  </a:cubicBezTo>
                  <a:cubicBezTo>
                    <a:pt x="29" y="49"/>
                    <a:pt x="59" y="24"/>
                    <a:pt x="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53"/>
            <p:cNvSpPr/>
            <p:nvPr/>
          </p:nvSpPr>
          <p:spPr>
            <a:xfrm>
              <a:off x="2145359" y="1370685"/>
              <a:ext cx="33815" cy="22985"/>
            </a:xfrm>
            <a:custGeom>
              <a:avLst/>
              <a:gdLst/>
              <a:ahLst/>
              <a:cxnLst/>
              <a:rect l="l" t="t" r="r" b="b"/>
              <a:pathLst>
                <a:path w="459" h="312" extrusionOk="0">
                  <a:moveTo>
                    <a:pt x="1" y="0"/>
                  </a:moveTo>
                  <a:cubicBezTo>
                    <a:pt x="159" y="95"/>
                    <a:pt x="311" y="200"/>
                    <a:pt x="458" y="312"/>
                  </a:cubicBezTo>
                  <a:cubicBezTo>
                    <a:pt x="311" y="200"/>
                    <a:pt x="159" y="95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53"/>
            <p:cNvSpPr/>
            <p:nvPr/>
          </p:nvSpPr>
          <p:spPr>
            <a:xfrm>
              <a:off x="2195161" y="1406931"/>
              <a:ext cx="8104" cy="7146"/>
            </a:xfrm>
            <a:custGeom>
              <a:avLst/>
              <a:gdLst/>
              <a:ahLst/>
              <a:cxnLst/>
              <a:rect l="l" t="t" r="r" b="b"/>
              <a:pathLst>
                <a:path w="110" h="97" extrusionOk="0">
                  <a:moveTo>
                    <a:pt x="1" y="0"/>
                  </a:moveTo>
                  <a:cubicBezTo>
                    <a:pt x="37" y="32"/>
                    <a:pt x="74" y="64"/>
                    <a:pt x="110" y="97"/>
                  </a:cubicBezTo>
                  <a:cubicBezTo>
                    <a:pt x="74" y="64"/>
                    <a:pt x="37" y="32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53"/>
            <p:cNvSpPr/>
            <p:nvPr/>
          </p:nvSpPr>
          <p:spPr>
            <a:xfrm>
              <a:off x="1618612" y="1475739"/>
              <a:ext cx="8398" cy="13113"/>
            </a:xfrm>
            <a:custGeom>
              <a:avLst/>
              <a:gdLst/>
              <a:ahLst/>
              <a:cxnLst/>
              <a:rect l="l" t="t" r="r" b="b"/>
              <a:pathLst>
                <a:path w="114" h="178" extrusionOk="0">
                  <a:moveTo>
                    <a:pt x="113" y="0"/>
                  </a:moveTo>
                  <a:lnTo>
                    <a:pt x="113" y="0"/>
                  </a:lnTo>
                  <a:cubicBezTo>
                    <a:pt x="75" y="59"/>
                    <a:pt x="37" y="117"/>
                    <a:pt x="1" y="178"/>
                  </a:cubicBezTo>
                  <a:lnTo>
                    <a:pt x="113" y="0"/>
                  </a:lnTo>
                  <a:close/>
                </a:path>
              </a:pathLst>
            </a:custGeom>
            <a:solidFill>
              <a:srgbClr val="E2D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53"/>
            <p:cNvSpPr/>
            <p:nvPr/>
          </p:nvSpPr>
          <p:spPr>
            <a:xfrm>
              <a:off x="1507959" y="1370685"/>
              <a:ext cx="863044" cy="503387"/>
            </a:xfrm>
            <a:custGeom>
              <a:avLst/>
              <a:gdLst/>
              <a:ahLst/>
              <a:cxnLst/>
              <a:rect l="l" t="t" r="r" b="b"/>
              <a:pathLst>
                <a:path w="11715" h="6833" extrusionOk="0">
                  <a:moveTo>
                    <a:pt x="8653" y="0"/>
                  </a:moveTo>
                  <a:lnTo>
                    <a:pt x="7643" y="1113"/>
                  </a:lnTo>
                  <a:lnTo>
                    <a:pt x="6347" y="1930"/>
                  </a:lnTo>
                  <a:lnTo>
                    <a:pt x="5582" y="3636"/>
                  </a:lnTo>
                  <a:lnTo>
                    <a:pt x="5463" y="2484"/>
                  </a:lnTo>
                  <a:lnTo>
                    <a:pt x="4045" y="1480"/>
                  </a:lnTo>
                  <a:lnTo>
                    <a:pt x="2606" y="361"/>
                  </a:lnTo>
                  <a:cubicBezTo>
                    <a:pt x="2576" y="383"/>
                    <a:pt x="2546" y="408"/>
                    <a:pt x="2518" y="432"/>
                  </a:cubicBezTo>
                  <a:cubicBezTo>
                    <a:pt x="2487" y="456"/>
                    <a:pt x="2462" y="478"/>
                    <a:pt x="2434" y="503"/>
                  </a:cubicBezTo>
                  <a:cubicBezTo>
                    <a:pt x="2405" y="527"/>
                    <a:pt x="2375" y="552"/>
                    <a:pt x="2347" y="579"/>
                  </a:cubicBezTo>
                  <a:cubicBezTo>
                    <a:pt x="2301" y="621"/>
                    <a:pt x="2256" y="662"/>
                    <a:pt x="2212" y="706"/>
                  </a:cubicBezTo>
                  <a:cubicBezTo>
                    <a:pt x="2188" y="730"/>
                    <a:pt x="2163" y="755"/>
                    <a:pt x="2139" y="779"/>
                  </a:cubicBezTo>
                  <a:cubicBezTo>
                    <a:pt x="2103" y="817"/>
                    <a:pt x="2068" y="853"/>
                    <a:pt x="2033" y="893"/>
                  </a:cubicBezTo>
                  <a:cubicBezTo>
                    <a:pt x="2008" y="920"/>
                    <a:pt x="1984" y="947"/>
                    <a:pt x="1960" y="975"/>
                  </a:cubicBezTo>
                  <a:cubicBezTo>
                    <a:pt x="1919" y="1021"/>
                    <a:pt x="1880" y="1069"/>
                    <a:pt x="1842" y="1118"/>
                  </a:cubicBezTo>
                  <a:cubicBezTo>
                    <a:pt x="1823" y="1141"/>
                    <a:pt x="1805" y="1165"/>
                    <a:pt x="1786" y="1189"/>
                  </a:cubicBezTo>
                  <a:cubicBezTo>
                    <a:pt x="1740" y="1249"/>
                    <a:pt x="1694" y="1312"/>
                    <a:pt x="1650" y="1377"/>
                  </a:cubicBezTo>
                  <a:cubicBezTo>
                    <a:pt x="1637" y="1393"/>
                    <a:pt x="1628" y="1410"/>
                    <a:pt x="1615" y="1428"/>
                  </a:cubicBezTo>
                  <a:cubicBezTo>
                    <a:pt x="1577" y="1485"/>
                    <a:pt x="1541" y="1543"/>
                    <a:pt x="1503" y="1604"/>
                  </a:cubicBezTo>
                  <a:cubicBezTo>
                    <a:pt x="1492" y="1624"/>
                    <a:pt x="1479" y="1645"/>
                    <a:pt x="1467" y="1665"/>
                  </a:cubicBezTo>
                  <a:cubicBezTo>
                    <a:pt x="1424" y="1740"/>
                    <a:pt x="1383" y="1816"/>
                    <a:pt x="1341" y="1893"/>
                  </a:cubicBezTo>
                  <a:cubicBezTo>
                    <a:pt x="1332" y="1914"/>
                    <a:pt x="1322" y="1931"/>
                    <a:pt x="1315" y="1950"/>
                  </a:cubicBezTo>
                  <a:cubicBezTo>
                    <a:pt x="1278" y="2023"/>
                    <a:pt x="1243" y="2097"/>
                    <a:pt x="1210" y="2173"/>
                  </a:cubicBezTo>
                  <a:cubicBezTo>
                    <a:pt x="1204" y="2188"/>
                    <a:pt x="1197" y="2202"/>
                    <a:pt x="1190" y="2216"/>
                  </a:cubicBezTo>
                  <a:cubicBezTo>
                    <a:pt x="1153" y="2303"/>
                    <a:pt x="1118" y="2395"/>
                    <a:pt x="1085" y="2485"/>
                  </a:cubicBezTo>
                  <a:cubicBezTo>
                    <a:pt x="1077" y="2507"/>
                    <a:pt x="1069" y="2530"/>
                    <a:pt x="1061" y="2550"/>
                  </a:cubicBezTo>
                  <a:cubicBezTo>
                    <a:pt x="1028" y="2647"/>
                    <a:pt x="996" y="2745"/>
                    <a:pt x="968" y="2846"/>
                  </a:cubicBezTo>
                  <a:cubicBezTo>
                    <a:pt x="968" y="2846"/>
                    <a:pt x="0" y="5425"/>
                    <a:pt x="1098" y="5425"/>
                  </a:cubicBezTo>
                  <a:cubicBezTo>
                    <a:pt x="1109" y="5425"/>
                    <a:pt x="1121" y="5425"/>
                    <a:pt x="1133" y="5425"/>
                  </a:cubicBezTo>
                  <a:lnTo>
                    <a:pt x="1133" y="5425"/>
                  </a:lnTo>
                  <a:cubicBezTo>
                    <a:pt x="1133" y="5425"/>
                    <a:pt x="1095" y="6265"/>
                    <a:pt x="1792" y="6265"/>
                  </a:cubicBezTo>
                  <a:cubicBezTo>
                    <a:pt x="1939" y="6265"/>
                    <a:pt x="2119" y="6228"/>
                    <a:pt x="2339" y="6137"/>
                  </a:cubicBezTo>
                  <a:cubicBezTo>
                    <a:pt x="2339" y="6137"/>
                    <a:pt x="2725" y="6832"/>
                    <a:pt x="3650" y="6832"/>
                  </a:cubicBezTo>
                  <a:cubicBezTo>
                    <a:pt x="4191" y="6832"/>
                    <a:pt x="4917" y="6594"/>
                    <a:pt x="5857" y="5839"/>
                  </a:cubicBezTo>
                  <a:cubicBezTo>
                    <a:pt x="6799" y="6594"/>
                    <a:pt x="7526" y="6832"/>
                    <a:pt x="8067" y="6832"/>
                  </a:cubicBezTo>
                  <a:cubicBezTo>
                    <a:pt x="8992" y="6832"/>
                    <a:pt x="9378" y="6137"/>
                    <a:pt x="9378" y="6137"/>
                  </a:cubicBezTo>
                  <a:cubicBezTo>
                    <a:pt x="9598" y="6228"/>
                    <a:pt x="9777" y="6265"/>
                    <a:pt x="9924" y="6265"/>
                  </a:cubicBezTo>
                  <a:cubicBezTo>
                    <a:pt x="10621" y="6265"/>
                    <a:pt x="10584" y="5425"/>
                    <a:pt x="10584" y="5425"/>
                  </a:cubicBezTo>
                  <a:lnTo>
                    <a:pt x="10584" y="5425"/>
                  </a:lnTo>
                  <a:cubicBezTo>
                    <a:pt x="10596" y="5425"/>
                    <a:pt x="10607" y="5425"/>
                    <a:pt x="10618" y="5425"/>
                  </a:cubicBezTo>
                  <a:cubicBezTo>
                    <a:pt x="11715" y="5425"/>
                    <a:pt x="10749" y="2846"/>
                    <a:pt x="10749" y="2846"/>
                  </a:cubicBezTo>
                  <a:cubicBezTo>
                    <a:pt x="10720" y="2742"/>
                    <a:pt x="10690" y="2642"/>
                    <a:pt x="10658" y="2544"/>
                  </a:cubicBezTo>
                  <a:cubicBezTo>
                    <a:pt x="10649" y="2512"/>
                    <a:pt x="10638" y="2482"/>
                    <a:pt x="10627" y="2452"/>
                  </a:cubicBezTo>
                  <a:cubicBezTo>
                    <a:pt x="10605" y="2384"/>
                    <a:pt x="10581" y="2319"/>
                    <a:pt x="10555" y="2254"/>
                  </a:cubicBezTo>
                  <a:cubicBezTo>
                    <a:pt x="10543" y="2221"/>
                    <a:pt x="10530" y="2189"/>
                    <a:pt x="10516" y="2156"/>
                  </a:cubicBezTo>
                  <a:cubicBezTo>
                    <a:pt x="10489" y="2094"/>
                    <a:pt x="10462" y="2032"/>
                    <a:pt x="10435" y="1972"/>
                  </a:cubicBezTo>
                  <a:cubicBezTo>
                    <a:pt x="10421" y="1945"/>
                    <a:pt x="10410" y="1917"/>
                    <a:pt x="10396" y="1890"/>
                  </a:cubicBezTo>
                  <a:cubicBezTo>
                    <a:pt x="10356" y="1806"/>
                    <a:pt x="10313" y="1725"/>
                    <a:pt x="10269" y="1648"/>
                  </a:cubicBezTo>
                  <a:cubicBezTo>
                    <a:pt x="10259" y="1630"/>
                    <a:pt x="10248" y="1615"/>
                    <a:pt x="10239" y="1599"/>
                  </a:cubicBezTo>
                  <a:cubicBezTo>
                    <a:pt x="10204" y="1537"/>
                    <a:pt x="10168" y="1477"/>
                    <a:pt x="10130" y="1420"/>
                  </a:cubicBezTo>
                  <a:cubicBezTo>
                    <a:pt x="10111" y="1390"/>
                    <a:pt x="10090" y="1361"/>
                    <a:pt x="10071" y="1331"/>
                  </a:cubicBezTo>
                  <a:cubicBezTo>
                    <a:pt x="10041" y="1289"/>
                    <a:pt x="10013" y="1246"/>
                    <a:pt x="9982" y="1206"/>
                  </a:cubicBezTo>
                  <a:cubicBezTo>
                    <a:pt x="9959" y="1175"/>
                    <a:pt x="9937" y="1143"/>
                    <a:pt x="9913" y="1113"/>
                  </a:cubicBezTo>
                  <a:cubicBezTo>
                    <a:pt x="9884" y="1076"/>
                    <a:pt x="9854" y="1040"/>
                    <a:pt x="9826" y="1004"/>
                  </a:cubicBezTo>
                  <a:cubicBezTo>
                    <a:pt x="9800" y="975"/>
                    <a:pt x="9777" y="945"/>
                    <a:pt x="9751" y="917"/>
                  </a:cubicBezTo>
                  <a:cubicBezTo>
                    <a:pt x="9718" y="877"/>
                    <a:pt x="9683" y="841"/>
                    <a:pt x="9650" y="804"/>
                  </a:cubicBezTo>
                  <a:cubicBezTo>
                    <a:pt x="9603" y="752"/>
                    <a:pt x="9554" y="703"/>
                    <a:pt x="9504" y="655"/>
                  </a:cubicBezTo>
                  <a:cubicBezTo>
                    <a:pt x="9481" y="633"/>
                    <a:pt x="9459" y="611"/>
                    <a:pt x="9436" y="589"/>
                  </a:cubicBezTo>
                  <a:cubicBezTo>
                    <a:pt x="9400" y="556"/>
                    <a:pt x="9364" y="524"/>
                    <a:pt x="9327" y="492"/>
                  </a:cubicBezTo>
                  <a:cubicBezTo>
                    <a:pt x="9308" y="475"/>
                    <a:pt x="9288" y="458"/>
                    <a:pt x="9269" y="440"/>
                  </a:cubicBezTo>
                  <a:cubicBezTo>
                    <a:pt x="9229" y="407"/>
                    <a:pt x="9189" y="375"/>
                    <a:pt x="9150" y="344"/>
                  </a:cubicBezTo>
                  <a:cubicBezTo>
                    <a:pt x="9136" y="332"/>
                    <a:pt x="9123" y="323"/>
                    <a:pt x="9109" y="312"/>
                  </a:cubicBezTo>
                  <a:cubicBezTo>
                    <a:pt x="8963" y="200"/>
                    <a:pt x="8810" y="95"/>
                    <a:pt x="86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53"/>
            <p:cNvSpPr/>
            <p:nvPr/>
          </p:nvSpPr>
          <p:spPr>
            <a:xfrm>
              <a:off x="1699798" y="1311674"/>
              <a:ext cx="445556" cy="326874"/>
            </a:xfrm>
            <a:custGeom>
              <a:avLst/>
              <a:gdLst/>
              <a:ahLst/>
              <a:cxnLst/>
              <a:rect l="l" t="t" r="r" b="b"/>
              <a:pathLst>
                <a:path w="6048" h="4437" extrusionOk="0">
                  <a:moveTo>
                    <a:pt x="3299" y="0"/>
                  </a:moveTo>
                  <a:cubicBezTo>
                    <a:pt x="3299" y="0"/>
                    <a:pt x="1484" y="0"/>
                    <a:pt x="1" y="1160"/>
                  </a:cubicBezTo>
                  <a:lnTo>
                    <a:pt x="1441" y="2281"/>
                  </a:lnTo>
                  <a:lnTo>
                    <a:pt x="2858" y="3285"/>
                  </a:lnTo>
                  <a:lnTo>
                    <a:pt x="2976" y="4437"/>
                  </a:lnTo>
                  <a:lnTo>
                    <a:pt x="3743" y="2731"/>
                  </a:lnTo>
                  <a:lnTo>
                    <a:pt x="5039" y="1914"/>
                  </a:lnTo>
                  <a:lnTo>
                    <a:pt x="6047" y="801"/>
                  </a:lnTo>
                  <a:cubicBezTo>
                    <a:pt x="4714" y="2"/>
                    <a:pt x="3299" y="0"/>
                    <a:pt x="3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53"/>
            <p:cNvSpPr/>
            <p:nvPr/>
          </p:nvSpPr>
          <p:spPr>
            <a:xfrm>
              <a:off x="1657732" y="1428001"/>
              <a:ext cx="7883" cy="8472"/>
            </a:xfrm>
            <a:custGeom>
              <a:avLst/>
              <a:gdLst/>
              <a:ahLst/>
              <a:cxnLst/>
              <a:rect l="l" t="t" r="r" b="b"/>
              <a:pathLst>
                <a:path w="107" h="115" extrusionOk="0">
                  <a:moveTo>
                    <a:pt x="0" y="115"/>
                  </a:moveTo>
                  <a:cubicBezTo>
                    <a:pt x="35" y="75"/>
                    <a:pt x="70" y="37"/>
                    <a:pt x="106" y="1"/>
                  </a:cubicBezTo>
                  <a:cubicBezTo>
                    <a:pt x="70" y="37"/>
                    <a:pt x="35" y="75"/>
                    <a:pt x="0" y="115"/>
                  </a:cubicBezTo>
                  <a:close/>
                </a:path>
              </a:pathLst>
            </a:custGeom>
            <a:solidFill>
              <a:srgbClr val="E2D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53"/>
            <p:cNvSpPr/>
            <p:nvPr/>
          </p:nvSpPr>
          <p:spPr>
            <a:xfrm>
              <a:off x="2203191" y="1414003"/>
              <a:ext cx="5157" cy="5010"/>
            </a:xfrm>
            <a:custGeom>
              <a:avLst/>
              <a:gdLst/>
              <a:ahLst/>
              <a:cxnLst/>
              <a:rect l="l" t="t" r="r" b="b"/>
              <a:pathLst>
                <a:path w="70" h="68" extrusionOk="0">
                  <a:moveTo>
                    <a:pt x="1" y="1"/>
                  </a:moveTo>
                  <a:cubicBezTo>
                    <a:pt x="23" y="23"/>
                    <a:pt x="45" y="45"/>
                    <a:pt x="69" y="67"/>
                  </a:cubicBezTo>
                  <a:cubicBezTo>
                    <a:pt x="45" y="45"/>
                    <a:pt x="23" y="23"/>
                    <a:pt x="1" y="1"/>
                  </a:cubicBezTo>
                  <a:close/>
                </a:path>
              </a:pathLst>
            </a:custGeom>
            <a:solidFill>
              <a:srgbClr val="E2D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53"/>
            <p:cNvSpPr/>
            <p:nvPr/>
          </p:nvSpPr>
          <p:spPr>
            <a:xfrm>
              <a:off x="2145359" y="1370685"/>
              <a:ext cx="74" cy="7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E2D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53"/>
            <p:cNvSpPr/>
            <p:nvPr/>
          </p:nvSpPr>
          <p:spPr>
            <a:xfrm>
              <a:off x="1670919" y="1413340"/>
              <a:ext cx="9945" cy="9430"/>
            </a:xfrm>
            <a:custGeom>
              <a:avLst/>
              <a:gdLst/>
              <a:ahLst/>
              <a:cxnLst/>
              <a:rect l="l" t="t" r="r" b="b"/>
              <a:pathLst>
                <a:path w="135" h="128" extrusionOk="0">
                  <a:moveTo>
                    <a:pt x="135" y="0"/>
                  </a:moveTo>
                  <a:lnTo>
                    <a:pt x="135" y="0"/>
                  </a:lnTo>
                  <a:cubicBezTo>
                    <a:pt x="89" y="40"/>
                    <a:pt x="44" y="83"/>
                    <a:pt x="0" y="127"/>
                  </a:cubicBezTo>
                  <a:cubicBezTo>
                    <a:pt x="44" y="84"/>
                    <a:pt x="89" y="42"/>
                    <a:pt x="135" y="0"/>
                  </a:cubicBezTo>
                  <a:close/>
                </a:path>
              </a:pathLst>
            </a:custGeom>
            <a:solidFill>
              <a:srgbClr val="E2D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53"/>
            <p:cNvSpPr/>
            <p:nvPr/>
          </p:nvSpPr>
          <p:spPr>
            <a:xfrm>
              <a:off x="1687200" y="1402510"/>
              <a:ext cx="6262" cy="5157"/>
            </a:xfrm>
            <a:custGeom>
              <a:avLst/>
              <a:gdLst/>
              <a:ahLst/>
              <a:cxnLst/>
              <a:rect l="l" t="t" r="r" b="b"/>
              <a:pathLst>
                <a:path w="85" h="70" extrusionOk="0">
                  <a:moveTo>
                    <a:pt x="1" y="70"/>
                  </a:moveTo>
                  <a:cubicBezTo>
                    <a:pt x="28" y="46"/>
                    <a:pt x="56" y="22"/>
                    <a:pt x="85" y="0"/>
                  </a:cubicBezTo>
                  <a:cubicBezTo>
                    <a:pt x="56" y="22"/>
                    <a:pt x="28" y="46"/>
                    <a:pt x="1" y="70"/>
                  </a:cubicBezTo>
                  <a:close/>
                </a:path>
              </a:pathLst>
            </a:custGeom>
            <a:solidFill>
              <a:srgbClr val="E2D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53"/>
            <p:cNvSpPr/>
            <p:nvPr/>
          </p:nvSpPr>
          <p:spPr>
            <a:xfrm>
              <a:off x="1699945" y="1397132"/>
              <a:ext cx="74" cy="7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E2D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53"/>
            <p:cNvSpPr/>
            <p:nvPr/>
          </p:nvSpPr>
          <p:spPr>
            <a:xfrm>
              <a:off x="2179100" y="1393596"/>
              <a:ext cx="2947" cy="2431"/>
            </a:xfrm>
            <a:custGeom>
              <a:avLst/>
              <a:gdLst/>
              <a:ahLst/>
              <a:cxnLst/>
              <a:rect l="l" t="t" r="r" b="b"/>
              <a:pathLst>
                <a:path w="40" h="33" extrusionOk="0">
                  <a:moveTo>
                    <a:pt x="0" y="1"/>
                  </a:moveTo>
                  <a:cubicBezTo>
                    <a:pt x="13" y="12"/>
                    <a:pt x="27" y="21"/>
                    <a:pt x="40" y="33"/>
                  </a:cubicBezTo>
                  <a:cubicBezTo>
                    <a:pt x="27" y="21"/>
                    <a:pt x="13" y="12"/>
                    <a:pt x="0" y="1"/>
                  </a:cubicBezTo>
                  <a:close/>
                </a:path>
              </a:pathLst>
            </a:custGeom>
            <a:solidFill>
              <a:srgbClr val="E2D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53"/>
            <p:cNvSpPr/>
            <p:nvPr/>
          </p:nvSpPr>
          <p:spPr>
            <a:xfrm>
              <a:off x="2190740" y="1403100"/>
              <a:ext cx="4494" cy="3905"/>
            </a:xfrm>
            <a:custGeom>
              <a:avLst/>
              <a:gdLst/>
              <a:ahLst/>
              <a:cxnLst/>
              <a:rect l="l" t="t" r="r" b="b"/>
              <a:pathLst>
                <a:path w="61" h="53" extrusionOk="0">
                  <a:moveTo>
                    <a:pt x="1" y="0"/>
                  </a:moveTo>
                  <a:cubicBezTo>
                    <a:pt x="21" y="18"/>
                    <a:pt x="40" y="35"/>
                    <a:pt x="61" y="52"/>
                  </a:cubicBezTo>
                  <a:cubicBezTo>
                    <a:pt x="40" y="35"/>
                    <a:pt x="21" y="18"/>
                    <a:pt x="1" y="0"/>
                  </a:cubicBezTo>
                  <a:close/>
                </a:path>
              </a:pathLst>
            </a:custGeom>
            <a:solidFill>
              <a:srgbClr val="E2D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53"/>
            <p:cNvSpPr/>
            <p:nvPr/>
          </p:nvSpPr>
          <p:spPr>
            <a:xfrm>
              <a:off x="1721015" y="1566944"/>
              <a:ext cx="94224" cy="94298"/>
            </a:xfrm>
            <a:custGeom>
              <a:avLst/>
              <a:gdLst/>
              <a:ahLst/>
              <a:cxnLst/>
              <a:rect l="l" t="t" r="r" b="b"/>
              <a:pathLst>
                <a:path w="1279" h="1280" extrusionOk="0">
                  <a:moveTo>
                    <a:pt x="640" y="0"/>
                  </a:moveTo>
                  <a:cubicBezTo>
                    <a:pt x="287" y="0"/>
                    <a:pt x="1" y="287"/>
                    <a:pt x="1" y="640"/>
                  </a:cubicBezTo>
                  <a:cubicBezTo>
                    <a:pt x="1" y="993"/>
                    <a:pt x="287" y="1279"/>
                    <a:pt x="640" y="1279"/>
                  </a:cubicBezTo>
                  <a:cubicBezTo>
                    <a:pt x="993" y="1279"/>
                    <a:pt x="1278" y="993"/>
                    <a:pt x="1278" y="640"/>
                  </a:cubicBezTo>
                  <a:cubicBezTo>
                    <a:pt x="1278" y="287"/>
                    <a:pt x="993" y="0"/>
                    <a:pt x="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53"/>
            <p:cNvSpPr/>
            <p:nvPr/>
          </p:nvSpPr>
          <p:spPr>
            <a:xfrm>
              <a:off x="1771995" y="1587424"/>
              <a:ext cx="26742" cy="22911"/>
            </a:xfrm>
            <a:custGeom>
              <a:avLst/>
              <a:gdLst/>
              <a:ahLst/>
              <a:cxnLst/>
              <a:rect l="l" t="t" r="r" b="b"/>
              <a:pathLst>
                <a:path w="363" h="311" extrusionOk="0">
                  <a:moveTo>
                    <a:pt x="211" y="1"/>
                  </a:moveTo>
                  <a:cubicBezTo>
                    <a:pt x="210" y="1"/>
                    <a:pt x="209" y="1"/>
                    <a:pt x="208" y="1"/>
                  </a:cubicBezTo>
                  <a:cubicBezTo>
                    <a:pt x="70" y="1"/>
                    <a:pt x="0" y="167"/>
                    <a:pt x="99" y="265"/>
                  </a:cubicBezTo>
                  <a:cubicBezTo>
                    <a:pt x="130" y="297"/>
                    <a:pt x="169" y="311"/>
                    <a:pt x="207" y="311"/>
                  </a:cubicBezTo>
                  <a:cubicBezTo>
                    <a:pt x="287" y="311"/>
                    <a:pt x="363" y="248"/>
                    <a:pt x="363" y="154"/>
                  </a:cubicBezTo>
                  <a:cubicBezTo>
                    <a:pt x="363" y="70"/>
                    <a:pt x="295" y="1"/>
                    <a:pt x="2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53"/>
            <p:cNvSpPr/>
            <p:nvPr/>
          </p:nvSpPr>
          <p:spPr>
            <a:xfrm>
              <a:off x="2033306" y="1533203"/>
              <a:ext cx="97907" cy="94224"/>
            </a:xfrm>
            <a:custGeom>
              <a:avLst/>
              <a:gdLst/>
              <a:ahLst/>
              <a:cxnLst/>
              <a:rect l="l" t="t" r="r" b="b"/>
              <a:pathLst>
                <a:path w="1329" h="1279" extrusionOk="0">
                  <a:moveTo>
                    <a:pt x="689" y="1"/>
                  </a:moveTo>
                  <a:cubicBezTo>
                    <a:pt x="431" y="1"/>
                    <a:pt x="199" y="156"/>
                    <a:pt x="99" y="395"/>
                  </a:cubicBezTo>
                  <a:cubicBezTo>
                    <a:pt x="1" y="634"/>
                    <a:pt x="55" y="909"/>
                    <a:pt x="238" y="1091"/>
                  </a:cubicBezTo>
                  <a:cubicBezTo>
                    <a:pt x="360" y="1214"/>
                    <a:pt x="524" y="1279"/>
                    <a:pt x="690" y="1279"/>
                  </a:cubicBezTo>
                  <a:cubicBezTo>
                    <a:pt x="772" y="1279"/>
                    <a:pt x="856" y="1263"/>
                    <a:pt x="935" y="1231"/>
                  </a:cubicBezTo>
                  <a:cubicBezTo>
                    <a:pt x="1174" y="1131"/>
                    <a:pt x="1329" y="898"/>
                    <a:pt x="1329" y="640"/>
                  </a:cubicBezTo>
                  <a:cubicBezTo>
                    <a:pt x="1329" y="287"/>
                    <a:pt x="1042" y="1"/>
                    <a:pt x="6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53"/>
            <p:cNvSpPr/>
            <p:nvPr/>
          </p:nvSpPr>
          <p:spPr>
            <a:xfrm>
              <a:off x="2088043" y="1553609"/>
              <a:ext cx="26742" cy="22911"/>
            </a:xfrm>
            <a:custGeom>
              <a:avLst/>
              <a:gdLst/>
              <a:ahLst/>
              <a:cxnLst/>
              <a:rect l="l" t="t" r="r" b="b"/>
              <a:pathLst>
                <a:path w="363" h="311" extrusionOk="0">
                  <a:moveTo>
                    <a:pt x="207" y="1"/>
                  </a:moveTo>
                  <a:cubicBezTo>
                    <a:pt x="70" y="1"/>
                    <a:pt x="0" y="168"/>
                    <a:pt x="98" y="265"/>
                  </a:cubicBezTo>
                  <a:cubicBezTo>
                    <a:pt x="129" y="297"/>
                    <a:pt x="168" y="311"/>
                    <a:pt x="206" y="311"/>
                  </a:cubicBezTo>
                  <a:cubicBezTo>
                    <a:pt x="286" y="311"/>
                    <a:pt x="363" y="249"/>
                    <a:pt x="363" y="156"/>
                  </a:cubicBezTo>
                  <a:cubicBezTo>
                    <a:pt x="363" y="70"/>
                    <a:pt x="293" y="1"/>
                    <a:pt x="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53"/>
            <p:cNvSpPr/>
            <p:nvPr/>
          </p:nvSpPr>
          <p:spPr>
            <a:xfrm>
              <a:off x="1488510" y="1232552"/>
              <a:ext cx="468836" cy="314055"/>
            </a:xfrm>
            <a:custGeom>
              <a:avLst/>
              <a:gdLst/>
              <a:ahLst/>
              <a:cxnLst/>
              <a:rect l="l" t="t" r="r" b="b"/>
              <a:pathLst>
                <a:path w="6364" h="4263" extrusionOk="0">
                  <a:moveTo>
                    <a:pt x="1477" y="1"/>
                  </a:moveTo>
                  <a:cubicBezTo>
                    <a:pt x="1218" y="1"/>
                    <a:pt x="1053" y="64"/>
                    <a:pt x="1053" y="64"/>
                  </a:cubicBezTo>
                  <a:cubicBezTo>
                    <a:pt x="0" y="439"/>
                    <a:pt x="1116" y="629"/>
                    <a:pt x="1116" y="629"/>
                  </a:cubicBezTo>
                  <a:cubicBezTo>
                    <a:pt x="268" y="1293"/>
                    <a:pt x="1162" y="1308"/>
                    <a:pt x="1249" y="1308"/>
                  </a:cubicBezTo>
                  <a:cubicBezTo>
                    <a:pt x="1253" y="1308"/>
                    <a:pt x="1256" y="1308"/>
                    <a:pt x="1256" y="1308"/>
                  </a:cubicBezTo>
                  <a:lnTo>
                    <a:pt x="1256" y="1308"/>
                  </a:lnTo>
                  <a:cubicBezTo>
                    <a:pt x="963" y="1889"/>
                    <a:pt x="1089" y="2038"/>
                    <a:pt x="1293" y="2038"/>
                  </a:cubicBezTo>
                  <a:cubicBezTo>
                    <a:pt x="1507" y="2038"/>
                    <a:pt x="1808" y="1875"/>
                    <a:pt x="1808" y="1875"/>
                  </a:cubicBezTo>
                  <a:cubicBezTo>
                    <a:pt x="2655" y="3917"/>
                    <a:pt x="4373" y="4263"/>
                    <a:pt x="5440" y="4263"/>
                  </a:cubicBezTo>
                  <a:cubicBezTo>
                    <a:pt x="5988" y="4263"/>
                    <a:pt x="6364" y="4172"/>
                    <a:pt x="6364" y="4172"/>
                  </a:cubicBezTo>
                  <a:lnTo>
                    <a:pt x="6364" y="4172"/>
                  </a:lnTo>
                  <a:cubicBezTo>
                    <a:pt x="6358" y="4172"/>
                    <a:pt x="6352" y="4172"/>
                    <a:pt x="6346" y="4172"/>
                  </a:cubicBezTo>
                  <a:cubicBezTo>
                    <a:pt x="4570" y="4172"/>
                    <a:pt x="3606" y="1810"/>
                    <a:pt x="3605" y="1809"/>
                  </a:cubicBezTo>
                  <a:cubicBezTo>
                    <a:pt x="2900" y="258"/>
                    <a:pt x="1998" y="1"/>
                    <a:pt x="14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53"/>
            <p:cNvSpPr/>
            <p:nvPr/>
          </p:nvSpPr>
          <p:spPr>
            <a:xfrm>
              <a:off x="1897383" y="1217891"/>
              <a:ext cx="457049" cy="326284"/>
            </a:xfrm>
            <a:custGeom>
              <a:avLst/>
              <a:gdLst/>
              <a:ahLst/>
              <a:cxnLst/>
              <a:rect l="l" t="t" r="r" b="b"/>
              <a:pathLst>
                <a:path w="6204" h="4429" extrusionOk="0">
                  <a:moveTo>
                    <a:pt x="4774" y="1"/>
                  </a:moveTo>
                  <a:cubicBezTo>
                    <a:pt x="4265" y="1"/>
                    <a:pt x="3325" y="250"/>
                    <a:pt x="2658" y="1897"/>
                  </a:cubicBezTo>
                  <a:cubicBezTo>
                    <a:pt x="2659" y="1897"/>
                    <a:pt x="1786" y="4314"/>
                    <a:pt x="0" y="4371"/>
                  </a:cubicBezTo>
                  <a:cubicBezTo>
                    <a:pt x="0" y="4371"/>
                    <a:pt x="288" y="4428"/>
                    <a:pt x="723" y="4428"/>
                  </a:cubicBezTo>
                  <a:cubicBezTo>
                    <a:pt x="1762" y="4428"/>
                    <a:pt x="3644" y="4102"/>
                    <a:pt x="4456" y="1889"/>
                  </a:cubicBezTo>
                  <a:cubicBezTo>
                    <a:pt x="4456" y="1889"/>
                    <a:pt x="4746" y="2030"/>
                    <a:pt x="4958" y="2030"/>
                  </a:cubicBezTo>
                  <a:cubicBezTo>
                    <a:pt x="5173" y="2030"/>
                    <a:pt x="5310" y="1885"/>
                    <a:pt x="4985" y="1300"/>
                  </a:cubicBezTo>
                  <a:cubicBezTo>
                    <a:pt x="4985" y="1300"/>
                    <a:pt x="6015" y="1275"/>
                    <a:pt x="5095" y="616"/>
                  </a:cubicBezTo>
                  <a:cubicBezTo>
                    <a:pt x="5095" y="616"/>
                    <a:pt x="6203" y="379"/>
                    <a:pt x="5135" y="48"/>
                  </a:cubicBezTo>
                  <a:cubicBezTo>
                    <a:pt x="5135" y="48"/>
                    <a:pt x="4995" y="1"/>
                    <a:pt x="47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53"/>
            <p:cNvSpPr/>
            <p:nvPr/>
          </p:nvSpPr>
          <p:spPr>
            <a:xfrm>
              <a:off x="1871893" y="1504324"/>
              <a:ext cx="116988" cy="219463"/>
            </a:xfrm>
            <a:custGeom>
              <a:avLst/>
              <a:gdLst/>
              <a:ahLst/>
              <a:cxnLst/>
              <a:rect l="l" t="t" r="r" b="b"/>
              <a:pathLst>
                <a:path w="1588" h="2979" extrusionOk="0">
                  <a:moveTo>
                    <a:pt x="722" y="1"/>
                  </a:moveTo>
                  <a:cubicBezTo>
                    <a:pt x="714" y="1"/>
                    <a:pt x="706" y="1"/>
                    <a:pt x="697" y="2"/>
                  </a:cubicBezTo>
                  <a:cubicBezTo>
                    <a:pt x="289" y="29"/>
                    <a:pt x="1" y="716"/>
                    <a:pt x="55" y="1537"/>
                  </a:cubicBezTo>
                  <a:cubicBezTo>
                    <a:pt x="108" y="2344"/>
                    <a:pt x="467" y="2978"/>
                    <a:pt x="866" y="2978"/>
                  </a:cubicBezTo>
                  <a:cubicBezTo>
                    <a:pt x="874" y="2978"/>
                    <a:pt x="882" y="2978"/>
                    <a:pt x="891" y="2977"/>
                  </a:cubicBezTo>
                  <a:cubicBezTo>
                    <a:pt x="1299" y="2952"/>
                    <a:pt x="1587" y="2264"/>
                    <a:pt x="1533" y="1442"/>
                  </a:cubicBezTo>
                  <a:cubicBezTo>
                    <a:pt x="1482" y="637"/>
                    <a:pt x="1121" y="1"/>
                    <a:pt x="7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53"/>
            <p:cNvSpPr/>
            <p:nvPr/>
          </p:nvSpPr>
          <p:spPr>
            <a:xfrm>
              <a:off x="1602994" y="1803059"/>
              <a:ext cx="609988" cy="337335"/>
            </a:xfrm>
            <a:custGeom>
              <a:avLst/>
              <a:gdLst/>
              <a:ahLst/>
              <a:cxnLst/>
              <a:rect l="l" t="t" r="r" b="b"/>
              <a:pathLst>
                <a:path w="8280" h="4579" extrusionOk="0">
                  <a:moveTo>
                    <a:pt x="539" y="0"/>
                  </a:moveTo>
                  <a:cubicBezTo>
                    <a:pt x="335" y="0"/>
                    <a:pt x="160" y="146"/>
                    <a:pt x="124" y="349"/>
                  </a:cubicBezTo>
                  <a:lnTo>
                    <a:pt x="40" y="822"/>
                  </a:lnTo>
                  <a:cubicBezTo>
                    <a:pt x="1" y="1044"/>
                    <a:pt x="140" y="1257"/>
                    <a:pt x="359" y="1309"/>
                  </a:cubicBezTo>
                  <a:cubicBezTo>
                    <a:pt x="803" y="1412"/>
                    <a:pt x="1359" y="1482"/>
                    <a:pt x="1970" y="1526"/>
                  </a:cubicBezTo>
                  <a:lnTo>
                    <a:pt x="1647" y="4051"/>
                  </a:lnTo>
                  <a:cubicBezTo>
                    <a:pt x="1619" y="4277"/>
                    <a:pt x="1778" y="4483"/>
                    <a:pt x="2003" y="4512"/>
                  </a:cubicBezTo>
                  <a:lnTo>
                    <a:pt x="2492" y="4575"/>
                  </a:lnTo>
                  <a:cubicBezTo>
                    <a:pt x="2510" y="4577"/>
                    <a:pt x="2527" y="4578"/>
                    <a:pt x="2544" y="4578"/>
                  </a:cubicBezTo>
                  <a:cubicBezTo>
                    <a:pt x="2748" y="4578"/>
                    <a:pt x="2927" y="4426"/>
                    <a:pt x="2953" y="4219"/>
                  </a:cubicBezTo>
                  <a:lnTo>
                    <a:pt x="3290" y="1585"/>
                  </a:lnTo>
                  <a:lnTo>
                    <a:pt x="3448" y="1588"/>
                  </a:lnTo>
                  <a:lnTo>
                    <a:pt x="3811" y="4160"/>
                  </a:lnTo>
                  <a:cubicBezTo>
                    <a:pt x="3840" y="4366"/>
                    <a:pt x="4017" y="4514"/>
                    <a:pt x="4218" y="4514"/>
                  </a:cubicBezTo>
                  <a:cubicBezTo>
                    <a:pt x="4237" y="4514"/>
                    <a:pt x="4257" y="4513"/>
                    <a:pt x="4276" y="4510"/>
                  </a:cubicBezTo>
                  <a:lnTo>
                    <a:pt x="4764" y="4440"/>
                  </a:lnTo>
                  <a:cubicBezTo>
                    <a:pt x="4990" y="4409"/>
                    <a:pt x="5147" y="4201"/>
                    <a:pt x="5114" y="3975"/>
                  </a:cubicBezTo>
                  <a:lnTo>
                    <a:pt x="4776" y="1588"/>
                  </a:lnTo>
                  <a:cubicBezTo>
                    <a:pt x="6092" y="1571"/>
                    <a:pt x="7288" y="1503"/>
                    <a:pt x="7884" y="1465"/>
                  </a:cubicBezTo>
                  <a:cubicBezTo>
                    <a:pt x="8107" y="1450"/>
                    <a:pt x="8279" y="1265"/>
                    <a:pt x="8279" y="1042"/>
                  </a:cubicBezTo>
                  <a:lnTo>
                    <a:pt x="8279" y="483"/>
                  </a:lnTo>
                  <a:cubicBezTo>
                    <a:pt x="8279" y="246"/>
                    <a:pt x="8086" y="59"/>
                    <a:pt x="7857" y="59"/>
                  </a:cubicBezTo>
                  <a:cubicBezTo>
                    <a:pt x="7835" y="59"/>
                    <a:pt x="7814" y="60"/>
                    <a:pt x="7792" y="64"/>
                  </a:cubicBezTo>
                  <a:cubicBezTo>
                    <a:pt x="7066" y="180"/>
                    <a:pt x="6130" y="222"/>
                    <a:pt x="5165" y="222"/>
                  </a:cubicBezTo>
                  <a:cubicBezTo>
                    <a:pt x="3328" y="222"/>
                    <a:pt x="1385" y="72"/>
                    <a:pt x="579" y="2"/>
                  </a:cubicBezTo>
                  <a:cubicBezTo>
                    <a:pt x="565" y="1"/>
                    <a:pt x="552" y="0"/>
                    <a:pt x="5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53"/>
            <p:cNvSpPr/>
            <p:nvPr/>
          </p:nvSpPr>
          <p:spPr>
            <a:xfrm>
              <a:off x="1868062" y="1976701"/>
              <a:ext cx="99676" cy="53484"/>
            </a:xfrm>
            <a:custGeom>
              <a:avLst/>
              <a:gdLst/>
              <a:ahLst/>
              <a:cxnLst/>
              <a:rect l="l" t="t" r="r" b="b"/>
              <a:pathLst>
                <a:path w="1353" h="726" extrusionOk="0">
                  <a:moveTo>
                    <a:pt x="1101" y="0"/>
                  </a:moveTo>
                  <a:lnTo>
                    <a:pt x="749" y="360"/>
                  </a:lnTo>
                  <a:lnTo>
                    <a:pt x="385" y="7"/>
                  </a:lnTo>
                  <a:lnTo>
                    <a:pt x="48" y="352"/>
                  </a:lnTo>
                  <a:lnTo>
                    <a:pt x="1" y="306"/>
                  </a:lnTo>
                  <a:lnTo>
                    <a:pt x="1" y="306"/>
                  </a:lnTo>
                  <a:lnTo>
                    <a:pt x="17" y="421"/>
                  </a:lnTo>
                  <a:lnTo>
                    <a:pt x="48" y="388"/>
                  </a:lnTo>
                  <a:lnTo>
                    <a:pt x="395" y="725"/>
                  </a:lnTo>
                  <a:lnTo>
                    <a:pt x="746" y="364"/>
                  </a:lnTo>
                  <a:lnTo>
                    <a:pt x="1110" y="719"/>
                  </a:lnTo>
                  <a:lnTo>
                    <a:pt x="1353" y="469"/>
                  </a:lnTo>
                  <a:lnTo>
                    <a:pt x="1316" y="211"/>
                  </a:lnTo>
                  <a:lnTo>
                    <a:pt x="11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53"/>
            <p:cNvSpPr/>
            <p:nvPr/>
          </p:nvSpPr>
          <p:spPr>
            <a:xfrm>
              <a:off x="2024023" y="1877540"/>
              <a:ext cx="187785" cy="40592"/>
            </a:xfrm>
            <a:custGeom>
              <a:avLst/>
              <a:gdLst/>
              <a:ahLst/>
              <a:cxnLst/>
              <a:rect l="l" t="t" r="r" b="b"/>
              <a:pathLst>
                <a:path w="2549" h="551" extrusionOk="0">
                  <a:moveTo>
                    <a:pt x="2411" y="1"/>
                  </a:moveTo>
                  <a:lnTo>
                    <a:pt x="2075" y="346"/>
                  </a:lnTo>
                  <a:lnTo>
                    <a:pt x="1729" y="10"/>
                  </a:lnTo>
                  <a:lnTo>
                    <a:pt x="1388" y="360"/>
                  </a:lnTo>
                  <a:lnTo>
                    <a:pt x="1037" y="20"/>
                  </a:lnTo>
                  <a:lnTo>
                    <a:pt x="701" y="365"/>
                  </a:lnTo>
                  <a:lnTo>
                    <a:pt x="355" y="28"/>
                  </a:lnTo>
                  <a:lnTo>
                    <a:pt x="0" y="392"/>
                  </a:lnTo>
                  <a:lnTo>
                    <a:pt x="163" y="550"/>
                  </a:lnTo>
                  <a:cubicBezTo>
                    <a:pt x="302" y="545"/>
                    <a:pt x="437" y="541"/>
                    <a:pt x="570" y="536"/>
                  </a:cubicBezTo>
                  <a:lnTo>
                    <a:pt x="701" y="401"/>
                  </a:lnTo>
                  <a:lnTo>
                    <a:pt x="830" y="525"/>
                  </a:lnTo>
                  <a:cubicBezTo>
                    <a:pt x="985" y="518"/>
                    <a:pt x="1133" y="512"/>
                    <a:pt x="1274" y="504"/>
                  </a:cubicBezTo>
                  <a:lnTo>
                    <a:pt x="1388" y="387"/>
                  </a:lnTo>
                  <a:lnTo>
                    <a:pt x="1496" y="493"/>
                  </a:lnTo>
                  <a:cubicBezTo>
                    <a:pt x="1683" y="484"/>
                    <a:pt x="1850" y="474"/>
                    <a:pt x="1995" y="465"/>
                  </a:cubicBezTo>
                  <a:lnTo>
                    <a:pt x="2074" y="382"/>
                  </a:lnTo>
                  <a:lnTo>
                    <a:pt x="2148" y="455"/>
                  </a:lnTo>
                  <a:lnTo>
                    <a:pt x="2167" y="454"/>
                  </a:lnTo>
                  <a:cubicBezTo>
                    <a:pt x="2349" y="442"/>
                    <a:pt x="2503" y="314"/>
                    <a:pt x="2549" y="137"/>
                  </a:cubicBezTo>
                  <a:lnTo>
                    <a:pt x="24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53"/>
            <p:cNvSpPr/>
            <p:nvPr/>
          </p:nvSpPr>
          <p:spPr>
            <a:xfrm>
              <a:off x="1667014" y="1883949"/>
              <a:ext cx="49064" cy="28584"/>
            </a:xfrm>
            <a:custGeom>
              <a:avLst/>
              <a:gdLst/>
              <a:ahLst/>
              <a:cxnLst/>
              <a:rect l="l" t="t" r="r" b="b"/>
              <a:pathLst>
                <a:path w="666" h="388" extrusionOk="0">
                  <a:moveTo>
                    <a:pt x="300" y="1"/>
                  </a:moveTo>
                  <a:lnTo>
                    <a:pt x="1" y="308"/>
                  </a:lnTo>
                  <a:cubicBezTo>
                    <a:pt x="199" y="340"/>
                    <a:pt x="411" y="365"/>
                    <a:pt x="634" y="387"/>
                  </a:cubicBezTo>
                  <a:lnTo>
                    <a:pt x="666" y="355"/>
                  </a:lnTo>
                  <a:lnTo>
                    <a:pt x="3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53"/>
            <p:cNvSpPr/>
            <p:nvPr/>
          </p:nvSpPr>
          <p:spPr>
            <a:xfrm>
              <a:off x="2126278" y="1807332"/>
              <a:ext cx="83984" cy="29763"/>
            </a:xfrm>
            <a:custGeom>
              <a:avLst/>
              <a:gdLst/>
              <a:ahLst/>
              <a:cxnLst/>
              <a:rect l="l" t="t" r="r" b="b"/>
              <a:pathLst>
                <a:path w="1140" h="404" extrusionOk="0">
                  <a:moveTo>
                    <a:pt x="754" y="1"/>
                  </a:moveTo>
                  <a:cubicBezTo>
                    <a:pt x="733" y="1"/>
                    <a:pt x="711" y="2"/>
                    <a:pt x="689" y="6"/>
                  </a:cubicBezTo>
                  <a:lnTo>
                    <a:pt x="670" y="9"/>
                  </a:lnTo>
                  <a:lnTo>
                    <a:pt x="659" y="20"/>
                  </a:lnTo>
                  <a:lnTo>
                    <a:pt x="649" y="12"/>
                  </a:lnTo>
                  <a:cubicBezTo>
                    <a:pt x="448" y="44"/>
                    <a:pt x="230" y="69"/>
                    <a:pt x="0" y="90"/>
                  </a:cubicBezTo>
                  <a:lnTo>
                    <a:pt x="323" y="403"/>
                  </a:lnTo>
                  <a:lnTo>
                    <a:pt x="659" y="58"/>
                  </a:lnTo>
                  <a:lnTo>
                    <a:pt x="1005" y="394"/>
                  </a:lnTo>
                  <a:lnTo>
                    <a:pt x="1140" y="256"/>
                  </a:lnTo>
                  <a:cubicBezTo>
                    <a:pt x="1073" y="99"/>
                    <a:pt x="919" y="1"/>
                    <a:pt x="7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53"/>
            <p:cNvSpPr/>
            <p:nvPr/>
          </p:nvSpPr>
          <p:spPr>
            <a:xfrm>
              <a:off x="1716226" y="1880266"/>
              <a:ext cx="307499" cy="55326"/>
            </a:xfrm>
            <a:custGeom>
              <a:avLst/>
              <a:gdLst/>
              <a:ahLst/>
              <a:cxnLst/>
              <a:rect l="l" t="t" r="r" b="b"/>
              <a:pathLst>
                <a:path w="4174" h="751" extrusionOk="0">
                  <a:moveTo>
                    <a:pt x="3809" y="0"/>
                  </a:moveTo>
                  <a:lnTo>
                    <a:pt x="3472" y="345"/>
                  </a:lnTo>
                  <a:lnTo>
                    <a:pt x="3127" y="10"/>
                  </a:lnTo>
                  <a:lnTo>
                    <a:pt x="2776" y="369"/>
                  </a:lnTo>
                  <a:lnTo>
                    <a:pt x="2412" y="15"/>
                  </a:lnTo>
                  <a:lnTo>
                    <a:pt x="2076" y="361"/>
                  </a:lnTo>
                  <a:lnTo>
                    <a:pt x="1729" y="24"/>
                  </a:lnTo>
                  <a:lnTo>
                    <a:pt x="1389" y="374"/>
                  </a:lnTo>
                  <a:lnTo>
                    <a:pt x="1039" y="34"/>
                  </a:lnTo>
                  <a:lnTo>
                    <a:pt x="704" y="379"/>
                  </a:lnTo>
                  <a:lnTo>
                    <a:pt x="357" y="41"/>
                  </a:lnTo>
                  <a:lnTo>
                    <a:pt x="1" y="405"/>
                  </a:lnTo>
                  <a:lnTo>
                    <a:pt x="40" y="445"/>
                  </a:lnTo>
                  <a:cubicBezTo>
                    <a:pt x="169" y="458"/>
                    <a:pt x="298" y="469"/>
                    <a:pt x="433" y="478"/>
                  </a:cubicBezTo>
                  <a:lnTo>
                    <a:pt x="401" y="724"/>
                  </a:lnTo>
                  <a:lnTo>
                    <a:pt x="702" y="415"/>
                  </a:lnTo>
                  <a:lnTo>
                    <a:pt x="1047" y="751"/>
                  </a:lnTo>
                  <a:lnTo>
                    <a:pt x="1389" y="401"/>
                  </a:lnTo>
                  <a:lnTo>
                    <a:pt x="1726" y="732"/>
                  </a:lnTo>
                  <a:lnTo>
                    <a:pt x="1751" y="537"/>
                  </a:lnTo>
                  <a:lnTo>
                    <a:pt x="1910" y="538"/>
                  </a:lnTo>
                  <a:lnTo>
                    <a:pt x="1913" y="562"/>
                  </a:lnTo>
                  <a:lnTo>
                    <a:pt x="2076" y="396"/>
                  </a:lnTo>
                  <a:lnTo>
                    <a:pt x="2421" y="733"/>
                  </a:lnTo>
                  <a:lnTo>
                    <a:pt x="2772" y="372"/>
                  </a:lnTo>
                  <a:lnTo>
                    <a:pt x="3137" y="727"/>
                  </a:lnTo>
                  <a:lnTo>
                    <a:pt x="3249" y="611"/>
                  </a:lnTo>
                  <a:lnTo>
                    <a:pt x="3239" y="540"/>
                  </a:lnTo>
                  <a:lnTo>
                    <a:pt x="3320" y="538"/>
                  </a:lnTo>
                  <a:lnTo>
                    <a:pt x="3472" y="382"/>
                  </a:lnTo>
                  <a:lnTo>
                    <a:pt x="3627" y="532"/>
                  </a:lnTo>
                  <a:cubicBezTo>
                    <a:pt x="3757" y="529"/>
                    <a:pt x="3884" y="527"/>
                    <a:pt x="4009" y="523"/>
                  </a:cubicBezTo>
                  <a:lnTo>
                    <a:pt x="4173" y="353"/>
                  </a:lnTo>
                  <a:lnTo>
                    <a:pt x="380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53"/>
            <p:cNvSpPr/>
            <p:nvPr/>
          </p:nvSpPr>
          <p:spPr>
            <a:xfrm>
              <a:off x="1882207" y="2079104"/>
              <a:ext cx="97539" cy="53484"/>
            </a:xfrm>
            <a:custGeom>
              <a:avLst/>
              <a:gdLst/>
              <a:ahLst/>
              <a:cxnLst/>
              <a:rect l="l" t="t" r="r" b="b"/>
              <a:pathLst>
                <a:path w="1324" h="726" extrusionOk="0">
                  <a:moveTo>
                    <a:pt x="975" y="0"/>
                  </a:moveTo>
                  <a:lnTo>
                    <a:pt x="624" y="361"/>
                  </a:lnTo>
                  <a:lnTo>
                    <a:pt x="260" y="6"/>
                  </a:lnTo>
                  <a:lnTo>
                    <a:pt x="0" y="272"/>
                  </a:lnTo>
                  <a:lnTo>
                    <a:pt x="21" y="413"/>
                  </a:lnTo>
                  <a:cubicBezTo>
                    <a:pt x="26" y="445"/>
                    <a:pt x="34" y="478"/>
                    <a:pt x="46" y="508"/>
                  </a:cubicBezTo>
                  <a:lnTo>
                    <a:pt x="269" y="725"/>
                  </a:lnTo>
                  <a:lnTo>
                    <a:pt x="621" y="364"/>
                  </a:lnTo>
                  <a:lnTo>
                    <a:pt x="961" y="697"/>
                  </a:lnTo>
                  <a:lnTo>
                    <a:pt x="974" y="695"/>
                  </a:lnTo>
                  <a:cubicBezTo>
                    <a:pt x="988" y="692"/>
                    <a:pt x="1004" y="687"/>
                    <a:pt x="1018" y="684"/>
                  </a:cubicBezTo>
                  <a:lnTo>
                    <a:pt x="1316" y="378"/>
                  </a:lnTo>
                  <a:cubicBezTo>
                    <a:pt x="1319" y="363"/>
                    <a:pt x="1322" y="348"/>
                    <a:pt x="1324" y="333"/>
                  </a:cubicBezTo>
                  <a:lnTo>
                    <a:pt x="1324" y="333"/>
                  </a:lnTo>
                  <a:lnTo>
                    <a:pt x="1320" y="337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53"/>
            <p:cNvSpPr/>
            <p:nvPr/>
          </p:nvSpPr>
          <p:spPr>
            <a:xfrm>
              <a:off x="1714385" y="1809026"/>
              <a:ext cx="151171" cy="33151"/>
            </a:xfrm>
            <a:custGeom>
              <a:avLst/>
              <a:gdLst/>
              <a:ahLst/>
              <a:cxnLst/>
              <a:rect l="l" t="t" r="r" b="b"/>
              <a:pathLst>
                <a:path w="2052" h="450" extrusionOk="0">
                  <a:moveTo>
                    <a:pt x="91" y="0"/>
                  </a:moveTo>
                  <a:lnTo>
                    <a:pt x="0" y="94"/>
                  </a:lnTo>
                  <a:lnTo>
                    <a:pt x="365" y="450"/>
                  </a:lnTo>
                  <a:lnTo>
                    <a:pt x="700" y="103"/>
                  </a:lnTo>
                  <a:lnTo>
                    <a:pt x="1047" y="440"/>
                  </a:lnTo>
                  <a:lnTo>
                    <a:pt x="1387" y="90"/>
                  </a:lnTo>
                  <a:lnTo>
                    <a:pt x="1737" y="431"/>
                  </a:lnTo>
                  <a:lnTo>
                    <a:pt x="2052" y="108"/>
                  </a:lnTo>
                  <a:cubicBezTo>
                    <a:pt x="1583" y="90"/>
                    <a:pt x="1134" y="67"/>
                    <a:pt x="724" y="41"/>
                  </a:cubicBezTo>
                  <a:lnTo>
                    <a:pt x="700" y="67"/>
                  </a:lnTo>
                  <a:lnTo>
                    <a:pt x="672" y="38"/>
                  </a:lnTo>
                  <a:cubicBezTo>
                    <a:pt x="466" y="25"/>
                    <a:pt x="273" y="13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53"/>
            <p:cNvSpPr/>
            <p:nvPr/>
          </p:nvSpPr>
          <p:spPr>
            <a:xfrm>
              <a:off x="1614708" y="1803059"/>
              <a:ext cx="99381" cy="40445"/>
            </a:xfrm>
            <a:custGeom>
              <a:avLst/>
              <a:gdLst/>
              <a:ahLst/>
              <a:cxnLst/>
              <a:rect l="l" t="t" r="r" b="b"/>
              <a:pathLst>
                <a:path w="1349" h="549" extrusionOk="0">
                  <a:moveTo>
                    <a:pt x="381" y="0"/>
                  </a:moveTo>
                  <a:cubicBezTo>
                    <a:pt x="218" y="0"/>
                    <a:pt x="69" y="96"/>
                    <a:pt x="0" y="244"/>
                  </a:cubicBezTo>
                  <a:lnTo>
                    <a:pt x="312" y="548"/>
                  </a:lnTo>
                  <a:lnTo>
                    <a:pt x="648" y="203"/>
                  </a:lnTo>
                  <a:lnTo>
                    <a:pt x="993" y="539"/>
                  </a:lnTo>
                  <a:lnTo>
                    <a:pt x="1349" y="175"/>
                  </a:lnTo>
                  <a:lnTo>
                    <a:pt x="1236" y="67"/>
                  </a:lnTo>
                  <a:cubicBezTo>
                    <a:pt x="1070" y="54"/>
                    <a:pt x="917" y="42"/>
                    <a:pt x="779" y="30"/>
                  </a:cubicBezTo>
                  <a:lnTo>
                    <a:pt x="648" y="165"/>
                  </a:lnTo>
                  <a:lnTo>
                    <a:pt x="484" y="7"/>
                  </a:lnTo>
                  <a:lnTo>
                    <a:pt x="418" y="2"/>
                  </a:lnTo>
                  <a:cubicBezTo>
                    <a:pt x="405" y="1"/>
                    <a:pt x="393" y="0"/>
                    <a:pt x="3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53"/>
            <p:cNvSpPr/>
            <p:nvPr/>
          </p:nvSpPr>
          <p:spPr>
            <a:xfrm>
              <a:off x="1724183" y="2080798"/>
              <a:ext cx="97907" cy="53705"/>
            </a:xfrm>
            <a:custGeom>
              <a:avLst/>
              <a:gdLst/>
              <a:ahLst/>
              <a:cxnLst/>
              <a:rect l="l" t="t" r="r" b="b"/>
              <a:pathLst>
                <a:path w="1329" h="729" extrusionOk="0">
                  <a:moveTo>
                    <a:pt x="1031" y="1"/>
                  </a:moveTo>
                  <a:lnTo>
                    <a:pt x="695" y="347"/>
                  </a:lnTo>
                  <a:lnTo>
                    <a:pt x="350" y="10"/>
                  </a:lnTo>
                  <a:lnTo>
                    <a:pt x="0" y="366"/>
                  </a:lnTo>
                  <a:cubicBezTo>
                    <a:pt x="0" y="371"/>
                    <a:pt x="2" y="378"/>
                    <a:pt x="4" y="382"/>
                  </a:cubicBezTo>
                  <a:lnTo>
                    <a:pt x="358" y="729"/>
                  </a:lnTo>
                  <a:lnTo>
                    <a:pt x="695" y="382"/>
                  </a:lnTo>
                  <a:lnTo>
                    <a:pt x="1040" y="719"/>
                  </a:lnTo>
                  <a:lnTo>
                    <a:pt x="1308" y="446"/>
                  </a:lnTo>
                  <a:lnTo>
                    <a:pt x="1329" y="291"/>
                  </a:lnTo>
                  <a:lnTo>
                    <a:pt x="103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53"/>
            <p:cNvSpPr/>
            <p:nvPr/>
          </p:nvSpPr>
          <p:spPr>
            <a:xfrm>
              <a:off x="1869020" y="1817130"/>
              <a:ext cx="44718" cy="23059"/>
            </a:xfrm>
            <a:custGeom>
              <a:avLst/>
              <a:gdLst/>
              <a:ahLst/>
              <a:cxnLst/>
              <a:rect l="l" t="t" r="r" b="b"/>
              <a:pathLst>
                <a:path w="607" h="313" extrusionOk="0">
                  <a:moveTo>
                    <a:pt x="0" y="1"/>
                  </a:moveTo>
                  <a:lnTo>
                    <a:pt x="320" y="313"/>
                  </a:lnTo>
                  <a:lnTo>
                    <a:pt x="607" y="18"/>
                  </a:lnTo>
                  <a:cubicBezTo>
                    <a:pt x="402" y="14"/>
                    <a:pt x="200" y="7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53"/>
            <p:cNvSpPr/>
            <p:nvPr/>
          </p:nvSpPr>
          <p:spPr>
            <a:xfrm>
              <a:off x="1625611" y="1884686"/>
              <a:ext cx="34772" cy="20922"/>
            </a:xfrm>
            <a:custGeom>
              <a:avLst/>
              <a:gdLst/>
              <a:ahLst/>
              <a:cxnLst/>
              <a:rect l="l" t="t" r="r" b="b"/>
              <a:pathLst>
                <a:path w="472" h="284" extrusionOk="0">
                  <a:moveTo>
                    <a:pt x="180" y="0"/>
                  </a:moveTo>
                  <a:lnTo>
                    <a:pt x="1" y="184"/>
                  </a:lnTo>
                  <a:cubicBezTo>
                    <a:pt x="17" y="190"/>
                    <a:pt x="34" y="197"/>
                    <a:pt x="52" y="201"/>
                  </a:cubicBezTo>
                  <a:cubicBezTo>
                    <a:pt x="183" y="232"/>
                    <a:pt x="324" y="258"/>
                    <a:pt x="471" y="284"/>
                  </a:cubicBezTo>
                  <a:lnTo>
                    <a:pt x="18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53"/>
            <p:cNvSpPr/>
            <p:nvPr/>
          </p:nvSpPr>
          <p:spPr>
            <a:xfrm>
              <a:off x="2078245" y="1814331"/>
              <a:ext cx="43760" cy="23427"/>
            </a:xfrm>
            <a:custGeom>
              <a:avLst/>
              <a:gdLst/>
              <a:ahLst/>
              <a:cxnLst/>
              <a:rect l="l" t="t" r="r" b="b"/>
              <a:pathLst>
                <a:path w="594" h="318" extrusionOk="0">
                  <a:moveTo>
                    <a:pt x="594" y="1"/>
                  </a:moveTo>
                  <a:lnTo>
                    <a:pt x="594" y="1"/>
                  </a:lnTo>
                  <a:cubicBezTo>
                    <a:pt x="402" y="17"/>
                    <a:pt x="204" y="29"/>
                    <a:pt x="0" y="41"/>
                  </a:cubicBezTo>
                  <a:lnTo>
                    <a:pt x="283" y="318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53"/>
            <p:cNvSpPr/>
            <p:nvPr/>
          </p:nvSpPr>
          <p:spPr>
            <a:xfrm>
              <a:off x="1734570" y="1978469"/>
              <a:ext cx="102107" cy="53705"/>
            </a:xfrm>
            <a:custGeom>
              <a:avLst/>
              <a:gdLst/>
              <a:ahLst/>
              <a:cxnLst/>
              <a:rect l="l" t="t" r="r" b="b"/>
              <a:pathLst>
                <a:path w="1386" h="729" extrusionOk="0">
                  <a:moveTo>
                    <a:pt x="823" y="0"/>
                  </a:moveTo>
                  <a:lnTo>
                    <a:pt x="488" y="345"/>
                  </a:lnTo>
                  <a:lnTo>
                    <a:pt x="141" y="8"/>
                  </a:lnTo>
                  <a:lnTo>
                    <a:pt x="64" y="89"/>
                  </a:lnTo>
                  <a:lnTo>
                    <a:pt x="0" y="581"/>
                  </a:lnTo>
                  <a:lnTo>
                    <a:pt x="151" y="728"/>
                  </a:lnTo>
                  <a:lnTo>
                    <a:pt x="488" y="382"/>
                  </a:lnTo>
                  <a:lnTo>
                    <a:pt x="833" y="719"/>
                  </a:lnTo>
                  <a:lnTo>
                    <a:pt x="1175" y="369"/>
                  </a:lnTo>
                  <a:lnTo>
                    <a:pt x="1335" y="526"/>
                  </a:lnTo>
                  <a:lnTo>
                    <a:pt x="1385" y="124"/>
                  </a:lnTo>
                  <a:lnTo>
                    <a:pt x="1173" y="340"/>
                  </a:lnTo>
                  <a:lnTo>
                    <a:pt x="8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53"/>
            <p:cNvSpPr/>
            <p:nvPr/>
          </p:nvSpPr>
          <p:spPr>
            <a:xfrm>
              <a:off x="1923831" y="1818677"/>
              <a:ext cx="41329" cy="21070"/>
            </a:xfrm>
            <a:custGeom>
              <a:avLst/>
              <a:gdLst/>
              <a:ahLst/>
              <a:cxnLst/>
              <a:rect l="l" t="t" r="r" b="b"/>
              <a:pathLst>
                <a:path w="561" h="286" extrusionOk="0">
                  <a:moveTo>
                    <a:pt x="0" y="1"/>
                  </a:moveTo>
                  <a:lnTo>
                    <a:pt x="292" y="285"/>
                  </a:lnTo>
                  <a:lnTo>
                    <a:pt x="561" y="8"/>
                  </a:lnTo>
                  <a:cubicBezTo>
                    <a:pt x="374" y="7"/>
                    <a:pt x="187" y="5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53"/>
            <p:cNvSpPr/>
            <p:nvPr/>
          </p:nvSpPr>
          <p:spPr>
            <a:xfrm>
              <a:off x="2028885" y="1817719"/>
              <a:ext cx="40224" cy="20628"/>
            </a:xfrm>
            <a:custGeom>
              <a:avLst/>
              <a:gdLst/>
              <a:ahLst/>
              <a:cxnLst/>
              <a:rect l="l" t="t" r="r" b="b"/>
              <a:pathLst>
                <a:path w="546" h="280" extrusionOk="0">
                  <a:moveTo>
                    <a:pt x="545" y="1"/>
                  </a:moveTo>
                  <a:lnTo>
                    <a:pt x="545" y="1"/>
                  </a:lnTo>
                  <a:cubicBezTo>
                    <a:pt x="366" y="7"/>
                    <a:pt x="186" y="14"/>
                    <a:pt x="1" y="17"/>
                  </a:cubicBezTo>
                  <a:lnTo>
                    <a:pt x="271" y="279"/>
                  </a:lnTo>
                  <a:lnTo>
                    <a:pt x="54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53"/>
            <p:cNvSpPr/>
            <p:nvPr/>
          </p:nvSpPr>
          <p:spPr>
            <a:xfrm>
              <a:off x="1975400" y="1819119"/>
              <a:ext cx="39561" cy="19891"/>
            </a:xfrm>
            <a:custGeom>
              <a:avLst/>
              <a:gdLst/>
              <a:ahLst/>
              <a:cxnLst/>
              <a:rect l="l" t="t" r="r" b="b"/>
              <a:pathLst>
                <a:path w="537" h="270" extrusionOk="0">
                  <a:moveTo>
                    <a:pt x="537" y="1"/>
                  </a:moveTo>
                  <a:cubicBezTo>
                    <a:pt x="361" y="4"/>
                    <a:pt x="180" y="4"/>
                    <a:pt x="0" y="4"/>
                  </a:cubicBezTo>
                  <a:lnTo>
                    <a:pt x="274" y="270"/>
                  </a:lnTo>
                  <a:lnTo>
                    <a:pt x="5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53"/>
            <p:cNvSpPr/>
            <p:nvPr/>
          </p:nvSpPr>
          <p:spPr>
            <a:xfrm>
              <a:off x="1811630" y="2014494"/>
              <a:ext cx="19007" cy="18860"/>
            </a:xfrm>
            <a:custGeom>
              <a:avLst/>
              <a:gdLst/>
              <a:ahLst/>
              <a:cxnLst/>
              <a:rect l="l" t="t" r="r" b="b"/>
              <a:pathLst>
                <a:path w="258" h="256" extrusionOk="0">
                  <a:moveTo>
                    <a:pt x="127" y="0"/>
                  </a:moveTo>
                  <a:lnTo>
                    <a:pt x="1" y="128"/>
                  </a:lnTo>
                  <a:lnTo>
                    <a:pt x="130" y="255"/>
                  </a:lnTo>
                  <a:lnTo>
                    <a:pt x="257" y="125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53"/>
            <p:cNvSpPr/>
            <p:nvPr/>
          </p:nvSpPr>
          <p:spPr>
            <a:xfrm>
              <a:off x="1815166" y="2075125"/>
              <a:ext cx="10166" cy="17533"/>
            </a:xfrm>
            <a:custGeom>
              <a:avLst/>
              <a:gdLst/>
              <a:ahLst/>
              <a:cxnLst/>
              <a:rect l="l" t="t" r="r" b="b"/>
              <a:pathLst>
                <a:path w="138" h="238" extrusionOk="0">
                  <a:moveTo>
                    <a:pt x="125" y="0"/>
                  </a:moveTo>
                  <a:lnTo>
                    <a:pt x="0" y="130"/>
                  </a:lnTo>
                  <a:lnTo>
                    <a:pt x="109" y="238"/>
                  </a:lnTo>
                  <a:lnTo>
                    <a:pt x="138" y="13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53"/>
            <p:cNvSpPr/>
            <p:nvPr/>
          </p:nvSpPr>
          <p:spPr>
            <a:xfrm>
              <a:off x="1870051" y="2013315"/>
              <a:ext cx="9872" cy="17091"/>
            </a:xfrm>
            <a:custGeom>
              <a:avLst/>
              <a:gdLst/>
              <a:ahLst/>
              <a:cxnLst/>
              <a:rect l="l" t="t" r="r" b="b"/>
              <a:pathLst>
                <a:path w="134" h="232" extrusionOk="0">
                  <a:moveTo>
                    <a:pt x="4" y="0"/>
                  </a:moveTo>
                  <a:lnTo>
                    <a:pt x="1" y="4"/>
                  </a:lnTo>
                  <a:lnTo>
                    <a:pt x="34" y="231"/>
                  </a:lnTo>
                  <a:lnTo>
                    <a:pt x="134" y="127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53"/>
            <p:cNvSpPr/>
            <p:nvPr/>
          </p:nvSpPr>
          <p:spPr>
            <a:xfrm>
              <a:off x="1808462" y="1917912"/>
              <a:ext cx="19007" cy="18860"/>
            </a:xfrm>
            <a:custGeom>
              <a:avLst/>
              <a:gdLst/>
              <a:ahLst/>
              <a:cxnLst/>
              <a:rect l="l" t="t" r="r" b="b"/>
              <a:pathLst>
                <a:path w="258" h="256" extrusionOk="0">
                  <a:moveTo>
                    <a:pt x="128" y="1"/>
                  </a:moveTo>
                  <a:lnTo>
                    <a:pt x="1" y="130"/>
                  </a:lnTo>
                  <a:lnTo>
                    <a:pt x="131" y="255"/>
                  </a:lnTo>
                  <a:lnTo>
                    <a:pt x="257" y="126"/>
                  </a:lnTo>
                  <a:lnTo>
                    <a:pt x="1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53"/>
            <p:cNvSpPr/>
            <p:nvPr/>
          </p:nvSpPr>
          <p:spPr>
            <a:xfrm>
              <a:off x="1879481" y="2079693"/>
              <a:ext cx="4199" cy="7367"/>
            </a:xfrm>
            <a:custGeom>
              <a:avLst/>
              <a:gdLst/>
              <a:ahLst/>
              <a:cxnLst/>
              <a:rect l="l" t="t" r="r" b="b"/>
              <a:pathLst>
                <a:path w="57" h="100" extrusionOk="0">
                  <a:moveTo>
                    <a:pt x="1" y="0"/>
                  </a:moveTo>
                  <a:lnTo>
                    <a:pt x="14" y="100"/>
                  </a:lnTo>
                  <a:lnTo>
                    <a:pt x="56" y="5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53"/>
            <p:cNvSpPr/>
            <p:nvPr/>
          </p:nvSpPr>
          <p:spPr>
            <a:xfrm>
              <a:off x="1763376" y="2074094"/>
              <a:ext cx="18933" cy="18786"/>
            </a:xfrm>
            <a:custGeom>
              <a:avLst/>
              <a:gdLst/>
              <a:ahLst/>
              <a:cxnLst/>
              <a:rect l="l" t="t" r="r" b="b"/>
              <a:pathLst>
                <a:path w="257" h="255" extrusionOk="0">
                  <a:moveTo>
                    <a:pt x="127" y="0"/>
                  </a:moveTo>
                  <a:lnTo>
                    <a:pt x="0" y="128"/>
                  </a:lnTo>
                  <a:lnTo>
                    <a:pt x="130" y="255"/>
                  </a:lnTo>
                  <a:lnTo>
                    <a:pt x="257" y="125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53"/>
            <p:cNvSpPr/>
            <p:nvPr/>
          </p:nvSpPr>
          <p:spPr>
            <a:xfrm>
              <a:off x="1808637" y="1971321"/>
              <a:ext cx="19081" cy="18933"/>
            </a:xfrm>
            <a:custGeom>
              <a:avLst/>
              <a:gdLst/>
              <a:ahLst/>
              <a:cxnLst/>
              <a:rect l="l" t="t" r="r" b="b"/>
              <a:pathLst>
                <a:path w="259" h="257" extrusionOk="0">
                  <a:moveTo>
                    <a:pt x="127" y="0"/>
                  </a:moveTo>
                  <a:lnTo>
                    <a:pt x="1" y="130"/>
                  </a:lnTo>
                  <a:lnTo>
                    <a:pt x="132" y="257"/>
                  </a:lnTo>
                  <a:lnTo>
                    <a:pt x="259" y="1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53"/>
            <p:cNvSpPr/>
            <p:nvPr/>
          </p:nvSpPr>
          <p:spPr>
            <a:xfrm>
              <a:off x="1760208" y="2013684"/>
              <a:ext cx="18933" cy="18933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7" y="0"/>
                  </a:moveTo>
                  <a:lnTo>
                    <a:pt x="1" y="130"/>
                  </a:lnTo>
                  <a:lnTo>
                    <a:pt x="130" y="257"/>
                  </a:lnTo>
                  <a:lnTo>
                    <a:pt x="257" y="1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53"/>
            <p:cNvSpPr/>
            <p:nvPr/>
          </p:nvSpPr>
          <p:spPr>
            <a:xfrm>
              <a:off x="1864968" y="1972060"/>
              <a:ext cx="13776" cy="18933"/>
            </a:xfrm>
            <a:custGeom>
              <a:avLst/>
              <a:gdLst/>
              <a:ahLst/>
              <a:cxnLst/>
              <a:rect l="l" t="t" r="r" b="b"/>
              <a:pathLst>
                <a:path w="187" h="257" extrusionOk="0">
                  <a:moveTo>
                    <a:pt x="57" y="0"/>
                  </a:moveTo>
                  <a:lnTo>
                    <a:pt x="0" y="60"/>
                  </a:lnTo>
                  <a:lnTo>
                    <a:pt x="22" y="218"/>
                  </a:lnTo>
                  <a:lnTo>
                    <a:pt x="62" y="256"/>
                  </a:lnTo>
                  <a:lnTo>
                    <a:pt x="187" y="127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53"/>
            <p:cNvSpPr/>
            <p:nvPr/>
          </p:nvSpPr>
          <p:spPr>
            <a:xfrm>
              <a:off x="1757261" y="1917322"/>
              <a:ext cx="18860" cy="19007"/>
            </a:xfrm>
            <a:custGeom>
              <a:avLst/>
              <a:gdLst/>
              <a:ahLst/>
              <a:cxnLst/>
              <a:rect l="l" t="t" r="r" b="b"/>
              <a:pathLst>
                <a:path w="256" h="258" extrusionOk="0">
                  <a:moveTo>
                    <a:pt x="126" y="1"/>
                  </a:moveTo>
                  <a:lnTo>
                    <a:pt x="1" y="130"/>
                  </a:lnTo>
                  <a:lnTo>
                    <a:pt x="131" y="257"/>
                  </a:lnTo>
                  <a:lnTo>
                    <a:pt x="25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53"/>
            <p:cNvSpPr/>
            <p:nvPr/>
          </p:nvSpPr>
          <p:spPr>
            <a:xfrm>
              <a:off x="1806399" y="1823466"/>
              <a:ext cx="18933" cy="18933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7" y="0"/>
                  </a:moveTo>
                  <a:lnTo>
                    <a:pt x="0" y="130"/>
                  </a:lnTo>
                  <a:lnTo>
                    <a:pt x="130" y="257"/>
                  </a:lnTo>
                  <a:lnTo>
                    <a:pt x="257" y="1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53"/>
            <p:cNvSpPr/>
            <p:nvPr/>
          </p:nvSpPr>
          <p:spPr>
            <a:xfrm>
              <a:off x="1807210" y="1876435"/>
              <a:ext cx="18933" cy="18933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7" y="0"/>
                  </a:moveTo>
                  <a:lnTo>
                    <a:pt x="0" y="130"/>
                  </a:lnTo>
                  <a:lnTo>
                    <a:pt x="130" y="256"/>
                  </a:lnTo>
                  <a:lnTo>
                    <a:pt x="257" y="1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53"/>
            <p:cNvSpPr/>
            <p:nvPr/>
          </p:nvSpPr>
          <p:spPr>
            <a:xfrm>
              <a:off x="1910791" y="1917764"/>
              <a:ext cx="18933" cy="19007"/>
            </a:xfrm>
            <a:custGeom>
              <a:avLst/>
              <a:gdLst/>
              <a:ahLst/>
              <a:cxnLst/>
              <a:rect l="l" t="t" r="r" b="b"/>
              <a:pathLst>
                <a:path w="257" h="258" extrusionOk="0">
                  <a:moveTo>
                    <a:pt x="127" y="1"/>
                  </a:moveTo>
                  <a:lnTo>
                    <a:pt x="0" y="131"/>
                  </a:lnTo>
                  <a:lnTo>
                    <a:pt x="130" y="257"/>
                  </a:lnTo>
                  <a:lnTo>
                    <a:pt x="257" y="128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53"/>
            <p:cNvSpPr/>
            <p:nvPr/>
          </p:nvSpPr>
          <p:spPr>
            <a:xfrm>
              <a:off x="1918453" y="2116381"/>
              <a:ext cx="18933" cy="17681"/>
            </a:xfrm>
            <a:custGeom>
              <a:avLst/>
              <a:gdLst/>
              <a:ahLst/>
              <a:cxnLst/>
              <a:rect l="l" t="t" r="r" b="b"/>
              <a:pathLst>
                <a:path w="257" h="240" extrusionOk="0">
                  <a:moveTo>
                    <a:pt x="127" y="1"/>
                  </a:moveTo>
                  <a:lnTo>
                    <a:pt x="1" y="130"/>
                  </a:lnTo>
                  <a:lnTo>
                    <a:pt x="115" y="240"/>
                  </a:lnTo>
                  <a:lnTo>
                    <a:pt x="151" y="235"/>
                  </a:lnTo>
                  <a:lnTo>
                    <a:pt x="257" y="12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53"/>
            <p:cNvSpPr/>
            <p:nvPr/>
          </p:nvSpPr>
          <p:spPr>
            <a:xfrm>
              <a:off x="1910202" y="1877245"/>
              <a:ext cx="18933" cy="18933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7" y="0"/>
                  </a:moveTo>
                  <a:lnTo>
                    <a:pt x="0" y="130"/>
                  </a:lnTo>
                  <a:lnTo>
                    <a:pt x="130" y="257"/>
                  </a:lnTo>
                  <a:lnTo>
                    <a:pt x="257" y="1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53"/>
            <p:cNvSpPr/>
            <p:nvPr/>
          </p:nvSpPr>
          <p:spPr>
            <a:xfrm>
              <a:off x="1908802" y="1823539"/>
              <a:ext cx="18933" cy="19007"/>
            </a:xfrm>
            <a:custGeom>
              <a:avLst/>
              <a:gdLst/>
              <a:ahLst/>
              <a:cxnLst/>
              <a:rect l="l" t="t" r="r" b="b"/>
              <a:pathLst>
                <a:path w="257" h="258" extrusionOk="0">
                  <a:moveTo>
                    <a:pt x="127" y="1"/>
                  </a:moveTo>
                  <a:lnTo>
                    <a:pt x="0" y="131"/>
                  </a:lnTo>
                  <a:lnTo>
                    <a:pt x="130" y="257"/>
                  </a:lnTo>
                  <a:lnTo>
                    <a:pt x="257" y="128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53"/>
            <p:cNvSpPr/>
            <p:nvPr/>
          </p:nvSpPr>
          <p:spPr>
            <a:xfrm>
              <a:off x="2018866" y="1914449"/>
              <a:ext cx="8251" cy="4273"/>
            </a:xfrm>
            <a:custGeom>
              <a:avLst/>
              <a:gdLst/>
              <a:ahLst/>
              <a:cxnLst/>
              <a:rect l="l" t="t" r="r" b="b"/>
              <a:pathLst>
                <a:path w="112" h="58" extrusionOk="0">
                  <a:moveTo>
                    <a:pt x="56" y="0"/>
                  </a:moveTo>
                  <a:lnTo>
                    <a:pt x="0" y="57"/>
                  </a:lnTo>
                  <a:lnTo>
                    <a:pt x="111" y="54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53"/>
            <p:cNvSpPr/>
            <p:nvPr/>
          </p:nvSpPr>
          <p:spPr>
            <a:xfrm>
              <a:off x="2071467" y="1913712"/>
              <a:ext cx="5894" cy="3241"/>
            </a:xfrm>
            <a:custGeom>
              <a:avLst/>
              <a:gdLst/>
              <a:ahLst/>
              <a:cxnLst/>
              <a:rect l="l" t="t" r="r" b="b"/>
              <a:pathLst>
                <a:path w="80" h="44" extrusionOk="0">
                  <a:moveTo>
                    <a:pt x="40" y="1"/>
                  </a:moveTo>
                  <a:lnTo>
                    <a:pt x="0" y="43"/>
                  </a:lnTo>
                  <a:lnTo>
                    <a:pt x="79" y="39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53"/>
            <p:cNvSpPr/>
            <p:nvPr/>
          </p:nvSpPr>
          <p:spPr>
            <a:xfrm>
              <a:off x="1856275" y="1823024"/>
              <a:ext cx="18860" cy="18933"/>
            </a:xfrm>
            <a:custGeom>
              <a:avLst/>
              <a:gdLst/>
              <a:ahLst/>
              <a:cxnLst/>
              <a:rect l="l" t="t" r="r" b="b"/>
              <a:pathLst>
                <a:path w="256" h="257" extrusionOk="0">
                  <a:moveTo>
                    <a:pt x="126" y="0"/>
                  </a:moveTo>
                  <a:lnTo>
                    <a:pt x="1" y="130"/>
                  </a:lnTo>
                  <a:lnTo>
                    <a:pt x="131" y="257"/>
                  </a:lnTo>
                  <a:lnTo>
                    <a:pt x="256" y="127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53"/>
            <p:cNvSpPr/>
            <p:nvPr/>
          </p:nvSpPr>
          <p:spPr>
            <a:xfrm>
              <a:off x="1912633" y="1972870"/>
              <a:ext cx="18933" cy="18933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7" y="0"/>
                  </a:moveTo>
                  <a:lnTo>
                    <a:pt x="0" y="130"/>
                  </a:lnTo>
                  <a:lnTo>
                    <a:pt x="130" y="257"/>
                  </a:lnTo>
                  <a:lnTo>
                    <a:pt x="257" y="1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53"/>
            <p:cNvSpPr/>
            <p:nvPr/>
          </p:nvSpPr>
          <p:spPr>
            <a:xfrm>
              <a:off x="1857011" y="1875919"/>
              <a:ext cx="18933" cy="19007"/>
            </a:xfrm>
            <a:custGeom>
              <a:avLst/>
              <a:gdLst/>
              <a:ahLst/>
              <a:cxnLst/>
              <a:rect l="l" t="t" r="r" b="b"/>
              <a:pathLst>
                <a:path w="257" h="258" extrusionOk="0">
                  <a:moveTo>
                    <a:pt x="127" y="1"/>
                  </a:moveTo>
                  <a:lnTo>
                    <a:pt x="0" y="131"/>
                  </a:lnTo>
                  <a:lnTo>
                    <a:pt x="130" y="257"/>
                  </a:lnTo>
                  <a:lnTo>
                    <a:pt x="257" y="127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53"/>
            <p:cNvSpPr/>
            <p:nvPr/>
          </p:nvSpPr>
          <p:spPr>
            <a:xfrm>
              <a:off x="1858190" y="1917249"/>
              <a:ext cx="18933" cy="18933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7" y="0"/>
                  </a:moveTo>
                  <a:lnTo>
                    <a:pt x="0" y="130"/>
                  </a:lnTo>
                  <a:lnTo>
                    <a:pt x="130" y="256"/>
                  </a:lnTo>
                  <a:lnTo>
                    <a:pt x="257" y="1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53"/>
            <p:cNvSpPr/>
            <p:nvPr/>
          </p:nvSpPr>
          <p:spPr>
            <a:xfrm>
              <a:off x="1913812" y="2014126"/>
              <a:ext cx="18860" cy="18933"/>
            </a:xfrm>
            <a:custGeom>
              <a:avLst/>
              <a:gdLst/>
              <a:ahLst/>
              <a:cxnLst/>
              <a:rect l="l" t="t" r="r" b="b"/>
              <a:pathLst>
                <a:path w="256" h="257" extrusionOk="0">
                  <a:moveTo>
                    <a:pt x="125" y="0"/>
                  </a:moveTo>
                  <a:lnTo>
                    <a:pt x="0" y="130"/>
                  </a:lnTo>
                  <a:lnTo>
                    <a:pt x="130" y="257"/>
                  </a:lnTo>
                  <a:lnTo>
                    <a:pt x="255" y="127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53"/>
            <p:cNvSpPr/>
            <p:nvPr/>
          </p:nvSpPr>
          <p:spPr>
            <a:xfrm>
              <a:off x="1917495" y="2075199"/>
              <a:ext cx="19007" cy="19007"/>
            </a:xfrm>
            <a:custGeom>
              <a:avLst/>
              <a:gdLst/>
              <a:ahLst/>
              <a:cxnLst/>
              <a:rect l="l" t="t" r="r" b="b"/>
              <a:pathLst>
                <a:path w="258" h="258" extrusionOk="0">
                  <a:moveTo>
                    <a:pt x="128" y="1"/>
                  </a:moveTo>
                  <a:lnTo>
                    <a:pt x="1" y="131"/>
                  </a:lnTo>
                  <a:lnTo>
                    <a:pt x="131" y="257"/>
                  </a:lnTo>
                  <a:lnTo>
                    <a:pt x="257" y="127"/>
                  </a:lnTo>
                  <a:lnTo>
                    <a:pt x="1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53"/>
            <p:cNvSpPr/>
            <p:nvPr/>
          </p:nvSpPr>
          <p:spPr>
            <a:xfrm>
              <a:off x="1759029" y="1972354"/>
              <a:ext cx="19007" cy="19007"/>
            </a:xfrm>
            <a:custGeom>
              <a:avLst/>
              <a:gdLst/>
              <a:ahLst/>
              <a:cxnLst/>
              <a:rect l="l" t="t" r="r" b="b"/>
              <a:pathLst>
                <a:path w="258" h="258" extrusionOk="0">
                  <a:moveTo>
                    <a:pt x="127" y="1"/>
                  </a:moveTo>
                  <a:lnTo>
                    <a:pt x="1" y="131"/>
                  </a:lnTo>
                  <a:lnTo>
                    <a:pt x="131" y="257"/>
                  </a:lnTo>
                  <a:lnTo>
                    <a:pt x="257" y="127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53"/>
            <p:cNvSpPr/>
            <p:nvPr/>
          </p:nvSpPr>
          <p:spPr>
            <a:xfrm>
              <a:off x="2164513" y="1871941"/>
              <a:ext cx="18933" cy="18860"/>
            </a:xfrm>
            <a:custGeom>
              <a:avLst/>
              <a:gdLst/>
              <a:ahLst/>
              <a:cxnLst/>
              <a:rect l="l" t="t" r="r" b="b"/>
              <a:pathLst>
                <a:path w="257" h="256" extrusionOk="0">
                  <a:moveTo>
                    <a:pt x="127" y="1"/>
                  </a:moveTo>
                  <a:lnTo>
                    <a:pt x="0" y="131"/>
                  </a:lnTo>
                  <a:lnTo>
                    <a:pt x="130" y="256"/>
                  </a:lnTo>
                  <a:lnTo>
                    <a:pt x="257" y="12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53"/>
            <p:cNvSpPr/>
            <p:nvPr/>
          </p:nvSpPr>
          <p:spPr>
            <a:xfrm>
              <a:off x="2163777" y="1819045"/>
              <a:ext cx="19007" cy="18933"/>
            </a:xfrm>
            <a:custGeom>
              <a:avLst/>
              <a:gdLst/>
              <a:ahLst/>
              <a:cxnLst/>
              <a:rect l="l" t="t" r="r" b="b"/>
              <a:pathLst>
                <a:path w="258" h="257" extrusionOk="0">
                  <a:moveTo>
                    <a:pt x="128" y="0"/>
                  </a:moveTo>
                  <a:lnTo>
                    <a:pt x="1" y="130"/>
                  </a:lnTo>
                  <a:lnTo>
                    <a:pt x="131" y="257"/>
                  </a:lnTo>
                  <a:lnTo>
                    <a:pt x="257" y="127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53"/>
            <p:cNvSpPr/>
            <p:nvPr/>
          </p:nvSpPr>
          <p:spPr>
            <a:xfrm>
              <a:off x="1965823" y="1915702"/>
              <a:ext cx="8104" cy="4273"/>
            </a:xfrm>
            <a:custGeom>
              <a:avLst/>
              <a:gdLst/>
              <a:ahLst/>
              <a:cxnLst/>
              <a:rect l="l" t="t" r="r" b="b"/>
              <a:pathLst>
                <a:path w="110" h="58" extrusionOk="0">
                  <a:moveTo>
                    <a:pt x="54" y="0"/>
                  </a:moveTo>
                  <a:lnTo>
                    <a:pt x="0" y="57"/>
                  </a:lnTo>
                  <a:lnTo>
                    <a:pt x="109" y="54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53"/>
            <p:cNvSpPr/>
            <p:nvPr/>
          </p:nvSpPr>
          <p:spPr>
            <a:xfrm>
              <a:off x="2114933" y="1872530"/>
              <a:ext cx="18860" cy="19007"/>
            </a:xfrm>
            <a:custGeom>
              <a:avLst/>
              <a:gdLst/>
              <a:ahLst/>
              <a:cxnLst/>
              <a:rect l="l" t="t" r="r" b="b"/>
              <a:pathLst>
                <a:path w="256" h="258" extrusionOk="0">
                  <a:moveTo>
                    <a:pt x="126" y="1"/>
                  </a:moveTo>
                  <a:lnTo>
                    <a:pt x="1" y="131"/>
                  </a:lnTo>
                  <a:lnTo>
                    <a:pt x="129" y="257"/>
                  </a:lnTo>
                  <a:lnTo>
                    <a:pt x="25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53"/>
            <p:cNvSpPr/>
            <p:nvPr/>
          </p:nvSpPr>
          <p:spPr>
            <a:xfrm>
              <a:off x="1967886" y="2115423"/>
              <a:ext cx="7883" cy="8472"/>
            </a:xfrm>
            <a:custGeom>
              <a:avLst/>
              <a:gdLst/>
              <a:ahLst/>
              <a:cxnLst/>
              <a:rect l="l" t="t" r="r" b="b"/>
              <a:pathLst>
                <a:path w="107" h="115" extrusionOk="0">
                  <a:moveTo>
                    <a:pt x="107" y="1"/>
                  </a:moveTo>
                  <a:lnTo>
                    <a:pt x="1" y="109"/>
                  </a:lnTo>
                  <a:lnTo>
                    <a:pt x="7" y="115"/>
                  </a:lnTo>
                  <a:cubicBezTo>
                    <a:pt x="47" y="83"/>
                    <a:pt x="80" y="45"/>
                    <a:pt x="107" y="1"/>
                  </a:cubicBezTo>
                  <a:close/>
                </a:path>
              </a:pathLst>
            </a:custGeom>
            <a:solidFill>
              <a:srgbClr val="E5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53"/>
            <p:cNvSpPr/>
            <p:nvPr/>
          </p:nvSpPr>
          <p:spPr>
            <a:xfrm>
              <a:off x="1959635" y="1874741"/>
              <a:ext cx="18933" cy="19007"/>
            </a:xfrm>
            <a:custGeom>
              <a:avLst/>
              <a:gdLst/>
              <a:ahLst/>
              <a:cxnLst/>
              <a:rect l="l" t="t" r="r" b="b"/>
              <a:pathLst>
                <a:path w="257" h="258" extrusionOk="0">
                  <a:moveTo>
                    <a:pt x="127" y="1"/>
                  </a:moveTo>
                  <a:lnTo>
                    <a:pt x="0" y="131"/>
                  </a:lnTo>
                  <a:lnTo>
                    <a:pt x="130" y="257"/>
                  </a:lnTo>
                  <a:lnTo>
                    <a:pt x="257" y="128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53"/>
            <p:cNvSpPr/>
            <p:nvPr/>
          </p:nvSpPr>
          <p:spPr>
            <a:xfrm>
              <a:off x="2062700" y="1819045"/>
              <a:ext cx="19007" cy="18860"/>
            </a:xfrm>
            <a:custGeom>
              <a:avLst/>
              <a:gdLst/>
              <a:ahLst/>
              <a:cxnLst/>
              <a:rect l="l" t="t" r="r" b="b"/>
              <a:pathLst>
                <a:path w="258" h="256" extrusionOk="0">
                  <a:moveTo>
                    <a:pt x="127" y="0"/>
                  </a:moveTo>
                  <a:lnTo>
                    <a:pt x="1" y="130"/>
                  </a:lnTo>
                  <a:lnTo>
                    <a:pt x="130" y="255"/>
                  </a:lnTo>
                  <a:lnTo>
                    <a:pt x="257" y="125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53"/>
            <p:cNvSpPr/>
            <p:nvPr/>
          </p:nvSpPr>
          <p:spPr>
            <a:xfrm>
              <a:off x="2114859" y="1820666"/>
              <a:ext cx="18933" cy="18933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7" y="0"/>
                  </a:moveTo>
                  <a:lnTo>
                    <a:pt x="0" y="130"/>
                  </a:lnTo>
                  <a:lnTo>
                    <a:pt x="130" y="257"/>
                  </a:lnTo>
                  <a:lnTo>
                    <a:pt x="257" y="1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53"/>
            <p:cNvSpPr/>
            <p:nvPr/>
          </p:nvSpPr>
          <p:spPr>
            <a:xfrm>
              <a:off x="1756156" y="1876067"/>
              <a:ext cx="18933" cy="18933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7" y="0"/>
                  </a:moveTo>
                  <a:lnTo>
                    <a:pt x="0" y="130"/>
                  </a:lnTo>
                  <a:lnTo>
                    <a:pt x="130" y="257"/>
                  </a:lnTo>
                  <a:lnTo>
                    <a:pt x="257" y="1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53"/>
            <p:cNvSpPr/>
            <p:nvPr/>
          </p:nvSpPr>
          <p:spPr>
            <a:xfrm>
              <a:off x="2011425" y="1819856"/>
              <a:ext cx="18933" cy="18860"/>
            </a:xfrm>
            <a:custGeom>
              <a:avLst/>
              <a:gdLst/>
              <a:ahLst/>
              <a:cxnLst/>
              <a:rect l="l" t="t" r="r" b="b"/>
              <a:pathLst>
                <a:path w="257" h="256" extrusionOk="0">
                  <a:moveTo>
                    <a:pt x="127" y="0"/>
                  </a:moveTo>
                  <a:lnTo>
                    <a:pt x="0" y="130"/>
                  </a:lnTo>
                  <a:lnTo>
                    <a:pt x="130" y="255"/>
                  </a:lnTo>
                  <a:lnTo>
                    <a:pt x="257" y="125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53"/>
            <p:cNvSpPr/>
            <p:nvPr/>
          </p:nvSpPr>
          <p:spPr>
            <a:xfrm>
              <a:off x="1960028" y="1826292"/>
              <a:ext cx="19081" cy="19081"/>
            </a:xfrm>
            <a:custGeom>
              <a:avLst/>
              <a:gdLst/>
              <a:ahLst/>
              <a:cxnLst/>
              <a:rect l="l" t="t" r="r" b="b"/>
              <a:pathLst>
                <a:path w="259" h="259" extrusionOk="0">
                  <a:moveTo>
                    <a:pt x="128" y="1"/>
                  </a:moveTo>
                  <a:lnTo>
                    <a:pt x="1" y="132"/>
                  </a:lnTo>
                  <a:lnTo>
                    <a:pt x="132" y="259"/>
                  </a:lnTo>
                  <a:lnTo>
                    <a:pt x="259" y="127"/>
                  </a:lnTo>
                  <a:lnTo>
                    <a:pt x="1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53"/>
            <p:cNvSpPr/>
            <p:nvPr/>
          </p:nvSpPr>
          <p:spPr>
            <a:xfrm>
              <a:off x="2063511" y="1871867"/>
              <a:ext cx="18860" cy="18933"/>
            </a:xfrm>
            <a:custGeom>
              <a:avLst/>
              <a:gdLst/>
              <a:ahLst/>
              <a:cxnLst/>
              <a:rect l="l" t="t" r="r" b="b"/>
              <a:pathLst>
                <a:path w="256" h="257" extrusionOk="0">
                  <a:moveTo>
                    <a:pt x="127" y="0"/>
                  </a:moveTo>
                  <a:lnTo>
                    <a:pt x="1" y="130"/>
                  </a:lnTo>
                  <a:lnTo>
                    <a:pt x="130" y="257"/>
                  </a:lnTo>
                  <a:lnTo>
                    <a:pt x="256" y="1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53"/>
            <p:cNvSpPr/>
            <p:nvPr/>
          </p:nvSpPr>
          <p:spPr>
            <a:xfrm>
              <a:off x="2012825" y="1873488"/>
              <a:ext cx="18933" cy="18933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7" y="0"/>
                  </a:moveTo>
                  <a:lnTo>
                    <a:pt x="0" y="130"/>
                  </a:lnTo>
                  <a:lnTo>
                    <a:pt x="130" y="257"/>
                  </a:lnTo>
                  <a:lnTo>
                    <a:pt x="257" y="1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53"/>
            <p:cNvSpPr/>
            <p:nvPr/>
          </p:nvSpPr>
          <p:spPr>
            <a:xfrm>
              <a:off x="1730224" y="2123748"/>
              <a:ext cx="2063" cy="2063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" y="0"/>
                  </a:moveTo>
                  <a:cubicBezTo>
                    <a:pt x="9" y="10"/>
                    <a:pt x="18" y="19"/>
                    <a:pt x="26" y="27"/>
                  </a:cubicBezTo>
                  <a:lnTo>
                    <a:pt x="28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5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53"/>
            <p:cNvSpPr/>
            <p:nvPr/>
          </p:nvSpPr>
          <p:spPr>
            <a:xfrm>
              <a:off x="1650733" y="1825086"/>
              <a:ext cx="18933" cy="18933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7" y="1"/>
                  </a:moveTo>
                  <a:lnTo>
                    <a:pt x="0" y="130"/>
                  </a:lnTo>
                  <a:lnTo>
                    <a:pt x="130" y="257"/>
                  </a:lnTo>
                  <a:lnTo>
                    <a:pt x="257" y="127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53"/>
            <p:cNvSpPr/>
            <p:nvPr/>
          </p:nvSpPr>
          <p:spPr>
            <a:xfrm>
              <a:off x="1765144" y="2116013"/>
              <a:ext cx="18933" cy="19007"/>
            </a:xfrm>
            <a:custGeom>
              <a:avLst/>
              <a:gdLst/>
              <a:ahLst/>
              <a:cxnLst/>
              <a:rect l="l" t="t" r="r" b="b"/>
              <a:pathLst>
                <a:path w="257" h="258" extrusionOk="0">
                  <a:moveTo>
                    <a:pt x="127" y="1"/>
                  </a:moveTo>
                  <a:lnTo>
                    <a:pt x="0" y="131"/>
                  </a:lnTo>
                  <a:lnTo>
                    <a:pt x="130" y="257"/>
                  </a:lnTo>
                  <a:lnTo>
                    <a:pt x="256" y="128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53"/>
            <p:cNvSpPr/>
            <p:nvPr/>
          </p:nvSpPr>
          <p:spPr>
            <a:xfrm>
              <a:off x="1755788" y="1823687"/>
              <a:ext cx="18933" cy="18933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7" y="1"/>
                  </a:moveTo>
                  <a:lnTo>
                    <a:pt x="0" y="130"/>
                  </a:lnTo>
                  <a:lnTo>
                    <a:pt x="130" y="257"/>
                  </a:lnTo>
                  <a:lnTo>
                    <a:pt x="257" y="127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53"/>
            <p:cNvSpPr/>
            <p:nvPr/>
          </p:nvSpPr>
          <p:spPr>
            <a:xfrm>
              <a:off x="1651175" y="1877687"/>
              <a:ext cx="18933" cy="18860"/>
            </a:xfrm>
            <a:custGeom>
              <a:avLst/>
              <a:gdLst/>
              <a:ahLst/>
              <a:cxnLst/>
              <a:rect l="l" t="t" r="r" b="b"/>
              <a:pathLst>
                <a:path w="257" h="256" extrusionOk="0">
                  <a:moveTo>
                    <a:pt x="127" y="0"/>
                  </a:moveTo>
                  <a:lnTo>
                    <a:pt x="1" y="129"/>
                  </a:lnTo>
                  <a:lnTo>
                    <a:pt x="130" y="255"/>
                  </a:lnTo>
                  <a:lnTo>
                    <a:pt x="257" y="126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53"/>
            <p:cNvSpPr/>
            <p:nvPr/>
          </p:nvSpPr>
          <p:spPr>
            <a:xfrm>
              <a:off x="1966707" y="2072547"/>
              <a:ext cx="12082" cy="18933"/>
            </a:xfrm>
            <a:custGeom>
              <a:avLst/>
              <a:gdLst/>
              <a:ahLst/>
              <a:cxnLst/>
              <a:rect l="l" t="t" r="r" b="b"/>
              <a:pathLst>
                <a:path w="164" h="257" extrusionOk="0">
                  <a:moveTo>
                    <a:pt x="128" y="0"/>
                  </a:moveTo>
                  <a:lnTo>
                    <a:pt x="1" y="130"/>
                  </a:lnTo>
                  <a:lnTo>
                    <a:pt x="131" y="257"/>
                  </a:lnTo>
                  <a:lnTo>
                    <a:pt x="164" y="224"/>
                  </a:lnTo>
                  <a:lnTo>
                    <a:pt x="132" y="5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53"/>
            <p:cNvSpPr/>
            <p:nvPr/>
          </p:nvSpPr>
          <p:spPr>
            <a:xfrm>
              <a:off x="1961845" y="1978543"/>
              <a:ext cx="1694" cy="2873"/>
            </a:xfrm>
            <a:custGeom>
              <a:avLst/>
              <a:gdLst/>
              <a:ahLst/>
              <a:cxnLst/>
              <a:rect l="l" t="t" r="r" b="b"/>
              <a:pathLst>
                <a:path w="23" h="39" extrusionOk="0">
                  <a:moveTo>
                    <a:pt x="18" y="1"/>
                  </a:moveTo>
                  <a:lnTo>
                    <a:pt x="0" y="16"/>
                  </a:lnTo>
                  <a:lnTo>
                    <a:pt x="23" y="3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53"/>
            <p:cNvSpPr/>
            <p:nvPr/>
          </p:nvSpPr>
          <p:spPr>
            <a:xfrm>
              <a:off x="1963024" y="2015673"/>
              <a:ext cx="7146" cy="12377"/>
            </a:xfrm>
            <a:custGeom>
              <a:avLst/>
              <a:gdLst/>
              <a:ahLst/>
              <a:cxnLst/>
              <a:rect l="l" t="t" r="r" b="b"/>
              <a:pathLst>
                <a:path w="97" h="168" extrusionOk="0">
                  <a:moveTo>
                    <a:pt x="73" y="0"/>
                  </a:moveTo>
                  <a:lnTo>
                    <a:pt x="0" y="73"/>
                  </a:lnTo>
                  <a:lnTo>
                    <a:pt x="97" y="168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53"/>
            <p:cNvSpPr/>
            <p:nvPr/>
          </p:nvSpPr>
          <p:spPr>
            <a:xfrm>
              <a:off x="1703776" y="1823539"/>
              <a:ext cx="18933" cy="19007"/>
            </a:xfrm>
            <a:custGeom>
              <a:avLst/>
              <a:gdLst/>
              <a:ahLst/>
              <a:cxnLst/>
              <a:rect l="l" t="t" r="r" b="b"/>
              <a:pathLst>
                <a:path w="257" h="258" extrusionOk="0">
                  <a:moveTo>
                    <a:pt x="127" y="1"/>
                  </a:moveTo>
                  <a:lnTo>
                    <a:pt x="0" y="131"/>
                  </a:lnTo>
                  <a:lnTo>
                    <a:pt x="130" y="257"/>
                  </a:lnTo>
                  <a:lnTo>
                    <a:pt x="257" y="128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53"/>
            <p:cNvSpPr/>
            <p:nvPr/>
          </p:nvSpPr>
          <p:spPr>
            <a:xfrm>
              <a:off x="1704365" y="1876288"/>
              <a:ext cx="18933" cy="18933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7" y="0"/>
                  </a:moveTo>
                  <a:lnTo>
                    <a:pt x="0" y="130"/>
                  </a:lnTo>
                  <a:lnTo>
                    <a:pt x="130" y="257"/>
                  </a:lnTo>
                  <a:lnTo>
                    <a:pt x="257" y="127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53"/>
            <p:cNvSpPr/>
            <p:nvPr/>
          </p:nvSpPr>
          <p:spPr>
            <a:xfrm>
              <a:off x="1725803" y="2080356"/>
              <a:ext cx="5452" cy="9503"/>
            </a:xfrm>
            <a:custGeom>
              <a:avLst/>
              <a:gdLst/>
              <a:ahLst/>
              <a:cxnLst/>
              <a:rect l="l" t="t" r="r" b="b"/>
              <a:pathLst>
                <a:path w="74" h="129" extrusionOk="0">
                  <a:moveTo>
                    <a:pt x="16" y="1"/>
                  </a:moveTo>
                  <a:lnTo>
                    <a:pt x="1" y="129"/>
                  </a:lnTo>
                  <a:lnTo>
                    <a:pt x="73" y="54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53"/>
            <p:cNvSpPr/>
            <p:nvPr/>
          </p:nvSpPr>
          <p:spPr>
            <a:xfrm>
              <a:off x="1606751" y="1848440"/>
              <a:ext cx="606230" cy="19375"/>
            </a:xfrm>
            <a:custGeom>
              <a:avLst/>
              <a:gdLst/>
              <a:ahLst/>
              <a:cxnLst/>
              <a:rect l="l" t="t" r="r" b="b"/>
              <a:pathLst>
                <a:path w="8229" h="263" extrusionOk="0">
                  <a:moveTo>
                    <a:pt x="26" y="0"/>
                  </a:moveTo>
                  <a:lnTo>
                    <a:pt x="0" y="144"/>
                  </a:lnTo>
                  <a:lnTo>
                    <a:pt x="8228" y="263"/>
                  </a:lnTo>
                  <a:lnTo>
                    <a:pt x="8228" y="119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53"/>
            <p:cNvSpPr/>
            <p:nvPr/>
          </p:nvSpPr>
          <p:spPr>
            <a:xfrm>
              <a:off x="1742821" y="1946128"/>
              <a:ext cx="99012" cy="12082"/>
            </a:xfrm>
            <a:custGeom>
              <a:avLst/>
              <a:gdLst/>
              <a:ahLst/>
              <a:cxnLst/>
              <a:rect l="l" t="t" r="r" b="b"/>
              <a:pathLst>
                <a:path w="1344" h="164" extrusionOk="0">
                  <a:moveTo>
                    <a:pt x="18" y="1"/>
                  </a:moveTo>
                  <a:lnTo>
                    <a:pt x="1" y="145"/>
                  </a:lnTo>
                  <a:lnTo>
                    <a:pt x="1324" y="164"/>
                  </a:lnTo>
                  <a:lnTo>
                    <a:pt x="1343" y="20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EFE5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53"/>
            <p:cNvSpPr/>
            <p:nvPr/>
          </p:nvSpPr>
          <p:spPr>
            <a:xfrm>
              <a:off x="1860842" y="1947896"/>
              <a:ext cx="99676" cy="12082"/>
            </a:xfrm>
            <a:custGeom>
              <a:avLst/>
              <a:gdLst/>
              <a:ahLst/>
              <a:cxnLst/>
              <a:rect l="l" t="t" r="r" b="b"/>
              <a:pathLst>
                <a:path w="1353" h="164" extrusionOk="0">
                  <a:moveTo>
                    <a:pt x="1" y="0"/>
                  </a:moveTo>
                  <a:lnTo>
                    <a:pt x="21" y="143"/>
                  </a:lnTo>
                  <a:lnTo>
                    <a:pt x="1352" y="163"/>
                  </a:lnTo>
                  <a:lnTo>
                    <a:pt x="1332" y="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5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53"/>
            <p:cNvSpPr/>
            <p:nvPr/>
          </p:nvSpPr>
          <p:spPr>
            <a:xfrm>
              <a:off x="1729782" y="2048309"/>
              <a:ext cx="98939" cy="11935"/>
            </a:xfrm>
            <a:custGeom>
              <a:avLst/>
              <a:gdLst/>
              <a:ahLst/>
              <a:cxnLst/>
              <a:rect l="l" t="t" r="r" b="b"/>
              <a:pathLst>
                <a:path w="1343" h="162" extrusionOk="0">
                  <a:moveTo>
                    <a:pt x="19" y="0"/>
                  </a:moveTo>
                  <a:lnTo>
                    <a:pt x="0" y="143"/>
                  </a:lnTo>
                  <a:lnTo>
                    <a:pt x="1325" y="162"/>
                  </a:lnTo>
                  <a:lnTo>
                    <a:pt x="1343" y="1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EFE5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53"/>
            <p:cNvSpPr/>
            <p:nvPr/>
          </p:nvSpPr>
          <p:spPr>
            <a:xfrm>
              <a:off x="1875282" y="2050372"/>
              <a:ext cx="99676" cy="12082"/>
            </a:xfrm>
            <a:custGeom>
              <a:avLst/>
              <a:gdLst/>
              <a:ahLst/>
              <a:cxnLst/>
              <a:rect l="l" t="t" r="r" b="b"/>
              <a:pathLst>
                <a:path w="1353" h="164" extrusionOk="0">
                  <a:moveTo>
                    <a:pt x="1" y="1"/>
                  </a:moveTo>
                  <a:lnTo>
                    <a:pt x="21" y="145"/>
                  </a:lnTo>
                  <a:lnTo>
                    <a:pt x="1353" y="164"/>
                  </a:lnTo>
                  <a:lnTo>
                    <a:pt x="1334" y="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5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5" name="Google Shape;3345;p53"/>
          <p:cNvGrpSpPr/>
          <p:nvPr/>
        </p:nvGrpSpPr>
        <p:grpSpPr>
          <a:xfrm>
            <a:off x="1120077" y="3266844"/>
            <a:ext cx="872943" cy="908546"/>
            <a:chOff x="613958" y="2595013"/>
            <a:chExt cx="965538" cy="1004917"/>
          </a:xfrm>
        </p:grpSpPr>
        <p:sp>
          <p:nvSpPr>
            <p:cNvPr id="3346" name="Google Shape;3346;p53"/>
            <p:cNvSpPr/>
            <p:nvPr/>
          </p:nvSpPr>
          <p:spPr>
            <a:xfrm>
              <a:off x="613958" y="2962292"/>
              <a:ext cx="329074" cy="192172"/>
            </a:xfrm>
            <a:custGeom>
              <a:avLst/>
              <a:gdLst/>
              <a:ahLst/>
              <a:cxnLst/>
              <a:rect l="l" t="t" r="r" b="b"/>
              <a:pathLst>
                <a:path w="6192" h="3616" extrusionOk="0">
                  <a:moveTo>
                    <a:pt x="5583" y="1"/>
                  </a:moveTo>
                  <a:cubicBezTo>
                    <a:pt x="5573" y="1"/>
                    <a:pt x="5563" y="1"/>
                    <a:pt x="5553" y="2"/>
                  </a:cubicBezTo>
                  <a:cubicBezTo>
                    <a:pt x="4564" y="68"/>
                    <a:pt x="2150" y="347"/>
                    <a:pt x="277" y="1502"/>
                  </a:cubicBezTo>
                  <a:cubicBezTo>
                    <a:pt x="83" y="1621"/>
                    <a:pt x="0" y="1862"/>
                    <a:pt x="81" y="2077"/>
                  </a:cubicBezTo>
                  <a:lnTo>
                    <a:pt x="548" y="3308"/>
                  </a:lnTo>
                  <a:cubicBezTo>
                    <a:pt x="620" y="3500"/>
                    <a:pt x="800" y="3615"/>
                    <a:pt x="990" y="3615"/>
                  </a:cubicBezTo>
                  <a:cubicBezTo>
                    <a:pt x="1057" y="3615"/>
                    <a:pt x="1124" y="3601"/>
                    <a:pt x="1189" y="3571"/>
                  </a:cubicBezTo>
                  <a:cubicBezTo>
                    <a:pt x="2045" y="3172"/>
                    <a:pt x="3924" y="2599"/>
                    <a:pt x="5787" y="1985"/>
                  </a:cubicBezTo>
                  <a:cubicBezTo>
                    <a:pt x="6020" y="1909"/>
                    <a:pt x="6191" y="1716"/>
                    <a:pt x="6166" y="1472"/>
                  </a:cubicBezTo>
                  <a:lnTo>
                    <a:pt x="6053" y="424"/>
                  </a:lnTo>
                  <a:cubicBezTo>
                    <a:pt x="6027" y="181"/>
                    <a:pt x="5824" y="1"/>
                    <a:pt x="55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53"/>
            <p:cNvSpPr/>
            <p:nvPr/>
          </p:nvSpPr>
          <p:spPr>
            <a:xfrm>
              <a:off x="946377" y="2595013"/>
              <a:ext cx="329074" cy="192172"/>
            </a:xfrm>
            <a:custGeom>
              <a:avLst/>
              <a:gdLst/>
              <a:ahLst/>
              <a:cxnLst/>
              <a:rect l="l" t="t" r="r" b="b"/>
              <a:pathLst>
                <a:path w="6192" h="3616" extrusionOk="0">
                  <a:moveTo>
                    <a:pt x="5584" y="1"/>
                  </a:moveTo>
                  <a:cubicBezTo>
                    <a:pt x="5574" y="1"/>
                    <a:pt x="5564" y="1"/>
                    <a:pt x="5554" y="2"/>
                  </a:cubicBezTo>
                  <a:cubicBezTo>
                    <a:pt x="4564" y="68"/>
                    <a:pt x="2151" y="347"/>
                    <a:pt x="278" y="1502"/>
                  </a:cubicBezTo>
                  <a:cubicBezTo>
                    <a:pt x="83" y="1623"/>
                    <a:pt x="1" y="1863"/>
                    <a:pt x="82" y="2077"/>
                  </a:cubicBezTo>
                  <a:lnTo>
                    <a:pt x="549" y="3309"/>
                  </a:lnTo>
                  <a:cubicBezTo>
                    <a:pt x="620" y="3499"/>
                    <a:pt x="801" y="3615"/>
                    <a:pt x="992" y="3615"/>
                  </a:cubicBezTo>
                  <a:cubicBezTo>
                    <a:pt x="1058" y="3615"/>
                    <a:pt x="1125" y="3601"/>
                    <a:pt x="1190" y="3571"/>
                  </a:cubicBezTo>
                  <a:cubicBezTo>
                    <a:pt x="2048" y="3172"/>
                    <a:pt x="3927" y="2599"/>
                    <a:pt x="5790" y="1985"/>
                  </a:cubicBezTo>
                  <a:cubicBezTo>
                    <a:pt x="6021" y="1909"/>
                    <a:pt x="6192" y="1716"/>
                    <a:pt x="6166" y="1472"/>
                  </a:cubicBezTo>
                  <a:lnTo>
                    <a:pt x="6054" y="425"/>
                  </a:lnTo>
                  <a:cubicBezTo>
                    <a:pt x="6028" y="183"/>
                    <a:pt x="5824" y="1"/>
                    <a:pt x="5584" y="1"/>
                  </a:cubicBezTo>
                  <a:close/>
                </a:path>
              </a:pathLst>
            </a:custGeom>
            <a:solidFill>
              <a:srgbClr val="D647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53"/>
            <p:cNvSpPr/>
            <p:nvPr/>
          </p:nvSpPr>
          <p:spPr>
            <a:xfrm>
              <a:off x="613958" y="2962292"/>
              <a:ext cx="329074" cy="192172"/>
            </a:xfrm>
            <a:custGeom>
              <a:avLst/>
              <a:gdLst/>
              <a:ahLst/>
              <a:cxnLst/>
              <a:rect l="l" t="t" r="r" b="b"/>
              <a:pathLst>
                <a:path w="6192" h="3616" extrusionOk="0">
                  <a:moveTo>
                    <a:pt x="5583" y="1"/>
                  </a:moveTo>
                  <a:cubicBezTo>
                    <a:pt x="5573" y="1"/>
                    <a:pt x="5563" y="1"/>
                    <a:pt x="5553" y="2"/>
                  </a:cubicBezTo>
                  <a:cubicBezTo>
                    <a:pt x="4564" y="68"/>
                    <a:pt x="2150" y="347"/>
                    <a:pt x="277" y="1502"/>
                  </a:cubicBezTo>
                  <a:cubicBezTo>
                    <a:pt x="83" y="1621"/>
                    <a:pt x="0" y="1862"/>
                    <a:pt x="81" y="2077"/>
                  </a:cubicBezTo>
                  <a:lnTo>
                    <a:pt x="548" y="3308"/>
                  </a:lnTo>
                  <a:cubicBezTo>
                    <a:pt x="620" y="3500"/>
                    <a:pt x="800" y="3615"/>
                    <a:pt x="990" y="3615"/>
                  </a:cubicBezTo>
                  <a:cubicBezTo>
                    <a:pt x="1057" y="3615"/>
                    <a:pt x="1124" y="3601"/>
                    <a:pt x="1189" y="3571"/>
                  </a:cubicBezTo>
                  <a:cubicBezTo>
                    <a:pt x="2045" y="3172"/>
                    <a:pt x="3924" y="2599"/>
                    <a:pt x="5787" y="1985"/>
                  </a:cubicBezTo>
                  <a:cubicBezTo>
                    <a:pt x="6020" y="1909"/>
                    <a:pt x="6191" y="1716"/>
                    <a:pt x="6166" y="1472"/>
                  </a:cubicBezTo>
                  <a:lnTo>
                    <a:pt x="6053" y="424"/>
                  </a:lnTo>
                  <a:cubicBezTo>
                    <a:pt x="6027" y="181"/>
                    <a:pt x="5824" y="1"/>
                    <a:pt x="55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53"/>
            <p:cNvSpPr/>
            <p:nvPr/>
          </p:nvSpPr>
          <p:spPr>
            <a:xfrm>
              <a:off x="761169" y="3396266"/>
              <a:ext cx="44163" cy="37308"/>
            </a:xfrm>
            <a:custGeom>
              <a:avLst/>
              <a:gdLst/>
              <a:ahLst/>
              <a:cxnLst/>
              <a:rect l="l" t="t" r="r" b="b"/>
              <a:pathLst>
                <a:path w="831" h="702" extrusionOk="0">
                  <a:moveTo>
                    <a:pt x="464" y="1"/>
                  </a:moveTo>
                  <a:cubicBezTo>
                    <a:pt x="455" y="1"/>
                    <a:pt x="445" y="1"/>
                    <a:pt x="436" y="2"/>
                  </a:cubicBezTo>
                  <a:cubicBezTo>
                    <a:pt x="125" y="27"/>
                    <a:pt x="0" y="417"/>
                    <a:pt x="238" y="618"/>
                  </a:cubicBezTo>
                  <a:cubicBezTo>
                    <a:pt x="306" y="675"/>
                    <a:pt x="385" y="701"/>
                    <a:pt x="461" y="701"/>
                  </a:cubicBezTo>
                  <a:cubicBezTo>
                    <a:pt x="652" y="701"/>
                    <a:pt x="830" y="543"/>
                    <a:pt x="812" y="322"/>
                  </a:cubicBezTo>
                  <a:cubicBezTo>
                    <a:pt x="797" y="140"/>
                    <a:pt x="644" y="1"/>
                    <a:pt x="4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53"/>
            <p:cNvSpPr/>
            <p:nvPr/>
          </p:nvSpPr>
          <p:spPr>
            <a:xfrm>
              <a:off x="820744" y="3383830"/>
              <a:ext cx="44163" cy="37255"/>
            </a:xfrm>
            <a:custGeom>
              <a:avLst/>
              <a:gdLst/>
              <a:ahLst/>
              <a:cxnLst/>
              <a:rect l="l" t="t" r="r" b="b"/>
              <a:pathLst>
                <a:path w="831" h="701" extrusionOk="0">
                  <a:moveTo>
                    <a:pt x="465" y="0"/>
                  </a:moveTo>
                  <a:cubicBezTo>
                    <a:pt x="455" y="0"/>
                    <a:pt x="445" y="1"/>
                    <a:pt x="435" y="2"/>
                  </a:cubicBezTo>
                  <a:cubicBezTo>
                    <a:pt x="125" y="27"/>
                    <a:pt x="0" y="415"/>
                    <a:pt x="238" y="616"/>
                  </a:cubicBezTo>
                  <a:cubicBezTo>
                    <a:pt x="306" y="674"/>
                    <a:pt x="385" y="700"/>
                    <a:pt x="462" y="700"/>
                  </a:cubicBezTo>
                  <a:cubicBezTo>
                    <a:pt x="652" y="700"/>
                    <a:pt x="830" y="542"/>
                    <a:pt x="812" y="321"/>
                  </a:cubicBezTo>
                  <a:cubicBezTo>
                    <a:pt x="797" y="138"/>
                    <a:pt x="645" y="0"/>
                    <a:pt x="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53"/>
            <p:cNvSpPr/>
            <p:nvPr/>
          </p:nvSpPr>
          <p:spPr>
            <a:xfrm>
              <a:off x="883826" y="3367568"/>
              <a:ext cx="44163" cy="37255"/>
            </a:xfrm>
            <a:custGeom>
              <a:avLst/>
              <a:gdLst/>
              <a:ahLst/>
              <a:cxnLst/>
              <a:rect l="l" t="t" r="r" b="b"/>
              <a:pathLst>
                <a:path w="831" h="701" extrusionOk="0">
                  <a:moveTo>
                    <a:pt x="467" y="1"/>
                  </a:moveTo>
                  <a:cubicBezTo>
                    <a:pt x="457" y="1"/>
                    <a:pt x="446" y="1"/>
                    <a:pt x="436" y="2"/>
                  </a:cubicBezTo>
                  <a:cubicBezTo>
                    <a:pt x="124" y="27"/>
                    <a:pt x="0" y="415"/>
                    <a:pt x="238" y="616"/>
                  </a:cubicBezTo>
                  <a:cubicBezTo>
                    <a:pt x="306" y="674"/>
                    <a:pt x="385" y="700"/>
                    <a:pt x="462" y="700"/>
                  </a:cubicBezTo>
                  <a:cubicBezTo>
                    <a:pt x="652" y="700"/>
                    <a:pt x="830" y="543"/>
                    <a:pt x="812" y="322"/>
                  </a:cubicBezTo>
                  <a:cubicBezTo>
                    <a:pt x="797" y="139"/>
                    <a:pt x="645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53"/>
            <p:cNvSpPr/>
            <p:nvPr/>
          </p:nvSpPr>
          <p:spPr>
            <a:xfrm>
              <a:off x="944570" y="3343866"/>
              <a:ext cx="44163" cy="37201"/>
            </a:xfrm>
            <a:custGeom>
              <a:avLst/>
              <a:gdLst/>
              <a:ahLst/>
              <a:cxnLst/>
              <a:rect l="l" t="t" r="r" b="b"/>
              <a:pathLst>
                <a:path w="831" h="700" extrusionOk="0">
                  <a:moveTo>
                    <a:pt x="463" y="1"/>
                  </a:moveTo>
                  <a:cubicBezTo>
                    <a:pt x="453" y="1"/>
                    <a:pt x="444" y="1"/>
                    <a:pt x="434" y="2"/>
                  </a:cubicBezTo>
                  <a:cubicBezTo>
                    <a:pt x="124" y="27"/>
                    <a:pt x="0" y="415"/>
                    <a:pt x="238" y="616"/>
                  </a:cubicBezTo>
                  <a:cubicBezTo>
                    <a:pt x="306" y="674"/>
                    <a:pt x="385" y="700"/>
                    <a:pt x="462" y="700"/>
                  </a:cubicBezTo>
                  <a:cubicBezTo>
                    <a:pt x="652" y="700"/>
                    <a:pt x="830" y="542"/>
                    <a:pt x="812" y="321"/>
                  </a:cubicBezTo>
                  <a:cubicBezTo>
                    <a:pt x="796" y="138"/>
                    <a:pt x="644" y="1"/>
                    <a:pt x="4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53"/>
            <p:cNvSpPr/>
            <p:nvPr/>
          </p:nvSpPr>
          <p:spPr>
            <a:xfrm>
              <a:off x="825686" y="3256710"/>
              <a:ext cx="34119" cy="31887"/>
            </a:xfrm>
            <a:custGeom>
              <a:avLst/>
              <a:gdLst/>
              <a:ahLst/>
              <a:cxnLst/>
              <a:rect l="l" t="t" r="r" b="b"/>
              <a:pathLst>
                <a:path w="642" h="600" extrusionOk="0">
                  <a:moveTo>
                    <a:pt x="547" y="0"/>
                  </a:moveTo>
                  <a:cubicBezTo>
                    <a:pt x="538" y="0"/>
                    <a:pt x="529" y="2"/>
                    <a:pt x="520" y="5"/>
                  </a:cubicBezTo>
                  <a:lnTo>
                    <a:pt x="78" y="155"/>
                  </a:lnTo>
                  <a:cubicBezTo>
                    <a:pt x="15" y="176"/>
                    <a:pt x="0" y="258"/>
                    <a:pt x="53" y="299"/>
                  </a:cubicBezTo>
                  <a:lnTo>
                    <a:pt x="395" y="580"/>
                  </a:lnTo>
                  <a:cubicBezTo>
                    <a:pt x="411" y="593"/>
                    <a:pt x="429" y="600"/>
                    <a:pt x="448" y="600"/>
                  </a:cubicBezTo>
                  <a:cubicBezTo>
                    <a:pt x="484" y="600"/>
                    <a:pt x="520" y="575"/>
                    <a:pt x="529" y="534"/>
                  </a:cubicBezTo>
                  <a:lnTo>
                    <a:pt x="629" y="103"/>
                  </a:lnTo>
                  <a:cubicBezTo>
                    <a:pt x="641" y="49"/>
                    <a:pt x="598" y="0"/>
                    <a:pt x="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53"/>
            <p:cNvSpPr/>
            <p:nvPr/>
          </p:nvSpPr>
          <p:spPr>
            <a:xfrm>
              <a:off x="846093" y="3300182"/>
              <a:ext cx="34066" cy="31940"/>
            </a:xfrm>
            <a:custGeom>
              <a:avLst/>
              <a:gdLst/>
              <a:ahLst/>
              <a:cxnLst/>
              <a:rect l="l" t="t" r="r" b="b"/>
              <a:pathLst>
                <a:path w="641" h="601" extrusionOk="0">
                  <a:moveTo>
                    <a:pt x="195" y="1"/>
                  </a:moveTo>
                  <a:cubicBezTo>
                    <a:pt x="157" y="1"/>
                    <a:pt x="121" y="25"/>
                    <a:pt x="112" y="66"/>
                  </a:cubicBezTo>
                  <a:lnTo>
                    <a:pt x="12" y="496"/>
                  </a:lnTo>
                  <a:cubicBezTo>
                    <a:pt x="0" y="552"/>
                    <a:pt x="43" y="600"/>
                    <a:pt x="95" y="600"/>
                  </a:cubicBezTo>
                  <a:cubicBezTo>
                    <a:pt x="104" y="600"/>
                    <a:pt x="113" y="599"/>
                    <a:pt x="121" y="596"/>
                  </a:cubicBezTo>
                  <a:lnTo>
                    <a:pt x="563" y="445"/>
                  </a:lnTo>
                  <a:cubicBezTo>
                    <a:pt x="626" y="423"/>
                    <a:pt x="641" y="343"/>
                    <a:pt x="588" y="300"/>
                  </a:cubicBezTo>
                  <a:lnTo>
                    <a:pt x="248" y="20"/>
                  </a:lnTo>
                  <a:cubicBezTo>
                    <a:pt x="232" y="7"/>
                    <a:pt x="213" y="1"/>
                    <a:pt x="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53"/>
            <p:cNvSpPr/>
            <p:nvPr/>
          </p:nvSpPr>
          <p:spPr>
            <a:xfrm>
              <a:off x="813356" y="3288490"/>
              <a:ext cx="33747" cy="32418"/>
            </a:xfrm>
            <a:custGeom>
              <a:avLst/>
              <a:gdLst/>
              <a:ahLst/>
              <a:cxnLst/>
              <a:rect l="l" t="t" r="r" b="b"/>
              <a:pathLst>
                <a:path w="635" h="610" extrusionOk="0">
                  <a:moveTo>
                    <a:pt x="100" y="0"/>
                  </a:moveTo>
                  <a:cubicBezTo>
                    <a:pt x="43" y="0"/>
                    <a:pt x="0" y="56"/>
                    <a:pt x="20" y="111"/>
                  </a:cubicBezTo>
                  <a:lnTo>
                    <a:pt x="169" y="553"/>
                  </a:lnTo>
                  <a:cubicBezTo>
                    <a:pt x="182" y="589"/>
                    <a:pt x="216" y="609"/>
                    <a:pt x="250" y="609"/>
                  </a:cubicBezTo>
                  <a:cubicBezTo>
                    <a:pt x="274" y="609"/>
                    <a:pt x="298" y="599"/>
                    <a:pt x="315" y="578"/>
                  </a:cubicBezTo>
                  <a:lnTo>
                    <a:pt x="595" y="236"/>
                  </a:lnTo>
                  <a:cubicBezTo>
                    <a:pt x="635" y="189"/>
                    <a:pt x="609" y="115"/>
                    <a:pt x="549" y="102"/>
                  </a:cubicBezTo>
                  <a:lnTo>
                    <a:pt x="119" y="2"/>
                  </a:lnTo>
                  <a:cubicBezTo>
                    <a:pt x="112" y="1"/>
                    <a:pt x="106" y="0"/>
                    <a:pt x="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53"/>
            <p:cNvSpPr/>
            <p:nvPr/>
          </p:nvSpPr>
          <p:spPr>
            <a:xfrm>
              <a:off x="856722" y="3268561"/>
              <a:ext cx="33747" cy="32472"/>
            </a:xfrm>
            <a:custGeom>
              <a:avLst/>
              <a:gdLst/>
              <a:ahLst/>
              <a:cxnLst/>
              <a:rect l="l" t="t" r="r" b="b"/>
              <a:pathLst>
                <a:path w="635" h="611" extrusionOk="0">
                  <a:moveTo>
                    <a:pt x="387" y="0"/>
                  </a:moveTo>
                  <a:cubicBezTo>
                    <a:pt x="363" y="0"/>
                    <a:pt x="339" y="10"/>
                    <a:pt x="322" y="32"/>
                  </a:cubicBezTo>
                  <a:lnTo>
                    <a:pt x="40" y="372"/>
                  </a:lnTo>
                  <a:cubicBezTo>
                    <a:pt x="1" y="422"/>
                    <a:pt x="26" y="494"/>
                    <a:pt x="88" y="509"/>
                  </a:cubicBezTo>
                  <a:lnTo>
                    <a:pt x="518" y="608"/>
                  </a:lnTo>
                  <a:cubicBezTo>
                    <a:pt x="524" y="610"/>
                    <a:pt x="531" y="610"/>
                    <a:pt x="537" y="610"/>
                  </a:cubicBezTo>
                  <a:cubicBezTo>
                    <a:pt x="592" y="610"/>
                    <a:pt x="635" y="555"/>
                    <a:pt x="616" y="499"/>
                  </a:cubicBezTo>
                  <a:lnTo>
                    <a:pt x="466" y="57"/>
                  </a:lnTo>
                  <a:cubicBezTo>
                    <a:pt x="453" y="20"/>
                    <a:pt x="420" y="0"/>
                    <a:pt x="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53"/>
            <p:cNvSpPr/>
            <p:nvPr/>
          </p:nvSpPr>
          <p:spPr>
            <a:xfrm>
              <a:off x="713445" y="3183105"/>
              <a:ext cx="47512" cy="47405"/>
            </a:xfrm>
            <a:custGeom>
              <a:avLst/>
              <a:gdLst/>
              <a:ahLst/>
              <a:cxnLst/>
              <a:rect l="l" t="t" r="r" b="b"/>
              <a:pathLst>
                <a:path w="894" h="892" extrusionOk="0">
                  <a:moveTo>
                    <a:pt x="319" y="0"/>
                  </a:moveTo>
                  <a:lnTo>
                    <a:pt x="1" y="573"/>
                  </a:lnTo>
                  <a:lnTo>
                    <a:pt x="576" y="891"/>
                  </a:lnTo>
                  <a:lnTo>
                    <a:pt x="894" y="318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rgbClr val="8CA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53"/>
            <p:cNvSpPr/>
            <p:nvPr/>
          </p:nvSpPr>
          <p:spPr>
            <a:xfrm>
              <a:off x="769087" y="3165940"/>
              <a:ext cx="47458" cy="47512"/>
            </a:xfrm>
            <a:custGeom>
              <a:avLst/>
              <a:gdLst/>
              <a:ahLst/>
              <a:cxnLst/>
              <a:rect l="l" t="t" r="r" b="b"/>
              <a:pathLst>
                <a:path w="893" h="894" extrusionOk="0">
                  <a:moveTo>
                    <a:pt x="318" y="0"/>
                  </a:moveTo>
                  <a:lnTo>
                    <a:pt x="0" y="575"/>
                  </a:lnTo>
                  <a:lnTo>
                    <a:pt x="575" y="893"/>
                  </a:lnTo>
                  <a:lnTo>
                    <a:pt x="893" y="319"/>
                  </a:lnTo>
                  <a:lnTo>
                    <a:pt x="318" y="0"/>
                  </a:lnTo>
                  <a:close/>
                </a:path>
              </a:pathLst>
            </a:custGeom>
            <a:solidFill>
              <a:srgbClr val="B5CB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53"/>
            <p:cNvSpPr/>
            <p:nvPr/>
          </p:nvSpPr>
          <p:spPr>
            <a:xfrm>
              <a:off x="829140" y="3149253"/>
              <a:ext cx="47512" cy="47458"/>
            </a:xfrm>
            <a:custGeom>
              <a:avLst/>
              <a:gdLst/>
              <a:ahLst/>
              <a:cxnLst/>
              <a:rect l="l" t="t" r="r" b="b"/>
              <a:pathLst>
                <a:path w="894" h="893" extrusionOk="0">
                  <a:moveTo>
                    <a:pt x="319" y="1"/>
                  </a:moveTo>
                  <a:lnTo>
                    <a:pt x="0" y="574"/>
                  </a:lnTo>
                  <a:lnTo>
                    <a:pt x="575" y="892"/>
                  </a:lnTo>
                  <a:lnTo>
                    <a:pt x="893" y="319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rgbClr val="8CA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53"/>
            <p:cNvSpPr/>
            <p:nvPr/>
          </p:nvSpPr>
          <p:spPr>
            <a:xfrm>
              <a:off x="885314" y="3129483"/>
              <a:ext cx="47405" cy="47458"/>
            </a:xfrm>
            <a:custGeom>
              <a:avLst/>
              <a:gdLst/>
              <a:ahLst/>
              <a:cxnLst/>
              <a:rect l="l" t="t" r="r" b="b"/>
              <a:pathLst>
                <a:path w="892" h="893" extrusionOk="0">
                  <a:moveTo>
                    <a:pt x="319" y="1"/>
                  </a:moveTo>
                  <a:lnTo>
                    <a:pt x="1" y="574"/>
                  </a:lnTo>
                  <a:lnTo>
                    <a:pt x="574" y="892"/>
                  </a:lnTo>
                  <a:lnTo>
                    <a:pt x="892" y="319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rgbClr val="B5CB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53"/>
            <p:cNvSpPr/>
            <p:nvPr/>
          </p:nvSpPr>
          <p:spPr>
            <a:xfrm>
              <a:off x="946377" y="2595013"/>
              <a:ext cx="329074" cy="192172"/>
            </a:xfrm>
            <a:custGeom>
              <a:avLst/>
              <a:gdLst/>
              <a:ahLst/>
              <a:cxnLst/>
              <a:rect l="l" t="t" r="r" b="b"/>
              <a:pathLst>
                <a:path w="6192" h="3616" extrusionOk="0">
                  <a:moveTo>
                    <a:pt x="5584" y="1"/>
                  </a:moveTo>
                  <a:cubicBezTo>
                    <a:pt x="5574" y="1"/>
                    <a:pt x="5564" y="1"/>
                    <a:pt x="5554" y="2"/>
                  </a:cubicBezTo>
                  <a:cubicBezTo>
                    <a:pt x="4564" y="68"/>
                    <a:pt x="2151" y="347"/>
                    <a:pt x="278" y="1502"/>
                  </a:cubicBezTo>
                  <a:cubicBezTo>
                    <a:pt x="83" y="1623"/>
                    <a:pt x="1" y="1863"/>
                    <a:pt x="82" y="2077"/>
                  </a:cubicBezTo>
                  <a:lnTo>
                    <a:pt x="549" y="3309"/>
                  </a:lnTo>
                  <a:cubicBezTo>
                    <a:pt x="620" y="3499"/>
                    <a:pt x="801" y="3615"/>
                    <a:pt x="992" y="3615"/>
                  </a:cubicBezTo>
                  <a:cubicBezTo>
                    <a:pt x="1058" y="3615"/>
                    <a:pt x="1125" y="3601"/>
                    <a:pt x="1190" y="3571"/>
                  </a:cubicBezTo>
                  <a:cubicBezTo>
                    <a:pt x="2048" y="3172"/>
                    <a:pt x="3927" y="2599"/>
                    <a:pt x="5790" y="1985"/>
                  </a:cubicBezTo>
                  <a:cubicBezTo>
                    <a:pt x="6021" y="1909"/>
                    <a:pt x="6192" y="1716"/>
                    <a:pt x="6166" y="1472"/>
                  </a:cubicBezTo>
                  <a:lnTo>
                    <a:pt x="6054" y="425"/>
                  </a:lnTo>
                  <a:cubicBezTo>
                    <a:pt x="6028" y="183"/>
                    <a:pt x="5824" y="1"/>
                    <a:pt x="5584" y="1"/>
                  </a:cubicBezTo>
                  <a:close/>
                </a:path>
              </a:pathLst>
            </a:custGeom>
            <a:solidFill>
              <a:srgbClr val="D647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53"/>
            <p:cNvSpPr/>
            <p:nvPr/>
          </p:nvSpPr>
          <p:spPr>
            <a:xfrm>
              <a:off x="1093640" y="3028988"/>
              <a:ext cx="44163" cy="37308"/>
            </a:xfrm>
            <a:custGeom>
              <a:avLst/>
              <a:gdLst/>
              <a:ahLst/>
              <a:cxnLst/>
              <a:rect l="l" t="t" r="r" b="b"/>
              <a:pathLst>
                <a:path w="831" h="702" extrusionOk="0">
                  <a:moveTo>
                    <a:pt x="463" y="1"/>
                  </a:moveTo>
                  <a:cubicBezTo>
                    <a:pt x="453" y="1"/>
                    <a:pt x="443" y="1"/>
                    <a:pt x="434" y="2"/>
                  </a:cubicBezTo>
                  <a:cubicBezTo>
                    <a:pt x="123" y="29"/>
                    <a:pt x="0" y="417"/>
                    <a:pt x="237" y="618"/>
                  </a:cubicBezTo>
                  <a:cubicBezTo>
                    <a:pt x="306" y="676"/>
                    <a:pt x="385" y="702"/>
                    <a:pt x="462" y="702"/>
                  </a:cubicBezTo>
                  <a:cubicBezTo>
                    <a:pt x="652" y="702"/>
                    <a:pt x="830" y="544"/>
                    <a:pt x="812" y="323"/>
                  </a:cubicBezTo>
                  <a:cubicBezTo>
                    <a:pt x="797" y="140"/>
                    <a:pt x="644" y="1"/>
                    <a:pt x="463" y="1"/>
                  </a:cubicBezTo>
                  <a:close/>
                </a:path>
              </a:pathLst>
            </a:custGeom>
            <a:solidFill>
              <a:srgbClr val="B5CB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53"/>
            <p:cNvSpPr/>
            <p:nvPr/>
          </p:nvSpPr>
          <p:spPr>
            <a:xfrm>
              <a:off x="1153162" y="3016552"/>
              <a:ext cx="44217" cy="37308"/>
            </a:xfrm>
            <a:custGeom>
              <a:avLst/>
              <a:gdLst/>
              <a:ahLst/>
              <a:cxnLst/>
              <a:rect l="l" t="t" r="r" b="b"/>
              <a:pathLst>
                <a:path w="832" h="702" extrusionOk="0">
                  <a:moveTo>
                    <a:pt x="465" y="1"/>
                  </a:moveTo>
                  <a:cubicBezTo>
                    <a:pt x="455" y="1"/>
                    <a:pt x="446" y="1"/>
                    <a:pt x="436" y="2"/>
                  </a:cubicBezTo>
                  <a:cubicBezTo>
                    <a:pt x="126" y="27"/>
                    <a:pt x="1" y="416"/>
                    <a:pt x="238" y="617"/>
                  </a:cubicBezTo>
                  <a:cubicBezTo>
                    <a:pt x="307" y="675"/>
                    <a:pt x="385" y="701"/>
                    <a:pt x="463" y="701"/>
                  </a:cubicBezTo>
                  <a:cubicBezTo>
                    <a:pt x="653" y="701"/>
                    <a:pt x="832" y="543"/>
                    <a:pt x="813" y="321"/>
                  </a:cubicBezTo>
                  <a:cubicBezTo>
                    <a:pt x="798" y="140"/>
                    <a:pt x="646" y="1"/>
                    <a:pt x="465" y="1"/>
                  </a:cubicBezTo>
                  <a:close/>
                </a:path>
              </a:pathLst>
            </a:custGeom>
            <a:solidFill>
              <a:srgbClr val="8CA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53"/>
            <p:cNvSpPr/>
            <p:nvPr/>
          </p:nvSpPr>
          <p:spPr>
            <a:xfrm>
              <a:off x="1216245" y="3000237"/>
              <a:ext cx="44163" cy="37255"/>
            </a:xfrm>
            <a:custGeom>
              <a:avLst/>
              <a:gdLst/>
              <a:ahLst/>
              <a:cxnLst/>
              <a:rect l="l" t="t" r="r" b="b"/>
              <a:pathLst>
                <a:path w="831" h="701" extrusionOk="0">
                  <a:moveTo>
                    <a:pt x="464" y="0"/>
                  </a:moveTo>
                  <a:cubicBezTo>
                    <a:pt x="454" y="0"/>
                    <a:pt x="444" y="1"/>
                    <a:pt x="435" y="2"/>
                  </a:cubicBezTo>
                  <a:cubicBezTo>
                    <a:pt x="124" y="29"/>
                    <a:pt x="1" y="416"/>
                    <a:pt x="238" y="617"/>
                  </a:cubicBezTo>
                  <a:cubicBezTo>
                    <a:pt x="307" y="675"/>
                    <a:pt x="385" y="701"/>
                    <a:pt x="462" y="701"/>
                  </a:cubicBezTo>
                  <a:cubicBezTo>
                    <a:pt x="652" y="701"/>
                    <a:pt x="831" y="543"/>
                    <a:pt x="813" y="321"/>
                  </a:cubicBezTo>
                  <a:cubicBezTo>
                    <a:pt x="798" y="140"/>
                    <a:pt x="644" y="0"/>
                    <a:pt x="464" y="0"/>
                  </a:cubicBezTo>
                  <a:close/>
                </a:path>
              </a:pathLst>
            </a:custGeom>
            <a:solidFill>
              <a:srgbClr val="B5CB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53"/>
            <p:cNvSpPr/>
            <p:nvPr/>
          </p:nvSpPr>
          <p:spPr>
            <a:xfrm>
              <a:off x="1276989" y="2976588"/>
              <a:ext cx="44163" cy="37308"/>
            </a:xfrm>
            <a:custGeom>
              <a:avLst/>
              <a:gdLst/>
              <a:ahLst/>
              <a:cxnLst/>
              <a:rect l="l" t="t" r="r" b="b"/>
              <a:pathLst>
                <a:path w="831" h="702" extrusionOk="0">
                  <a:moveTo>
                    <a:pt x="463" y="1"/>
                  </a:moveTo>
                  <a:cubicBezTo>
                    <a:pt x="454" y="1"/>
                    <a:pt x="444" y="1"/>
                    <a:pt x="434" y="2"/>
                  </a:cubicBezTo>
                  <a:cubicBezTo>
                    <a:pt x="124" y="27"/>
                    <a:pt x="1" y="415"/>
                    <a:pt x="238" y="618"/>
                  </a:cubicBezTo>
                  <a:cubicBezTo>
                    <a:pt x="306" y="675"/>
                    <a:pt x="385" y="701"/>
                    <a:pt x="462" y="701"/>
                  </a:cubicBezTo>
                  <a:cubicBezTo>
                    <a:pt x="652" y="701"/>
                    <a:pt x="831" y="543"/>
                    <a:pt x="813" y="322"/>
                  </a:cubicBezTo>
                  <a:cubicBezTo>
                    <a:pt x="798" y="140"/>
                    <a:pt x="644" y="1"/>
                    <a:pt x="463" y="1"/>
                  </a:cubicBezTo>
                  <a:close/>
                </a:path>
              </a:pathLst>
            </a:custGeom>
            <a:solidFill>
              <a:srgbClr val="8CA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53"/>
            <p:cNvSpPr/>
            <p:nvPr/>
          </p:nvSpPr>
          <p:spPr>
            <a:xfrm>
              <a:off x="1158158" y="2889431"/>
              <a:ext cx="34066" cy="31940"/>
            </a:xfrm>
            <a:custGeom>
              <a:avLst/>
              <a:gdLst/>
              <a:ahLst/>
              <a:cxnLst/>
              <a:rect l="l" t="t" r="r" b="b"/>
              <a:pathLst>
                <a:path w="641" h="601" extrusionOk="0">
                  <a:moveTo>
                    <a:pt x="546" y="1"/>
                  </a:moveTo>
                  <a:cubicBezTo>
                    <a:pt x="537" y="1"/>
                    <a:pt x="528" y="2"/>
                    <a:pt x="519" y="5"/>
                  </a:cubicBezTo>
                  <a:lnTo>
                    <a:pt x="78" y="156"/>
                  </a:lnTo>
                  <a:cubicBezTo>
                    <a:pt x="14" y="178"/>
                    <a:pt x="0" y="258"/>
                    <a:pt x="52" y="301"/>
                  </a:cubicBezTo>
                  <a:lnTo>
                    <a:pt x="394" y="581"/>
                  </a:lnTo>
                  <a:cubicBezTo>
                    <a:pt x="410" y="594"/>
                    <a:pt x="428" y="600"/>
                    <a:pt x="447" y="600"/>
                  </a:cubicBezTo>
                  <a:cubicBezTo>
                    <a:pt x="483" y="600"/>
                    <a:pt x="519" y="576"/>
                    <a:pt x="529" y="535"/>
                  </a:cubicBezTo>
                  <a:lnTo>
                    <a:pt x="628" y="105"/>
                  </a:lnTo>
                  <a:cubicBezTo>
                    <a:pt x="641" y="49"/>
                    <a:pt x="597" y="1"/>
                    <a:pt x="5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53"/>
            <p:cNvSpPr/>
            <p:nvPr/>
          </p:nvSpPr>
          <p:spPr>
            <a:xfrm>
              <a:off x="1178512" y="2933009"/>
              <a:ext cx="34119" cy="31887"/>
            </a:xfrm>
            <a:custGeom>
              <a:avLst/>
              <a:gdLst/>
              <a:ahLst/>
              <a:cxnLst/>
              <a:rect l="l" t="t" r="r" b="b"/>
              <a:pathLst>
                <a:path w="642" h="600" extrusionOk="0">
                  <a:moveTo>
                    <a:pt x="195" y="0"/>
                  </a:moveTo>
                  <a:cubicBezTo>
                    <a:pt x="158" y="0"/>
                    <a:pt x="122" y="25"/>
                    <a:pt x="113" y="65"/>
                  </a:cubicBezTo>
                  <a:lnTo>
                    <a:pt x="13" y="496"/>
                  </a:lnTo>
                  <a:cubicBezTo>
                    <a:pt x="1" y="551"/>
                    <a:pt x="44" y="600"/>
                    <a:pt x="95" y="600"/>
                  </a:cubicBezTo>
                  <a:cubicBezTo>
                    <a:pt x="104" y="600"/>
                    <a:pt x="113" y="598"/>
                    <a:pt x="122" y="596"/>
                  </a:cubicBezTo>
                  <a:lnTo>
                    <a:pt x="564" y="445"/>
                  </a:lnTo>
                  <a:cubicBezTo>
                    <a:pt x="627" y="423"/>
                    <a:pt x="641" y="342"/>
                    <a:pt x="589" y="300"/>
                  </a:cubicBezTo>
                  <a:lnTo>
                    <a:pt x="247" y="19"/>
                  </a:lnTo>
                  <a:cubicBezTo>
                    <a:pt x="231" y="6"/>
                    <a:pt x="213" y="0"/>
                    <a:pt x="1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53"/>
            <p:cNvSpPr/>
            <p:nvPr/>
          </p:nvSpPr>
          <p:spPr>
            <a:xfrm>
              <a:off x="1145828" y="2921265"/>
              <a:ext cx="33747" cy="32418"/>
            </a:xfrm>
            <a:custGeom>
              <a:avLst/>
              <a:gdLst/>
              <a:ahLst/>
              <a:cxnLst/>
              <a:rect l="l" t="t" r="r" b="b"/>
              <a:pathLst>
                <a:path w="635" h="610" extrusionOk="0">
                  <a:moveTo>
                    <a:pt x="98" y="0"/>
                  </a:moveTo>
                  <a:cubicBezTo>
                    <a:pt x="42" y="0"/>
                    <a:pt x="0" y="56"/>
                    <a:pt x="18" y="112"/>
                  </a:cubicBezTo>
                  <a:lnTo>
                    <a:pt x="169" y="552"/>
                  </a:lnTo>
                  <a:cubicBezTo>
                    <a:pt x="182" y="589"/>
                    <a:pt x="215" y="609"/>
                    <a:pt x="249" y="609"/>
                  </a:cubicBezTo>
                  <a:cubicBezTo>
                    <a:pt x="273" y="609"/>
                    <a:pt x="297" y="599"/>
                    <a:pt x="314" y="578"/>
                  </a:cubicBezTo>
                  <a:lnTo>
                    <a:pt x="595" y="237"/>
                  </a:lnTo>
                  <a:cubicBezTo>
                    <a:pt x="634" y="188"/>
                    <a:pt x="609" y="115"/>
                    <a:pt x="549" y="101"/>
                  </a:cubicBezTo>
                  <a:lnTo>
                    <a:pt x="118" y="3"/>
                  </a:lnTo>
                  <a:cubicBezTo>
                    <a:pt x="111" y="1"/>
                    <a:pt x="104" y="0"/>
                    <a:pt x="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53"/>
            <p:cNvSpPr/>
            <p:nvPr/>
          </p:nvSpPr>
          <p:spPr>
            <a:xfrm>
              <a:off x="1189194" y="2901336"/>
              <a:ext cx="33747" cy="32418"/>
            </a:xfrm>
            <a:custGeom>
              <a:avLst/>
              <a:gdLst/>
              <a:ahLst/>
              <a:cxnLst/>
              <a:rect l="l" t="t" r="r" b="b"/>
              <a:pathLst>
                <a:path w="635" h="610" extrusionOk="0">
                  <a:moveTo>
                    <a:pt x="386" y="0"/>
                  </a:moveTo>
                  <a:cubicBezTo>
                    <a:pt x="362" y="0"/>
                    <a:pt x="339" y="10"/>
                    <a:pt x="321" y="31"/>
                  </a:cubicBezTo>
                  <a:lnTo>
                    <a:pt x="40" y="373"/>
                  </a:lnTo>
                  <a:cubicBezTo>
                    <a:pt x="0" y="421"/>
                    <a:pt x="25" y="495"/>
                    <a:pt x="87" y="508"/>
                  </a:cubicBezTo>
                  <a:lnTo>
                    <a:pt x="518" y="607"/>
                  </a:lnTo>
                  <a:cubicBezTo>
                    <a:pt x="524" y="609"/>
                    <a:pt x="530" y="610"/>
                    <a:pt x="536" y="610"/>
                  </a:cubicBezTo>
                  <a:cubicBezTo>
                    <a:pt x="591" y="610"/>
                    <a:pt x="634" y="554"/>
                    <a:pt x="616" y="498"/>
                  </a:cubicBezTo>
                  <a:lnTo>
                    <a:pt x="466" y="57"/>
                  </a:lnTo>
                  <a:cubicBezTo>
                    <a:pt x="453" y="20"/>
                    <a:pt x="419" y="0"/>
                    <a:pt x="3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53"/>
            <p:cNvSpPr/>
            <p:nvPr/>
          </p:nvSpPr>
          <p:spPr>
            <a:xfrm>
              <a:off x="613958" y="2962292"/>
              <a:ext cx="329074" cy="192172"/>
            </a:xfrm>
            <a:custGeom>
              <a:avLst/>
              <a:gdLst/>
              <a:ahLst/>
              <a:cxnLst/>
              <a:rect l="l" t="t" r="r" b="b"/>
              <a:pathLst>
                <a:path w="6192" h="3616" extrusionOk="0">
                  <a:moveTo>
                    <a:pt x="5583" y="1"/>
                  </a:moveTo>
                  <a:cubicBezTo>
                    <a:pt x="5573" y="1"/>
                    <a:pt x="5563" y="1"/>
                    <a:pt x="5553" y="2"/>
                  </a:cubicBezTo>
                  <a:cubicBezTo>
                    <a:pt x="4564" y="68"/>
                    <a:pt x="2150" y="347"/>
                    <a:pt x="277" y="1502"/>
                  </a:cubicBezTo>
                  <a:cubicBezTo>
                    <a:pt x="83" y="1621"/>
                    <a:pt x="0" y="1862"/>
                    <a:pt x="81" y="2077"/>
                  </a:cubicBezTo>
                  <a:lnTo>
                    <a:pt x="548" y="3308"/>
                  </a:lnTo>
                  <a:cubicBezTo>
                    <a:pt x="620" y="3500"/>
                    <a:pt x="800" y="3615"/>
                    <a:pt x="990" y="3615"/>
                  </a:cubicBezTo>
                  <a:cubicBezTo>
                    <a:pt x="1057" y="3615"/>
                    <a:pt x="1124" y="3601"/>
                    <a:pt x="1189" y="3571"/>
                  </a:cubicBezTo>
                  <a:cubicBezTo>
                    <a:pt x="2045" y="3172"/>
                    <a:pt x="3924" y="2599"/>
                    <a:pt x="5787" y="1985"/>
                  </a:cubicBezTo>
                  <a:cubicBezTo>
                    <a:pt x="6020" y="1909"/>
                    <a:pt x="6191" y="1716"/>
                    <a:pt x="6166" y="1472"/>
                  </a:cubicBezTo>
                  <a:lnTo>
                    <a:pt x="6053" y="424"/>
                  </a:lnTo>
                  <a:cubicBezTo>
                    <a:pt x="6027" y="181"/>
                    <a:pt x="5824" y="1"/>
                    <a:pt x="55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53"/>
            <p:cNvSpPr/>
            <p:nvPr/>
          </p:nvSpPr>
          <p:spPr>
            <a:xfrm>
              <a:off x="946377" y="2595013"/>
              <a:ext cx="329074" cy="192172"/>
            </a:xfrm>
            <a:custGeom>
              <a:avLst/>
              <a:gdLst/>
              <a:ahLst/>
              <a:cxnLst/>
              <a:rect l="l" t="t" r="r" b="b"/>
              <a:pathLst>
                <a:path w="6192" h="3616" extrusionOk="0">
                  <a:moveTo>
                    <a:pt x="5584" y="1"/>
                  </a:moveTo>
                  <a:cubicBezTo>
                    <a:pt x="5574" y="1"/>
                    <a:pt x="5564" y="1"/>
                    <a:pt x="5554" y="2"/>
                  </a:cubicBezTo>
                  <a:cubicBezTo>
                    <a:pt x="4564" y="68"/>
                    <a:pt x="2151" y="347"/>
                    <a:pt x="278" y="1502"/>
                  </a:cubicBezTo>
                  <a:cubicBezTo>
                    <a:pt x="83" y="1623"/>
                    <a:pt x="1" y="1863"/>
                    <a:pt x="82" y="2077"/>
                  </a:cubicBezTo>
                  <a:lnTo>
                    <a:pt x="549" y="3309"/>
                  </a:lnTo>
                  <a:cubicBezTo>
                    <a:pt x="620" y="3499"/>
                    <a:pt x="801" y="3615"/>
                    <a:pt x="992" y="3615"/>
                  </a:cubicBezTo>
                  <a:cubicBezTo>
                    <a:pt x="1058" y="3615"/>
                    <a:pt x="1125" y="3601"/>
                    <a:pt x="1190" y="3571"/>
                  </a:cubicBezTo>
                  <a:cubicBezTo>
                    <a:pt x="2048" y="3172"/>
                    <a:pt x="3927" y="2599"/>
                    <a:pt x="5790" y="1985"/>
                  </a:cubicBezTo>
                  <a:cubicBezTo>
                    <a:pt x="6021" y="1909"/>
                    <a:pt x="6192" y="1716"/>
                    <a:pt x="6166" y="1472"/>
                  </a:cubicBezTo>
                  <a:lnTo>
                    <a:pt x="6054" y="425"/>
                  </a:lnTo>
                  <a:cubicBezTo>
                    <a:pt x="6028" y="183"/>
                    <a:pt x="5824" y="1"/>
                    <a:pt x="55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53"/>
            <p:cNvSpPr/>
            <p:nvPr/>
          </p:nvSpPr>
          <p:spPr>
            <a:xfrm>
              <a:off x="662479" y="2684561"/>
              <a:ext cx="917017" cy="915369"/>
            </a:xfrm>
            <a:custGeom>
              <a:avLst/>
              <a:gdLst/>
              <a:ahLst/>
              <a:cxnLst/>
              <a:rect l="l" t="t" r="r" b="b"/>
              <a:pathLst>
                <a:path w="17255" h="17224" extrusionOk="0">
                  <a:moveTo>
                    <a:pt x="11109" y="0"/>
                  </a:moveTo>
                  <a:cubicBezTo>
                    <a:pt x="9000" y="0"/>
                    <a:pt x="6258" y="1839"/>
                    <a:pt x="6258" y="1839"/>
                  </a:cubicBezTo>
                  <a:cubicBezTo>
                    <a:pt x="7515" y="3363"/>
                    <a:pt x="7872" y="6396"/>
                    <a:pt x="7872" y="6396"/>
                  </a:cubicBezTo>
                  <a:lnTo>
                    <a:pt x="8081" y="8349"/>
                  </a:lnTo>
                  <a:cubicBezTo>
                    <a:pt x="8323" y="9965"/>
                    <a:pt x="9341" y="10236"/>
                    <a:pt x="9997" y="10236"/>
                  </a:cubicBezTo>
                  <a:cubicBezTo>
                    <a:pt x="10329" y="10236"/>
                    <a:pt x="10568" y="10166"/>
                    <a:pt x="10568" y="10166"/>
                  </a:cubicBezTo>
                  <a:cubicBezTo>
                    <a:pt x="10987" y="10103"/>
                    <a:pt x="11463" y="10080"/>
                    <a:pt x="11938" y="10080"/>
                  </a:cubicBezTo>
                  <a:cubicBezTo>
                    <a:pt x="13276" y="10080"/>
                    <a:pt x="14601" y="10265"/>
                    <a:pt x="14601" y="10265"/>
                  </a:cubicBezTo>
                  <a:cubicBezTo>
                    <a:pt x="14828" y="10298"/>
                    <a:pt x="15034" y="10313"/>
                    <a:pt x="15224" y="10313"/>
                  </a:cubicBezTo>
                  <a:cubicBezTo>
                    <a:pt x="17253" y="10313"/>
                    <a:pt x="17245" y="8572"/>
                    <a:pt x="17245" y="8572"/>
                  </a:cubicBezTo>
                  <a:cubicBezTo>
                    <a:pt x="17254" y="7018"/>
                    <a:pt x="14285" y="6512"/>
                    <a:pt x="14285" y="6512"/>
                  </a:cubicBezTo>
                  <a:cubicBezTo>
                    <a:pt x="11869" y="5923"/>
                    <a:pt x="11920" y="3753"/>
                    <a:pt x="11920" y="3753"/>
                  </a:cubicBezTo>
                  <a:lnTo>
                    <a:pt x="11309" y="6"/>
                  </a:lnTo>
                  <a:cubicBezTo>
                    <a:pt x="11243" y="2"/>
                    <a:pt x="11176" y="0"/>
                    <a:pt x="11109" y="0"/>
                  </a:cubicBezTo>
                  <a:close/>
                  <a:moveTo>
                    <a:pt x="4852" y="6911"/>
                  </a:moveTo>
                  <a:cubicBezTo>
                    <a:pt x="2743" y="6911"/>
                    <a:pt x="1" y="8750"/>
                    <a:pt x="1" y="8750"/>
                  </a:cubicBezTo>
                  <a:cubicBezTo>
                    <a:pt x="1258" y="10272"/>
                    <a:pt x="1617" y="13305"/>
                    <a:pt x="1617" y="13305"/>
                  </a:cubicBezTo>
                  <a:lnTo>
                    <a:pt x="1824" y="15260"/>
                  </a:lnTo>
                  <a:cubicBezTo>
                    <a:pt x="2067" y="16874"/>
                    <a:pt x="3084" y="17145"/>
                    <a:pt x="3740" y="17145"/>
                  </a:cubicBezTo>
                  <a:cubicBezTo>
                    <a:pt x="4073" y="17145"/>
                    <a:pt x="4312" y="17076"/>
                    <a:pt x="4312" y="17076"/>
                  </a:cubicBezTo>
                  <a:cubicBezTo>
                    <a:pt x="4730" y="17013"/>
                    <a:pt x="5204" y="16990"/>
                    <a:pt x="5677" y="16990"/>
                  </a:cubicBezTo>
                  <a:cubicBezTo>
                    <a:pt x="7016" y="16990"/>
                    <a:pt x="8346" y="17175"/>
                    <a:pt x="8346" y="17175"/>
                  </a:cubicBezTo>
                  <a:cubicBezTo>
                    <a:pt x="8572" y="17208"/>
                    <a:pt x="8778" y="17224"/>
                    <a:pt x="8968" y="17224"/>
                  </a:cubicBezTo>
                  <a:cubicBezTo>
                    <a:pt x="10997" y="17224"/>
                    <a:pt x="10988" y="15482"/>
                    <a:pt x="10988" y="15482"/>
                  </a:cubicBezTo>
                  <a:cubicBezTo>
                    <a:pt x="11000" y="13929"/>
                    <a:pt x="8028" y="13422"/>
                    <a:pt x="8028" y="13422"/>
                  </a:cubicBezTo>
                  <a:cubicBezTo>
                    <a:pt x="5612" y="12832"/>
                    <a:pt x="5663" y="10663"/>
                    <a:pt x="5663" y="10663"/>
                  </a:cubicBezTo>
                  <a:lnTo>
                    <a:pt x="5052" y="6917"/>
                  </a:lnTo>
                  <a:cubicBezTo>
                    <a:pt x="4986" y="6913"/>
                    <a:pt x="4919" y="6911"/>
                    <a:pt x="4852" y="69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53"/>
            <p:cNvSpPr/>
            <p:nvPr/>
          </p:nvSpPr>
          <p:spPr>
            <a:xfrm>
              <a:off x="770841" y="3295080"/>
              <a:ext cx="31993" cy="33588"/>
            </a:xfrm>
            <a:custGeom>
              <a:avLst/>
              <a:gdLst/>
              <a:ahLst/>
              <a:cxnLst/>
              <a:rect l="l" t="t" r="r" b="b"/>
              <a:pathLst>
                <a:path w="602" h="632" extrusionOk="0">
                  <a:moveTo>
                    <a:pt x="439" y="0"/>
                  </a:moveTo>
                  <a:cubicBezTo>
                    <a:pt x="420" y="0"/>
                    <a:pt x="401" y="7"/>
                    <a:pt x="385" y="21"/>
                  </a:cubicBezTo>
                  <a:lnTo>
                    <a:pt x="48" y="309"/>
                  </a:lnTo>
                  <a:cubicBezTo>
                    <a:pt x="0" y="350"/>
                    <a:pt x="13" y="426"/>
                    <a:pt x="70" y="450"/>
                  </a:cubicBezTo>
                  <a:lnTo>
                    <a:pt x="477" y="624"/>
                  </a:lnTo>
                  <a:cubicBezTo>
                    <a:pt x="488" y="629"/>
                    <a:pt x="500" y="631"/>
                    <a:pt x="511" y="631"/>
                  </a:cubicBezTo>
                  <a:cubicBezTo>
                    <a:pt x="559" y="631"/>
                    <a:pt x="602" y="588"/>
                    <a:pt x="594" y="534"/>
                  </a:cubicBezTo>
                  <a:lnTo>
                    <a:pt x="523" y="73"/>
                  </a:lnTo>
                  <a:cubicBezTo>
                    <a:pt x="516" y="28"/>
                    <a:pt x="478" y="0"/>
                    <a:pt x="4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53"/>
            <p:cNvSpPr/>
            <p:nvPr/>
          </p:nvSpPr>
          <p:spPr>
            <a:xfrm>
              <a:off x="743843" y="3279509"/>
              <a:ext cx="35713" cy="30665"/>
            </a:xfrm>
            <a:custGeom>
              <a:avLst/>
              <a:gdLst/>
              <a:ahLst/>
              <a:cxnLst/>
              <a:rect l="l" t="t" r="r" b="b"/>
              <a:pathLst>
                <a:path w="672" h="577" extrusionOk="0">
                  <a:moveTo>
                    <a:pt x="570" y="1"/>
                  </a:moveTo>
                  <a:cubicBezTo>
                    <a:pt x="566" y="1"/>
                    <a:pt x="561" y="1"/>
                    <a:pt x="556" y="2"/>
                  </a:cubicBezTo>
                  <a:lnTo>
                    <a:pt x="95" y="71"/>
                  </a:lnTo>
                  <a:cubicBezTo>
                    <a:pt x="29" y="81"/>
                    <a:pt x="0" y="160"/>
                    <a:pt x="45" y="211"/>
                  </a:cubicBezTo>
                  <a:lnTo>
                    <a:pt x="331" y="546"/>
                  </a:lnTo>
                  <a:cubicBezTo>
                    <a:pt x="349" y="566"/>
                    <a:pt x="372" y="576"/>
                    <a:pt x="395" y="576"/>
                  </a:cubicBezTo>
                  <a:cubicBezTo>
                    <a:pt x="427" y="576"/>
                    <a:pt x="459" y="558"/>
                    <a:pt x="474" y="524"/>
                  </a:cubicBezTo>
                  <a:lnTo>
                    <a:pt x="646" y="117"/>
                  </a:lnTo>
                  <a:cubicBezTo>
                    <a:pt x="671" y="62"/>
                    <a:pt x="628" y="1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53"/>
            <p:cNvSpPr/>
            <p:nvPr/>
          </p:nvSpPr>
          <p:spPr>
            <a:xfrm>
              <a:off x="731461" y="3304486"/>
              <a:ext cx="28645" cy="32790"/>
            </a:xfrm>
            <a:custGeom>
              <a:avLst/>
              <a:gdLst/>
              <a:ahLst/>
              <a:cxnLst/>
              <a:rect l="l" t="t" r="r" b="b"/>
              <a:pathLst>
                <a:path w="539" h="617" extrusionOk="0">
                  <a:moveTo>
                    <a:pt x="32" y="1"/>
                  </a:moveTo>
                  <a:cubicBezTo>
                    <a:pt x="22" y="1"/>
                    <a:pt x="11" y="3"/>
                    <a:pt x="1" y="7"/>
                  </a:cubicBezTo>
                  <a:cubicBezTo>
                    <a:pt x="56" y="222"/>
                    <a:pt x="104" y="428"/>
                    <a:pt x="142" y="616"/>
                  </a:cubicBezTo>
                  <a:cubicBezTo>
                    <a:pt x="146" y="613"/>
                    <a:pt x="151" y="613"/>
                    <a:pt x="154" y="610"/>
                  </a:cubicBezTo>
                  <a:lnTo>
                    <a:pt x="491" y="322"/>
                  </a:lnTo>
                  <a:cubicBezTo>
                    <a:pt x="539" y="282"/>
                    <a:pt x="526" y="205"/>
                    <a:pt x="469" y="181"/>
                  </a:cubicBezTo>
                  <a:lnTo>
                    <a:pt x="62" y="7"/>
                  </a:lnTo>
                  <a:cubicBezTo>
                    <a:pt x="53" y="3"/>
                    <a:pt x="43" y="1"/>
                    <a:pt x="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53"/>
            <p:cNvSpPr/>
            <p:nvPr/>
          </p:nvSpPr>
          <p:spPr>
            <a:xfrm>
              <a:off x="746501" y="3302892"/>
              <a:ext cx="281456" cy="157947"/>
            </a:xfrm>
            <a:custGeom>
              <a:avLst/>
              <a:gdLst/>
              <a:ahLst/>
              <a:cxnLst/>
              <a:rect l="l" t="t" r="r" b="b"/>
              <a:pathLst>
                <a:path w="5296" h="2972" extrusionOk="0">
                  <a:moveTo>
                    <a:pt x="4280" y="0"/>
                  </a:moveTo>
                  <a:cubicBezTo>
                    <a:pt x="2447" y="1154"/>
                    <a:pt x="682" y="1379"/>
                    <a:pt x="1" y="1422"/>
                  </a:cubicBezTo>
                  <a:cubicBezTo>
                    <a:pt x="25" y="1580"/>
                    <a:pt x="36" y="1670"/>
                    <a:pt x="36" y="1670"/>
                  </a:cubicBezTo>
                  <a:lnTo>
                    <a:pt x="174" y="2971"/>
                  </a:lnTo>
                  <a:cubicBezTo>
                    <a:pt x="3306" y="2664"/>
                    <a:pt x="4791" y="1702"/>
                    <a:pt x="5296" y="1289"/>
                  </a:cubicBezTo>
                  <a:cubicBezTo>
                    <a:pt x="4834" y="972"/>
                    <a:pt x="4479" y="523"/>
                    <a:pt x="42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53"/>
            <p:cNvSpPr/>
            <p:nvPr/>
          </p:nvSpPr>
          <p:spPr>
            <a:xfrm>
              <a:off x="753409" y="3322608"/>
              <a:ext cx="35713" cy="30665"/>
            </a:xfrm>
            <a:custGeom>
              <a:avLst/>
              <a:gdLst/>
              <a:ahLst/>
              <a:cxnLst/>
              <a:rect l="l" t="t" r="r" b="b"/>
              <a:pathLst>
                <a:path w="672" h="577" extrusionOk="0">
                  <a:moveTo>
                    <a:pt x="278" y="0"/>
                  </a:moveTo>
                  <a:cubicBezTo>
                    <a:pt x="246" y="0"/>
                    <a:pt x="214" y="18"/>
                    <a:pt x="200" y="52"/>
                  </a:cubicBezTo>
                  <a:lnTo>
                    <a:pt x="26" y="459"/>
                  </a:lnTo>
                  <a:cubicBezTo>
                    <a:pt x="1" y="515"/>
                    <a:pt x="45" y="577"/>
                    <a:pt x="104" y="577"/>
                  </a:cubicBezTo>
                  <a:cubicBezTo>
                    <a:pt x="108" y="577"/>
                    <a:pt x="112" y="576"/>
                    <a:pt x="116" y="576"/>
                  </a:cubicBezTo>
                  <a:lnTo>
                    <a:pt x="577" y="505"/>
                  </a:lnTo>
                  <a:cubicBezTo>
                    <a:pt x="643" y="495"/>
                    <a:pt x="672" y="416"/>
                    <a:pt x="629" y="367"/>
                  </a:cubicBezTo>
                  <a:lnTo>
                    <a:pt x="341" y="30"/>
                  </a:lnTo>
                  <a:cubicBezTo>
                    <a:pt x="324" y="10"/>
                    <a:pt x="301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53"/>
            <p:cNvSpPr/>
            <p:nvPr/>
          </p:nvSpPr>
          <p:spPr>
            <a:xfrm>
              <a:off x="928095" y="3263353"/>
              <a:ext cx="33162" cy="32206"/>
            </a:xfrm>
            <a:custGeom>
              <a:avLst/>
              <a:gdLst/>
              <a:ahLst/>
              <a:cxnLst/>
              <a:rect l="l" t="t" r="r" b="b"/>
              <a:pathLst>
                <a:path w="624" h="606" extrusionOk="0">
                  <a:moveTo>
                    <a:pt x="159" y="0"/>
                  </a:moveTo>
                  <a:cubicBezTo>
                    <a:pt x="120" y="0"/>
                    <a:pt x="83" y="28"/>
                    <a:pt x="76" y="72"/>
                  </a:cubicBezTo>
                  <a:lnTo>
                    <a:pt x="9" y="508"/>
                  </a:lnTo>
                  <a:cubicBezTo>
                    <a:pt x="0" y="561"/>
                    <a:pt x="43" y="606"/>
                    <a:pt x="92" y="606"/>
                  </a:cubicBezTo>
                  <a:cubicBezTo>
                    <a:pt x="103" y="606"/>
                    <a:pt x="114" y="604"/>
                    <a:pt x="125" y="599"/>
                  </a:cubicBezTo>
                  <a:lnTo>
                    <a:pt x="554" y="417"/>
                  </a:lnTo>
                  <a:cubicBezTo>
                    <a:pt x="616" y="391"/>
                    <a:pt x="624" y="309"/>
                    <a:pt x="570" y="271"/>
                  </a:cubicBezTo>
                  <a:lnTo>
                    <a:pt x="209" y="16"/>
                  </a:lnTo>
                  <a:cubicBezTo>
                    <a:pt x="193" y="5"/>
                    <a:pt x="176" y="0"/>
                    <a:pt x="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53"/>
            <p:cNvSpPr/>
            <p:nvPr/>
          </p:nvSpPr>
          <p:spPr>
            <a:xfrm>
              <a:off x="677891" y="3084948"/>
              <a:ext cx="274972" cy="179630"/>
            </a:xfrm>
            <a:custGeom>
              <a:avLst/>
              <a:gdLst/>
              <a:ahLst/>
              <a:cxnLst/>
              <a:rect l="l" t="t" r="r" b="b"/>
              <a:pathLst>
                <a:path w="5174" h="3380" extrusionOk="0">
                  <a:moveTo>
                    <a:pt x="4863" y="0"/>
                  </a:moveTo>
                  <a:lnTo>
                    <a:pt x="3632" y="473"/>
                  </a:lnTo>
                  <a:lnTo>
                    <a:pt x="1770" y="1197"/>
                  </a:lnTo>
                  <a:lnTo>
                    <a:pt x="0" y="1616"/>
                  </a:lnTo>
                  <a:cubicBezTo>
                    <a:pt x="338" y="2143"/>
                    <a:pt x="596" y="2772"/>
                    <a:pt x="792" y="3380"/>
                  </a:cubicBezTo>
                  <a:lnTo>
                    <a:pt x="1055" y="3357"/>
                  </a:lnTo>
                  <a:lnTo>
                    <a:pt x="2668" y="3004"/>
                  </a:lnTo>
                  <a:lnTo>
                    <a:pt x="4344" y="2343"/>
                  </a:lnTo>
                  <a:lnTo>
                    <a:pt x="5173" y="1900"/>
                  </a:lnTo>
                  <a:lnTo>
                    <a:pt x="48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53"/>
            <p:cNvSpPr/>
            <p:nvPr/>
          </p:nvSpPr>
          <p:spPr>
            <a:xfrm>
              <a:off x="1010310" y="2717723"/>
              <a:ext cx="274972" cy="179683"/>
            </a:xfrm>
            <a:custGeom>
              <a:avLst/>
              <a:gdLst/>
              <a:ahLst/>
              <a:cxnLst/>
              <a:rect l="l" t="t" r="r" b="b"/>
              <a:pathLst>
                <a:path w="5174" h="3381" extrusionOk="0">
                  <a:moveTo>
                    <a:pt x="4864" y="1"/>
                  </a:moveTo>
                  <a:lnTo>
                    <a:pt x="3632" y="472"/>
                  </a:lnTo>
                  <a:lnTo>
                    <a:pt x="1771" y="1196"/>
                  </a:lnTo>
                  <a:lnTo>
                    <a:pt x="1" y="1617"/>
                  </a:lnTo>
                  <a:cubicBezTo>
                    <a:pt x="338" y="2142"/>
                    <a:pt x="596" y="2771"/>
                    <a:pt x="792" y="3380"/>
                  </a:cubicBezTo>
                  <a:lnTo>
                    <a:pt x="1055" y="3358"/>
                  </a:lnTo>
                  <a:lnTo>
                    <a:pt x="2668" y="3003"/>
                  </a:lnTo>
                  <a:lnTo>
                    <a:pt x="4344" y="2343"/>
                  </a:lnTo>
                  <a:lnTo>
                    <a:pt x="5174" y="1900"/>
                  </a:lnTo>
                  <a:lnTo>
                    <a:pt x="48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53"/>
            <p:cNvSpPr/>
            <p:nvPr/>
          </p:nvSpPr>
          <p:spPr>
            <a:xfrm>
              <a:off x="758990" y="3485601"/>
              <a:ext cx="132809" cy="110170"/>
            </a:xfrm>
            <a:custGeom>
              <a:avLst/>
              <a:gdLst/>
              <a:ahLst/>
              <a:cxnLst/>
              <a:rect l="l" t="t" r="r" b="b"/>
              <a:pathLst>
                <a:path w="2499" h="2073" extrusionOk="0">
                  <a:moveTo>
                    <a:pt x="591" y="1"/>
                  </a:moveTo>
                  <a:cubicBezTo>
                    <a:pt x="526" y="1"/>
                    <a:pt x="461" y="4"/>
                    <a:pt x="394" y="11"/>
                  </a:cubicBezTo>
                  <a:cubicBezTo>
                    <a:pt x="260" y="26"/>
                    <a:pt x="127" y="56"/>
                    <a:pt x="0" y="102"/>
                  </a:cubicBezTo>
                  <a:lnTo>
                    <a:pt x="8" y="187"/>
                  </a:lnTo>
                  <a:cubicBezTo>
                    <a:pt x="252" y="1802"/>
                    <a:pt x="1269" y="2073"/>
                    <a:pt x="1925" y="2073"/>
                  </a:cubicBezTo>
                  <a:cubicBezTo>
                    <a:pt x="2087" y="2073"/>
                    <a:pt x="2228" y="2056"/>
                    <a:pt x="2329" y="2039"/>
                  </a:cubicBezTo>
                  <a:cubicBezTo>
                    <a:pt x="2499" y="956"/>
                    <a:pt x="1656" y="1"/>
                    <a:pt x="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53"/>
            <p:cNvSpPr/>
            <p:nvPr/>
          </p:nvSpPr>
          <p:spPr>
            <a:xfrm>
              <a:off x="935908" y="3230244"/>
              <a:ext cx="28114" cy="31728"/>
            </a:xfrm>
            <a:custGeom>
              <a:avLst/>
              <a:gdLst/>
              <a:ahLst/>
              <a:cxnLst/>
              <a:rect l="l" t="t" r="r" b="b"/>
              <a:pathLst>
                <a:path w="529" h="597" extrusionOk="0">
                  <a:moveTo>
                    <a:pt x="359" y="0"/>
                  </a:moveTo>
                  <a:cubicBezTo>
                    <a:pt x="333" y="0"/>
                    <a:pt x="307" y="12"/>
                    <a:pt x="290" y="36"/>
                  </a:cubicBezTo>
                  <a:lnTo>
                    <a:pt x="35" y="397"/>
                  </a:lnTo>
                  <a:cubicBezTo>
                    <a:pt x="0" y="449"/>
                    <a:pt x="30" y="519"/>
                    <a:pt x="92" y="530"/>
                  </a:cubicBezTo>
                  <a:lnTo>
                    <a:pt x="529" y="596"/>
                  </a:lnTo>
                  <a:cubicBezTo>
                    <a:pt x="522" y="530"/>
                    <a:pt x="518" y="462"/>
                    <a:pt x="518" y="395"/>
                  </a:cubicBezTo>
                  <a:lnTo>
                    <a:pt x="478" y="150"/>
                  </a:lnTo>
                  <a:lnTo>
                    <a:pt x="437" y="52"/>
                  </a:lnTo>
                  <a:cubicBezTo>
                    <a:pt x="423" y="18"/>
                    <a:pt x="391" y="0"/>
                    <a:pt x="3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53"/>
            <p:cNvSpPr/>
            <p:nvPr/>
          </p:nvSpPr>
          <p:spPr>
            <a:xfrm>
              <a:off x="903330" y="3220094"/>
              <a:ext cx="33216" cy="32206"/>
            </a:xfrm>
            <a:custGeom>
              <a:avLst/>
              <a:gdLst/>
              <a:ahLst/>
              <a:cxnLst/>
              <a:rect l="l" t="t" r="r" b="b"/>
              <a:pathLst>
                <a:path w="625" h="606" extrusionOk="0">
                  <a:moveTo>
                    <a:pt x="532" y="0"/>
                  </a:moveTo>
                  <a:cubicBezTo>
                    <a:pt x="521" y="0"/>
                    <a:pt x="510" y="3"/>
                    <a:pt x="499" y="7"/>
                  </a:cubicBezTo>
                  <a:lnTo>
                    <a:pt x="70" y="189"/>
                  </a:lnTo>
                  <a:cubicBezTo>
                    <a:pt x="10" y="216"/>
                    <a:pt x="1" y="298"/>
                    <a:pt x="54" y="336"/>
                  </a:cubicBezTo>
                  <a:lnTo>
                    <a:pt x="417" y="591"/>
                  </a:lnTo>
                  <a:cubicBezTo>
                    <a:pt x="431" y="601"/>
                    <a:pt x="448" y="606"/>
                    <a:pt x="464" y="606"/>
                  </a:cubicBezTo>
                  <a:cubicBezTo>
                    <a:pt x="504" y="606"/>
                    <a:pt x="541" y="578"/>
                    <a:pt x="548" y="534"/>
                  </a:cubicBezTo>
                  <a:lnTo>
                    <a:pt x="616" y="97"/>
                  </a:lnTo>
                  <a:cubicBezTo>
                    <a:pt x="624" y="44"/>
                    <a:pt x="58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53"/>
            <p:cNvSpPr/>
            <p:nvPr/>
          </p:nvSpPr>
          <p:spPr>
            <a:xfrm>
              <a:off x="892595" y="3254425"/>
              <a:ext cx="34172" cy="31834"/>
            </a:xfrm>
            <a:custGeom>
              <a:avLst/>
              <a:gdLst/>
              <a:ahLst/>
              <a:cxnLst/>
              <a:rect l="l" t="t" r="r" b="b"/>
              <a:pathLst>
                <a:path w="643" h="599" extrusionOk="0">
                  <a:moveTo>
                    <a:pt x="100" y="1"/>
                  </a:moveTo>
                  <a:cubicBezTo>
                    <a:pt x="42" y="1"/>
                    <a:pt x="0" y="62"/>
                    <a:pt x="24" y="118"/>
                  </a:cubicBezTo>
                  <a:lnTo>
                    <a:pt x="206" y="547"/>
                  </a:lnTo>
                  <a:cubicBezTo>
                    <a:pt x="221" y="581"/>
                    <a:pt x="252" y="598"/>
                    <a:pt x="284" y="598"/>
                  </a:cubicBezTo>
                  <a:cubicBezTo>
                    <a:pt x="310" y="598"/>
                    <a:pt x="336" y="587"/>
                    <a:pt x="353" y="562"/>
                  </a:cubicBezTo>
                  <a:lnTo>
                    <a:pt x="608" y="202"/>
                  </a:lnTo>
                  <a:cubicBezTo>
                    <a:pt x="643" y="151"/>
                    <a:pt x="612" y="80"/>
                    <a:pt x="551" y="70"/>
                  </a:cubicBezTo>
                  <a:lnTo>
                    <a:pt x="114" y="2"/>
                  </a:lnTo>
                  <a:cubicBezTo>
                    <a:pt x="109" y="1"/>
                    <a:pt x="104" y="1"/>
                    <a:pt x="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53"/>
            <p:cNvSpPr/>
            <p:nvPr/>
          </p:nvSpPr>
          <p:spPr>
            <a:xfrm>
              <a:off x="1076262" y="2912283"/>
              <a:ext cx="35713" cy="30665"/>
            </a:xfrm>
            <a:custGeom>
              <a:avLst/>
              <a:gdLst/>
              <a:ahLst/>
              <a:cxnLst/>
              <a:rect l="l" t="t" r="r" b="b"/>
              <a:pathLst>
                <a:path w="672" h="577" extrusionOk="0">
                  <a:moveTo>
                    <a:pt x="569" y="0"/>
                  </a:moveTo>
                  <a:cubicBezTo>
                    <a:pt x="565" y="0"/>
                    <a:pt x="561" y="0"/>
                    <a:pt x="557" y="1"/>
                  </a:cubicBezTo>
                  <a:lnTo>
                    <a:pt x="96" y="72"/>
                  </a:lnTo>
                  <a:cubicBezTo>
                    <a:pt x="29" y="82"/>
                    <a:pt x="1" y="161"/>
                    <a:pt x="45" y="210"/>
                  </a:cubicBezTo>
                  <a:lnTo>
                    <a:pt x="332" y="547"/>
                  </a:lnTo>
                  <a:cubicBezTo>
                    <a:pt x="349" y="567"/>
                    <a:pt x="372" y="576"/>
                    <a:pt x="395" y="576"/>
                  </a:cubicBezTo>
                  <a:cubicBezTo>
                    <a:pt x="428" y="576"/>
                    <a:pt x="459" y="558"/>
                    <a:pt x="474" y="525"/>
                  </a:cubicBezTo>
                  <a:lnTo>
                    <a:pt x="647" y="118"/>
                  </a:lnTo>
                  <a:cubicBezTo>
                    <a:pt x="672" y="62"/>
                    <a:pt x="629" y="0"/>
                    <a:pt x="5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53"/>
            <p:cNvSpPr/>
            <p:nvPr/>
          </p:nvSpPr>
          <p:spPr>
            <a:xfrm>
              <a:off x="1225014" y="2887199"/>
              <a:ext cx="34225" cy="31834"/>
            </a:xfrm>
            <a:custGeom>
              <a:avLst/>
              <a:gdLst/>
              <a:ahLst/>
              <a:cxnLst/>
              <a:rect l="l" t="t" r="r" b="b"/>
              <a:pathLst>
                <a:path w="644" h="599" extrusionOk="0">
                  <a:moveTo>
                    <a:pt x="102" y="0"/>
                  </a:moveTo>
                  <a:cubicBezTo>
                    <a:pt x="43" y="0"/>
                    <a:pt x="1" y="61"/>
                    <a:pt x="24" y="118"/>
                  </a:cubicBezTo>
                  <a:lnTo>
                    <a:pt x="206" y="547"/>
                  </a:lnTo>
                  <a:cubicBezTo>
                    <a:pt x="221" y="581"/>
                    <a:pt x="253" y="599"/>
                    <a:pt x="285" y="599"/>
                  </a:cubicBezTo>
                  <a:cubicBezTo>
                    <a:pt x="311" y="599"/>
                    <a:pt x="337" y="587"/>
                    <a:pt x="353" y="563"/>
                  </a:cubicBezTo>
                  <a:lnTo>
                    <a:pt x="608" y="201"/>
                  </a:lnTo>
                  <a:cubicBezTo>
                    <a:pt x="643" y="150"/>
                    <a:pt x="613" y="79"/>
                    <a:pt x="551" y="69"/>
                  </a:cubicBezTo>
                  <a:lnTo>
                    <a:pt x="114" y="1"/>
                  </a:lnTo>
                  <a:cubicBezTo>
                    <a:pt x="110" y="1"/>
                    <a:pt x="106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53"/>
            <p:cNvSpPr/>
            <p:nvPr/>
          </p:nvSpPr>
          <p:spPr>
            <a:xfrm>
              <a:off x="1268326" y="2862966"/>
              <a:ext cx="28167" cy="31834"/>
            </a:xfrm>
            <a:custGeom>
              <a:avLst/>
              <a:gdLst/>
              <a:ahLst/>
              <a:cxnLst/>
              <a:rect l="l" t="t" r="r" b="b"/>
              <a:pathLst>
                <a:path w="530" h="599" extrusionOk="0">
                  <a:moveTo>
                    <a:pt x="360" y="0"/>
                  </a:moveTo>
                  <a:cubicBezTo>
                    <a:pt x="334" y="0"/>
                    <a:pt x="307" y="12"/>
                    <a:pt x="290" y="36"/>
                  </a:cubicBezTo>
                  <a:lnTo>
                    <a:pt x="35" y="399"/>
                  </a:lnTo>
                  <a:cubicBezTo>
                    <a:pt x="1" y="449"/>
                    <a:pt x="31" y="521"/>
                    <a:pt x="92" y="530"/>
                  </a:cubicBezTo>
                  <a:lnTo>
                    <a:pt x="529" y="598"/>
                  </a:lnTo>
                  <a:cubicBezTo>
                    <a:pt x="523" y="530"/>
                    <a:pt x="518" y="464"/>
                    <a:pt x="518" y="396"/>
                  </a:cubicBezTo>
                  <a:lnTo>
                    <a:pt x="479" y="152"/>
                  </a:lnTo>
                  <a:lnTo>
                    <a:pt x="438" y="52"/>
                  </a:lnTo>
                  <a:cubicBezTo>
                    <a:pt x="424" y="18"/>
                    <a:pt x="392" y="0"/>
                    <a:pt x="3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53"/>
            <p:cNvSpPr/>
            <p:nvPr/>
          </p:nvSpPr>
          <p:spPr>
            <a:xfrm>
              <a:off x="1103313" y="2927855"/>
              <a:ext cx="31993" cy="33534"/>
            </a:xfrm>
            <a:custGeom>
              <a:avLst/>
              <a:gdLst/>
              <a:ahLst/>
              <a:cxnLst/>
              <a:rect l="l" t="t" r="r" b="b"/>
              <a:pathLst>
                <a:path w="602" h="631" extrusionOk="0">
                  <a:moveTo>
                    <a:pt x="440" y="0"/>
                  </a:moveTo>
                  <a:cubicBezTo>
                    <a:pt x="420" y="0"/>
                    <a:pt x="401" y="7"/>
                    <a:pt x="385" y="21"/>
                  </a:cubicBezTo>
                  <a:lnTo>
                    <a:pt x="48" y="308"/>
                  </a:lnTo>
                  <a:cubicBezTo>
                    <a:pt x="0" y="349"/>
                    <a:pt x="11" y="425"/>
                    <a:pt x="70" y="450"/>
                  </a:cubicBezTo>
                  <a:lnTo>
                    <a:pt x="476" y="623"/>
                  </a:lnTo>
                  <a:cubicBezTo>
                    <a:pt x="488" y="628"/>
                    <a:pt x="499" y="630"/>
                    <a:pt x="510" y="630"/>
                  </a:cubicBezTo>
                  <a:cubicBezTo>
                    <a:pt x="559" y="630"/>
                    <a:pt x="601" y="587"/>
                    <a:pt x="594" y="533"/>
                  </a:cubicBezTo>
                  <a:lnTo>
                    <a:pt x="522" y="72"/>
                  </a:lnTo>
                  <a:cubicBezTo>
                    <a:pt x="516" y="28"/>
                    <a:pt x="478" y="0"/>
                    <a:pt x="4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53"/>
            <p:cNvSpPr/>
            <p:nvPr/>
          </p:nvSpPr>
          <p:spPr>
            <a:xfrm>
              <a:off x="1260514" y="2896128"/>
              <a:ext cx="33109" cy="32259"/>
            </a:xfrm>
            <a:custGeom>
              <a:avLst/>
              <a:gdLst/>
              <a:ahLst/>
              <a:cxnLst/>
              <a:rect l="l" t="t" r="r" b="b"/>
              <a:pathLst>
                <a:path w="623" h="607" extrusionOk="0">
                  <a:moveTo>
                    <a:pt x="161" y="1"/>
                  </a:moveTo>
                  <a:cubicBezTo>
                    <a:pt x="121" y="1"/>
                    <a:pt x="83" y="28"/>
                    <a:pt x="76" y="72"/>
                  </a:cubicBezTo>
                  <a:lnTo>
                    <a:pt x="8" y="509"/>
                  </a:lnTo>
                  <a:cubicBezTo>
                    <a:pt x="1" y="562"/>
                    <a:pt x="43" y="606"/>
                    <a:pt x="92" y="606"/>
                  </a:cubicBezTo>
                  <a:cubicBezTo>
                    <a:pt x="103" y="606"/>
                    <a:pt x="114" y="604"/>
                    <a:pt x="126" y="599"/>
                  </a:cubicBezTo>
                  <a:lnTo>
                    <a:pt x="554" y="416"/>
                  </a:lnTo>
                  <a:cubicBezTo>
                    <a:pt x="615" y="390"/>
                    <a:pt x="623" y="308"/>
                    <a:pt x="569" y="270"/>
                  </a:cubicBezTo>
                  <a:lnTo>
                    <a:pt x="208" y="15"/>
                  </a:lnTo>
                  <a:cubicBezTo>
                    <a:pt x="193" y="5"/>
                    <a:pt x="177" y="1"/>
                    <a:pt x="1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53"/>
            <p:cNvSpPr/>
            <p:nvPr/>
          </p:nvSpPr>
          <p:spPr>
            <a:xfrm>
              <a:off x="1093428" y="3435699"/>
              <a:ext cx="153483" cy="164218"/>
            </a:xfrm>
            <a:custGeom>
              <a:avLst/>
              <a:gdLst/>
              <a:ahLst/>
              <a:cxnLst/>
              <a:rect l="l" t="t" r="r" b="b"/>
              <a:pathLst>
                <a:path w="2888" h="3090" extrusionOk="0">
                  <a:moveTo>
                    <a:pt x="1926" y="1"/>
                  </a:moveTo>
                  <a:cubicBezTo>
                    <a:pt x="1902" y="2"/>
                    <a:pt x="1877" y="2"/>
                    <a:pt x="1853" y="5"/>
                  </a:cubicBezTo>
                  <a:cubicBezTo>
                    <a:pt x="1164" y="78"/>
                    <a:pt x="568" y="512"/>
                    <a:pt x="284" y="1144"/>
                  </a:cubicBezTo>
                  <a:cubicBezTo>
                    <a:pt x="1" y="1775"/>
                    <a:pt x="77" y="2510"/>
                    <a:pt x="480" y="3071"/>
                  </a:cubicBezTo>
                  <a:cubicBezTo>
                    <a:pt x="613" y="3084"/>
                    <a:pt x="739" y="3090"/>
                    <a:pt x="857" y="3090"/>
                  </a:cubicBezTo>
                  <a:cubicBezTo>
                    <a:pt x="2887" y="3090"/>
                    <a:pt x="2879" y="1348"/>
                    <a:pt x="2879" y="1348"/>
                  </a:cubicBezTo>
                  <a:cubicBezTo>
                    <a:pt x="2883" y="757"/>
                    <a:pt x="2456" y="319"/>
                    <a:pt x="19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53"/>
            <p:cNvSpPr/>
            <p:nvPr/>
          </p:nvSpPr>
          <p:spPr>
            <a:xfrm>
              <a:off x="1425900" y="3068527"/>
              <a:ext cx="153430" cy="164165"/>
            </a:xfrm>
            <a:custGeom>
              <a:avLst/>
              <a:gdLst/>
              <a:ahLst/>
              <a:cxnLst/>
              <a:rect l="l" t="t" r="r" b="b"/>
              <a:pathLst>
                <a:path w="2887" h="3089" extrusionOk="0">
                  <a:moveTo>
                    <a:pt x="1925" y="0"/>
                  </a:moveTo>
                  <a:cubicBezTo>
                    <a:pt x="1901" y="2"/>
                    <a:pt x="1876" y="2"/>
                    <a:pt x="1852" y="4"/>
                  </a:cubicBezTo>
                  <a:cubicBezTo>
                    <a:pt x="1164" y="76"/>
                    <a:pt x="567" y="510"/>
                    <a:pt x="284" y="1142"/>
                  </a:cubicBezTo>
                  <a:cubicBezTo>
                    <a:pt x="0" y="1773"/>
                    <a:pt x="76" y="2508"/>
                    <a:pt x="480" y="3070"/>
                  </a:cubicBezTo>
                  <a:cubicBezTo>
                    <a:pt x="613" y="3082"/>
                    <a:pt x="739" y="3088"/>
                    <a:pt x="857" y="3088"/>
                  </a:cubicBezTo>
                  <a:cubicBezTo>
                    <a:pt x="2887" y="3088"/>
                    <a:pt x="2878" y="1347"/>
                    <a:pt x="2878" y="1347"/>
                  </a:cubicBezTo>
                  <a:cubicBezTo>
                    <a:pt x="2883" y="757"/>
                    <a:pt x="2455" y="319"/>
                    <a:pt x="19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53"/>
            <p:cNvSpPr/>
            <p:nvPr/>
          </p:nvSpPr>
          <p:spPr>
            <a:xfrm>
              <a:off x="1063933" y="2937261"/>
              <a:ext cx="28645" cy="32737"/>
            </a:xfrm>
            <a:custGeom>
              <a:avLst/>
              <a:gdLst/>
              <a:ahLst/>
              <a:cxnLst/>
              <a:rect l="l" t="t" r="r" b="b"/>
              <a:pathLst>
                <a:path w="539" h="616" extrusionOk="0">
                  <a:moveTo>
                    <a:pt x="30" y="0"/>
                  </a:moveTo>
                  <a:cubicBezTo>
                    <a:pt x="19" y="0"/>
                    <a:pt x="9" y="2"/>
                    <a:pt x="0" y="6"/>
                  </a:cubicBezTo>
                  <a:cubicBezTo>
                    <a:pt x="56" y="223"/>
                    <a:pt x="102" y="427"/>
                    <a:pt x="141" y="615"/>
                  </a:cubicBezTo>
                  <a:cubicBezTo>
                    <a:pt x="146" y="614"/>
                    <a:pt x="151" y="612"/>
                    <a:pt x="154" y="609"/>
                  </a:cubicBezTo>
                  <a:lnTo>
                    <a:pt x="491" y="322"/>
                  </a:lnTo>
                  <a:cubicBezTo>
                    <a:pt x="538" y="281"/>
                    <a:pt x="526" y="205"/>
                    <a:pt x="469" y="180"/>
                  </a:cubicBezTo>
                  <a:lnTo>
                    <a:pt x="62" y="7"/>
                  </a:lnTo>
                  <a:cubicBezTo>
                    <a:pt x="52" y="2"/>
                    <a:pt x="41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53"/>
            <p:cNvSpPr/>
            <p:nvPr/>
          </p:nvSpPr>
          <p:spPr>
            <a:xfrm>
              <a:off x="1085988" y="2955330"/>
              <a:ext cx="35607" cy="30665"/>
            </a:xfrm>
            <a:custGeom>
              <a:avLst/>
              <a:gdLst/>
              <a:ahLst/>
              <a:cxnLst/>
              <a:rect l="l" t="t" r="r" b="b"/>
              <a:pathLst>
                <a:path w="670" h="577" extrusionOk="0">
                  <a:moveTo>
                    <a:pt x="276" y="1"/>
                  </a:moveTo>
                  <a:cubicBezTo>
                    <a:pt x="243" y="1"/>
                    <a:pt x="212" y="19"/>
                    <a:pt x="198" y="54"/>
                  </a:cubicBezTo>
                  <a:lnTo>
                    <a:pt x="24" y="460"/>
                  </a:lnTo>
                  <a:cubicBezTo>
                    <a:pt x="0" y="517"/>
                    <a:pt x="43" y="577"/>
                    <a:pt x="101" y="577"/>
                  </a:cubicBezTo>
                  <a:cubicBezTo>
                    <a:pt x="105" y="577"/>
                    <a:pt x="110" y="577"/>
                    <a:pt x="114" y="576"/>
                  </a:cubicBezTo>
                  <a:lnTo>
                    <a:pt x="575" y="505"/>
                  </a:lnTo>
                  <a:cubicBezTo>
                    <a:pt x="641" y="495"/>
                    <a:pt x="670" y="418"/>
                    <a:pt x="627" y="367"/>
                  </a:cubicBezTo>
                  <a:lnTo>
                    <a:pt x="339" y="30"/>
                  </a:lnTo>
                  <a:cubicBezTo>
                    <a:pt x="322" y="10"/>
                    <a:pt x="299" y="1"/>
                    <a:pt x="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53"/>
            <p:cNvSpPr/>
            <p:nvPr/>
          </p:nvSpPr>
          <p:spPr>
            <a:xfrm>
              <a:off x="1091408" y="3118323"/>
              <a:ext cx="125263" cy="110170"/>
            </a:xfrm>
            <a:custGeom>
              <a:avLst/>
              <a:gdLst/>
              <a:ahLst/>
              <a:cxnLst/>
              <a:rect l="l" t="t" r="r" b="b"/>
              <a:pathLst>
                <a:path w="2357" h="2073" extrusionOk="0">
                  <a:moveTo>
                    <a:pt x="589" y="0"/>
                  </a:moveTo>
                  <a:cubicBezTo>
                    <a:pt x="395" y="0"/>
                    <a:pt x="197" y="33"/>
                    <a:pt x="1" y="102"/>
                  </a:cubicBezTo>
                  <a:lnTo>
                    <a:pt x="9" y="187"/>
                  </a:lnTo>
                  <a:cubicBezTo>
                    <a:pt x="252" y="1802"/>
                    <a:pt x="1269" y="2073"/>
                    <a:pt x="1925" y="2073"/>
                  </a:cubicBezTo>
                  <a:cubicBezTo>
                    <a:pt x="2088" y="2073"/>
                    <a:pt x="2228" y="2056"/>
                    <a:pt x="2329" y="2039"/>
                  </a:cubicBezTo>
                  <a:cubicBezTo>
                    <a:pt x="2353" y="1889"/>
                    <a:pt x="2356" y="1735"/>
                    <a:pt x="2342" y="1583"/>
                  </a:cubicBezTo>
                  <a:cubicBezTo>
                    <a:pt x="2245" y="655"/>
                    <a:pt x="1460" y="0"/>
                    <a:pt x="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53"/>
            <p:cNvSpPr/>
            <p:nvPr/>
          </p:nvSpPr>
          <p:spPr>
            <a:xfrm>
              <a:off x="1235802" y="2852868"/>
              <a:ext cx="33162" cy="32259"/>
            </a:xfrm>
            <a:custGeom>
              <a:avLst/>
              <a:gdLst/>
              <a:ahLst/>
              <a:cxnLst/>
              <a:rect l="l" t="t" r="r" b="b"/>
              <a:pathLst>
                <a:path w="624" h="607" extrusionOk="0">
                  <a:moveTo>
                    <a:pt x="533" y="0"/>
                  </a:moveTo>
                  <a:cubicBezTo>
                    <a:pt x="522" y="0"/>
                    <a:pt x="510" y="3"/>
                    <a:pt x="499" y="8"/>
                  </a:cubicBezTo>
                  <a:lnTo>
                    <a:pt x="70" y="190"/>
                  </a:lnTo>
                  <a:cubicBezTo>
                    <a:pt x="10" y="215"/>
                    <a:pt x="0" y="297"/>
                    <a:pt x="54" y="335"/>
                  </a:cubicBezTo>
                  <a:lnTo>
                    <a:pt x="416" y="590"/>
                  </a:lnTo>
                  <a:cubicBezTo>
                    <a:pt x="431" y="601"/>
                    <a:pt x="448" y="606"/>
                    <a:pt x="465" y="606"/>
                  </a:cubicBezTo>
                  <a:cubicBezTo>
                    <a:pt x="504" y="606"/>
                    <a:pt x="541" y="578"/>
                    <a:pt x="548" y="535"/>
                  </a:cubicBezTo>
                  <a:lnTo>
                    <a:pt x="616" y="98"/>
                  </a:lnTo>
                  <a:cubicBezTo>
                    <a:pt x="624" y="44"/>
                    <a:pt x="582" y="0"/>
                    <a:pt x="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53"/>
            <p:cNvSpPr/>
            <p:nvPr/>
          </p:nvSpPr>
          <p:spPr>
            <a:xfrm>
              <a:off x="1078973" y="2935614"/>
              <a:ext cx="281456" cy="157947"/>
            </a:xfrm>
            <a:custGeom>
              <a:avLst/>
              <a:gdLst/>
              <a:ahLst/>
              <a:cxnLst/>
              <a:rect l="l" t="t" r="r" b="b"/>
              <a:pathLst>
                <a:path w="5296" h="2972" extrusionOk="0">
                  <a:moveTo>
                    <a:pt x="4279" y="0"/>
                  </a:moveTo>
                  <a:cubicBezTo>
                    <a:pt x="2446" y="1156"/>
                    <a:pt x="681" y="1379"/>
                    <a:pt x="1" y="1422"/>
                  </a:cubicBezTo>
                  <a:cubicBezTo>
                    <a:pt x="24" y="1580"/>
                    <a:pt x="35" y="1670"/>
                    <a:pt x="35" y="1670"/>
                  </a:cubicBezTo>
                  <a:lnTo>
                    <a:pt x="173" y="2972"/>
                  </a:lnTo>
                  <a:cubicBezTo>
                    <a:pt x="3306" y="2664"/>
                    <a:pt x="4790" y="1702"/>
                    <a:pt x="5295" y="1289"/>
                  </a:cubicBezTo>
                  <a:cubicBezTo>
                    <a:pt x="4833" y="972"/>
                    <a:pt x="4479" y="523"/>
                    <a:pt x="42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53"/>
            <p:cNvSpPr/>
            <p:nvPr/>
          </p:nvSpPr>
          <p:spPr>
            <a:xfrm>
              <a:off x="671248" y="3137773"/>
              <a:ext cx="14243" cy="16847"/>
            </a:xfrm>
            <a:custGeom>
              <a:avLst/>
              <a:gdLst/>
              <a:ahLst/>
              <a:cxnLst/>
              <a:rect l="l" t="t" r="r" b="b"/>
              <a:pathLst>
                <a:path w="268" h="317" extrusionOk="0">
                  <a:moveTo>
                    <a:pt x="187" y="0"/>
                  </a:moveTo>
                  <a:cubicBezTo>
                    <a:pt x="114" y="44"/>
                    <a:pt x="53" y="82"/>
                    <a:pt x="0" y="116"/>
                  </a:cubicBezTo>
                  <a:lnTo>
                    <a:pt x="46" y="245"/>
                  </a:lnTo>
                  <a:cubicBezTo>
                    <a:pt x="62" y="288"/>
                    <a:pt x="102" y="317"/>
                    <a:pt x="148" y="317"/>
                  </a:cubicBezTo>
                  <a:cubicBezTo>
                    <a:pt x="159" y="317"/>
                    <a:pt x="171" y="315"/>
                    <a:pt x="182" y="310"/>
                  </a:cubicBezTo>
                  <a:cubicBezTo>
                    <a:pt x="238" y="291"/>
                    <a:pt x="268" y="230"/>
                    <a:pt x="249" y="174"/>
                  </a:cubicBezTo>
                  <a:lnTo>
                    <a:pt x="1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53"/>
            <p:cNvSpPr/>
            <p:nvPr/>
          </p:nvSpPr>
          <p:spPr>
            <a:xfrm>
              <a:off x="675128" y="3075489"/>
              <a:ext cx="261580" cy="101082"/>
            </a:xfrm>
            <a:custGeom>
              <a:avLst/>
              <a:gdLst/>
              <a:ahLst/>
              <a:cxnLst/>
              <a:rect l="l" t="t" r="r" b="b"/>
              <a:pathLst>
                <a:path w="4922" h="1902" extrusionOk="0">
                  <a:moveTo>
                    <a:pt x="4887" y="1"/>
                  </a:moveTo>
                  <a:cubicBezTo>
                    <a:pt x="3204" y="704"/>
                    <a:pt x="1547" y="1284"/>
                    <a:pt x="0" y="1713"/>
                  </a:cubicBezTo>
                  <a:cubicBezTo>
                    <a:pt x="41" y="1775"/>
                    <a:pt x="81" y="1838"/>
                    <a:pt x="120" y="1902"/>
                  </a:cubicBezTo>
                  <a:cubicBezTo>
                    <a:pt x="1643" y="1478"/>
                    <a:pt x="3270" y="906"/>
                    <a:pt x="4921" y="219"/>
                  </a:cubicBezTo>
                  <a:lnTo>
                    <a:pt x="48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53"/>
            <p:cNvSpPr/>
            <p:nvPr/>
          </p:nvSpPr>
          <p:spPr>
            <a:xfrm>
              <a:off x="718015" y="3180236"/>
              <a:ext cx="235858" cy="90240"/>
            </a:xfrm>
            <a:custGeom>
              <a:avLst/>
              <a:gdLst/>
              <a:ahLst/>
              <a:cxnLst/>
              <a:rect l="l" t="t" r="r" b="b"/>
              <a:pathLst>
                <a:path w="4438" h="1698" extrusionOk="0">
                  <a:moveTo>
                    <a:pt x="4401" y="0"/>
                  </a:moveTo>
                  <a:cubicBezTo>
                    <a:pt x="2530" y="1063"/>
                    <a:pt x="993" y="1393"/>
                    <a:pt x="0" y="1477"/>
                  </a:cubicBezTo>
                  <a:cubicBezTo>
                    <a:pt x="26" y="1550"/>
                    <a:pt x="48" y="1625"/>
                    <a:pt x="72" y="1697"/>
                  </a:cubicBezTo>
                  <a:cubicBezTo>
                    <a:pt x="1075" y="1609"/>
                    <a:pt x="2590" y="1272"/>
                    <a:pt x="4437" y="228"/>
                  </a:cubicBezTo>
                  <a:lnTo>
                    <a:pt x="44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53"/>
            <p:cNvSpPr/>
            <p:nvPr/>
          </p:nvSpPr>
          <p:spPr>
            <a:xfrm>
              <a:off x="720035" y="3110245"/>
              <a:ext cx="20408" cy="33641"/>
            </a:xfrm>
            <a:custGeom>
              <a:avLst/>
              <a:gdLst/>
              <a:ahLst/>
              <a:cxnLst/>
              <a:rect l="l" t="t" r="r" b="b"/>
              <a:pathLst>
                <a:path w="384" h="633" extrusionOk="0">
                  <a:moveTo>
                    <a:pt x="192" y="0"/>
                  </a:moveTo>
                  <a:cubicBezTo>
                    <a:pt x="127" y="34"/>
                    <a:pt x="62" y="69"/>
                    <a:pt x="0" y="102"/>
                  </a:cubicBezTo>
                  <a:lnTo>
                    <a:pt x="162" y="561"/>
                  </a:lnTo>
                  <a:cubicBezTo>
                    <a:pt x="178" y="604"/>
                    <a:pt x="217" y="632"/>
                    <a:pt x="263" y="632"/>
                  </a:cubicBezTo>
                  <a:cubicBezTo>
                    <a:pt x="276" y="632"/>
                    <a:pt x="287" y="630"/>
                    <a:pt x="298" y="626"/>
                  </a:cubicBezTo>
                  <a:cubicBezTo>
                    <a:pt x="355" y="607"/>
                    <a:pt x="383" y="545"/>
                    <a:pt x="364" y="490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53"/>
            <p:cNvSpPr/>
            <p:nvPr/>
          </p:nvSpPr>
          <p:spPr>
            <a:xfrm>
              <a:off x="1241488" y="2684667"/>
              <a:ext cx="16050" cy="28592"/>
            </a:xfrm>
            <a:custGeom>
              <a:avLst/>
              <a:gdLst/>
              <a:ahLst/>
              <a:cxnLst/>
              <a:rect l="l" t="t" r="r" b="b"/>
              <a:pathLst>
                <a:path w="302" h="538" extrusionOk="0">
                  <a:moveTo>
                    <a:pt x="219" y="1"/>
                  </a:moveTo>
                  <a:cubicBezTo>
                    <a:pt x="148" y="1"/>
                    <a:pt x="75" y="2"/>
                    <a:pt x="1" y="5"/>
                  </a:cubicBezTo>
                  <a:lnTo>
                    <a:pt x="80" y="449"/>
                  </a:lnTo>
                  <a:cubicBezTo>
                    <a:pt x="89" y="499"/>
                    <a:pt x="134" y="537"/>
                    <a:pt x="186" y="537"/>
                  </a:cubicBezTo>
                  <a:cubicBezTo>
                    <a:pt x="191" y="537"/>
                    <a:pt x="197" y="537"/>
                    <a:pt x="203" y="536"/>
                  </a:cubicBezTo>
                  <a:cubicBezTo>
                    <a:pt x="262" y="526"/>
                    <a:pt x="301" y="469"/>
                    <a:pt x="290" y="412"/>
                  </a:cubicBezTo>
                  <a:lnTo>
                    <a:pt x="21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53"/>
            <p:cNvSpPr/>
            <p:nvPr/>
          </p:nvSpPr>
          <p:spPr>
            <a:xfrm>
              <a:off x="860868" y="3056995"/>
              <a:ext cx="16528" cy="33960"/>
            </a:xfrm>
            <a:custGeom>
              <a:avLst/>
              <a:gdLst/>
              <a:ahLst/>
              <a:cxnLst/>
              <a:rect l="l" t="t" r="r" b="b"/>
              <a:pathLst>
                <a:path w="311" h="639" extrusionOk="0">
                  <a:moveTo>
                    <a:pt x="211" y="1"/>
                  </a:moveTo>
                  <a:cubicBezTo>
                    <a:pt x="141" y="13"/>
                    <a:pt x="70" y="29"/>
                    <a:pt x="0" y="46"/>
                  </a:cubicBezTo>
                  <a:lnTo>
                    <a:pt x="89" y="548"/>
                  </a:lnTo>
                  <a:cubicBezTo>
                    <a:pt x="97" y="600"/>
                    <a:pt x="141" y="637"/>
                    <a:pt x="193" y="638"/>
                  </a:cubicBezTo>
                  <a:cubicBezTo>
                    <a:pt x="200" y="637"/>
                    <a:pt x="206" y="637"/>
                    <a:pt x="212" y="637"/>
                  </a:cubicBezTo>
                  <a:cubicBezTo>
                    <a:pt x="271" y="626"/>
                    <a:pt x="310" y="570"/>
                    <a:pt x="299" y="512"/>
                  </a:cubicBezTo>
                  <a:lnTo>
                    <a:pt x="2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53"/>
            <p:cNvSpPr/>
            <p:nvPr/>
          </p:nvSpPr>
          <p:spPr>
            <a:xfrm>
              <a:off x="909123" y="3051840"/>
              <a:ext cx="15943" cy="28592"/>
            </a:xfrm>
            <a:custGeom>
              <a:avLst/>
              <a:gdLst/>
              <a:ahLst/>
              <a:cxnLst/>
              <a:rect l="l" t="t" r="r" b="b"/>
              <a:pathLst>
                <a:path w="300" h="538" extrusionOk="0">
                  <a:moveTo>
                    <a:pt x="218" y="1"/>
                  </a:moveTo>
                  <a:cubicBezTo>
                    <a:pt x="146" y="1"/>
                    <a:pt x="74" y="3"/>
                    <a:pt x="1" y="6"/>
                  </a:cubicBezTo>
                  <a:lnTo>
                    <a:pt x="78" y="449"/>
                  </a:lnTo>
                  <a:cubicBezTo>
                    <a:pt x="88" y="500"/>
                    <a:pt x="132" y="538"/>
                    <a:pt x="184" y="538"/>
                  </a:cubicBezTo>
                  <a:cubicBezTo>
                    <a:pt x="191" y="538"/>
                    <a:pt x="195" y="538"/>
                    <a:pt x="202" y="536"/>
                  </a:cubicBezTo>
                  <a:cubicBezTo>
                    <a:pt x="260" y="525"/>
                    <a:pt x="300" y="470"/>
                    <a:pt x="289" y="413"/>
                  </a:cubicBezTo>
                  <a:lnTo>
                    <a:pt x="2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53"/>
            <p:cNvSpPr/>
            <p:nvPr/>
          </p:nvSpPr>
          <p:spPr>
            <a:xfrm>
              <a:off x="766111" y="3088137"/>
              <a:ext cx="19983" cy="34969"/>
            </a:xfrm>
            <a:custGeom>
              <a:avLst/>
              <a:gdLst/>
              <a:ahLst/>
              <a:cxnLst/>
              <a:rect l="l" t="t" r="r" b="b"/>
              <a:pathLst>
                <a:path w="376" h="658" extrusionOk="0">
                  <a:moveTo>
                    <a:pt x="199" y="0"/>
                  </a:moveTo>
                  <a:cubicBezTo>
                    <a:pt x="131" y="30"/>
                    <a:pt x="66" y="59"/>
                    <a:pt x="1" y="89"/>
                  </a:cubicBezTo>
                  <a:lnTo>
                    <a:pt x="154" y="583"/>
                  </a:lnTo>
                  <a:cubicBezTo>
                    <a:pt x="169" y="627"/>
                    <a:pt x="210" y="657"/>
                    <a:pt x="257" y="657"/>
                  </a:cubicBezTo>
                  <a:cubicBezTo>
                    <a:pt x="267" y="657"/>
                    <a:pt x="278" y="656"/>
                    <a:pt x="289" y="652"/>
                  </a:cubicBezTo>
                  <a:cubicBezTo>
                    <a:pt x="344" y="635"/>
                    <a:pt x="376" y="575"/>
                    <a:pt x="359" y="518"/>
                  </a:cubicBezTo>
                  <a:lnTo>
                    <a:pt x="1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53"/>
            <p:cNvSpPr/>
            <p:nvPr/>
          </p:nvSpPr>
          <p:spPr>
            <a:xfrm>
              <a:off x="812453" y="3070227"/>
              <a:ext cx="19026" cy="37786"/>
            </a:xfrm>
            <a:custGeom>
              <a:avLst/>
              <a:gdLst/>
              <a:ahLst/>
              <a:cxnLst/>
              <a:rect l="l" t="t" r="r" b="b"/>
              <a:pathLst>
                <a:path w="358" h="711" extrusionOk="0">
                  <a:moveTo>
                    <a:pt x="204" y="0"/>
                  </a:moveTo>
                  <a:cubicBezTo>
                    <a:pt x="136" y="22"/>
                    <a:pt x="67" y="46"/>
                    <a:pt x="1" y="70"/>
                  </a:cubicBezTo>
                  <a:lnTo>
                    <a:pt x="134" y="628"/>
                  </a:lnTo>
                  <a:cubicBezTo>
                    <a:pt x="145" y="676"/>
                    <a:pt x="189" y="711"/>
                    <a:pt x="238" y="711"/>
                  </a:cubicBezTo>
                  <a:cubicBezTo>
                    <a:pt x="246" y="711"/>
                    <a:pt x="256" y="709"/>
                    <a:pt x="264" y="708"/>
                  </a:cubicBezTo>
                  <a:cubicBezTo>
                    <a:pt x="321" y="693"/>
                    <a:pt x="357" y="635"/>
                    <a:pt x="343" y="578"/>
                  </a:cubicBezTo>
                  <a:lnTo>
                    <a:pt x="2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53"/>
            <p:cNvSpPr/>
            <p:nvPr/>
          </p:nvSpPr>
          <p:spPr>
            <a:xfrm>
              <a:off x="1003667" y="2770548"/>
              <a:ext cx="14296" cy="16900"/>
            </a:xfrm>
            <a:custGeom>
              <a:avLst/>
              <a:gdLst/>
              <a:ahLst/>
              <a:cxnLst/>
              <a:rect l="l" t="t" r="r" b="b"/>
              <a:pathLst>
                <a:path w="269" h="318" extrusionOk="0">
                  <a:moveTo>
                    <a:pt x="188" y="1"/>
                  </a:moveTo>
                  <a:cubicBezTo>
                    <a:pt x="115" y="45"/>
                    <a:pt x="52" y="83"/>
                    <a:pt x="1" y="115"/>
                  </a:cubicBezTo>
                  <a:lnTo>
                    <a:pt x="47" y="245"/>
                  </a:lnTo>
                  <a:cubicBezTo>
                    <a:pt x="61" y="287"/>
                    <a:pt x="102" y="316"/>
                    <a:pt x="148" y="317"/>
                  </a:cubicBezTo>
                  <a:cubicBezTo>
                    <a:pt x="159" y="316"/>
                    <a:pt x="172" y="314"/>
                    <a:pt x="183" y="311"/>
                  </a:cubicBezTo>
                  <a:cubicBezTo>
                    <a:pt x="238" y="290"/>
                    <a:pt x="268" y="230"/>
                    <a:pt x="248" y="173"/>
                  </a:cubicBezTo>
                  <a:lnTo>
                    <a:pt x="1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53"/>
            <p:cNvSpPr/>
            <p:nvPr/>
          </p:nvSpPr>
          <p:spPr>
            <a:xfrm>
              <a:off x="1052560" y="2742966"/>
              <a:ext cx="20408" cy="33641"/>
            </a:xfrm>
            <a:custGeom>
              <a:avLst/>
              <a:gdLst/>
              <a:ahLst/>
              <a:cxnLst/>
              <a:rect l="l" t="t" r="r" b="b"/>
              <a:pathLst>
                <a:path w="384" h="633" extrusionOk="0">
                  <a:moveTo>
                    <a:pt x="192" y="1"/>
                  </a:moveTo>
                  <a:cubicBezTo>
                    <a:pt x="126" y="35"/>
                    <a:pt x="62" y="69"/>
                    <a:pt x="1" y="102"/>
                  </a:cubicBezTo>
                  <a:lnTo>
                    <a:pt x="160" y="561"/>
                  </a:lnTo>
                  <a:cubicBezTo>
                    <a:pt x="176" y="604"/>
                    <a:pt x="216" y="632"/>
                    <a:pt x="262" y="632"/>
                  </a:cubicBezTo>
                  <a:cubicBezTo>
                    <a:pt x="274" y="632"/>
                    <a:pt x="285" y="631"/>
                    <a:pt x="298" y="627"/>
                  </a:cubicBezTo>
                  <a:cubicBezTo>
                    <a:pt x="354" y="607"/>
                    <a:pt x="384" y="547"/>
                    <a:pt x="363" y="490"/>
                  </a:cubicBezTo>
                  <a:lnTo>
                    <a:pt x="1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53"/>
            <p:cNvSpPr/>
            <p:nvPr/>
          </p:nvSpPr>
          <p:spPr>
            <a:xfrm>
              <a:off x="745119" y="3301510"/>
              <a:ext cx="232881" cy="80355"/>
            </a:xfrm>
            <a:custGeom>
              <a:avLst/>
              <a:gdLst/>
              <a:ahLst/>
              <a:cxnLst/>
              <a:rect l="l" t="t" r="r" b="b"/>
              <a:pathLst>
                <a:path w="4382" h="1512" extrusionOk="0">
                  <a:moveTo>
                    <a:pt x="4296" y="1"/>
                  </a:moveTo>
                  <a:cubicBezTo>
                    <a:pt x="2420" y="993"/>
                    <a:pt x="912" y="1247"/>
                    <a:pt x="0" y="1289"/>
                  </a:cubicBezTo>
                  <a:cubicBezTo>
                    <a:pt x="16" y="1375"/>
                    <a:pt x="27" y="1449"/>
                    <a:pt x="36" y="1511"/>
                  </a:cubicBezTo>
                  <a:cubicBezTo>
                    <a:pt x="970" y="1468"/>
                    <a:pt x="2487" y="1209"/>
                    <a:pt x="4382" y="204"/>
                  </a:cubicBezTo>
                  <a:cubicBezTo>
                    <a:pt x="4348" y="136"/>
                    <a:pt x="4321" y="67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53"/>
            <p:cNvSpPr/>
            <p:nvPr/>
          </p:nvSpPr>
          <p:spPr>
            <a:xfrm>
              <a:off x="1050434" y="2813063"/>
              <a:ext cx="235858" cy="90134"/>
            </a:xfrm>
            <a:custGeom>
              <a:avLst/>
              <a:gdLst/>
              <a:ahLst/>
              <a:cxnLst/>
              <a:rect l="l" t="t" r="r" b="b"/>
              <a:pathLst>
                <a:path w="4438" h="1696" extrusionOk="0">
                  <a:moveTo>
                    <a:pt x="4401" y="0"/>
                  </a:moveTo>
                  <a:cubicBezTo>
                    <a:pt x="2532" y="1062"/>
                    <a:pt x="993" y="1392"/>
                    <a:pt x="1" y="1475"/>
                  </a:cubicBezTo>
                  <a:cubicBezTo>
                    <a:pt x="25" y="1550"/>
                    <a:pt x="48" y="1623"/>
                    <a:pt x="72" y="1695"/>
                  </a:cubicBezTo>
                  <a:cubicBezTo>
                    <a:pt x="1076" y="1607"/>
                    <a:pt x="2591" y="1270"/>
                    <a:pt x="4438" y="228"/>
                  </a:cubicBezTo>
                  <a:lnTo>
                    <a:pt x="44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53"/>
            <p:cNvSpPr/>
            <p:nvPr/>
          </p:nvSpPr>
          <p:spPr>
            <a:xfrm>
              <a:off x="1098583" y="2720912"/>
              <a:ext cx="19983" cy="34969"/>
            </a:xfrm>
            <a:custGeom>
              <a:avLst/>
              <a:gdLst/>
              <a:ahLst/>
              <a:cxnLst/>
              <a:rect l="l" t="t" r="r" b="b"/>
              <a:pathLst>
                <a:path w="376" h="658" extrusionOk="0">
                  <a:moveTo>
                    <a:pt x="198" y="1"/>
                  </a:moveTo>
                  <a:cubicBezTo>
                    <a:pt x="132" y="29"/>
                    <a:pt x="65" y="59"/>
                    <a:pt x="0" y="88"/>
                  </a:cubicBezTo>
                  <a:lnTo>
                    <a:pt x="154" y="582"/>
                  </a:lnTo>
                  <a:cubicBezTo>
                    <a:pt x="168" y="626"/>
                    <a:pt x="209" y="656"/>
                    <a:pt x="257" y="658"/>
                  </a:cubicBezTo>
                  <a:cubicBezTo>
                    <a:pt x="266" y="658"/>
                    <a:pt x="277" y="655"/>
                    <a:pt x="288" y="651"/>
                  </a:cubicBezTo>
                  <a:cubicBezTo>
                    <a:pt x="344" y="634"/>
                    <a:pt x="376" y="574"/>
                    <a:pt x="358" y="519"/>
                  </a:cubicBezTo>
                  <a:lnTo>
                    <a:pt x="1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53"/>
            <p:cNvSpPr/>
            <p:nvPr/>
          </p:nvSpPr>
          <p:spPr>
            <a:xfrm>
              <a:off x="1077644" y="2934338"/>
              <a:ext cx="232828" cy="80249"/>
            </a:xfrm>
            <a:custGeom>
              <a:avLst/>
              <a:gdLst/>
              <a:ahLst/>
              <a:cxnLst/>
              <a:rect l="l" t="t" r="r" b="b"/>
              <a:pathLst>
                <a:path w="4381" h="1510" extrusionOk="0">
                  <a:moveTo>
                    <a:pt x="4296" y="1"/>
                  </a:moveTo>
                  <a:cubicBezTo>
                    <a:pt x="2420" y="993"/>
                    <a:pt x="912" y="1245"/>
                    <a:pt x="0" y="1288"/>
                  </a:cubicBezTo>
                  <a:cubicBezTo>
                    <a:pt x="15" y="1375"/>
                    <a:pt x="26" y="1449"/>
                    <a:pt x="35" y="1509"/>
                  </a:cubicBezTo>
                  <a:cubicBezTo>
                    <a:pt x="971" y="1468"/>
                    <a:pt x="2485" y="1207"/>
                    <a:pt x="4380" y="202"/>
                  </a:cubicBezTo>
                  <a:cubicBezTo>
                    <a:pt x="4347" y="134"/>
                    <a:pt x="4320" y="66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53"/>
            <p:cNvSpPr/>
            <p:nvPr/>
          </p:nvSpPr>
          <p:spPr>
            <a:xfrm>
              <a:off x="1007546" y="2708316"/>
              <a:ext cx="261580" cy="101082"/>
            </a:xfrm>
            <a:custGeom>
              <a:avLst/>
              <a:gdLst/>
              <a:ahLst/>
              <a:cxnLst/>
              <a:rect l="l" t="t" r="r" b="b"/>
              <a:pathLst>
                <a:path w="4922" h="1902" extrusionOk="0">
                  <a:moveTo>
                    <a:pt x="4887" y="0"/>
                  </a:moveTo>
                  <a:cubicBezTo>
                    <a:pt x="3204" y="702"/>
                    <a:pt x="1549" y="1283"/>
                    <a:pt x="1" y="1712"/>
                  </a:cubicBezTo>
                  <a:cubicBezTo>
                    <a:pt x="42" y="1773"/>
                    <a:pt x="81" y="1837"/>
                    <a:pt x="121" y="1902"/>
                  </a:cubicBezTo>
                  <a:cubicBezTo>
                    <a:pt x="1644" y="1476"/>
                    <a:pt x="3271" y="904"/>
                    <a:pt x="4922" y="217"/>
                  </a:cubicBezTo>
                  <a:lnTo>
                    <a:pt x="48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53"/>
            <p:cNvSpPr/>
            <p:nvPr/>
          </p:nvSpPr>
          <p:spPr>
            <a:xfrm>
              <a:off x="1144925" y="2702949"/>
              <a:ext cx="18973" cy="37786"/>
            </a:xfrm>
            <a:custGeom>
              <a:avLst/>
              <a:gdLst/>
              <a:ahLst/>
              <a:cxnLst/>
              <a:rect l="l" t="t" r="r" b="b"/>
              <a:pathLst>
                <a:path w="357" h="711" extrusionOk="0">
                  <a:moveTo>
                    <a:pt x="203" y="0"/>
                  </a:moveTo>
                  <a:cubicBezTo>
                    <a:pt x="135" y="22"/>
                    <a:pt x="67" y="46"/>
                    <a:pt x="1" y="71"/>
                  </a:cubicBezTo>
                  <a:lnTo>
                    <a:pt x="134" y="629"/>
                  </a:lnTo>
                  <a:cubicBezTo>
                    <a:pt x="146" y="678"/>
                    <a:pt x="189" y="711"/>
                    <a:pt x="238" y="711"/>
                  </a:cubicBezTo>
                  <a:cubicBezTo>
                    <a:pt x="246" y="711"/>
                    <a:pt x="255" y="709"/>
                    <a:pt x="263" y="708"/>
                  </a:cubicBezTo>
                  <a:cubicBezTo>
                    <a:pt x="320" y="693"/>
                    <a:pt x="357" y="636"/>
                    <a:pt x="342" y="579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53"/>
            <p:cNvSpPr/>
            <p:nvPr/>
          </p:nvSpPr>
          <p:spPr>
            <a:xfrm>
              <a:off x="1193286" y="2689822"/>
              <a:ext cx="16528" cy="33853"/>
            </a:xfrm>
            <a:custGeom>
              <a:avLst/>
              <a:gdLst/>
              <a:ahLst/>
              <a:cxnLst/>
              <a:rect l="l" t="t" r="r" b="b"/>
              <a:pathLst>
                <a:path w="311" h="637" extrusionOk="0">
                  <a:moveTo>
                    <a:pt x="211" y="0"/>
                  </a:moveTo>
                  <a:cubicBezTo>
                    <a:pt x="140" y="13"/>
                    <a:pt x="70" y="27"/>
                    <a:pt x="1" y="45"/>
                  </a:cubicBezTo>
                  <a:lnTo>
                    <a:pt x="89" y="548"/>
                  </a:lnTo>
                  <a:cubicBezTo>
                    <a:pt x="97" y="599"/>
                    <a:pt x="143" y="637"/>
                    <a:pt x="194" y="637"/>
                  </a:cubicBezTo>
                  <a:cubicBezTo>
                    <a:pt x="200" y="637"/>
                    <a:pt x="207" y="637"/>
                    <a:pt x="213" y="635"/>
                  </a:cubicBezTo>
                  <a:cubicBezTo>
                    <a:pt x="271" y="624"/>
                    <a:pt x="311" y="568"/>
                    <a:pt x="300" y="512"/>
                  </a:cubicBezTo>
                  <a:lnTo>
                    <a:pt x="2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FA2652-CA45-4A4F-901E-5CBE41A2EC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25" y="1783390"/>
            <a:ext cx="2552387" cy="25523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928" y="1783390"/>
            <a:ext cx="4871072" cy="3087122"/>
          </a:xfrm>
          <a:prstGeom prst="rect">
            <a:avLst/>
          </a:prstGeom>
        </p:spPr>
      </p:pic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857" y="3918857"/>
            <a:ext cx="1549160" cy="587164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BDA34D2B-5485-4311-BC45-B2774BD6B4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739" y="223730"/>
            <a:ext cx="7010626" cy="174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6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B46D6E17-AE03-4206-BD4A-DA77FF0525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318" r="21318"/>
          <a:stretch/>
        </p:blipFill>
        <p:spPr>
          <a:xfrm>
            <a:off x="7108647" y="2596812"/>
            <a:ext cx="1432252" cy="250090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B81C29F-B0BF-4B72-B9B8-56E8ABF462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36" r="8624"/>
          <a:stretch/>
        </p:blipFill>
        <p:spPr>
          <a:xfrm>
            <a:off x="2035353" y="3115912"/>
            <a:ext cx="1610225" cy="19390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EFDE0F-F056-4A2C-B154-53C63A80F4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>
          <a:xfrm>
            <a:off x="715077" y="1972914"/>
            <a:ext cx="1038617" cy="19390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A4272D-7EDA-4F77-B008-483712B1E3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570" y="3248573"/>
            <a:ext cx="729882" cy="2916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ACA9E9-3273-4AD1-BF41-E522DD13D5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921" y="3808028"/>
            <a:ext cx="574562" cy="229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24C8A3-B1D8-4C34-91E4-743543CF37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05" y="2595106"/>
            <a:ext cx="605604" cy="2420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009DBE-80D2-468B-BC5D-8587D56373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472" y="2663464"/>
            <a:ext cx="977521" cy="97752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0D7FA37-AE91-4F3E-B4CC-33C10A7E09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577" y="1339494"/>
            <a:ext cx="977521" cy="977521"/>
          </a:xfrm>
          <a:prstGeom prst="rect">
            <a:avLst/>
          </a:prstGeom>
        </p:spPr>
      </p:pic>
      <p:sp>
        <p:nvSpPr>
          <p:cNvPr id="25" name="Oval 24">
            <a:hlinkClick r:id="rId9" action="ppaction://hlinksldjump"/>
            <a:extLst>
              <a:ext uri="{FF2B5EF4-FFF2-40B4-BE49-F238E27FC236}">
                <a16:creationId xmlns:a16="http://schemas.microsoft.com/office/drawing/2014/main" id="{7EFDE4D0-9DA6-46CD-A60A-AB8DA304415D}"/>
              </a:ext>
            </a:extLst>
          </p:cNvPr>
          <p:cNvSpPr/>
          <p:nvPr/>
        </p:nvSpPr>
        <p:spPr>
          <a:xfrm>
            <a:off x="1145648" y="1630014"/>
            <a:ext cx="370682" cy="3429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35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Oval 25">
            <a:hlinkClick r:id="rId10" action="ppaction://hlinksldjump"/>
            <a:extLst>
              <a:ext uri="{FF2B5EF4-FFF2-40B4-BE49-F238E27FC236}">
                <a16:creationId xmlns:a16="http://schemas.microsoft.com/office/drawing/2014/main" id="{BA77418A-DDA1-47D0-A644-3689608C60FD}"/>
              </a:ext>
            </a:extLst>
          </p:cNvPr>
          <p:cNvSpPr/>
          <p:nvPr/>
        </p:nvSpPr>
        <p:spPr>
          <a:xfrm>
            <a:off x="3000121" y="2745880"/>
            <a:ext cx="370682" cy="3429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35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35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val 27">
            <a:hlinkClick r:id="rId11" action="ppaction://hlinksldjump"/>
            <a:extLst>
              <a:ext uri="{FF2B5EF4-FFF2-40B4-BE49-F238E27FC236}">
                <a16:creationId xmlns:a16="http://schemas.microsoft.com/office/drawing/2014/main" id="{185F8862-5309-451A-BE0F-4E6EFCC0A6B5}"/>
              </a:ext>
            </a:extLst>
          </p:cNvPr>
          <p:cNvSpPr/>
          <p:nvPr/>
        </p:nvSpPr>
        <p:spPr>
          <a:xfrm>
            <a:off x="7634695" y="2347406"/>
            <a:ext cx="370682" cy="3429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35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Oval 30">
            <a:hlinkClick r:id="rId12" action="ppaction://hlinksldjump"/>
            <a:extLst>
              <a:ext uri="{FF2B5EF4-FFF2-40B4-BE49-F238E27FC236}">
                <a16:creationId xmlns:a16="http://schemas.microsoft.com/office/drawing/2014/main" id="{2F539F4C-0DDC-411E-9733-C94D5EB0BE9D}"/>
              </a:ext>
            </a:extLst>
          </p:cNvPr>
          <p:cNvSpPr/>
          <p:nvPr/>
        </p:nvSpPr>
        <p:spPr>
          <a:xfrm>
            <a:off x="5020177" y="1922361"/>
            <a:ext cx="370682" cy="3429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35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4C144AF-8F9D-4EE2-8AC8-ABCD0339CEA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9923" b="94436" l="38337" r="85884">
                        <a14:backgroundMark x1="36400" y1="48200" x2="35567" y2="43867"/>
                        <a14:backgroundMark x1="37000" y1="47367" x2="33533" y2="45300"/>
                        <a14:backgroundMark x1="33533" y1="45300" x2="33533" y2="45300"/>
                        <a14:backgroundMark x1="36600" y1="45933" x2="32900" y2="44267"/>
                        <a14:backgroundMark x1="32900" y1="44267" x2="32900" y2="44267"/>
                        <a14:backgroundMark x1="35567" y1="46733" x2="33533" y2="43867"/>
                        <a14:backgroundMark x1="33533" y1="43867" x2="33533" y2="4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44359" r="8172"/>
          <a:stretch/>
        </p:blipFill>
        <p:spPr>
          <a:xfrm>
            <a:off x="380394" y="1828255"/>
            <a:ext cx="617930" cy="57849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F7EDBD0-54D7-40E5-83C6-CA8C59D42A3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9923" b="94436" l="38337" r="85884">
                        <a14:backgroundMark x1="36400" y1="48200" x2="35567" y2="43867"/>
                        <a14:backgroundMark x1="37000" y1="47367" x2="33533" y2="45300"/>
                        <a14:backgroundMark x1="33533" y1="45300" x2="33533" y2="45300"/>
                        <a14:backgroundMark x1="36600" y1="45933" x2="32900" y2="44267"/>
                        <a14:backgroundMark x1="32900" y1="44267" x2="32900" y2="44267"/>
                        <a14:backgroundMark x1="35567" y1="46733" x2="33533" y2="43867"/>
                        <a14:backgroundMark x1="33533" y1="43867" x2="33533" y2="43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44359" r="8172"/>
          <a:stretch/>
        </p:blipFill>
        <p:spPr>
          <a:xfrm>
            <a:off x="5437019" y="1957405"/>
            <a:ext cx="617930" cy="57849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855FE77-97C4-47F1-A1BA-F7DD8019B30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47" y="2716114"/>
            <a:ext cx="1185955" cy="81205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737B5ED-7538-434E-950A-34EE2E2CAED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034" y="3806717"/>
            <a:ext cx="1185955" cy="812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5ECE36-6DC9-480D-A987-A9528562A003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1456" r="3518"/>
          <a:stretch/>
        </p:blipFill>
        <p:spPr>
          <a:xfrm>
            <a:off x="4113340" y="2125201"/>
            <a:ext cx="1691846" cy="18649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D71198-8A5B-47CD-BE88-C984957291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323" y="2650657"/>
            <a:ext cx="542547" cy="24201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E464AD7-2464-431B-AE3E-859C7618A7E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173" y="2933208"/>
            <a:ext cx="762720" cy="52225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11D0431-8668-4878-8CF8-740E8CFE58C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457" y="3649988"/>
            <a:ext cx="800240" cy="547943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548D29D-1E52-42FD-B7C9-74D1BF67D532}"/>
              </a:ext>
            </a:extLst>
          </p:cNvPr>
          <p:cNvSpPr/>
          <p:nvPr/>
        </p:nvSpPr>
        <p:spPr>
          <a:xfrm>
            <a:off x="4337874" y="4473302"/>
            <a:ext cx="498742" cy="159624"/>
          </a:xfrm>
          <a:custGeom>
            <a:avLst/>
            <a:gdLst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38545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  <a:gd name="connsiteX0" fmla="*/ 0 w 637309"/>
              <a:gd name="connsiteY0" fmla="*/ 175490 h 175490"/>
              <a:gd name="connsiteX1" fmla="*/ 64654 w 637309"/>
              <a:gd name="connsiteY1" fmla="*/ 120072 h 175490"/>
              <a:gd name="connsiteX2" fmla="*/ 193964 w 637309"/>
              <a:gd name="connsiteY2" fmla="*/ 123313 h 175490"/>
              <a:gd name="connsiteX3" fmla="*/ 415636 w 637309"/>
              <a:gd name="connsiteY3" fmla="*/ 0 h 175490"/>
              <a:gd name="connsiteX4" fmla="*/ 508000 w 637309"/>
              <a:gd name="connsiteY4" fmla="*/ 120072 h 175490"/>
              <a:gd name="connsiteX5" fmla="*/ 572654 w 637309"/>
              <a:gd name="connsiteY5" fmla="*/ 138545 h 175490"/>
              <a:gd name="connsiteX6" fmla="*/ 637309 w 637309"/>
              <a:gd name="connsiteY6" fmla="*/ 166254 h 175490"/>
              <a:gd name="connsiteX7" fmla="*/ 0 w 637309"/>
              <a:gd name="connsiteY7" fmla="*/ 175490 h 17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7309" h="175490">
                <a:moveTo>
                  <a:pt x="0" y="175490"/>
                </a:moveTo>
                <a:lnTo>
                  <a:pt x="64654" y="120072"/>
                </a:lnTo>
                <a:lnTo>
                  <a:pt x="193964" y="123313"/>
                </a:lnTo>
                <a:lnTo>
                  <a:pt x="415636" y="0"/>
                </a:lnTo>
                <a:lnTo>
                  <a:pt x="508000" y="120072"/>
                </a:lnTo>
                <a:lnTo>
                  <a:pt x="572654" y="138545"/>
                </a:lnTo>
                <a:lnTo>
                  <a:pt x="637309" y="166254"/>
                </a:lnTo>
                <a:lnTo>
                  <a:pt x="0" y="175490"/>
                </a:lnTo>
                <a:close/>
              </a:path>
            </a:pathLst>
          </a:cu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4375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3.54167E-6 0.00023 L 0.04023 0.0868 " pathEditMode="relative" rAng="0" ptsTypes="AAA">
                                      <p:cBhvr>
                                        <p:cTn id="6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4329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-0.06757 0.19005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9491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33333E-6 L 0.00078 0.17639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8819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3.54167E-6 0.00023 C -0.00169 0.00648 -0.00703 0.02801 -0.00885 0.03958 C -0.01953 0.1081 -0.0095 0.04745 -0.01653 0.09606 C -0.01744 0.10231 -0.01836 0.10833 -0.01927 0.11481 C -0.02096 0.12731 -0.02252 0.13981 -0.02422 0.15231 C -0.02513 0.15879 -0.02604 0.16481 -0.02695 0.17106 C -0.02734 0.17407 -0.0276 0.17754 -0.02812 0.18055 C -0.02825 0.1824 -0.02903 0.18541 -0.02903 0.18588 L -0.02695 0.16412 " pathEditMode="relative" rAng="0" ptsTypes="AAAAAAAAAA">
                                      <p:cBhvr>
                                        <p:cTn id="1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" y="9282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8" grpId="0" animBg="1"/>
      <p:bldP spid="31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88654" y="226269"/>
            <a:ext cx="7120256" cy="1459997"/>
            <a:chOff x="1451539" y="946307"/>
            <a:chExt cx="9493674" cy="1946663"/>
          </a:xfrm>
        </p:grpSpPr>
        <p:sp>
          <p:nvSpPr>
            <p:cNvPr id="16" name="Rounded Rectangle 15"/>
            <p:cNvSpPr/>
            <p:nvPr/>
          </p:nvSpPr>
          <p:spPr>
            <a:xfrm>
              <a:off x="1451539" y="946307"/>
              <a:ext cx="9493674" cy="1946663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92D05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9E3F70C-F09D-45AE-8CDE-908B389F207A}"/>
                </a:ext>
              </a:extLst>
            </p:cNvPr>
            <p:cNvSpPr txBox="1"/>
            <p:nvPr/>
          </p:nvSpPr>
          <p:spPr>
            <a:xfrm>
              <a:off x="2463383" y="1237575"/>
              <a:ext cx="7725351" cy="1436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3200" kern="1200">
                  <a:solidFill>
                    <a:srgbClr val="002060"/>
                  </a:solidFill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  <a:r>
                <a:rPr lang="vi-VN" sz="3200" kern="1200">
                  <a:solidFill>
                    <a:srgbClr val="002060"/>
                  </a:solidFill>
                  <a:latin typeface="iCiel Cadena" panose="02000503000000020004" pitchFamily="2" charset="0"/>
                  <a:ea typeface="+mn-ea"/>
                  <a:cs typeface="+mn-cs"/>
                </a:rPr>
                <a:t>Muốn cộng hai số thập phân </a:t>
              </a:r>
              <a:endParaRPr lang="en-US" sz="3200" kern="1200">
                <a:solidFill>
                  <a:srgbClr val="002060"/>
                </a:solidFill>
                <a:latin typeface="iCiel Cadena" panose="02000503000000020004" pitchFamily="2" charset="0"/>
                <a:ea typeface="+mn-ea"/>
                <a:cs typeface="+mn-cs"/>
              </a:endParaRPr>
            </a:p>
            <a:p>
              <a:pPr algn="ctr" defTabSz="685800">
                <a:buClrTx/>
                <a:defRPr/>
              </a:pPr>
              <a:r>
                <a:rPr lang="vi-VN" sz="3200" kern="1200">
                  <a:solidFill>
                    <a:srgbClr val="002060"/>
                  </a:solidFill>
                  <a:latin typeface="iCiel Cadena" panose="02000503000000020004" pitchFamily="2" charset="0"/>
                  <a:ea typeface="+mn-ea"/>
                  <a:cs typeface="+mn-cs"/>
                </a:rPr>
                <a:t>ta làm như</a:t>
              </a:r>
              <a:r>
                <a:rPr lang="en-US" sz="3200" kern="1200">
                  <a:solidFill>
                    <a:srgbClr val="002060"/>
                  </a:solidFill>
                  <a:latin typeface="iCiel Cadena" panose="02000503000000020004" pitchFamily="2" charset="0"/>
                  <a:ea typeface="+mn-ea"/>
                  <a:cs typeface="+mn-cs"/>
                </a:rPr>
                <a:t> thế nào?</a:t>
              </a:r>
              <a:r>
                <a:rPr lang="vi-VN" sz="3200" kern="1200">
                  <a:solidFill>
                    <a:srgbClr val="002060"/>
                  </a:solidFill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860634" y="2041120"/>
            <a:ext cx="7576297" cy="22594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300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00" kern="1200">
                <a:solidFill>
                  <a:srgbClr val="C00000"/>
                </a:solidFill>
                <a:cs typeface="Arial" panose="020B0604020202020204" pitchFamily="34" charset="0"/>
              </a:rPr>
              <a:t>Muốn cộng hai số thập phân ta làm như sau: </a:t>
            </a:r>
            <a:endParaRPr lang="en-US" sz="2100" kern="120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342900" indent="-342900" defTabSz="685800">
              <a:buClrTx/>
              <a:buFontTx/>
              <a:buChar char="-"/>
              <a:defRPr/>
            </a:pPr>
            <a:r>
              <a:rPr lang="vi-VN" sz="2100" kern="1200">
                <a:solidFill>
                  <a:prstClr val="black"/>
                </a:solidFill>
                <a:cs typeface="Arial" panose="020B0604020202020204" pitchFamily="34" charset="0"/>
              </a:rPr>
              <a:t>Viết số hạng này dưới số hạng kia sao cho các chữ số ở cùng một hàng đặt thẳng cột với nhau. </a:t>
            </a:r>
            <a:endParaRPr lang="en-US" sz="2100" kern="120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342900" indent="-342900" defTabSz="685800">
              <a:buClrTx/>
              <a:buFontTx/>
              <a:buChar char="-"/>
              <a:defRPr/>
            </a:pPr>
            <a:r>
              <a:rPr lang="vi-VN" sz="2100" kern="1200">
                <a:solidFill>
                  <a:prstClr val="black"/>
                </a:solidFill>
                <a:cs typeface="Arial" panose="020B0604020202020204" pitchFamily="34" charset="0"/>
              </a:rPr>
              <a:t>Cộng như cộng các số tự nhiên. </a:t>
            </a:r>
            <a:endParaRPr lang="en-US" sz="2100" kern="120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342900" indent="-342900" defTabSz="685800">
              <a:buClrTx/>
              <a:buFontTx/>
              <a:buChar char="-"/>
              <a:defRPr/>
            </a:pPr>
            <a:r>
              <a:rPr lang="vi-VN" sz="2100" kern="1200">
                <a:solidFill>
                  <a:prstClr val="black"/>
                </a:solidFill>
                <a:cs typeface="Arial" panose="020B0604020202020204" pitchFamily="34" charset="0"/>
              </a:rPr>
              <a:t>Viết dấu phẩy ở tổng thẳng cột với các dấu phẩy của các số hạng.</a:t>
            </a:r>
            <a:endParaRPr lang="vi-VN" sz="3000" kern="1200" dirty="0">
              <a:ln w="0"/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931" y="2893654"/>
            <a:ext cx="603557" cy="48284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" y="457288"/>
            <a:ext cx="3021632" cy="1750937"/>
            <a:chOff x="543032" y="2060168"/>
            <a:chExt cx="4028843" cy="233458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020" b="70613" l="43270" r="94261">
                          <a14:foregroundMark x1="68043" y1="28355" x2="75970" y2="418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21" b="29243"/>
            <a:stretch/>
          </p:blipFill>
          <p:spPr>
            <a:xfrm>
              <a:off x="543032" y="2060168"/>
              <a:ext cx="3074161" cy="2334582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2421970" y="3227459"/>
              <a:ext cx="2149905" cy="606086"/>
              <a:chOff x="2843784" y="4227673"/>
              <a:chExt cx="2529743" cy="700943"/>
            </a:xfrm>
          </p:grpSpPr>
          <p:sp>
            <p:nvSpPr>
              <p:cNvPr id="21" name="Freeform 20"/>
              <p:cNvSpPr/>
              <p:nvPr/>
            </p:nvSpPr>
            <p:spPr>
              <a:xfrm>
                <a:off x="2843784" y="4416552"/>
                <a:ext cx="2340876" cy="512064"/>
              </a:xfrm>
              <a:custGeom>
                <a:avLst/>
                <a:gdLst>
                  <a:gd name="connsiteX0" fmla="*/ 0 w 2340876"/>
                  <a:gd name="connsiteY0" fmla="*/ 512064 h 512064"/>
                  <a:gd name="connsiteX1" fmla="*/ 9144 w 2340876"/>
                  <a:gd name="connsiteY1" fmla="*/ 466344 h 512064"/>
                  <a:gd name="connsiteX2" fmla="*/ 36576 w 2340876"/>
                  <a:gd name="connsiteY2" fmla="*/ 438912 h 512064"/>
                  <a:gd name="connsiteX3" fmla="*/ 64008 w 2340876"/>
                  <a:gd name="connsiteY3" fmla="*/ 402336 h 512064"/>
                  <a:gd name="connsiteX4" fmla="*/ 164592 w 2340876"/>
                  <a:gd name="connsiteY4" fmla="*/ 329184 h 512064"/>
                  <a:gd name="connsiteX5" fmla="*/ 201168 w 2340876"/>
                  <a:gd name="connsiteY5" fmla="*/ 310896 h 512064"/>
                  <a:gd name="connsiteX6" fmla="*/ 228600 w 2340876"/>
                  <a:gd name="connsiteY6" fmla="*/ 283464 h 512064"/>
                  <a:gd name="connsiteX7" fmla="*/ 283464 w 2340876"/>
                  <a:gd name="connsiteY7" fmla="*/ 246888 h 512064"/>
                  <a:gd name="connsiteX8" fmla="*/ 338328 w 2340876"/>
                  <a:gd name="connsiteY8" fmla="*/ 219456 h 512064"/>
                  <a:gd name="connsiteX9" fmla="*/ 384048 w 2340876"/>
                  <a:gd name="connsiteY9" fmla="*/ 210312 h 512064"/>
                  <a:gd name="connsiteX10" fmla="*/ 420624 w 2340876"/>
                  <a:gd name="connsiteY10" fmla="*/ 192024 h 512064"/>
                  <a:gd name="connsiteX11" fmla="*/ 448056 w 2340876"/>
                  <a:gd name="connsiteY11" fmla="*/ 173736 h 512064"/>
                  <a:gd name="connsiteX12" fmla="*/ 512064 w 2340876"/>
                  <a:gd name="connsiteY12" fmla="*/ 155448 h 512064"/>
                  <a:gd name="connsiteX13" fmla="*/ 576072 w 2340876"/>
                  <a:gd name="connsiteY13" fmla="*/ 128016 h 512064"/>
                  <a:gd name="connsiteX14" fmla="*/ 612648 w 2340876"/>
                  <a:gd name="connsiteY14" fmla="*/ 118872 h 512064"/>
                  <a:gd name="connsiteX15" fmla="*/ 713232 w 2340876"/>
                  <a:gd name="connsiteY15" fmla="*/ 91440 h 512064"/>
                  <a:gd name="connsiteX16" fmla="*/ 758952 w 2340876"/>
                  <a:gd name="connsiteY16" fmla="*/ 73152 h 512064"/>
                  <a:gd name="connsiteX17" fmla="*/ 813816 w 2340876"/>
                  <a:gd name="connsiteY17" fmla="*/ 64008 h 512064"/>
                  <a:gd name="connsiteX18" fmla="*/ 1179576 w 2340876"/>
                  <a:gd name="connsiteY18" fmla="*/ 73152 h 512064"/>
                  <a:gd name="connsiteX19" fmla="*/ 1207008 w 2340876"/>
                  <a:gd name="connsiteY19" fmla="*/ 100584 h 512064"/>
                  <a:gd name="connsiteX20" fmla="*/ 1234440 w 2340876"/>
                  <a:gd name="connsiteY20" fmla="*/ 118872 h 512064"/>
                  <a:gd name="connsiteX21" fmla="*/ 1261872 w 2340876"/>
                  <a:gd name="connsiteY21" fmla="*/ 155448 h 512064"/>
                  <a:gd name="connsiteX22" fmla="*/ 1298448 w 2340876"/>
                  <a:gd name="connsiteY22" fmla="*/ 201168 h 512064"/>
                  <a:gd name="connsiteX23" fmla="*/ 1335024 w 2340876"/>
                  <a:gd name="connsiteY23" fmla="*/ 256032 h 512064"/>
                  <a:gd name="connsiteX24" fmla="*/ 1353312 w 2340876"/>
                  <a:gd name="connsiteY24" fmla="*/ 283464 h 512064"/>
                  <a:gd name="connsiteX25" fmla="*/ 1399032 w 2340876"/>
                  <a:gd name="connsiteY25" fmla="*/ 356616 h 512064"/>
                  <a:gd name="connsiteX26" fmla="*/ 1435608 w 2340876"/>
                  <a:gd name="connsiteY26" fmla="*/ 384048 h 512064"/>
                  <a:gd name="connsiteX27" fmla="*/ 1536192 w 2340876"/>
                  <a:gd name="connsiteY27" fmla="*/ 448056 h 512064"/>
                  <a:gd name="connsiteX28" fmla="*/ 1572768 w 2340876"/>
                  <a:gd name="connsiteY28" fmla="*/ 475488 h 512064"/>
                  <a:gd name="connsiteX29" fmla="*/ 1600200 w 2340876"/>
                  <a:gd name="connsiteY29" fmla="*/ 484632 h 512064"/>
                  <a:gd name="connsiteX30" fmla="*/ 1938528 w 2340876"/>
                  <a:gd name="connsiteY30" fmla="*/ 457200 h 512064"/>
                  <a:gd name="connsiteX31" fmla="*/ 1984248 w 2340876"/>
                  <a:gd name="connsiteY31" fmla="*/ 448056 h 512064"/>
                  <a:gd name="connsiteX32" fmla="*/ 2020824 w 2340876"/>
                  <a:gd name="connsiteY32" fmla="*/ 420624 h 512064"/>
                  <a:gd name="connsiteX33" fmla="*/ 2048256 w 2340876"/>
                  <a:gd name="connsiteY33" fmla="*/ 411480 h 512064"/>
                  <a:gd name="connsiteX34" fmla="*/ 2103120 w 2340876"/>
                  <a:gd name="connsiteY34" fmla="*/ 365760 h 512064"/>
                  <a:gd name="connsiteX35" fmla="*/ 2139696 w 2340876"/>
                  <a:gd name="connsiteY35" fmla="*/ 338328 h 512064"/>
                  <a:gd name="connsiteX36" fmla="*/ 2185416 w 2340876"/>
                  <a:gd name="connsiteY36" fmla="*/ 274320 h 512064"/>
                  <a:gd name="connsiteX37" fmla="*/ 2194560 w 2340876"/>
                  <a:gd name="connsiteY37" fmla="*/ 246888 h 512064"/>
                  <a:gd name="connsiteX38" fmla="*/ 2221992 w 2340876"/>
                  <a:gd name="connsiteY38" fmla="*/ 219456 h 512064"/>
                  <a:gd name="connsiteX39" fmla="*/ 2231136 w 2340876"/>
                  <a:gd name="connsiteY39" fmla="*/ 192024 h 512064"/>
                  <a:gd name="connsiteX40" fmla="*/ 2249424 w 2340876"/>
                  <a:gd name="connsiteY40" fmla="*/ 164592 h 512064"/>
                  <a:gd name="connsiteX41" fmla="*/ 2276856 w 2340876"/>
                  <a:gd name="connsiteY41" fmla="*/ 118872 h 512064"/>
                  <a:gd name="connsiteX42" fmla="*/ 2331720 w 2340876"/>
                  <a:gd name="connsiteY42" fmla="*/ 45720 h 512064"/>
                  <a:gd name="connsiteX43" fmla="*/ 2340864 w 2340876"/>
                  <a:gd name="connsiteY43" fmla="*/ 0 h 512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340876" h="512064">
                    <a:moveTo>
                      <a:pt x="0" y="512064"/>
                    </a:moveTo>
                    <a:cubicBezTo>
                      <a:pt x="3048" y="496824"/>
                      <a:pt x="2193" y="480245"/>
                      <a:pt x="9144" y="466344"/>
                    </a:cubicBezTo>
                    <a:cubicBezTo>
                      <a:pt x="14927" y="454778"/>
                      <a:pt x="28160" y="448730"/>
                      <a:pt x="36576" y="438912"/>
                    </a:cubicBezTo>
                    <a:cubicBezTo>
                      <a:pt x="46494" y="427341"/>
                      <a:pt x="53232" y="413112"/>
                      <a:pt x="64008" y="402336"/>
                    </a:cubicBezTo>
                    <a:cubicBezTo>
                      <a:pt x="80692" y="385652"/>
                      <a:pt x="145517" y="338721"/>
                      <a:pt x="164592" y="329184"/>
                    </a:cubicBezTo>
                    <a:cubicBezTo>
                      <a:pt x="176784" y="323088"/>
                      <a:pt x="190076" y="318819"/>
                      <a:pt x="201168" y="310896"/>
                    </a:cubicBezTo>
                    <a:cubicBezTo>
                      <a:pt x="211691" y="303380"/>
                      <a:pt x="218392" y="291403"/>
                      <a:pt x="228600" y="283464"/>
                    </a:cubicBezTo>
                    <a:cubicBezTo>
                      <a:pt x="245950" y="269970"/>
                      <a:pt x="265176" y="259080"/>
                      <a:pt x="283464" y="246888"/>
                    </a:cubicBezTo>
                    <a:cubicBezTo>
                      <a:pt x="310283" y="229009"/>
                      <a:pt x="308042" y="227028"/>
                      <a:pt x="338328" y="219456"/>
                    </a:cubicBezTo>
                    <a:cubicBezTo>
                      <a:pt x="353406" y="215687"/>
                      <a:pt x="368808" y="213360"/>
                      <a:pt x="384048" y="210312"/>
                    </a:cubicBezTo>
                    <a:cubicBezTo>
                      <a:pt x="396240" y="204216"/>
                      <a:pt x="408789" y="198787"/>
                      <a:pt x="420624" y="192024"/>
                    </a:cubicBezTo>
                    <a:cubicBezTo>
                      <a:pt x="430166" y="186572"/>
                      <a:pt x="438226" y="178651"/>
                      <a:pt x="448056" y="173736"/>
                    </a:cubicBezTo>
                    <a:cubicBezTo>
                      <a:pt x="468664" y="163432"/>
                      <a:pt x="490579" y="163261"/>
                      <a:pt x="512064" y="155448"/>
                    </a:cubicBezTo>
                    <a:cubicBezTo>
                      <a:pt x="533879" y="147515"/>
                      <a:pt x="554257" y="135949"/>
                      <a:pt x="576072" y="128016"/>
                    </a:cubicBezTo>
                    <a:cubicBezTo>
                      <a:pt x="587883" y="123721"/>
                      <a:pt x="600726" y="122846"/>
                      <a:pt x="612648" y="118872"/>
                    </a:cubicBezTo>
                    <a:cubicBezTo>
                      <a:pt x="700756" y="89503"/>
                      <a:pt x="613743" y="108022"/>
                      <a:pt x="713232" y="91440"/>
                    </a:cubicBezTo>
                    <a:cubicBezTo>
                      <a:pt x="728472" y="85344"/>
                      <a:pt x="743116" y="77471"/>
                      <a:pt x="758952" y="73152"/>
                    </a:cubicBezTo>
                    <a:cubicBezTo>
                      <a:pt x="776839" y="68274"/>
                      <a:pt x="795276" y="64008"/>
                      <a:pt x="813816" y="64008"/>
                    </a:cubicBezTo>
                    <a:cubicBezTo>
                      <a:pt x="935774" y="64008"/>
                      <a:pt x="1057656" y="70104"/>
                      <a:pt x="1179576" y="73152"/>
                    </a:cubicBezTo>
                    <a:cubicBezTo>
                      <a:pt x="1188720" y="82296"/>
                      <a:pt x="1197074" y="92305"/>
                      <a:pt x="1207008" y="100584"/>
                    </a:cubicBezTo>
                    <a:cubicBezTo>
                      <a:pt x="1215451" y="107619"/>
                      <a:pt x="1226669" y="111101"/>
                      <a:pt x="1234440" y="118872"/>
                    </a:cubicBezTo>
                    <a:cubicBezTo>
                      <a:pt x="1245216" y="129648"/>
                      <a:pt x="1252728" y="143256"/>
                      <a:pt x="1261872" y="155448"/>
                    </a:cubicBezTo>
                    <a:cubicBezTo>
                      <a:pt x="1282464" y="217224"/>
                      <a:pt x="1253906" y="150263"/>
                      <a:pt x="1298448" y="201168"/>
                    </a:cubicBezTo>
                    <a:cubicBezTo>
                      <a:pt x="1312922" y="217709"/>
                      <a:pt x="1322832" y="237744"/>
                      <a:pt x="1335024" y="256032"/>
                    </a:cubicBezTo>
                    <a:cubicBezTo>
                      <a:pt x="1341120" y="265176"/>
                      <a:pt x="1348397" y="273634"/>
                      <a:pt x="1353312" y="283464"/>
                    </a:cubicBezTo>
                    <a:cubicBezTo>
                      <a:pt x="1367798" y="312437"/>
                      <a:pt x="1375292" y="332876"/>
                      <a:pt x="1399032" y="356616"/>
                    </a:cubicBezTo>
                    <a:cubicBezTo>
                      <a:pt x="1409808" y="367392"/>
                      <a:pt x="1424280" y="373853"/>
                      <a:pt x="1435608" y="384048"/>
                    </a:cubicBezTo>
                    <a:cubicBezTo>
                      <a:pt x="1510869" y="451783"/>
                      <a:pt x="1459458" y="432709"/>
                      <a:pt x="1536192" y="448056"/>
                    </a:cubicBezTo>
                    <a:cubicBezTo>
                      <a:pt x="1548384" y="457200"/>
                      <a:pt x="1559536" y="467927"/>
                      <a:pt x="1572768" y="475488"/>
                    </a:cubicBezTo>
                    <a:cubicBezTo>
                      <a:pt x="1581137" y="480270"/>
                      <a:pt x="1590573" y="485113"/>
                      <a:pt x="1600200" y="484632"/>
                    </a:cubicBezTo>
                    <a:cubicBezTo>
                      <a:pt x="1713205" y="478982"/>
                      <a:pt x="1825752" y="466344"/>
                      <a:pt x="1938528" y="457200"/>
                    </a:cubicBezTo>
                    <a:cubicBezTo>
                      <a:pt x="1953768" y="454152"/>
                      <a:pt x="1970046" y="454368"/>
                      <a:pt x="1984248" y="448056"/>
                    </a:cubicBezTo>
                    <a:cubicBezTo>
                      <a:pt x="1998174" y="441866"/>
                      <a:pt x="2007592" y="428185"/>
                      <a:pt x="2020824" y="420624"/>
                    </a:cubicBezTo>
                    <a:cubicBezTo>
                      <a:pt x="2029193" y="415842"/>
                      <a:pt x="2039635" y="415791"/>
                      <a:pt x="2048256" y="411480"/>
                    </a:cubicBezTo>
                    <a:cubicBezTo>
                      <a:pt x="2080592" y="395312"/>
                      <a:pt x="2074808" y="390027"/>
                      <a:pt x="2103120" y="365760"/>
                    </a:cubicBezTo>
                    <a:cubicBezTo>
                      <a:pt x="2114691" y="355842"/>
                      <a:pt x="2127504" y="347472"/>
                      <a:pt x="2139696" y="338328"/>
                    </a:cubicBezTo>
                    <a:cubicBezTo>
                      <a:pt x="2160357" y="276346"/>
                      <a:pt x="2131177" y="350255"/>
                      <a:pt x="2185416" y="274320"/>
                    </a:cubicBezTo>
                    <a:cubicBezTo>
                      <a:pt x="2191018" y="266477"/>
                      <a:pt x="2189213" y="254908"/>
                      <a:pt x="2194560" y="246888"/>
                    </a:cubicBezTo>
                    <a:cubicBezTo>
                      <a:pt x="2201733" y="236128"/>
                      <a:pt x="2212848" y="228600"/>
                      <a:pt x="2221992" y="219456"/>
                    </a:cubicBezTo>
                    <a:cubicBezTo>
                      <a:pt x="2225040" y="210312"/>
                      <a:pt x="2226825" y="200645"/>
                      <a:pt x="2231136" y="192024"/>
                    </a:cubicBezTo>
                    <a:cubicBezTo>
                      <a:pt x="2236051" y="182194"/>
                      <a:pt x="2243599" y="173911"/>
                      <a:pt x="2249424" y="164592"/>
                    </a:cubicBezTo>
                    <a:cubicBezTo>
                      <a:pt x="2258844" y="149521"/>
                      <a:pt x="2266740" y="133485"/>
                      <a:pt x="2276856" y="118872"/>
                    </a:cubicBezTo>
                    <a:cubicBezTo>
                      <a:pt x="2294206" y="93812"/>
                      <a:pt x="2331720" y="45720"/>
                      <a:pt x="2331720" y="45720"/>
                    </a:cubicBezTo>
                    <a:cubicBezTo>
                      <a:pt x="2341603" y="6187"/>
                      <a:pt x="2340864" y="21711"/>
                      <a:pt x="2340864" y="0"/>
                    </a:cubicBezTo>
                  </a:path>
                </a:pathLst>
              </a:custGeom>
              <a:noFill/>
              <a:ln w="57150" cap="flat" cmpd="sng" algn="ctr">
                <a:solidFill>
                  <a:srgbClr val="FFC00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GB" sz="135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Isosceles Triangle 21"/>
              <p:cNvSpPr/>
              <p:nvPr/>
            </p:nvSpPr>
            <p:spPr>
              <a:xfrm rot="3401692">
                <a:off x="5093208" y="4276538"/>
                <a:ext cx="329184" cy="231454"/>
              </a:xfrm>
              <a:prstGeom prst="triangle">
                <a:avLst/>
              </a:prstGeom>
              <a:solidFill>
                <a:srgbClr val="FF3B65"/>
              </a:solidFill>
              <a:ln w="3810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GB" sz="135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3181" y="65846"/>
            <a:ext cx="1636103" cy="1661532"/>
          </a:xfrm>
          <a:prstGeom prst="rect">
            <a:avLst/>
          </a:prstGeom>
        </p:spPr>
      </p:pic>
      <p:pic>
        <p:nvPicPr>
          <p:cNvPr id="24" name="Picture 2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8178346" y="-161898"/>
            <a:ext cx="862142" cy="81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61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7CBFF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88654" y="226269"/>
            <a:ext cx="7120256" cy="1459997"/>
            <a:chOff x="1451539" y="946307"/>
            <a:chExt cx="9493674" cy="1946663"/>
          </a:xfrm>
        </p:grpSpPr>
        <p:sp>
          <p:nvSpPr>
            <p:cNvPr id="16" name="Rounded Rectangle 15"/>
            <p:cNvSpPr/>
            <p:nvPr/>
          </p:nvSpPr>
          <p:spPr>
            <a:xfrm>
              <a:off x="1451539" y="946307"/>
              <a:ext cx="9493674" cy="1946663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92D05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9E3F70C-F09D-45AE-8CDE-908B389F207A}"/>
                </a:ext>
              </a:extLst>
            </p:cNvPr>
            <p:cNvSpPr txBox="1"/>
            <p:nvPr/>
          </p:nvSpPr>
          <p:spPr>
            <a:xfrm>
              <a:off x="2463383" y="1237575"/>
              <a:ext cx="7725351" cy="1436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3200" kern="1200">
                  <a:solidFill>
                    <a:srgbClr val="002060"/>
                  </a:solidFill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  <a:r>
                <a:rPr lang="vi-VN" sz="3200" kern="1200">
                  <a:solidFill>
                    <a:srgbClr val="002060"/>
                  </a:solidFill>
                  <a:latin typeface="iCiel Cadena" panose="02000503000000020004" pitchFamily="2" charset="0"/>
                  <a:ea typeface="+mn-ea"/>
                  <a:cs typeface="+mn-cs"/>
                </a:rPr>
                <a:t>Muốn </a:t>
              </a:r>
              <a:r>
                <a:rPr lang="en-US" sz="3200" kern="1200">
                  <a:solidFill>
                    <a:srgbClr val="002060"/>
                  </a:solidFill>
                  <a:latin typeface="iCiel Cadena" panose="02000503000000020004" pitchFamily="2" charset="0"/>
                  <a:ea typeface="+mn-ea"/>
                  <a:cs typeface="+mn-cs"/>
                </a:rPr>
                <a:t>trừ</a:t>
              </a:r>
              <a:r>
                <a:rPr lang="vi-VN" sz="3200" kern="1200">
                  <a:solidFill>
                    <a:srgbClr val="002060"/>
                  </a:solidFill>
                  <a:latin typeface="iCiel Cadena" panose="02000503000000020004" pitchFamily="2" charset="0"/>
                  <a:ea typeface="+mn-ea"/>
                  <a:cs typeface="+mn-cs"/>
                </a:rPr>
                <a:t> hai số thập phân </a:t>
              </a:r>
              <a:endParaRPr lang="en-US" sz="3200" kern="1200">
                <a:solidFill>
                  <a:srgbClr val="002060"/>
                </a:solidFill>
                <a:latin typeface="iCiel Cadena" panose="02000503000000020004" pitchFamily="2" charset="0"/>
                <a:ea typeface="+mn-ea"/>
                <a:cs typeface="+mn-cs"/>
              </a:endParaRPr>
            </a:p>
            <a:p>
              <a:pPr algn="ctr" defTabSz="685800">
                <a:buClrTx/>
                <a:defRPr/>
              </a:pPr>
              <a:r>
                <a:rPr lang="vi-VN" sz="3200" kern="1200">
                  <a:solidFill>
                    <a:srgbClr val="002060"/>
                  </a:solidFill>
                  <a:latin typeface="iCiel Cadena" panose="02000503000000020004" pitchFamily="2" charset="0"/>
                  <a:ea typeface="+mn-ea"/>
                  <a:cs typeface="+mn-cs"/>
                </a:rPr>
                <a:t>ta làm như</a:t>
              </a:r>
              <a:r>
                <a:rPr lang="en-US" sz="3200" kern="1200">
                  <a:solidFill>
                    <a:srgbClr val="002060"/>
                  </a:solidFill>
                  <a:latin typeface="iCiel Cadena" panose="02000503000000020004" pitchFamily="2" charset="0"/>
                  <a:ea typeface="+mn-ea"/>
                  <a:cs typeface="+mn-cs"/>
                </a:rPr>
                <a:t> thế nào?</a:t>
              </a:r>
              <a:r>
                <a:rPr lang="vi-VN" sz="3200" kern="1200">
                  <a:solidFill>
                    <a:srgbClr val="002060"/>
                  </a:solidFill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860634" y="2041120"/>
            <a:ext cx="7576297" cy="22594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300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00" kern="1200">
                <a:solidFill>
                  <a:srgbClr val="C00000"/>
                </a:solidFill>
                <a:cs typeface="Arial" panose="020B0604020202020204" pitchFamily="34" charset="0"/>
              </a:rPr>
              <a:t>Muốn </a:t>
            </a:r>
            <a:r>
              <a:rPr lang="en-US" sz="2100" kern="1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vi-VN" sz="2100" kern="1200">
                <a:solidFill>
                  <a:srgbClr val="C00000"/>
                </a:solidFill>
                <a:cs typeface="Arial" panose="020B0604020202020204" pitchFamily="34" charset="0"/>
              </a:rPr>
              <a:t> hai số thập phân ta làm như sau: </a:t>
            </a:r>
            <a:endParaRPr lang="en-US" sz="2100" kern="120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342900" indent="-342900" defTabSz="685800">
              <a:buClrTx/>
              <a:buFontTx/>
              <a:buChar char="-"/>
              <a:defRPr/>
            </a:pPr>
            <a:r>
              <a:rPr lang="vi-VN" sz="2100" kern="1200">
                <a:solidFill>
                  <a:prstClr val="black"/>
                </a:solidFill>
                <a:cs typeface="Arial" panose="020B0604020202020204" pitchFamily="34" charset="0"/>
              </a:rPr>
              <a:t>Viết số bị trừ và số trừ sao cho các chữ số ở cùng hàng phải thẳng cột với nhau.</a:t>
            </a:r>
          </a:p>
          <a:p>
            <a:pPr marL="342900" indent="-342900" defTabSz="685800">
              <a:buClrTx/>
              <a:buFontTx/>
              <a:buChar char="-"/>
              <a:defRPr/>
            </a:pPr>
            <a:r>
              <a:rPr lang="vi-VN" sz="2100" kern="1200">
                <a:solidFill>
                  <a:prstClr val="black"/>
                </a:solidFill>
                <a:cs typeface="Arial" panose="020B0604020202020204" pitchFamily="34" charset="0"/>
              </a:rPr>
              <a:t>Thực hiện trừ các số như trừ số tự nhiên bình thường.</a:t>
            </a:r>
          </a:p>
          <a:p>
            <a:pPr marL="342900" indent="-342900" defTabSz="685800">
              <a:buClrTx/>
              <a:buFontTx/>
              <a:buChar char="-"/>
              <a:defRPr/>
            </a:pPr>
            <a:r>
              <a:rPr lang="vi-VN" sz="2100" kern="1200">
                <a:solidFill>
                  <a:prstClr val="black"/>
                </a:solidFill>
                <a:cs typeface="Arial" panose="020B0604020202020204" pitchFamily="34" charset="0"/>
              </a:rPr>
              <a:t>Viết dấu phẩy của hiệu thẳng cột với dấu phẩy của số bị trừ và số trừ.</a:t>
            </a:r>
            <a:endParaRPr lang="vi-VN" sz="3000" kern="1200" dirty="0">
              <a:ln w="0"/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931" y="2893654"/>
            <a:ext cx="603557" cy="48284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" y="457288"/>
            <a:ext cx="3021632" cy="1750937"/>
            <a:chOff x="543032" y="2060168"/>
            <a:chExt cx="4028843" cy="233458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020" b="70613" l="43270" r="94261">
                          <a14:foregroundMark x1="68043" y1="28355" x2="75970" y2="418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21" b="29243"/>
            <a:stretch/>
          </p:blipFill>
          <p:spPr>
            <a:xfrm>
              <a:off x="543032" y="2060168"/>
              <a:ext cx="3074161" cy="2334582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2421970" y="3227459"/>
              <a:ext cx="2149905" cy="606086"/>
              <a:chOff x="2843784" y="4227673"/>
              <a:chExt cx="2529743" cy="700943"/>
            </a:xfrm>
          </p:grpSpPr>
          <p:sp>
            <p:nvSpPr>
              <p:cNvPr id="21" name="Freeform 20"/>
              <p:cNvSpPr/>
              <p:nvPr/>
            </p:nvSpPr>
            <p:spPr>
              <a:xfrm>
                <a:off x="2843784" y="4416552"/>
                <a:ext cx="2340876" cy="512064"/>
              </a:xfrm>
              <a:custGeom>
                <a:avLst/>
                <a:gdLst>
                  <a:gd name="connsiteX0" fmla="*/ 0 w 2340876"/>
                  <a:gd name="connsiteY0" fmla="*/ 512064 h 512064"/>
                  <a:gd name="connsiteX1" fmla="*/ 9144 w 2340876"/>
                  <a:gd name="connsiteY1" fmla="*/ 466344 h 512064"/>
                  <a:gd name="connsiteX2" fmla="*/ 36576 w 2340876"/>
                  <a:gd name="connsiteY2" fmla="*/ 438912 h 512064"/>
                  <a:gd name="connsiteX3" fmla="*/ 64008 w 2340876"/>
                  <a:gd name="connsiteY3" fmla="*/ 402336 h 512064"/>
                  <a:gd name="connsiteX4" fmla="*/ 164592 w 2340876"/>
                  <a:gd name="connsiteY4" fmla="*/ 329184 h 512064"/>
                  <a:gd name="connsiteX5" fmla="*/ 201168 w 2340876"/>
                  <a:gd name="connsiteY5" fmla="*/ 310896 h 512064"/>
                  <a:gd name="connsiteX6" fmla="*/ 228600 w 2340876"/>
                  <a:gd name="connsiteY6" fmla="*/ 283464 h 512064"/>
                  <a:gd name="connsiteX7" fmla="*/ 283464 w 2340876"/>
                  <a:gd name="connsiteY7" fmla="*/ 246888 h 512064"/>
                  <a:gd name="connsiteX8" fmla="*/ 338328 w 2340876"/>
                  <a:gd name="connsiteY8" fmla="*/ 219456 h 512064"/>
                  <a:gd name="connsiteX9" fmla="*/ 384048 w 2340876"/>
                  <a:gd name="connsiteY9" fmla="*/ 210312 h 512064"/>
                  <a:gd name="connsiteX10" fmla="*/ 420624 w 2340876"/>
                  <a:gd name="connsiteY10" fmla="*/ 192024 h 512064"/>
                  <a:gd name="connsiteX11" fmla="*/ 448056 w 2340876"/>
                  <a:gd name="connsiteY11" fmla="*/ 173736 h 512064"/>
                  <a:gd name="connsiteX12" fmla="*/ 512064 w 2340876"/>
                  <a:gd name="connsiteY12" fmla="*/ 155448 h 512064"/>
                  <a:gd name="connsiteX13" fmla="*/ 576072 w 2340876"/>
                  <a:gd name="connsiteY13" fmla="*/ 128016 h 512064"/>
                  <a:gd name="connsiteX14" fmla="*/ 612648 w 2340876"/>
                  <a:gd name="connsiteY14" fmla="*/ 118872 h 512064"/>
                  <a:gd name="connsiteX15" fmla="*/ 713232 w 2340876"/>
                  <a:gd name="connsiteY15" fmla="*/ 91440 h 512064"/>
                  <a:gd name="connsiteX16" fmla="*/ 758952 w 2340876"/>
                  <a:gd name="connsiteY16" fmla="*/ 73152 h 512064"/>
                  <a:gd name="connsiteX17" fmla="*/ 813816 w 2340876"/>
                  <a:gd name="connsiteY17" fmla="*/ 64008 h 512064"/>
                  <a:gd name="connsiteX18" fmla="*/ 1179576 w 2340876"/>
                  <a:gd name="connsiteY18" fmla="*/ 73152 h 512064"/>
                  <a:gd name="connsiteX19" fmla="*/ 1207008 w 2340876"/>
                  <a:gd name="connsiteY19" fmla="*/ 100584 h 512064"/>
                  <a:gd name="connsiteX20" fmla="*/ 1234440 w 2340876"/>
                  <a:gd name="connsiteY20" fmla="*/ 118872 h 512064"/>
                  <a:gd name="connsiteX21" fmla="*/ 1261872 w 2340876"/>
                  <a:gd name="connsiteY21" fmla="*/ 155448 h 512064"/>
                  <a:gd name="connsiteX22" fmla="*/ 1298448 w 2340876"/>
                  <a:gd name="connsiteY22" fmla="*/ 201168 h 512064"/>
                  <a:gd name="connsiteX23" fmla="*/ 1335024 w 2340876"/>
                  <a:gd name="connsiteY23" fmla="*/ 256032 h 512064"/>
                  <a:gd name="connsiteX24" fmla="*/ 1353312 w 2340876"/>
                  <a:gd name="connsiteY24" fmla="*/ 283464 h 512064"/>
                  <a:gd name="connsiteX25" fmla="*/ 1399032 w 2340876"/>
                  <a:gd name="connsiteY25" fmla="*/ 356616 h 512064"/>
                  <a:gd name="connsiteX26" fmla="*/ 1435608 w 2340876"/>
                  <a:gd name="connsiteY26" fmla="*/ 384048 h 512064"/>
                  <a:gd name="connsiteX27" fmla="*/ 1536192 w 2340876"/>
                  <a:gd name="connsiteY27" fmla="*/ 448056 h 512064"/>
                  <a:gd name="connsiteX28" fmla="*/ 1572768 w 2340876"/>
                  <a:gd name="connsiteY28" fmla="*/ 475488 h 512064"/>
                  <a:gd name="connsiteX29" fmla="*/ 1600200 w 2340876"/>
                  <a:gd name="connsiteY29" fmla="*/ 484632 h 512064"/>
                  <a:gd name="connsiteX30" fmla="*/ 1938528 w 2340876"/>
                  <a:gd name="connsiteY30" fmla="*/ 457200 h 512064"/>
                  <a:gd name="connsiteX31" fmla="*/ 1984248 w 2340876"/>
                  <a:gd name="connsiteY31" fmla="*/ 448056 h 512064"/>
                  <a:gd name="connsiteX32" fmla="*/ 2020824 w 2340876"/>
                  <a:gd name="connsiteY32" fmla="*/ 420624 h 512064"/>
                  <a:gd name="connsiteX33" fmla="*/ 2048256 w 2340876"/>
                  <a:gd name="connsiteY33" fmla="*/ 411480 h 512064"/>
                  <a:gd name="connsiteX34" fmla="*/ 2103120 w 2340876"/>
                  <a:gd name="connsiteY34" fmla="*/ 365760 h 512064"/>
                  <a:gd name="connsiteX35" fmla="*/ 2139696 w 2340876"/>
                  <a:gd name="connsiteY35" fmla="*/ 338328 h 512064"/>
                  <a:gd name="connsiteX36" fmla="*/ 2185416 w 2340876"/>
                  <a:gd name="connsiteY36" fmla="*/ 274320 h 512064"/>
                  <a:gd name="connsiteX37" fmla="*/ 2194560 w 2340876"/>
                  <a:gd name="connsiteY37" fmla="*/ 246888 h 512064"/>
                  <a:gd name="connsiteX38" fmla="*/ 2221992 w 2340876"/>
                  <a:gd name="connsiteY38" fmla="*/ 219456 h 512064"/>
                  <a:gd name="connsiteX39" fmla="*/ 2231136 w 2340876"/>
                  <a:gd name="connsiteY39" fmla="*/ 192024 h 512064"/>
                  <a:gd name="connsiteX40" fmla="*/ 2249424 w 2340876"/>
                  <a:gd name="connsiteY40" fmla="*/ 164592 h 512064"/>
                  <a:gd name="connsiteX41" fmla="*/ 2276856 w 2340876"/>
                  <a:gd name="connsiteY41" fmla="*/ 118872 h 512064"/>
                  <a:gd name="connsiteX42" fmla="*/ 2331720 w 2340876"/>
                  <a:gd name="connsiteY42" fmla="*/ 45720 h 512064"/>
                  <a:gd name="connsiteX43" fmla="*/ 2340864 w 2340876"/>
                  <a:gd name="connsiteY43" fmla="*/ 0 h 512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340876" h="512064">
                    <a:moveTo>
                      <a:pt x="0" y="512064"/>
                    </a:moveTo>
                    <a:cubicBezTo>
                      <a:pt x="3048" y="496824"/>
                      <a:pt x="2193" y="480245"/>
                      <a:pt x="9144" y="466344"/>
                    </a:cubicBezTo>
                    <a:cubicBezTo>
                      <a:pt x="14927" y="454778"/>
                      <a:pt x="28160" y="448730"/>
                      <a:pt x="36576" y="438912"/>
                    </a:cubicBezTo>
                    <a:cubicBezTo>
                      <a:pt x="46494" y="427341"/>
                      <a:pt x="53232" y="413112"/>
                      <a:pt x="64008" y="402336"/>
                    </a:cubicBezTo>
                    <a:cubicBezTo>
                      <a:pt x="80692" y="385652"/>
                      <a:pt x="145517" y="338721"/>
                      <a:pt x="164592" y="329184"/>
                    </a:cubicBezTo>
                    <a:cubicBezTo>
                      <a:pt x="176784" y="323088"/>
                      <a:pt x="190076" y="318819"/>
                      <a:pt x="201168" y="310896"/>
                    </a:cubicBezTo>
                    <a:cubicBezTo>
                      <a:pt x="211691" y="303380"/>
                      <a:pt x="218392" y="291403"/>
                      <a:pt x="228600" y="283464"/>
                    </a:cubicBezTo>
                    <a:cubicBezTo>
                      <a:pt x="245950" y="269970"/>
                      <a:pt x="265176" y="259080"/>
                      <a:pt x="283464" y="246888"/>
                    </a:cubicBezTo>
                    <a:cubicBezTo>
                      <a:pt x="310283" y="229009"/>
                      <a:pt x="308042" y="227028"/>
                      <a:pt x="338328" y="219456"/>
                    </a:cubicBezTo>
                    <a:cubicBezTo>
                      <a:pt x="353406" y="215687"/>
                      <a:pt x="368808" y="213360"/>
                      <a:pt x="384048" y="210312"/>
                    </a:cubicBezTo>
                    <a:cubicBezTo>
                      <a:pt x="396240" y="204216"/>
                      <a:pt x="408789" y="198787"/>
                      <a:pt x="420624" y="192024"/>
                    </a:cubicBezTo>
                    <a:cubicBezTo>
                      <a:pt x="430166" y="186572"/>
                      <a:pt x="438226" y="178651"/>
                      <a:pt x="448056" y="173736"/>
                    </a:cubicBezTo>
                    <a:cubicBezTo>
                      <a:pt x="468664" y="163432"/>
                      <a:pt x="490579" y="163261"/>
                      <a:pt x="512064" y="155448"/>
                    </a:cubicBezTo>
                    <a:cubicBezTo>
                      <a:pt x="533879" y="147515"/>
                      <a:pt x="554257" y="135949"/>
                      <a:pt x="576072" y="128016"/>
                    </a:cubicBezTo>
                    <a:cubicBezTo>
                      <a:pt x="587883" y="123721"/>
                      <a:pt x="600726" y="122846"/>
                      <a:pt x="612648" y="118872"/>
                    </a:cubicBezTo>
                    <a:cubicBezTo>
                      <a:pt x="700756" y="89503"/>
                      <a:pt x="613743" y="108022"/>
                      <a:pt x="713232" y="91440"/>
                    </a:cubicBezTo>
                    <a:cubicBezTo>
                      <a:pt x="728472" y="85344"/>
                      <a:pt x="743116" y="77471"/>
                      <a:pt x="758952" y="73152"/>
                    </a:cubicBezTo>
                    <a:cubicBezTo>
                      <a:pt x="776839" y="68274"/>
                      <a:pt x="795276" y="64008"/>
                      <a:pt x="813816" y="64008"/>
                    </a:cubicBezTo>
                    <a:cubicBezTo>
                      <a:pt x="935774" y="64008"/>
                      <a:pt x="1057656" y="70104"/>
                      <a:pt x="1179576" y="73152"/>
                    </a:cubicBezTo>
                    <a:cubicBezTo>
                      <a:pt x="1188720" y="82296"/>
                      <a:pt x="1197074" y="92305"/>
                      <a:pt x="1207008" y="100584"/>
                    </a:cubicBezTo>
                    <a:cubicBezTo>
                      <a:pt x="1215451" y="107619"/>
                      <a:pt x="1226669" y="111101"/>
                      <a:pt x="1234440" y="118872"/>
                    </a:cubicBezTo>
                    <a:cubicBezTo>
                      <a:pt x="1245216" y="129648"/>
                      <a:pt x="1252728" y="143256"/>
                      <a:pt x="1261872" y="155448"/>
                    </a:cubicBezTo>
                    <a:cubicBezTo>
                      <a:pt x="1282464" y="217224"/>
                      <a:pt x="1253906" y="150263"/>
                      <a:pt x="1298448" y="201168"/>
                    </a:cubicBezTo>
                    <a:cubicBezTo>
                      <a:pt x="1312922" y="217709"/>
                      <a:pt x="1322832" y="237744"/>
                      <a:pt x="1335024" y="256032"/>
                    </a:cubicBezTo>
                    <a:cubicBezTo>
                      <a:pt x="1341120" y="265176"/>
                      <a:pt x="1348397" y="273634"/>
                      <a:pt x="1353312" y="283464"/>
                    </a:cubicBezTo>
                    <a:cubicBezTo>
                      <a:pt x="1367798" y="312437"/>
                      <a:pt x="1375292" y="332876"/>
                      <a:pt x="1399032" y="356616"/>
                    </a:cubicBezTo>
                    <a:cubicBezTo>
                      <a:pt x="1409808" y="367392"/>
                      <a:pt x="1424280" y="373853"/>
                      <a:pt x="1435608" y="384048"/>
                    </a:cubicBezTo>
                    <a:cubicBezTo>
                      <a:pt x="1510869" y="451783"/>
                      <a:pt x="1459458" y="432709"/>
                      <a:pt x="1536192" y="448056"/>
                    </a:cubicBezTo>
                    <a:cubicBezTo>
                      <a:pt x="1548384" y="457200"/>
                      <a:pt x="1559536" y="467927"/>
                      <a:pt x="1572768" y="475488"/>
                    </a:cubicBezTo>
                    <a:cubicBezTo>
                      <a:pt x="1581137" y="480270"/>
                      <a:pt x="1590573" y="485113"/>
                      <a:pt x="1600200" y="484632"/>
                    </a:cubicBezTo>
                    <a:cubicBezTo>
                      <a:pt x="1713205" y="478982"/>
                      <a:pt x="1825752" y="466344"/>
                      <a:pt x="1938528" y="457200"/>
                    </a:cubicBezTo>
                    <a:cubicBezTo>
                      <a:pt x="1953768" y="454152"/>
                      <a:pt x="1970046" y="454368"/>
                      <a:pt x="1984248" y="448056"/>
                    </a:cubicBezTo>
                    <a:cubicBezTo>
                      <a:pt x="1998174" y="441866"/>
                      <a:pt x="2007592" y="428185"/>
                      <a:pt x="2020824" y="420624"/>
                    </a:cubicBezTo>
                    <a:cubicBezTo>
                      <a:pt x="2029193" y="415842"/>
                      <a:pt x="2039635" y="415791"/>
                      <a:pt x="2048256" y="411480"/>
                    </a:cubicBezTo>
                    <a:cubicBezTo>
                      <a:pt x="2080592" y="395312"/>
                      <a:pt x="2074808" y="390027"/>
                      <a:pt x="2103120" y="365760"/>
                    </a:cubicBezTo>
                    <a:cubicBezTo>
                      <a:pt x="2114691" y="355842"/>
                      <a:pt x="2127504" y="347472"/>
                      <a:pt x="2139696" y="338328"/>
                    </a:cubicBezTo>
                    <a:cubicBezTo>
                      <a:pt x="2160357" y="276346"/>
                      <a:pt x="2131177" y="350255"/>
                      <a:pt x="2185416" y="274320"/>
                    </a:cubicBezTo>
                    <a:cubicBezTo>
                      <a:pt x="2191018" y="266477"/>
                      <a:pt x="2189213" y="254908"/>
                      <a:pt x="2194560" y="246888"/>
                    </a:cubicBezTo>
                    <a:cubicBezTo>
                      <a:pt x="2201733" y="236128"/>
                      <a:pt x="2212848" y="228600"/>
                      <a:pt x="2221992" y="219456"/>
                    </a:cubicBezTo>
                    <a:cubicBezTo>
                      <a:pt x="2225040" y="210312"/>
                      <a:pt x="2226825" y="200645"/>
                      <a:pt x="2231136" y="192024"/>
                    </a:cubicBezTo>
                    <a:cubicBezTo>
                      <a:pt x="2236051" y="182194"/>
                      <a:pt x="2243599" y="173911"/>
                      <a:pt x="2249424" y="164592"/>
                    </a:cubicBezTo>
                    <a:cubicBezTo>
                      <a:pt x="2258844" y="149521"/>
                      <a:pt x="2266740" y="133485"/>
                      <a:pt x="2276856" y="118872"/>
                    </a:cubicBezTo>
                    <a:cubicBezTo>
                      <a:pt x="2294206" y="93812"/>
                      <a:pt x="2331720" y="45720"/>
                      <a:pt x="2331720" y="45720"/>
                    </a:cubicBezTo>
                    <a:cubicBezTo>
                      <a:pt x="2341603" y="6187"/>
                      <a:pt x="2340864" y="21711"/>
                      <a:pt x="2340864" y="0"/>
                    </a:cubicBezTo>
                  </a:path>
                </a:pathLst>
              </a:custGeom>
              <a:noFill/>
              <a:ln w="57150" cap="flat" cmpd="sng" algn="ctr">
                <a:solidFill>
                  <a:srgbClr val="FFC00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GB" sz="135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Isosceles Triangle 21"/>
              <p:cNvSpPr/>
              <p:nvPr/>
            </p:nvSpPr>
            <p:spPr>
              <a:xfrm rot="3401692">
                <a:off x="5093208" y="4276538"/>
                <a:ext cx="329184" cy="231454"/>
              </a:xfrm>
              <a:prstGeom prst="triangle">
                <a:avLst/>
              </a:prstGeom>
              <a:solidFill>
                <a:srgbClr val="FF3B65"/>
              </a:solidFill>
              <a:ln w="3810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GB" sz="135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3181" y="65846"/>
            <a:ext cx="1636103" cy="1661532"/>
          </a:xfrm>
          <a:prstGeom prst="rect">
            <a:avLst/>
          </a:prstGeom>
        </p:spPr>
      </p:pic>
      <p:pic>
        <p:nvPicPr>
          <p:cNvPr id="24" name="Picture 2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8178346" y="-161898"/>
            <a:ext cx="862142" cy="81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7CBFF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63950" y="283341"/>
            <a:ext cx="7537655" cy="1459997"/>
            <a:chOff x="1451539" y="946307"/>
            <a:chExt cx="9493674" cy="1946663"/>
          </a:xfrm>
        </p:grpSpPr>
        <p:sp>
          <p:nvSpPr>
            <p:cNvPr id="16" name="Rounded Rectangle 15"/>
            <p:cNvSpPr/>
            <p:nvPr/>
          </p:nvSpPr>
          <p:spPr>
            <a:xfrm>
              <a:off x="1451539" y="946307"/>
              <a:ext cx="9493674" cy="1946663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92D05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9E3F70C-F09D-45AE-8CDE-908B389F207A}"/>
                </a:ext>
              </a:extLst>
            </p:cNvPr>
            <p:cNvSpPr txBox="1"/>
            <p:nvPr/>
          </p:nvSpPr>
          <p:spPr>
            <a:xfrm>
              <a:off x="2182482" y="1198472"/>
              <a:ext cx="8762731" cy="1272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800" kern="1200">
                  <a:solidFill>
                    <a:srgbClr val="002060"/>
                  </a:solidFill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  <a:r>
                <a:rPr lang="vi-VN" sz="2800" kern="1200">
                  <a:solidFill>
                    <a:srgbClr val="002060"/>
                  </a:solidFill>
                  <a:latin typeface="iCiel Cadena" panose="02000503000000020004" pitchFamily="2" charset="0"/>
                  <a:ea typeface="+mn-ea"/>
                  <a:cs typeface="+mn-cs"/>
                </a:rPr>
                <a:t>Muốn </a:t>
              </a:r>
              <a:r>
                <a:rPr lang="en-US" sz="2800" kern="1200">
                  <a:solidFill>
                    <a:srgbClr val="002060"/>
                  </a:solidFill>
                  <a:latin typeface="iCiel Cadena" panose="02000503000000020004" pitchFamily="2" charset="0"/>
                  <a:ea typeface="+mn-ea"/>
                  <a:cs typeface="+mn-cs"/>
                </a:rPr>
                <a:t>nhân</a:t>
              </a:r>
              <a:r>
                <a:rPr lang="vi-VN" sz="2800" kern="1200">
                  <a:solidFill>
                    <a:srgbClr val="002060"/>
                  </a:solidFill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  <a:r>
                <a:rPr lang="en-US" sz="2800" kern="1200">
                  <a:solidFill>
                    <a:srgbClr val="002060"/>
                  </a:solidFill>
                  <a:latin typeface="iCiel Cadena" panose="02000503000000020004" pitchFamily="2" charset="0"/>
                  <a:ea typeface="+mn-ea"/>
                  <a:cs typeface="+mn-cs"/>
                </a:rPr>
                <a:t>một</a:t>
              </a:r>
              <a:r>
                <a:rPr lang="vi-VN" sz="2800" kern="1200">
                  <a:solidFill>
                    <a:srgbClr val="002060"/>
                  </a:solidFill>
                  <a:latin typeface="iCiel Cadena" panose="02000503000000020004" pitchFamily="2" charset="0"/>
                  <a:ea typeface="+mn-ea"/>
                  <a:cs typeface="+mn-cs"/>
                </a:rPr>
                <a:t> số thập phân </a:t>
              </a:r>
              <a:endParaRPr lang="en-US" sz="2800" kern="1200">
                <a:solidFill>
                  <a:srgbClr val="002060"/>
                </a:solidFill>
                <a:latin typeface="iCiel Cadena" panose="02000503000000020004" pitchFamily="2" charset="0"/>
                <a:ea typeface="+mn-ea"/>
                <a:cs typeface="+mn-cs"/>
              </a:endParaRPr>
            </a:p>
            <a:p>
              <a:pPr algn="ctr" defTabSz="685800">
                <a:buClrTx/>
                <a:defRPr/>
              </a:pPr>
              <a:r>
                <a:rPr lang="en-US" sz="2800" kern="1200">
                  <a:solidFill>
                    <a:srgbClr val="002060"/>
                  </a:solidFill>
                  <a:latin typeface="iCiel Cadena" panose="02000503000000020004" pitchFamily="2" charset="0"/>
                  <a:ea typeface="+mn-ea"/>
                  <a:cs typeface="+mn-cs"/>
                </a:rPr>
                <a:t>với một số thập phân </a:t>
              </a:r>
              <a:r>
                <a:rPr lang="vi-VN" sz="2800" kern="1200">
                  <a:solidFill>
                    <a:srgbClr val="002060"/>
                  </a:solidFill>
                  <a:latin typeface="iCiel Cadena" panose="02000503000000020004" pitchFamily="2" charset="0"/>
                  <a:ea typeface="+mn-ea"/>
                  <a:cs typeface="+mn-cs"/>
                </a:rPr>
                <a:t>ta làm như</a:t>
              </a:r>
              <a:r>
                <a:rPr lang="en-US" sz="2800" kern="1200">
                  <a:solidFill>
                    <a:srgbClr val="002060"/>
                  </a:solidFill>
                  <a:latin typeface="iCiel Cadena" panose="02000503000000020004" pitchFamily="2" charset="0"/>
                  <a:ea typeface="+mn-ea"/>
                  <a:cs typeface="+mn-cs"/>
                </a:rPr>
                <a:t> thế nào?</a:t>
              </a:r>
              <a:r>
                <a:rPr lang="vi-VN" sz="2800" kern="1200">
                  <a:solidFill>
                    <a:srgbClr val="002060"/>
                  </a:solidFill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860634" y="2041120"/>
            <a:ext cx="7576297" cy="22594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300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00" kern="1200">
                <a:solidFill>
                  <a:srgbClr val="C00000"/>
                </a:solidFill>
                <a:cs typeface="Arial" panose="020B0604020202020204" pitchFamily="34" charset="0"/>
              </a:rPr>
              <a:t>Muốn </a:t>
            </a:r>
            <a:r>
              <a:rPr lang="en-US" sz="2100" kern="1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vi-VN" sz="2100" kern="1200">
                <a:solidFill>
                  <a:srgbClr val="C00000"/>
                </a:solidFill>
                <a:cs typeface="Arial" panose="020B0604020202020204" pitchFamily="34" charset="0"/>
              </a:rPr>
              <a:t> hai số thập phân ta làm như sau: </a:t>
            </a:r>
            <a:endParaRPr lang="en-US" sz="2100" kern="120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342900" indent="-342900" defTabSz="685800">
              <a:buClrTx/>
              <a:buFontTx/>
              <a:buChar char="-"/>
              <a:defRPr/>
            </a:pPr>
            <a:r>
              <a:rPr lang="vi-VN" sz="2100" kern="1200">
                <a:solidFill>
                  <a:prstClr val="black"/>
                </a:solidFill>
                <a:cs typeface="Arial" panose="020B0604020202020204" pitchFamily="34" charset="0"/>
              </a:rPr>
              <a:t>Đặt phép tính như bình thường.</a:t>
            </a:r>
          </a:p>
          <a:p>
            <a:pPr marL="342900" indent="-342900" defTabSz="685800">
              <a:buClrTx/>
              <a:buFontTx/>
              <a:buChar char="-"/>
              <a:defRPr/>
            </a:pPr>
            <a:r>
              <a:rPr lang="vi-VN" sz="2100" kern="1200">
                <a:solidFill>
                  <a:prstClr val="black"/>
                </a:solidFill>
                <a:cs typeface="Arial" panose="020B0604020202020204" pitchFamily="34" charset="0"/>
              </a:rPr>
              <a:t>Thực hiện tính nhân như nhân hai số tự nhiên cho nhau.</a:t>
            </a:r>
          </a:p>
          <a:p>
            <a:pPr marL="342900" indent="-342900" defTabSz="685800">
              <a:buClrTx/>
              <a:buFontTx/>
              <a:buChar char="-"/>
              <a:defRPr/>
            </a:pPr>
            <a:r>
              <a:rPr lang="vi-VN" sz="2100" kern="1200">
                <a:solidFill>
                  <a:prstClr val="black"/>
                </a:solidFill>
                <a:cs typeface="Arial" panose="020B0604020202020204" pitchFamily="34" charset="0"/>
              </a:rPr>
              <a:t>Sử dụng dấu phẩy tách các chữ số ở tích ra các chữ số tương ứng với chữ số phần thập phân của hai thừa số đã biết, tính từ phải qua trái.</a:t>
            </a:r>
            <a:endParaRPr lang="vi-VN" sz="3000" kern="1200" dirty="0">
              <a:ln w="0"/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931" y="2893654"/>
            <a:ext cx="603557" cy="48284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0" y="675794"/>
            <a:ext cx="2357438" cy="1365326"/>
            <a:chOff x="543032" y="2060168"/>
            <a:chExt cx="4028843" cy="233458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020" b="70613" l="43270" r="94261">
                          <a14:foregroundMark x1="68043" y1="28355" x2="75970" y2="418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21" b="29243"/>
            <a:stretch/>
          </p:blipFill>
          <p:spPr>
            <a:xfrm>
              <a:off x="543032" y="2060168"/>
              <a:ext cx="3074161" cy="2334582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2421970" y="3227459"/>
              <a:ext cx="2149905" cy="606086"/>
              <a:chOff x="2843784" y="4227673"/>
              <a:chExt cx="2529743" cy="700943"/>
            </a:xfrm>
          </p:grpSpPr>
          <p:sp>
            <p:nvSpPr>
              <p:cNvPr id="21" name="Freeform 20"/>
              <p:cNvSpPr/>
              <p:nvPr/>
            </p:nvSpPr>
            <p:spPr>
              <a:xfrm>
                <a:off x="2843784" y="4416552"/>
                <a:ext cx="2340876" cy="512064"/>
              </a:xfrm>
              <a:custGeom>
                <a:avLst/>
                <a:gdLst>
                  <a:gd name="connsiteX0" fmla="*/ 0 w 2340876"/>
                  <a:gd name="connsiteY0" fmla="*/ 512064 h 512064"/>
                  <a:gd name="connsiteX1" fmla="*/ 9144 w 2340876"/>
                  <a:gd name="connsiteY1" fmla="*/ 466344 h 512064"/>
                  <a:gd name="connsiteX2" fmla="*/ 36576 w 2340876"/>
                  <a:gd name="connsiteY2" fmla="*/ 438912 h 512064"/>
                  <a:gd name="connsiteX3" fmla="*/ 64008 w 2340876"/>
                  <a:gd name="connsiteY3" fmla="*/ 402336 h 512064"/>
                  <a:gd name="connsiteX4" fmla="*/ 164592 w 2340876"/>
                  <a:gd name="connsiteY4" fmla="*/ 329184 h 512064"/>
                  <a:gd name="connsiteX5" fmla="*/ 201168 w 2340876"/>
                  <a:gd name="connsiteY5" fmla="*/ 310896 h 512064"/>
                  <a:gd name="connsiteX6" fmla="*/ 228600 w 2340876"/>
                  <a:gd name="connsiteY6" fmla="*/ 283464 h 512064"/>
                  <a:gd name="connsiteX7" fmla="*/ 283464 w 2340876"/>
                  <a:gd name="connsiteY7" fmla="*/ 246888 h 512064"/>
                  <a:gd name="connsiteX8" fmla="*/ 338328 w 2340876"/>
                  <a:gd name="connsiteY8" fmla="*/ 219456 h 512064"/>
                  <a:gd name="connsiteX9" fmla="*/ 384048 w 2340876"/>
                  <a:gd name="connsiteY9" fmla="*/ 210312 h 512064"/>
                  <a:gd name="connsiteX10" fmla="*/ 420624 w 2340876"/>
                  <a:gd name="connsiteY10" fmla="*/ 192024 h 512064"/>
                  <a:gd name="connsiteX11" fmla="*/ 448056 w 2340876"/>
                  <a:gd name="connsiteY11" fmla="*/ 173736 h 512064"/>
                  <a:gd name="connsiteX12" fmla="*/ 512064 w 2340876"/>
                  <a:gd name="connsiteY12" fmla="*/ 155448 h 512064"/>
                  <a:gd name="connsiteX13" fmla="*/ 576072 w 2340876"/>
                  <a:gd name="connsiteY13" fmla="*/ 128016 h 512064"/>
                  <a:gd name="connsiteX14" fmla="*/ 612648 w 2340876"/>
                  <a:gd name="connsiteY14" fmla="*/ 118872 h 512064"/>
                  <a:gd name="connsiteX15" fmla="*/ 713232 w 2340876"/>
                  <a:gd name="connsiteY15" fmla="*/ 91440 h 512064"/>
                  <a:gd name="connsiteX16" fmla="*/ 758952 w 2340876"/>
                  <a:gd name="connsiteY16" fmla="*/ 73152 h 512064"/>
                  <a:gd name="connsiteX17" fmla="*/ 813816 w 2340876"/>
                  <a:gd name="connsiteY17" fmla="*/ 64008 h 512064"/>
                  <a:gd name="connsiteX18" fmla="*/ 1179576 w 2340876"/>
                  <a:gd name="connsiteY18" fmla="*/ 73152 h 512064"/>
                  <a:gd name="connsiteX19" fmla="*/ 1207008 w 2340876"/>
                  <a:gd name="connsiteY19" fmla="*/ 100584 h 512064"/>
                  <a:gd name="connsiteX20" fmla="*/ 1234440 w 2340876"/>
                  <a:gd name="connsiteY20" fmla="*/ 118872 h 512064"/>
                  <a:gd name="connsiteX21" fmla="*/ 1261872 w 2340876"/>
                  <a:gd name="connsiteY21" fmla="*/ 155448 h 512064"/>
                  <a:gd name="connsiteX22" fmla="*/ 1298448 w 2340876"/>
                  <a:gd name="connsiteY22" fmla="*/ 201168 h 512064"/>
                  <a:gd name="connsiteX23" fmla="*/ 1335024 w 2340876"/>
                  <a:gd name="connsiteY23" fmla="*/ 256032 h 512064"/>
                  <a:gd name="connsiteX24" fmla="*/ 1353312 w 2340876"/>
                  <a:gd name="connsiteY24" fmla="*/ 283464 h 512064"/>
                  <a:gd name="connsiteX25" fmla="*/ 1399032 w 2340876"/>
                  <a:gd name="connsiteY25" fmla="*/ 356616 h 512064"/>
                  <a:gd name="connsiteX26" fmla="*/ 1435608 w 2340876"/>
                  <a:gd name="connsiteY26" fmla="*/ 384048 h 512064"/>
                  <a:gd name="connsiteX27" fmla="*/ 1536192 w 2340876"/>
                  <a:gd name="connsiteY27" fmla="*/ 448056 h 512064"/>
                  <a:gd name="connsiteX28" fmla="*/ 1572768 w 2340876"/>
                  <a:gd name="connsiteY28" fmla="*/ 475488 h 512064"/>
                  <a:gd name="connsiteX29" fmla="*/ 1600200 w 2340876"/>
                  <a:gd name="connsiteY29" fmla="*/ 484632 h 512064"/>
                  <a:gd name="connsiteX30" fmla="*/ 1938528 w 2340876"/>
                  <a:gd name="connsiteY30" fmla="*/ 457200 h 512064"/>
                  <a:gd name="connsiteX31" fmla="*/ 1984248 w 2340876"/>
                  <a:gd name="connsiteY31" fmla="*/ 448056 h 512064"/>
                  <a:gd name="connsiteX32" fmla="*/ 2020824 w 2340876"/>
                  <a:gd name="connsiteY32" fmla="*/ 420624 h 512064"/>
                  <a:gd name="connsiteX33" fmla="*/ 2048256 w 2340876"/>
                  <a:gd name="connsiteY33" fmla="*/ 411480 h 512064"/>
                  <a:gd name="connsiteX34" fmla="*/ 2103120 w 2340876"/>
                  <a:gd name="connsiteY34" fmla="*/ 365760 h 512064"/>
                  <a:gd name="connsiteX35" fmla="*/ 2139696 w 2340876"/>
                  <a:gd name="connsiteY35" fmla="*/ 338328 h 512064"/>
                  <a:gd name="connsiteX36" fmla="*/ 2185416 w 2340876"/>
                  <a:gd name="connsiteY36" fmla="*/ 274320 h 512064"/>
                  <a:gd name="connsiteX37" fmla="*/ 2194560 w 2340876"/>
                  <a:gd name="connsiteY37" fmla="*/ 246888 h 512064"/>
                  <a:gd name="connsiteX38" fmla="*/ 2221992 w 2340876"/>
                  <a:gd name="connsiteY38" fmla="*/ 219456 h 512064"/>
                  <a:gd name="connsiteX39" fmla="*/ 2231136 w 2340876"/>
                  <a:gd name="connsiteY39" fmla="*/ 192024 h 512064"/>
                  <a:gd name="connsiteX40" fmla="*/ 2249424 w 2340876"/>
                  <a:gd name="connsiteY40" fmla="*/ 164592 h 512064"/>
                  <a:gd name="connsiteX41" fmla="*/ 2276856 w 2340876"/>
                  <a:gd name="connsiteY41" fmla="*/ 118872 h 512064"/>
                  <a:gd name="connsiteX42" fmla="*/ 2331720 w 2340876"/>
                  <a:gd name="connsiteY42" fmla="*/ 45720 h 512064"/>
                  <a:gd name="connsiteX43" fmla="*/ 2340864 w 2340876"/>
                  <a:gd name="connsiteY43" fmla="*/ 0 h 512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340876" h="512064">
                    <a:moveTo>
                      <a:pt x="0" y="512064"/>
                    </a:moveTo>
                    <a:cubicBezTo>
                      <a:pt x="3048" y="496824"/>
                      <a:pt x="2193" y="480245"/>
                      <a:pt x="9144" y="466344"/>
                    </a:cubicBezTo>
                    <a:cubicBezTo>
                      <a:pt x="14927" y="454778"/>
                      <a:pt x="28160" y="448730"/>
                      <a:pt x="36576" y="438912"/>
                    </a:cubicBezTo>
                    <a:cubicBezTo>
                      <a:pt x="46494" y="427341"/>
                      <a:pt x="53232" y="413112"/>
                      <a:pt x="64008" y="402336"/>
                    </a:cubicBezTo>
                    <a:cubicBezTo>
                      <a:pt x="80692" y="385652"/>
                      <a:pt x="145517" y="338721"/>
                      <a:pt x="164592" y="329184"/>
                    </a:cubicBezTo>
                    <a:cubicBezTo>
                      <a:pt x="176784" y="323088"/>
                      <a:pt x="190076" y="318819"/>
                      <a:pt x="201168" y="310896"/>
                    </a:cubicBezTo>
                    <a:cubicBezTo>
                      <a:pt x="211691" y="303380"/>
                      <a:pt x="218392" y="291403"/>
                      <a:pt x="228600" y="283464"/>
                    </a:cubicBezTo>
                    <a:cubicBezTo>
                      <a:pt x="245950" y="269970"/>
                      <a:pt x="265176" y="259080"/>
                      <a:pt x="283464" y="246888"/>
                    </a:cubicBezTo>
                    <a:cubicBezTo>
                      <a:pt x="310283" y="229009"/>
                      <a:pt x="308042" y="227028"/>
                      <a:pt x="338328" y="219456"/>
                    </a:cubicBezTo>
                    <a:cubicBezTo>
                      <a:pt x="353406" y="215687"/>
                      <a:pt x="368808" y="213360"/>
                      <a:pt x="384048" y="210312"/>
                    </a:cubicBezTo>
                    <a:cubicBezTo>
                      <a:pt x="396240" y="204216"/>
                      <a:pt x="408789" y="198787"/>
                      <a:pt x="420624" y="192024"/>
                    </a:cubicBezTo>
                    <a:cubicBezTo>
                      <a:pt x="430166" y="186572"/>
                      <a:pt x="438226" y="178651"/>
                      <a:pt x="448056" y="173736"/>
                    </a:cubicBezTo>
                    <a:cubicBezTo>
                      <a:pt x="468664" y="163432"/>
                      <a:pt x="490579" y="163261"/>
                      <a:pt x="512064" y="155448"/>
                    </a:cubicBezTo>
                    <a:cubicBezTo>
                      <a:pt x="533879" y="147515"/>
                      <a:pt x="554257" y="135949"/>
                      <a:pt x="576072" y="128016"/>
                    </a:cubicBezTo>
                    <a:cubicBezTo>
                      <a:pt x="587883" y="123721"/>
                      <a:pt x="600726" y="122846"/>
                      <a:pt x="612648" y="118872"/>
                    </a:cubicBezTo>
                    <a:cubicBezTo>
                      <a:pt x="700756" y="89503"/>
                      <a:pt x="613743" y="108022"/>
                      <a:pt x="713232" y="91440"/>
                    </a:cubicBezTo>
                    <a:cubicBezTo>
                      <a:pt x="728472" y="85344"/>
                      <a:pt x="743116" y="77471"/>
                      <a:pt x="758952" y="73152"/>
                    </a:cubicBezTo>
                    <a:cubicBezTo>
                      <a:pt x="776839" y="68274"/>
                      <a:pt x="795276" y="64008"/>
                      <a:pt x="813816" y="64008"/>
                    </a:cubicBezTo>
                    <a:cubicBezTo>
                      <a:pt x="935774" y="64008"/>
                      <a:pt x="1057656" y="70104"/>
                      <a:pt x="1179576" y="73152"/>
                    </a:cubicBezTo>
                    <a:cubicBezTo>
                      <a:pt x="1188720" y="82296"/>
                      <a:pt x="1197074" y="92305"/>
                      <a:pt x="1207008" y="100584"/>
                    </a:cubicBezTo>
                    <a:cubicBezTo>
                      <a:pt x="1215451" y="107619"/>
                      <a:pt x="1226669" y="111101"/>
                      <a:pt x="1234440" y="118872"/>
                    </a:cubicBezTo>
                    <a:cubicBezTo>
                      <a:pt x="1245216" y="129648"/>
                      <a:pt x="1252728" y="143256"/>
                      <a:pt x="1261872" y="155448"/>
                    </a:cubicBezTo>
                    <a:cubicBezTo>
                      <a:pt x="1282464" y="217224"/>
                      <a:pt x="1253906" y="150263"/>
                      <a:pt x="1298448" y="201168"/>
                    </a:cubicBezTo>
                    <a:cubicBezTo>
                      <a:pt x="1312922" y="217709"/>
                      <a:pt x="1322832" y="237744"/>
                      <a:pt x="1335024" y="256032"/>
                    </a:cubicBezTo>
                    <a:cubicBezTo>
                      <a:pt x="1341120" y="265176"/>
                      <a:pt x="1348397" y="273634"/>
                      <a:pt x="1353312" y="283464"/>
                    </a:cubicBezTo>
                    <a:cubicBezTo>
                      <a:pt x="1367798" y="312437"/>
                      <a:pt x="1375292" y="332876"/>
                      <a:pt x="1399032" y="356616"/>
                    </a:cubicBezTo>
                    <a:cubicBezTo>
                      <a:pt x="1409808" y="367392"/>
                      <a:pt x="1424280" y="373853"/>
                      <a:pt x="1435608" y="384048"/>
                    </a:cubicBezTo>
                    <a:cubicBezTo>
                      <a:pt x="1510869" y="451783"/>
                      <a:pt x="1459458" y="432709"/>
                      <a:pt x="1536192" y="448056"/>
                    </a:cubicBezTo>
                    <a:cubicBezTo>
                      <a:pt x="1548384" y="457200"/>
                      <a:pt x="1559536" y="467927"/>
                      <a:pt x="1572768" y="475488"/>
                    </a:cubicBezTo>
                    <a:cubicBezTo>
                      <a:pt x="1581137" y="480270"/>
                      <a:pt x="1590573" y="485113"/>
                      <a:pt x="1600200" y="484632"/>
                    </a:cubicBezTo>
                    <a:cubicBezTo>
                      <a:pt x="1713205" y="478982"/>
                      <a:pt x="1825752" y="466344"/>
                      <a:pt x="1938528" y="457200"/>
                    </a:cubicBezTo>
                    <a:cubicBezTo>
                      <a:pt x="1953768" y="454152"/>
                      <a:pt x="1970046" y="454368"/>
                      <a:pt x="1984248" y="448056"/>
                    </a:cubicBezTo>
                    <a:cubicBezTo>
                      <a:pt x="1998174" y="441866"/>
                      <a:pt x="2007592" y="428185"/>
                      <a:pt x="2020824" y="420624"/>
                    </a:cubicBezTo>
                    <a:cubicBezTo>
                      <a:pt x="2029193" y="415842"/>
                      <a:pt x="2039635" y="415791"/>
                      <a:pt x="2048256" y="411480"/>
                    </a:cubicBezTo>
                    <a:cubicBezTo>
                      <a:pt x="2080592" y="395312"/>
                      <a:pt x="2074808" y="390027"/>
                      <a:pt x="2103120" y="365760"/>
                    </a:cubicBezTo>
                    <a:cubicBezTo>
                      <a:pt x="2114691" y="355842"/>
                      <a:pt x="2127504" y="347472"/>
                      <a:pt x="2139696" y="338328"/>
                    </a:cubicBezTo>
                    <a:cubicBezTo>
                      <a:pt x="2160357" y="276346"/>
                      <a:pt x="2131177" y="350255"/>
                      <a:pt x="2185416" y="274320"/>
                    </a:cubicBezTo>
                    <a:cubicBezTo>
                      <a:pt x="2191018" y="266477"/>
                      <a:pt x="2189213" y="254908"/>
                      <a:pt x="2194560" y="246888"/>
                    </a:cubicBezTo>
                    <a:cubicBezTo>
                      <a:pt x="2201733" y="236128"/>
                      <a:pt x="2212848" y="228600"/>
                      <a:pt x="2221992" y="219456"/>
                    </a:cubicBezTo>
                    <a:cubicBezTo>
                      <a:pt x="2225040" y="210312"/>
                      <a:pt x="2226825" y="200645"/>
                      <a:pt x="2231136" y="192024"/>
                    </a:cubicBezTo>
                    <a:cubicBezTo>
                      <a:pt x="2236051" y="182194"/>
                      <a:pt x="2243599" y="173911"/>
                      <a:pt x="2249424" y="164592"/>
                    </a:cubicBezTo>
                    <a:cubicBezTo>
                      <a:pt x="2258844" y="149521"/>
                      <a:pt x="2266740" y="133485"/>
                      <a:pt x="2276856" y="118872"/>
                    </a:cubicBezTo>
                    <a:cubicBezTo>
                      <a:pt x="2294206" y="93812"/>
                      <a:pt x="2331720" y="45720"/>
                      <a:pt x="2331720" y="45720"/>
                    </a:cubicBezTo>
                    <a:cubicBezTo>
                      <a:pt x="2341603" y="6187"/>
                      <a:pt x="2340864" y="21711"/>
                      <a:pt x="2340864" y="0"/>
                    </a:cubicBezTo>
                  </a:path>
                </a:pathLst>
              </a:custGeom>
              <a:noFill/>
              <a:ln w="57150" cap="flat" cmpd="sng" algn="ctr">
                <a:solidFill>
                  <a:srgbClr val="FFC00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GB" sz="135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Isosceles Triangle 21"/>
              <p:cNvSpPr/>
              <p:nvPr/>
            </p:nvSpPr>
            <p:spPr>
              <a:xfrm rot="3401692">
                <a:off x="5093208" y="4276538"/>
                <a:ext cx="329184" cy="231454"/>
              </a:xfrm>
              <a:prstGeom prst="triangle">
                <a:avLst/>
              </a:prstGeom>
              <a:solidFill>
                <a:srgbClr val="FF3B65"/>
              </a:solidFill>
              <a:ln w="3810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GB" sz="135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5083" y="64095"/>
            <a:ext cx="1636103" cy="1661532"/>
          </a:xfrm>
          <a:prstGeom prst="rect">
            <a:avLst/>
          </a:prstGeom>
        </p:spPr>
      </p:pic>
      <p:pic>
        <p:nvPicPr>
          <p:cNvPr id="24" name="Picture 2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8178346" y="-161898"/>
            <a:ext cx="862142" cy="81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35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7CBFF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88654" y="226269"/>
            <a:ext cx="7120256" cy="1459997"/>
            <a:chOff x="1451539" y="946307"/>
            <a:chExt cx="9493674" cy="1946663"/>
          </a:xfrm>
        </p:grpSpPr>
        <p:sp>
          <p:nvSpPr>
            <p:cNvPr id="16" name="Rounded Rectangle 15"/>
            <p:cNvSpPr/>
            <p:nvPr/>
          </p:nvSpPr>
          <p:spPr>
            <a:xfrm>
              <a:off x="1451539" y="946307"/>
              <a:ext cx="9493674" cy="1946663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92D05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9E3F70C-F09D-45AE-8CDE-908B389F207A}"/>
                </a:ext>
              </a:extLst>
            </p:cNvPr>
            <p:cNvSpPr txBox="1"/>
            <p:nvPr/>
          </p:nvSpPr>
          <p:spPr>
            <a:xfrm>
              <a:off x="2299383" y="1240258"/>
              <a:ext cx="8441078" cy="1272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800" kern="1200">
                  <a:solidFill>
                    <a:srgbClr val="002060"/>
                  </a:solidFill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  <a:r>
                <a:rPr lang="vi-VN" sz="2800" kern="1200">
                  <a:solidFill>
                    <a:srgbClr val="002060"/>
                  </a:solidFill>
                  <a:latin typeface="iCiel Cadena" panose="02000503000000020004" pitchFamily="2" charset="0"/>
                  <a:ea typeface="+mn-ea"/>
                  <a:cs typeface="+mn-cs"/>
                </a:rPr>
                <a:t>Muốn c</a:t>
              </a:r>
              <a:r>
                <a:rPr lang="en-US" sz="2800" kern="1200">
                  <a:solidFill>
                    <a:srgbClr val="002060"/>
                  </a:solidFill>
                  <a:latin typeface="iCiel Cadena" panose="02000503000000020004" pitchFamily="2" charset="0"/>
                  <a:ea typeface="+mn-ea"/>
                  <a:cs typeface="+mn-cs"/>
                </a:rPr>
                <a:t>hia</a:t>
              </a:r>
              <a:r>
                <a:rPr lang="vi-VN" sz="2800" kern="1200">
                  <a:solidFill>
                    <a:srgbClr val="002060"/>
                  </a:solidFill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  <a:r>
                <a:rPr lang="en-US" sz="2800" kern="1200">
                  <a:solidFill>
                    <a:srgbClr val="002060"/>
                  </a:solidFill>
                  <a:latin typeface="iCiel Cadena" panose="02000503000000020004" pitchFamily="2" charset="0"/>
                  <a:ea typeface="+mn-ea"/>
                  <a:cs typeface="+mn-cs"/>
                </a:rPr>
                <a:t>một</a:t>
              </a:r>
              <a:r>
                <a:rPr lang="vi-VN" sz="2800" kern="1200">
                  <a:solidFill>
                    <a:srgbClr val="002060"/>
                  </a:solidFill>
                  <a:latin typeface="iCiel Cadena" panose="02000503000000020004" pitchFamily="2" charset="0"/>
                  <a:ea typeface="+mn-ea"/>
                  <a:cs typeface="+mn-cs"/>
                </a:rPr>
                <a:t> số thập phân</a:t>
              </a:r>
              <a:r>
                <a:rPr lang="en-US" sz="2800" kern="1200">
                  <a:solidFill>
                    <a:srgbClr val="002060"/>
                  </a:solidFill>
                  <a:latin typeface="iCiel Cadena" panose="02000503000000020004" pitchFamily="2" charset="0"/>
                  <a:ea typeface="+mn-ea"/>
                  <a:cs typeface="+mn-cs"/>
                </a:rPr>
                <a:t> cho một số thập phân</a:t>
              </a:r>
              <a:r>
                <a:rPr lang="vi-VN" sz="2800" kern="1200">
                  <a:solidFill>
                    <a:srgbClr val="002060"/>
                  </a:solidFill>
                  <a:latin typeface="iCiel Cadena" panose="02000503000000020004" pitchFamily="2" charset="0"/>
                  <a:ea typeface="+mn-ea"/>
                  <a:cs typeface="+mn-cs"/>
                </a:rPr>
                <a:t> ta làm như</a:t>
              </a:r>
              <a:r>
                <a:rPr lang="en-US" sz="2800" kern="1200">
                  <a:solidFill>
                    <a:srgbClr val="002060"/>
                  </a:solidFill>
                  <a:latin typeface="iCiel Cadena" panose="02000503000000020004" pitchFamily="2" charset="0"/>
                  <a:ea typeface="+mn-ea"/>
                  <a:cs typeface="+mn-cs"/>
                </a:rPr>
                <a:t> thế nào?</a:t>
              </a:r>
              <a:r>
                <a:rPr lang="vi-VN" sz="2800" kern="1200">
                  <a:solidFill>
                    <a:srgbClr val="002060"/>
                  </a:solidFill>
                  <a:latin typeface="iCiel Cadena" panose="02000503000000020004" pitchFamily="2" charset="0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860634" y="2041120"/>
            <a:ext cx="7576297" cy="22594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300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00" kern="1200">
                <a:solidFill>
                  <a:srgbClr val="C00000"/>
                </a:solidFill>
                <a:cs typeface="Arial" panose="020B0604020202020204" pitchFamily="34" charset="0"/>
              </a:rPr>
              <a:t>Muốn cộng hai số thập phân ta làm như sau: </a:t>
            </a:r>
            <a:endParaRPr lang="en-US" sz="2100" kern="120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342900" indent="-342900" defTabSz="685800">
              <a:buClrTx/>
              <a:buFontTx/>
              <a:buChar char="-"/>
              <a:defRPr/>
            </a:pPr>
            <a:r>
              <a:rPr lang="vi-VN" sz="2100" kern="1200">
                <a:solidFill>
                  <a:prstClr val="black"/>
                </a:solidFill>
                <a:cs typeface="Arial" panose="020B0604020202020204" pitchFamily="34" charset="0"/>
              </a:rPr>
              <a:t>Viết số hạng này dưới số hạng kia sao cho các chữ số ở cùng một hàng đặt thẳng cột với nhau. </a:t>
            </a:r>
            <a:endParaRPr lang="en-US" sz="2100" kern="120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342900" indent="-342900" defTabSz="685800">
              <a:buClrTx/>
              <a:buFontTx/>
              <a:buChar char="-"/>
              <a:defRPr/>
            </a:pPr>
            <a:r>
              <a:rPr lang="vi-VN" sz="2100" kern="1200">
                <a:solidFill>
                  <a:prstClr val="black"/>
                </a:solidFill>
                <a:cs typeface="Arial" panose="020B0604020202020204" pitchFamily="34" charset="0"/>
              </a:rPr>
              <a:t>Cộng như cộng các số tự nhiên. </a:t>
            </a:r>
            <a:endParaRPr lang="en-US" sz="2100" kern="120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342900" indent="-342900" defTabSz="685800">
              <a:buClrTx/>
              <a:buFontTx/>
              <a:buChar char="-"/>
              <a:defRPr/>
            </a:pPr>
            <a:r>
              <a:rPr lang="vi-VN" sz="2100" kern="1200">
                <a:solidFill>
                  <a:prstClr val="black"/>
                </a:solidFill>
                <a:cs typeface="Arial" panose="020B0604020202020204" pitchFamily="34" charset="0"/>
              </a:rPr>
              <a:t>Viết dấu phẩy ở tổng thẳng cột với các dấu phẩy của các số hạng.</a:t>
            </a:r>
            <a:endParaRPr lang="vi-VN" sz="3000" kern="1200" dirty="0">
              <a:ln w="0"/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931" y="2893654"/>
            <a:ext cx="603557" cy="48284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" y="457288"/>
            <a:ext cx="3021632" cy="1750937"/>
            <a:chOff x="543032" y="2060168"/>
            <a:chExt cx="4028843" cy="233458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020" b="70613" l="43270" r="94261">
                          <a14:foregroundMark x1="68043" y1="28355" x2="75970" y2="418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21" b="29243"/>
            <a:stretch/>
          </p:blipFill>
          <p:spPr>
            <a:xfrm>
              <a:off x="543032" y="2060168"/>
              <a:ext cx="3074161" cy="2334582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2421970" y="3227459"/>
              <a:ext cx="2149905" cy="606086"/>
              <a:chOff x="2843784" y="4227673"/>
              <a:chExt cx="2529743" cy="700943"/>
            </a:xfrm>
          </p:grpSpPr>
          <p:sp>
            <p:nvSpPr>
              <p:cNvPr id="21" name="Freeform 20"/>
              <p:cNvSpPr/>
              <p:nvPr/>
            </p:nvSpPr>
            <p:spPr>
              <a:xfrm>
                <a:off x="2843784" y="4416552"/>
                <a:ext cx="2340876" cy="512064"/>
              </a:xfrm>
              <a:custGeom>
                <a:avLst/>
                <a:gdLst>
                  <a:gd name="connsiteX0" fmla="*/ 0 w 2340876"/>
                  <a:gd name="connsiteY0" fmla="*/ 512064 h 512064"/>
                  <a:gd name="connsiteX1" fmla="*/ 9144 w 2340876"/>
                  <a:gd name="connsiteY1" fmla="*/ 466344 h 512064"/>
                  <a:gd name="connsiteX2" fmla="*/ 36576 w 2340876"/>
                  <a:gd name="connsiteY2" fmla="*/ 438912 h 512064"/>
                  <a:gd name="connsiteX3" fmla="*/ 64008 w 2340876"/>
                  <a:gd name="connsiteY3" fmla="*/ 402336 h 512064"/>
                  <a:gd name="connsiteX4" fmla="*/ 164592 w 2340876"/>
                  <a:gd name="connsiteY4" fmla="*/ 329184 h 512064"/>
                  <a:gd name="connsiteX5" fmla="*/ 201168 w 2340876"/>
                  <a:gd name="connsiteY5" fmla="*/ 310896 h 512064"/>
                  <a:gd name="connsiteX6" fmla="*/ 228600 w 2340876"/>
                  <a:gd name="connsiteY6" fmla="*/ 283464 h 512064"/>
                  <a:gd name="connsiteX7" fmla="*/ 283464 w 2340876"/>
                  <a:gd name="connsiteY7" fmla="*/ 246888 h 512064"/>
                  <a:gd name="connsiteX8" fmla="*/ 338328 w 2340876"/>
                  <a:gd name="connsiteY8" fmla="*/ 219456 h 512064"/>
                  <a:gd name="connsiteX9" fmla="*/ 384048 w 2340876"/>
                  <a:gd name="connsiteY9" fmla="*/ 210312 h 512064"/>
                  <a:gd name="connsiteX10" fmla="*/ 420624 w 2340876"/>
                  <a:gd name="connsiteY10" fmla="*/ 192024 h 512064"/>
                  <a:gd name="connsiteX11" fmla="*/ 448056 w 2340876"/>
                  <a:gd name="connsiteY11" fmla="*/ 173736 h 512064"/>
                  <a:gd name="connsiteX12" fmla="*/ 512064 w 2340876"/>
                  <a:gd name="connsiteY12" fmla="*/ 155448 h 512064"/>
                  <a:gd name="connsiteX13" fmla="*/ 576072 w 2340876"/>
                  <a:gd name="connsiteY13" fmla="*/ 128016 h 512064"/>
                  <a:gd name="connsiteX14" fmla="*/ 612648 w 2340876"/>
                  <a:gd name="connsiteY14" fmla="*/ 118872 h 512064"/>
                  <a:gd name="connsiteX15" fmla="*/ 713232 w 2340876"/>
                  <a:gd name="connsiteY15" fmla="*/ 91440 h 512064"/>
                  <a:gd name="connsiteX16" fmla="*/ 758952 w 2340876"/>
                  <a:gd name="connsiteY16" fmla="*/ 73152 h 512064"/>
                  <a:gd name="connsiteX17" fmla="*/ 813816 w 2340876"/>
                  <a:gd name="connsiteY17" fmla="*/ 64008 h 512064"/>
                  <a:gd name="connsiteX18" fmla="*/ 1179576 w 2340876"/>
                  <a:gd name="connsiteY18" fmla="*/ 73152 h 512064"/>
                  <a:gd name="connsiteX19" fmla="*/ 1207008 w 2340876"/>
                  <a:gd name="connsiteY19" fmla="*/ 100584 h 512064"/>
                  <a:gd name="connsiteX20" fmla="*/ 1234440 w 2340876"/>
                  <a:gd name="connsiteY20" fmla="*/ 118872 h 512064"/>
                  <a:gd name="connsiteX21" fmla="*/ 1261872 w 2340876"/>
                  <a:gd name="connsiteY21" fmla="*/ 155448 h 512064"/>
                  <a:gd name="connsiteX22" fmla="*/ 1298448 w 2340876"/>
                  <a:gd name="connsiteY22" fmla="*/ 201168 h 512064"/>
                  <a:gd name="connsiteX23" fmla="*/ 1335024 w 2340876"/>
                  <a:gd name="connsiteY23" fmla="*/ 256032 h 512064"/>
                  <a:gd name="connsiteX24" fmla="*/ 1353312 w 2340876"/>
                  <a:gd name="connsiteY24" fmla="*/ 283464 h 512064"/>
                  <a:gd name="connsiteX25" fmla="*/ 1399032 w 2340876"/>
                  <a:gd name="connsiteY25" fmla="*/ 356616 h 512064"/>
                  <a:gd name="connsiteX26" fmla="*/ 1435608 w 2340876"/>
                  <a:gd name="connsiteY26" fmla="*/ 384048 h 512064"/>
                  <a:gd name="connsiteX27" fmla="*/ 1536192 w 2340876"/>
                  <a:gd name="connsiteY27" fmla="*/ 448056 h 512064"/>
                  <a:gd name="connsiteX28" fmla="*/ 1572768 w 2340876"/>
                  <a:gd name="connsiteY28" fmla="*/ 475488 h 512064"/>
                  <a:gd name="connsiteX29" fmla="*/ 1600200 w 2340876"/>
                  <a:gd name="connsiteY29" fmla="*/ 484632 h 512064"/>
                  <a:gd name="connsiteX30" fmla="*/ 1938528 w 2340876"/>
                  <a:gd name="connsiteY30" fmla="*/ 457200 h 512064"/>
                  <a:gd name="connsiteX31" fmla="*/ 1984248 w 2340876"/>
                  <a:gd name="connsiteY31" fmla="*/ 448056 h 512064"/>
                  <a:gd name="connsiteX32" fmla="*/ 2020824 w 2340876"/>
                  <a:gd name="connsiteY32" fmla="*/ 420624 h 512064"/>
                  <a:gd name="connsiteX33" fmla="*/ 2048256 w 2340876"/>
                  <a:gd name="connsiteY33" fmla="*/ 411480 h 512064"/>
                  <a:gd name="connsiteX34" fmla="*/ 2103120 w 2340876"/>
                  <a:gd name="connsiteY34" fmla="*/ 365760 h 512064"/>
                  <a:gd name="connsiteX35" fmla="*/ 2139696 w 2340876"/>
                  <a:gd name="connsiteY35" fmla="*/ 338328 h 512064"/>
                  <a:gd name="connsiteX36" fmla="*/ 2185416 w 2340876"/>
                  <a:gd name="connsiteY36" fmla="*/ 274320 h 512064"/>
                  <a:gd name="connsiteX37" fmla="*/ 2194560 w 2340876"/>
                  <a:gd name="connsiteY37" fmla="*/ 246888 h 512064"/>
                  <a:gd name="connsiteX38" fmla="*/ 2221992 w 2340876"/>
                  <a:gd name="connsiteY38" fmla="*/ 219456 h 512064"/>
                  <a:gd name="connsiteX39" fmla="*/ 2231136 w 2340876"/>
                  <a:gd name="connsiteY39" fmla="*/ 192024 h 512064"/>
                  <a:gd name="connsiteX40" fmla="*/ 2249424 w 2340876"/>
                  <a:gd name="connsiteY40" fmla="*/ 164592 h 512064"/>
                  <a:gd name="connsiteX41" fmla="*/ 2276856 w 2340876"/>
                  <a:gd name="connsiteY41" fmla="*/ 118872 h 512064"/>
                  <a:gd name="connsiteX42" fmla="*/ 2331720 w 2340876"/>
                  <a:gd name="connsiteY42" fmla="*/ 45720 h 512064"/>
                  <a:gd name="connsiteX43" fmla="*/ 2340864 w 2340876"/>
                  <a:gd name="connsiteY43" fmla="*/ 0 h 512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340876" h="512064">
                    <a:moveTo>
                      <a:pt x="0" y="512064"/>
                    </a:moveTo>
                    <a:cubicBezTo>
                      <a:pt x="3048" y="496824"/>
                      <a:pt x="2193" y="480245"/>
                      <a:pt x="9144" y="466344"/>
                    </a:cubicBezTo>
                    <a:cubicBezTo>
                      <a:pt x="14927" y="454778"/>
                      <a:pt x="28160" y="448730"/>
                      <a:pt x="36576" y="438912"/>
                    </a:cubicBezTo>
                    <a:cubicBezTo>
                      <a:pt x="46494" y="427341"/>
                      <a:pt x="53232" y="413112"/>
                      <a:pt x="64008" y="402336"/>
                    </a:cubicBezTo>
                    <a:cubicBezTo>
                      <a:pt x="80692" y="385652"/>
                      <a:pt x="145517" y="338721"/>
                      <a:pt x="164592" y="329184"/>
                    </a:cubicBezTo>
                    <a:cubicBezTo>
                      <a:pt x="176784" y="323088"/>
                      <a:pt x="190076" y="318819"/>
                      <a:pt x="201168" y="310896"/>
                    </a:cubicBezTo>
                    <a:cubicBezTo>
                      <a:pt x="211691" y="303380"/>
                      <a:pt x="218392" y="291403"/>
                      <a:pt x="228600" y="283464"/>
                    </a:cubicBezTo>
                    <a:cubicBezTo>
                      <a:pt x="245950" y="269970"/>
                      <a:pt x="265176" y="259080"/>
                      <a:pt x="283464" y="246888"/>
                    </a:cubicBezTo>
                    <a:cubicBezTo>
                      <a:pt x="310283" y="229009"/>
                      <a:pt x="308042" y="227028"/>
                      <a:pt x="338328" y="219456"/>
                    </a:cubicBezTo>
                    <a:cubicBezTo>
                      <a:pt x="353406" y="215687"/>
                      <a:pt x="368808" y="213360"/>
                      <a:pt x="384048" y="210312"/>
                    </a:cubicBezTo>
                    <a:cubicBezTo>
                      <a:pt x="396240" y="204216"/>
                      <a:pt x="408789" y="198787"/>
                      <a:pt x="420624" y="192024"/>
                    </a:cubicBezTo>
                    <a:cubicBezTo>
                      <a:pt x="430166" y="186572"/>
                      <a:pt x="438226" y="178651"/>
                      <a:pt x="448056" y="173736"/>
                    </a:cubicBezTo>
                    <a:cubicBezTo>
                      <a:pt x="468664" y="163432"/>
                      <a:pt x="490579" y="163261"/>
                      <a:pt x="512064" y="155448"/>
                    </a:cubicBezTo>
                    <a:cubicBezTo>
                      <a:pt x="533879" y="147515"/>
                      <a:pt x="554257" y="135949"/>
                      <a:pt x="576072" y="128016"/>
                    </a:cubicBezTo>
                    <a:cubicBezTo>
                      <a:pt x="587883" y="123721"/>
                      <a:pt x="600726" y="122846"/>
                      <a:pt x="612648" y="118872"/>
                    </a:cubicBezTo>
                    <a:cubicBezTo>
                      <a:pt x="700756" y="89503"/>
                      <a:pt x="613743" y="108022"/>
                      <a:pt x="713232" y="91440"/>
                    </a:cubicBezTo>
                    <a:cubicBezTo>
                      <a:pt x="728472" y="85344"/>
                      <a:pt x="743116" y="77471"/>
                      <a:pt x="758952" y="73152"/>
                    </a:cubicBezTo>
                    <a:cubicBezTo>
                      <a:pt x="776839" y="68274"/>
                      <a:pt x="795276" y="64008"/>
                      <a:pt x="813816" y="64008"/>
                    </a:cubicBezTo>
                    <a:cubicBezTo>
                      <a:pt x="935774" y="64008"/>
                      <a:pt x="1057656" y="70104"/>
                      <a:pt x="1179576" y="73152"/>
                    </a:cubicBezTo>
                    <a:cubicBezTo>
                      <a:pt x="1188720" y="82296"/>
                      <a:pt x="1197074" y="92305"/>
                      <a:pt x="1207008" y="100584"/>
                    </a:cubicBezTo>
                    <a:cubicBezTo>
                      <a:pt x="1215451" y="107619"/>
                      <a:pt x="1226669" y="111101"/>
                      <a:pt x="1234440" y="118872"/>
                    </a:cubicBezTo>
                    <a:cubicBezTo>
                      <a:pt x="1245216" y="129648"/>
                      <a:pt x="1252728" y="143256"/>
                      <a:pt x="1261872" y="155448"/>
                    </a:cubicBezTo>
                    <a:cubicBezTo>
                      <a:pt x="1282464" y="217224"/>
                      <a:pt x="1253906" y="150263"/>
                      <a:pt x="1298448" y="201168"/>
                    </a:cubicBezTo>
                    <a:cubicBezTo>
                      <a:pt x="1312922" y="217709"/>
                      <a:pt x="1322832" y="237744"/>
                      <a:pt x="1335024" y="256032"/>
                    </a:cubicBezTo>
                    <a:cubicBezTo>
                      <a:pt x="1341120" y="265176"/>
                      <a:pt x="1348397" y="273634"/>
                      <a:pt x="1353312" y="283464"/>
                    </a:cubicBezTo>
                    <a:cubicBezTo>
                      <a:pt x="1367798" y="312437"/>
                      <a:pt x="1375292" y="332876"/>
                      <a:pt x="1399032" y="356616"/>
                    </a:cubicBezTo>
                    <a:cubicBezTo>
                      <a:pt x="1409808" y="367392"/>
                      <a:pt x="1424280" y="373853"/>
                      <a:pt x="1435608" y="384048"/>
                    </a:cubicBezTo>
                    <a:cubicBezTo>
                      <a:pt x="1510869" y="451783"/>
                      <a:pt x="1459458" y="432709"/>
                      <a:pt x="1536192" y="448056"/>
                    </a:cubicBezTo>
                    <a:cubicBezTo>
                      <a:pt x="1548384" y="457200"/>
                      <a:pt x="1559536" y="467927"/>
                      <a:pt x="1572768" y="475488"/>
                    </a:cubicBezTo>
                    <a:cubicBezTo>
                      <a:pt x="1581137" y="480270"/>
                      <a:pt x="1590573" y="485113"/>
                      <a:pt x="1600200" y="484632"/>
                    </a:cubicBezTo>
                    <a:cubicBezTo>
                      <a:pt x="1713205" y="478982"/>
                      <a:pt x="1825752" y="466344"/>
                      <a:pt x="1938528" y="457200"/>
                    </a:cubicBezTo>
                    <a:cubicBezTo>
                      <a:pt x="1953768" y="454152"/>
                      <a:pt x="1970046" y="454368"/>
                      <a:pt x="1984248" y="448056"/>
                    </a:cubicBezTo>
                    <a:cubicBezTo>
                      <a:pt x="1998174" y="441866"/>
                      <a:pt x="2007592" y="428185"/>
                      <a:pt x="2020824" y="420624"/>
                    </a:cubicBezTo>
                    <a:cubicBezTo>
                      <a:pt x="2029193" y="415842"/>
                      <a:pt x="2039635" y="415791"/>
                      <a:pt x="2048256" y="411480"/>
                    </a:cubicBezTo>
                    <a:cubicBezTo>
                      <a:pt x="2080592" y="395312"/>
                      <a:pt x="2074808" y="390027"/>
                      <a:pt x="2103120" y="365760"/>
                    </a:cubicBezTo>
                    <a:cubicBezTo>
                      <a:pt x="2114691" y="355842"/>
                      <a:pt x="2127504" y="347472"/>
                      <a:pt x="2139696" y="338328"/>
                    </a:cubicBezTo>
                    <a:cubicBezTo>
                      <a:pt x="2160357" y="276346"/>
                      <a:pt x="2131177" y="350255"/>
                      <a:pt x="2185416" y="274320"/>
                    </a:cubicBezTo>
                    <a:cubicBezTo>
                      <a:pt x="2191018" y="266477"/>
                      <a:pt x="2189213" y="254908"/>
                      <a:pt x="2194560" y="246888"/>
                    </a:cubicBezTo>
                    <a:cubicBezTo>
                      <a:pt x="2201733" y="236128"/>
                      <a:pt x="2212848" y="228600"/>
                      <a:pt x="2221992" y="219456"/>
                    </a:cubicBezTo>
                    <a:cubicBezTo>
                      <a:pt x="2225040" y="210312"/>
                      <a:pt x="2226825" y="200645"/>
                      <a:pt x="2231136" y="192024"/>
                    </a:cubicBezTo>
                    <a:cubicBezTo>
                      <a:pt x="2236051" y="182194"/>
                      <a:pt x="2243599" y="173911"/>
                      <a:pt x="2249424" y="164592"/>
                    </a:cubicBezTo>
                    <a:cubicBezTo>
                      <a:pt x="2258844" y="149521"/>
                      <a:pt x="2266740" y="133485"/>
                      <a:pt x="2276856" y="118872"/>
                    </a:cubicBezTo>
                    <a:cubicBezTo>
                      <a:pt x="2294206" y="93812"/>
                      <a:pt x="2331720" y="45720"/>
                      <a:pt x="2331720" y="45720"/>
                    </a:cubicBezTo>
                    <a:cubicBezTo>
                      <a:pt x="2341603" y="6187"/>
                      <a:pt x="2340864" y="21711"/>
                      <a:pt x="2340864" y="0"/>
                    </a:cubicBezTo>
                  </a:path>
                </a:pathLst>
              </a:custGeom>
              <a:noFill/>
              <a:ln w="57150" cap="flat" cmpd="sng" algn="ctr">
                <a:solidFill>
                  <a:srgbClr val="FFC00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GB" sz="135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Isosceles Triangle 21"/>
              <p:cNvSpPr/>
              <p:nvPr/>
            </p:nvSpPr>
            <p:spPr>
              <a:xfrm rot="3401692">
                <a:off x="5093208" y="4276538"/>
                <a:ext cx="329184" cy="231454"/>
              </a:xfrm>
              <a:prstGeom prst="triangle">
                <a:avLst/>
              </a:prstGeom>
              <a:solidFill>
                <a:srgbClr val="FF3B65"/>
              </a:solidFill>
              <a:ln w="3810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GB" sz="135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3181" y="65846"/>
            <a:ext cx="1636103" cy="1661532"/>
          </a:xfrm>
          <a:prstGeom prst="rect">
            <a:avLst/>
          </a:prstGeom>
        </p:spPr>
      </p:pic>
      <p:pic>
        <p:nvPicPr>
          <p:cNvPr id="24" name="Picture 2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8178346" y="-161898"/>
            <a:ext cx="862142" cy="81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1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7CBFF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Winter Activities Binder by Slidesgo">
  <a:themeElements>
    <a:clrScheme name="Simple Light">
      <a:dk1>
        <a:srgbClr val="ED5B4C"/>
      </a:dk1>
      <a:lt1>
        <a:srgbClr val="DD6C3E"/>
      </a:lt1>
      <a:dk2>
        <a:srgbClr val="935638"/>
      </a:dk2>
      <a:lt2>
        <a:srgbClr val="EE8148"/>
      </a:lt2>
      <a:accent1>
        <a:srgbClr val="E2BFA3"/>
      </a:accent1>
      <a:accent2>
        <a:srgbClr val="F5DABD"/>
      </a:accent2>
      <a:accent3>
        <a:srgbClr val="8DCEC9"/>
      </a:accent3>
      <a:accent4>
        <a:srgbClr val="B2ECEB"/>
      </a:accent4>
      <a:accent5>
        <a:srgbClr val="4A8196"/>
      </a:accent5>
      <a:accent6>
        <a:srgbClr val="FFFFFF"/>
      </a:accent6>
      <a:hlink>
        <a:srgbClr val="4A819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69B83D"/>
      </a:accent1>
      <a:accent2>
        <a:srgbClr val="0BA688"/>
      </a:accent2>
      <a:accent3>
        <a:srgbClr val="69B83D"/>
      </a:accent3>
      <a:accent4>
        <a:srgbClr val="0BA688"/>
      </a:accent4>
      <a:accent5>
        <a:srgbClr val="69B83D"/>
      </a:accent5>
      <a:accent6>
        <a:srgbClr val="0BA688"/>
      </a:accent6>
      <a:hlink>
        <a:srgbClr val="6FA8B4"/>
      </a:hlink>
      <a:folHlink>
        <a:srgbClr val="EB8050"/>
      </a:folHlink>
    </a:clrScheme>
    <a:fontScheme name="m2xzqpno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962</Words>
  <Application>Microsoft Office PowerPoint</Application>
  <PresentationFormat>On-screen Show (16:9)</PresentationFormat>
  <Paragraphs>174</Paragraphs>
  <Slides>25</Slides>
  <Notes>16</Notes>
  <HiddenSlides>4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Calibri Light</vt:lpstr>
      <vt:lpstr>iCiel Cadena</vt:lpstr>
      <vt:lpstr>Coiny</vt:lpstr>
      <vt:lpstr>Cambria Math</vt:lpstr>
      <vt:lpstr>Arial</vt:lpstr>
      <vt:lpstr>Times New Roman</vt:lpstr>
      <vt:lpstr>SVN-Kitten</vt:lpstr>
      <vt:lpstr>Manrope Medium</vt:lpstr>
      <vt:lpstr>Calibri</vt:lpstr>
      <vt:lpstr>Winter Activities Binder by Slidesgo</vt:lpstr>
      <vt:lpstr>1_Office Theme</vt:lpstr>
      <vt:lpstr>第一PPT，www.1ppt.com</vt:lpstr>
      <vt:lpstr>PowerPoint Presentation</vt:lpstr>
      <vt:lpstr>MỤC TIÊU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</vt:lpstr>
      <vt:lpstr>PowerPoint Presentation</vt:lpstr>
      <vt:lpstr>DẶN DÒ</vt:lpstr>
      <vt:lpstr>04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HANH DUNG</dc:creator>
  <cp:lastModifiedBy>hieu</cp:lastModifiedBy>
  <cp:revision>49</cp:revision>
  <dcterms:modified xsi:type="dcterms:W3CDTF">2021-12-31T20:04:31Z</dcterms:modified>
</cp:coreProperties>
</file>