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9"/>
  </p:notesMasterIdLst>
  <p:sldIdLst>
    <p:sldId id="256" r:id="rId2"/>
    <p:sldId id="314" r:id="rId3"/>
    <p:sldId id="315" r:id="rId4"/>
    <p:sldId id="316" r:id="rId5"/>
    <p:sldId id="317" r:id="rId6"/>
    <p:sldId id="318" r:id="rId7"/>
    <p:sldId id="321" r:id="rId8"/>
    <p:sldId id="320" r:id="rId9"/>
    <p:sldId id="257" r:id="rId10"/>
    <p:sldId id="324" r:id="rId11"/>
    <p:sldId id="323" r:id="rId12"/>
    <p:sldId id="322" r:id="rId13"/>
    <p:sldId id="258" r:id="rId14"/>
    <p:sldId id="267" r:id="rId15"/>
    <p:sldId id="325" r:id="rId16"/>
    <p:sldId id="328" r:id="rId17"/>
    <p:sldId id="327" r:id="rId18"/>
  </p:sldIdLst>
  <p:sldSz cx="9144000" cy="5143500" type="screen16x9"/>
  <p:notesSz cx="6858000" cy="9144000"/>
  <p:embeddedFontLst>
    <p:embeddedFont>
      <p:font typeface="Alfa Slab One" panose="020B0604020202020204" charset="0"/>
      <p:regular r:id="rId20"/>
    </p:embeddedFont>
    <p:embeddedFont>
      <p:font typeface="Cambria Math" panose="02040503050406030204" pitchFamily="18" charset="0"/>
      <p:regular r:id="rId21"/>
    </p:embeddedFont>
    <p:embeddedFont>
      <p:font typeface="Catamaran" panose="020B0604020202020204" charset="0"/>
      <p:regular r:id="rId22"/>
      <p:bold r:id="rId23"/>
    </p:embeddedFont>
    <p:embeddedFont>
      <p:font typeface="Catamaran Medium" panose="020B0604020202020204" charset="0"/>
      <p:regular r:id="rId24"/>
      <p:bold r:id="rId25"/>
    </p:embeddedFont>
    <p:embeddedFont>
      <p:font typeface="Dosis" pitchFamily="2" charset="0"/>
      <p:regular r:id="rId26"/>
      <p:bold r:id="rId27"/>
    </p:embeddedFont>
    <p:embeddedFont>
      <p:font typeface="HP001 4 hàng" panose="020B0604020202020204" charset="0"/>
      <p:regular r:id="rId28"/>
      <p:bold r:id="rId29"/>
    </p:embeddedFont>
    <p:embeddedFont>
      <p:font typeface="UTM Alpine KT" panose="02040603050506020204" pitchFamily="18" charset="0"/>
      <p:regular r:id="rId30"/>
    </p:embeddedFont>
    <p:embeddedFont>
      <p:font typeface="UTM Ambrose" panose="02040603050506020204" pitchFamily="18" charset="0"/>
      <p:regular r:id="rId31"/>
    </p:embeddedFont>
    <p:embeddedFont>
      <p:font typeface="UTM Bienvenue" panose="02040603050506020204" pitchFamily="18" charset="0"/>
      <p:regular r:id="rId32"/>
    </p:embeddedFont>
    <p:embeddedFont>
      <p:font typeface="UTM Karate" panose="02040603050506020204" pitchFamily="18" charset="0"/>
      <p:regular r:id="rId33"/>
    </p:embeddedFont>
    <p:embeddedFont>
      <p:font typeface="UTM Mother" panose="02040603050506020204" pitchFamily="18"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2A9"/>
    <a:srgbClr val="E5F8FF"/>
    <a:srgbClr val="FEF9E2"/>
    <a:srgbClr val="C9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8AD06A-D4B2-4BF3-9525-B5B771632E9D}">
  <a:tblStyle styleId="{748AD06A-D4B2-4BF3-9525-B5B771632E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32"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87777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ong</a:t>
            </a:r>
            <a:r>
              <a:rPr lang="en-US" baseline="0" dirty="0"/>
              <a:t> </a:t>
            </a:r>
            <a:r>
              <a:rPr lang="en-US" baseline="0" dirty="0" err="1"/>
              <a:t>ra</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Nhấn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mới</a:t>
            </a:r>
            <a:r>
              <a:rPr lang="en-US" baseline="0" dirty="0"/>
              <a:t>.</a:t>
            </a:r>
            <a:endParaRPr lang="en-US" dirty="0"/>
          </a:p>
        </p:txBody>
      </p:sp>
    </p:spTree>
    <p:extLst>
      <p:ext uri="{BB962C8B-B14F-4D97-AF65-F5344CB8AC3E}">
        <p14:creationId xmlns:p14="http://schemas.microsoft.com/office/powerpoint/2010/main" val="223451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A,B,C,D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ô </a:t>
            </a:r>
            <a:r>
              <a:rPr lang="en-US" baseline="0" dirty="0" err="1"/>
              <a:t>tổ</a:t>
            </a:r>
            <a:r>
              <a:rPr lang="en-US" baseline="0" dirty="0"/>
              <a:t> </a:t>
            </a:r>
            <a:r>
              <a:rPr lang="en-US" baseline="0" dirty="0" err="1"/>
              <a:t>ong</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game </a:t>
            </a:r>
            <a:r>
              <a:rPr lang="en-US" baseline="0" dirty="0" err="1"/>
              <a:t>chú</a:t>
            </a:r>
            <a:r>
              <a:rPr lang="en-US" baseline="0" dirty="0"/>
              <a:t> </a:t>
            </a:r>
            <a:r>
              <a:rPr lang="en-US" baseline="0" dirty="0" err="1"/>
              <a:t>ong</a:t>
            </a:r>
            <a:r>
              <a:rPr lang="en-US" baseline="0" dirty="0"/>
              <a:t>.</a:t>
            </a:r>
            <a:endParaRPr lang="en-US" dirty="0"/>
          </a:p>
        </p:txBody>
      </p:sp>
    </p:spTree>
    <p:extLst>
      <p:ext uri="{BB962C8B-B14F-4D97-AF65-F5344CB8AC3E}">
        <p14:creationId xmlns:p14="http://schemas.microsoft.com/office/powerpoint/2010/main" val="400437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2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e0a7835d13_3_5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e0a7835d13_3_5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ddba04b644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2" name="Google Shape;2412;gddba04b644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942050" y="1399074"/>
            <a:ext cx="5259900" cy="16317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2113025" y="993928"/>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atin typeface="Catamaran Medium"/>
                <a:ea typeface="Catamaran Medium"/>
                <a:cs typeface="Catamaran Medium"/>
                <a:sym typeface="Catamaran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grpSp>
        <p:nvGrpSpPr>
          <p:cNvPr id="12" name="Google Shape;12;p2"/>
          <p:cNvGrpSpPr/>
          <p:nvPr/>
        </p:nvGrpSpPr>
        <p:grpSpPr>
          <a:xfrm>
            <a:off x="5292485" y="3880339"/>
            <a:ext cx="3851452" cy="1263131"/>
            <a:chOff x="238125" y="548775"/>
            <a:chExt cx="2842400" cy="932200"/>
          </a:xfrm>
        </p:grpSpPr>
        <p:sp>
          <p:nvSpPr>
            <p:cNvPr id="13" name="Google Shape;13;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10800000" flipH="1">
            <a:off x="5292553" y="11248"/>
            <a:ext cx="3851452" cy="1263131"/>
            <a:chOff x="238125" y="548775"/>
            <a:chExt cx="2842400" cy="932200"/>
          </a:xfrm>
        </p:grpSpPr>
        <p:sp>
          <p:nvSpPr>
            <p:cNvPr id="16" name="Google Shape;16;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353338" y="3880350"/>
            <a:ext cx="719750" cy="789225"/>
            <a:chOff x="641925" y="383000"/>
            <a:chExt cx="719750" cy="789225"/>
          </a:xfrm>
        </p:grpSpPr>
        <p:sp>
          <p:nvSpPr>
            <p:cNvPr id="19" name="Google Shape;19;p2"/>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949166">
            <a:off x="350157" y="1714635"/>
            <a:ext cx="441819" cy="815168"/>
            <a:chOff x="1400150" y="238125"/>
            <a:chExt cx="388525" cy="716900"/>
          </a:xfrm>
        </p:grpSpPr>
        <p:sp>
          <p:nvSpPr>
            <p:cNvPr id="36" name="Google Shape;36;p2"/>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2"/>
          <p:cNvSpPr/>
          <p:nvPr/>
        </p:nvSpPr>
        <p:spPr>
          <a:xfrm rot="2700000" flipH="1">
            <a:off x="-444897" y="-1052681"/>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699672">
            <a:off x="8143286" y="2172029"/>
            <a:ext cx="575003" cy="799457"/>
            <a:chOff x="2270250" y="238125"/>
            <a:chExt cx="513575" cy="714050"/>
          </a:xfrm>
        </p:grpSpPr>
        <p:sp>
          <p:nvSpPr>
            <p:cNvPr id="53" name="Google Shape;53;p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8154588" y="3411563"/>
            <a:ext cx="798125" cy="1094450"/>
            <a:chOff x="532675" y="3247050"/>
            <a:chExt cx="798125" cy="1094450"/>
          </a:xfrm>
        </p:grpSpPr>
        <p:sp>
          <p:nvSpPr>
            <p:cNvPr id="68" name="Google Shape;68;p2"/>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3711025" y="4328000"/>
            <a:ext cx="1721950" cy="1631825"/>
            <a:chOff x="3711025" y="4328000"/>
            <a:chExt cx="1721950" cy="1631825"/>
          </a:xfrm>
        </p:grpSpPr>
        <p:sp>
          <p:nvSpPr>
            <p:cNvPr id="72" name="Google Shape;72;p2"/>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rot="3022529">
            <a:off x="8189662" y="1558918"/>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accent4"/>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par>
                                <p:cTn id="20" presetID="53" presetClass="entr" presetSubtype="16"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fltVal val="0"/>
                                          </p:val>
                                        </p:tav>
                                        <p:tav tm="100000">
                                          <p:val>
                                            <p:strVal val="#ppt_h"/>
                                          </p:val>
                                        </p:tav>
                                      </p:tavLst>
                                    </p:anim>
                                    <p:animEffect transition="in" filter="fade">
                                      <p:cBhvr>
                                        <p:cTn id="29" dur="500"/>
                                        <p:tgtEl>
                                          <p:spTgt spid="67"/>
                                        </p:tgtEl>
                                      </p:cBhvr>
                                    </p:animEffect>
                                  </p:childTnLst>
                                </p:cTn>
                              </p:par>
                            </p:childTnLst>
                          </p:cTn>
                        </p:par>
                        <p:par>
                          <p:cTn id="30" fill="hold">
                            <p:stCondLst>
                              <p:cond delay="750"/>
                            </p:stCondLst>
                            <p:childTnLst>
                              <p:par>
                                <p:cTn id="31" presetID="2" presetClass="entr" presetSubtype="12"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0-#ppt_w/2"/>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down)">
                                      <p:cBhvr>
                                        <p:cTn id="39" dur="580">
                                          <p:stCondLst>
                                            <p:cond delay="0"/>
                                          </p:stCondLst>
                                        </p:cTn>
                                        <p:tgtEl>
                                          <p:spTgt spid="11">
                                            <p:txEl>
                                              <p:pRg st="0" end="0"/>
                                            </p:txEl>
                                          </p:spTgt>
                                        </p:tgtEl>
                                      </p:cBhvr>
                                    </p:animEffect>
                                    <p:anim calcmode="lin" valueType="num">
                                      <p:cBhvr>
                                        <p:cTn id="40"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xEl>
                                              <p:pRg st="0" end="0"/>
                                            </p:txEl>
                                          </p:spTgt>
                                        </p:tgtEl>
                                      </p:cBhvr>
                                      <p:to x="100000" y="60000"/>
                                    </p:animScale>
                                    <p:animScale>
                                      <p:cBhvr>
                                        <p:cTn id="46" dur="166" decel="50000">
                                          <p:stCondLst>
                                            <p:cond delay="676"/>
                                          </p:stCondLst>
                                        </p:cTn>
                                        <p:tgtEl>
                                          <p:spTgt spid="11">
                                            <p:txEl>
                                              <p:pRg st="0" end="0"/>
                                            </p:txEl>
                                          </p:spTgt>
                                        </p:tgtEl>
                                      </p:cBhvr>
                                      <p:to x="100000" y="100000"/>
                                    </p:animScale>
                                    <p:animScale>
                                      <p:cBhvr>
                                        <p:cTn id="47" dur="26">
                                          <p:stCondLst>
                                            <p:cond delay="1312"/>
                                          </p:stCondLst>
                                        </p:cTn>
                                        <p:tgtEl>
                                          <p:spTgt spid="11">
                                            <p:txEl>
                                              <p:pRg st="0" end="0"/>
                                            </p:txEl>
                                          </p:spTgt>
                                        </p:tgtEl>
                                      </p:cBhvr>
                                      <p:to x="100000" y="80000"/>
                                    </p:animScale>
                                    <p:animScale>
                                      <p:cBhvr>
                                        <p:cTn id="48" dur="166" decel="50000">
                                          <p:stCondLst>
                                            <p:cond delay="1338"/>
                                          </p:stCondLst>
                                        </p:cTn>
                                        <p:tgtEl>
                                          <p:spTgt spid="11">
                                            <p:txEl>
                                              <p:pRg st="0" end="0"/>
                                            </p:txEl>
                                          </p:spTgt>
                                        </p:tgtEl>
                                      </p:cBhvr>
                                      <p:to x="100000" y="100000"/>
                                    </p:animScale>
                                    <p:animScale>
                                      <p:cBhvr>
                                        <p:cTn id="49" dur="26">
                                          <p:stCondLst>
                                            <p:cond delay="1642"/>
                                          </p:stCondLst>
                                        </p:cTn>
                                        <p:tgtEl>
                                          <p:spTgt spid="11">
                                            <p:txEl>
                                              <p:pRg st="0" end="0"/>
                                            </p:txEl>
                                          </p:spTgt>
                                        </p:tgtEl>
                                      </p:cBhvr>
                                      <p:to x="100000" y="90000"/>
                                    </p:animScale>
                                    <p:animScale>
                                      <p:cBhvr>
                                        <p:cTn id="50" dur="166" decel="50000">
                                          <p:stCondLst>
                                            <p:cond delay="1668"/>
                                          </p:stCondLst>
                                        </p:cTn>
                                        <p:tgtEl>
                                          <p:spTgt spid="11">
                                            <p:txEl>
                                              <p:pRg st="0" end="0"/>
                                            </p:txEl>
                                          </p:spTgt>
                                        </p:tgtEl>
                                      </p:cBhvr>
                                      <p:to x="100000" y="100000"/>
                                    </p:animScale>
                                    <p:animScale>
                                      <p:cBhvr>
                                        <p:cTn id="51" dur="26">
                                          <p:stCondLst>
                                            <p:cond delay="1808"/>
                                          </p:stCondLst>
                                        </p:cTn>
                                        <p:tgtEl>
                                          <p:spTgt spid="11">
                                            <p:txEl>
                                              <p:pRg st="0" end="0"/>
                                            </p:txEl>
                                          </p:spTgt>
                                        </p:tgtEl>
                                      </p:cBhvr>
                                      <p:to x="100000" y="95000"/>
                                    </p:animScale>
                                    <p:animScale>
                                      <p:cBhvr>
                                        <p:cTn id="52" dur="166" decel="50000">
                                          <p:stCondLst>
                                            <p:cond delay="1834"/>
                                          </p:stCondLst>
                                        </p:cTn>
                                        <p:tgtEl>
                                          <p:spTgt spid="11">
                                            <p:txEl>
                                              <p:pRg st="0" end="0"/>
                                            </p:txEl>
                                          </p:spTgt>
                                        </p:tgtEl>
                                      </p:cBhvr>
                                      <p:to x="100000" y="100000"/>
                                    </p:animScale>
                                  </p:childTnLst>
                                </p:cTn>
                              </p:par>
                              <p:par>
                                <p:cTn id="53" presetID="16" presetClass="entr" presetSubtype="37" fill="hold" nodeType="withEffect">
                                  <p:stCondLst>
                                    <p:cond delay="500"/>
                                  </p:stCondLst>
                                  <p:childTnLst>
                                    <p:set>
                                      <p:cBhvr>
                                        <p:cTn id="54" dur="1" fill="hold">
                                          <p:stCondLst>
                                            <p:cond delay="0"/>
                                          </p:stCondLst>
                                        </p:cTn>
                                        <p:tgtEl>
                                          <p:spTgt spid="71"/>
                                        </p:tgtEl>
                                        <p:attrNameLst>
                                          <p:attrName>style.visibility</p:attrName>
                                        </p:attrNameLst>
                                      </p:cBhvr>
                                      <p:to>
                                        <p:strVal val="visible"/>
                                      </p:to>
                                    </p:set>
                                    <p:animEffect transition="in" filter="barn(outVertical)">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nodePh="1">
                                  <p:stCondLst>
                                    <p:cond delay="0"/>
                                  </p:stCondLst>
                                  <p:endCondLst>
                                    <p:cond evt="begin" delay="0">
                                      <p:tn val="58"/>
                                    </p:cond>
                                  </p:end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6"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wipe(down)">
                      <p:cBhvr>
                        <p:cTn dur="580">
                          <p:stCondLst>
                            <p:cond delay="0"/>
                          </p:stCondLst>
                        </p:cTn>
                        <p:tgtEl>
                          <p:spTgt spid="11"/>
                        </p:tgtEl>
                      </p:cBhvr>
                    </p:animEffect>
                    <p:anim calcmode="lin" valueType="num">
                      <p:cBhvr>
                        <p:cTn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dur="26">
                          <p:stCondLst>
                            <p:cond delay="650"/>
                          </p:stCondLst>
                        </p:cTn>
                        <p:tgtEl>
                          <p:spTgt spid="11"/>
                        </p:tgtEl>
                      </p:cBhvr>
                      <p:to x="100000" y="60000"/>
                    </p:animScale>
                    <p:animScale>
                      <p:cBhvr>
                        <p:cTn dur="166" decel="50000">
                          <p:stCondLst>
                            <p:cond delay="676"/>
                          </p:stCondLst>
                        </p:cTn>
                        <p:tgtEl>
                          <p:spTgt spid="11"/>
                        </p:tgtEl>
                      </p:cBhvr>
                      <p:to x="100000" y="100000"/>
                    </p:animScale>
                    <p:animScale>
                      <p:cBhvr>
                        <p:cTn dur="26">
                          <p:stCondLst>
                            <p:cond delay="1312"/>
                          </p:stCondLst>
                        </p:cTn>
                        <p:tgtEl>
                          <p:spTgt spid="11"/>
                        </p:tgtEl>
                      </p:cBhvr>
                      <p:to x="100000" y="80000"/>
                    </p:animScale>
                    <p:animScale>
                      <p:cBhvr>
                        <p:cTn dur="166" decel="50000">
                          <p:stCondLst>
                            <p:cond delay="1338"/>
                          </p:stCondLst>
                        </p:cTn>
                        <p:tgtEl>
                          <p:spTgt spid="11"/>
                        </p:tgtEl>
                      </p:cBhvr>
                      <p:to x="100000" y="100000"/>
                    </p:animScale>
                    <p:animScale>
                      <p:cBhvr>
                        <p:cTn dur="26">
                          <p:stCondLst>
                            <p:cond delay="1642"/>
                          </p:stCondLst>
                        </p:cTn>
                        <p:tgtEl>
                          <p:spTgt spid="11"/>
                        </p:tgtEl>
                      </p:cBhvr>
                      <p:to x="100000" y="90000"/>
                    </p:animScale>
                    <p:animScale>
                      <p:cBhvr>
                        <p:cTn dur="166" decel="50000">
                          <p:stCondLst>
                            <p:cond delay="1668"/>
                          </p:stCondLst>
                        </p:cTn>
                        <p:tgtEl>
                          <p:spTgt spid="11"/>
                        </p:tgtEl>
                      </p:cBhvr>
                      <p:to x="100000" y="100000"/>
                    </p:animScale>
                    <p:animScale>
                      <p:cBhvr>
                        <p:cTn dur="26">
                          <p:stCondLst>
                            <p:cond delay="1808"/>
                          </p:stCondLst>
                        </p:cTn>
                        <p:tgtEl>
                          <p:spTgt spid="11"/>
                        </p:tgtEl>
                      </p:cBhvr>
                      <p:to x="100000" y="95000"/>
                    </p:animScale>
                    <p:animScale>
                      <p:cBhvr>
                        <p:cTn dur="166" decel="50000">
                          <p:stCondLst>
                            <p:cond delay="1834"/>
                          </p:stCondLst>
                        </p:cTn>
                        <p:tgtEl>
                          <p:spTgt spid="11"/>
                        </p:tgtEl>
                      </p:cBhvr>
                      <p:to x="100000" y="100000"/>
                    </p:animScale>
                  </p:childTnLst>
                </p:cTn>
              </p:par>
            </p:tnLst>
          </p:tmpl>
        </p:tmplLst>
      </p:bldP>
      <p:bldP spid="42" grpId="0" animBg="1"/>
      <p:bldP spid="9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6"/>
        <p:cNvGrpSpPr/>
        <p:nvPr/>
      </p:nvGrpSpPr>
      <p:grpSpPr>
        <a:xfrm>
          <a:off x="0" y="0"/>
          <a:ext cx="0" cy="0"/>
          <a:chOff x="0" y="0"/>
          <a:chExt cx="0" cy="0"/>
        </a:xfrm>
      </p:grpSpPr>
      <p:pic>
        <p:nvPicPr>
          <p:cNvPr id="157" name="Google Shape;157;p4"/>
          <p:cNvPicPr preferRelativeResize="0"/>
          <p:nvPr/>
        </p:nvPicPr>
        <p:blipFill>
          <a:blip r:embed="rId2">
            <a:alphaModFix amt="80000"/>
          </a:blip>
          <a:stretch>
            <a:fillRect/>
          </a:stretch>
        </p:blipFill>
        <p:spPr>
          <a:xfrm>
            <a:off x="-25" y="0"/>
            <a:ext cx="9144000" cy="5143500"/>
          </a:xfrm>
          <a:prstGeom prst="rect">
            <a:avLst/>
          </a:prstGeom>
          <a:noFill/>
          <a:ln>
            <a:noFill/>
          </a:ln>
        </p:spPr>
      </p:pic>
      <p:sp>
        <p:nvSpPr>
          <p:cNvPr id="158" name="Google Shape;158;p4"/>
          <p:cNvSpPr txBox="1">
            <a:spLocks noGrp="1"/>
          </p:cNvSpPr>
          <p:nvPr>
            <p:ph type="title"/>
          </p:nvPr>
        </p:nvSpPr>
        <p:spPr>
          <a:xfrm>
            <a:off x="713225" y="548640"/>
            <a:ext cx="7717500" cy="294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dirty="0"/>
          </a:p>
        </p:txBody>
      </p:sp>
      <p:sp>
        <p:nvSpPr>
          <p:cNvPr id="159" name="Google Shape;159;p4"/>
          <p:cNvSpPr txBox="1">
            <a:spLocks noGrp="1"/>
          </p:cNvSpPr>
          <p:nvPr>
            <p:ph type="body" idx="1"/>
          </p:nvPr>
        </p:nvSpPr>
        <p:spPr>
          <a:xfrm>
            <a:off x="713225" y="1021650"/>
            <a:ext cx="7717500" cy="357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3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dirty="0"/>
          </a:p>
        </p:txBody>
      </p:sp>
      <p:grpSp>
        <p:nvGrpSpPr>
          <p:cNvPr id="160" name="Google Shape;160;p4"/>
          <p:cNvGrpSpPr/>
          <p:nvPr/>
        </p:nvGrpSpPr>
        <p:grpSpPr>
          <a:xfrm rot="-420730">
            <a:off x="136307" y="1835189"/>
            <a:ext cx="604101" cy="794006"/>
            <a:chOff x="1391550" y="1144975"/>
            <a:chExt cx="545075" cy="716425"/>
          </a:xfrm>
        </p:grpSpPr>
        <p:sp>
          <p:nvSpPr>
            <p:cNvPr id="161" name="Google Shape;161;p4"/>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4"/>
          <p:cNvGrpSpPr/>
          <p:nvPr/>
        </p:nvGrpSpPr>
        <p:grpSpPr>
          <a:xfrm rot="-669090">
            <a:off x="183948" y="4043464"/>
            <a:ext cx="543964" cy="660337"/>
            <a:chOff x="3703100" y="2534450"/>
            <a:chExt cx="543975" cy="660350"/>
          </a:xfrm>
        </p:grpSpPr>
        <p:sp>
          <p:nvSpPr>
            <p:cNvPr id="176" name="Google Shape;176;p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4"/>
          <p:cNvSpPr/>
          <p:nvPr/>
        </p:nvSpPr>
        <p:spPr>
          <a:xfrm rot="7888966" flipH="1">
            <a:off x="8461293" y="-928919"/>
            <a:ext cx="1515812" cy="3091552"/>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4"/>
          <p:cNvGrpSpPr/>
          <p:nvPr/>
        </p:nvGrpSpPr>
        <p:grpSpPr>
          <a:xfrm rot="693926">
            <a:off x="8421885" y="1967641"/>
            <a:ext cx="547501" cy="787144"/>
            <a:chOff x="1400150" y="2031300"/>
            <a:chExt cx="494000" cy="710225"/>
          </a:xfrm>
        </p:grpSpPr>
        <p:sp>
          <p:nvSpPr>
            <p:cNvPr id="206" name="Google Shape;206;p4"/>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4"/>
          <p:cNvGrpSpPr/>
          <p:nvPr/>
        </p:nvGrpSpPr>
        <p:grpSpPr>
          <a:xfrm flipH="1">
            <a:off x="2646274" y="4588864"/>
            <a:ext cx="3851452" cy="1263131"/>
            <a:chOff x="238125" y="548775"/>
            <a:chExt cx="2842400" cy="932200"/>
          </a:xfrm>
        </p:grpSpPr>
        <p:sp>
          <p:nvSpPr>
            <p:cNvPr id="224" name="Google Shape;224;p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4"/>
          <p:cNvGrpSpPr/>
          <p:nvPr/>
        </p:nvGrpSpPr>
        <p:grpSpPr>
          <a:xfrm>
            <a:off x="268975" y="189413"/>
            <a:ext cx="995300" cy="700150"/>
            <a:chOff x="2038000" y="2627075"/>
            <a:chExt cx="995300" cy="700150"/>
          </a:xfrm>
        </p:grpSpPr>
        <p:sp>
          <p:nvSpPr>
            <p:cNvPr id="227" name="Google Shape;227;p4"/>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6"/>
                                        </p:tgtEl>
                                        <p:attrNameLst>
                                          <p:attrName>style.visibility</p:attrName>
                                        </p:attrNameLst>
                                      </p:cBhvr>
                                      <p:to>
                                        <p:strVal val="visible"/>
                                      </p:to>
                                    </p:set>
                                    <p:anim calcmode="lin" valueType="num">
                                      <p:cBhvr>
                                        <p:cTn id="11" dur="500" fill="hold"/>
                                        <p:tgtEl>
                                          <p:spTgt spid="226"/>
                                        </p:tgtEl>
                                        <p:attrNameLst>
                                          <p:attrName>ppt_w</p:attrName>
                                        </p:attrNameLst>
                                      </p:cBhvr>
                                      <p:tavLst>
                                        <p:tav tm="0">
                                          <p:val>
                                            <p:fltVal val="0"/>
                                          </p:val>
                                        </p:tav>
                                        <p:tav tm="100000">
                                          <p:val>
                                            <p:strVal val="#ppt_w"/>
                                          </p:val>
                                        </p:tav>
                                      </p:tavLst>
                                    </p:anim>
                                    <p:anim calcmode="lin" valueType="num">
                                      <p:cBhvr>
                                        <p:cTn id="12" dur="500" fill="hold"/>
                                        <p:tgtEl>
                                          <p:spTgt spid="226"/>
                                        </p:tgtEl>
                                        <p:attrNameLst>
                                          <p:attrName>ppt_h</p:attrName>
                                        </p:attrNameLst>
                                      </p:cBhvr>
                                      <p:tavLst>
                                        <p:tav tm="0">
                                          <p:val>
                                            <p:fltVal val="0"/>
                                          </p:val>
                                        </p:tav>
                                        <p:tav tm="100000">
                                          <p:val>
                                            <p:strVal val="#ppt_h"/>
                                          </p:val>
                                        </p:tav>
                                      </p:tavLst>
                                    </p:anim>
                                    <p:animEffect transition="in" filter="fade">
                                      <p:cBhvr>
                                        <p:cTn id="13" dur="500"/>
                                        <p:tgtEl>
                                          <p:spTgt spid="226"/>
                                        </p:tgtEl>
                                      </p:cBhvr>
                                    </p:animEffect>
                                  </p:childTnLst>
                                </p:cTn>
                              </p:par>
                              <p:par>
                                <p:cTn id="14" presetID="53" presetClass="entr" presetSubtype="16"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 calcmode="lin" valueType="num">
                                      <p:cBhvr>
                                        <p:cTn id="16" dur="500" fill="hold"/>
                                        <p:tgtEl>
                                          <p:spTgt spid="160"/>
                                        </p:tgtEl>
                                        <p:attrNameLst>
                                          <p:attrName>ppt_w</p:attrName>
                                        </p:attrNameLst>
                                      </p:cBhvr>
                                      <p:tavLst>
                                        <p:tav tm="0">
                                          <p:val>
                                            <p:fltVal val="0"/>
                                          </p:val>
                                        </p:tav>
                                        <p:tav tm="100000">
                                          <p:val>
                                            <p:strVal val="#ppt_w"/>
                                          </p:val>
                                        </p:tav>
                                      </p:tavLst>
                                    </p:anim>
                                    <p:anim calcmode="lin" valueType="num">
                                      <p:cBhvr>
                                        <p:cTn id="17" dur="500" fill="hold"/>
                                        <p:tgtEl>
                                          <p:spTgt spid="160"/>
                                        </p:tgtEl>
                                        <p:attrNameLst>
                                          <p:attrName>ppt_h</p:attrName>
                                        </p:attrNameLst>
                                      </p:cBhvr>
                                      <p:tavLst>
                                        <p:tav tm="0">
                                          <p:val>
                                            <p:fltVal val="0"/>
                                          </p:val>
                                        </p:tav>
                                        <p:tav tm="100000">
                                          <p:val>
                                            <p:strVal val="#ppt_h"/>
                                          </p:val>
                                        </p:tav>
                                      </p:tavLst>
                                    </p:anim>
                                    <p:animEffect transition="in" filter="fade">
                                      <p:cBhvr>
                                        <p:cTn id="18" dur="500"/>
                                        <p:tgtEl>
                                          <p:spTgt spid="160"/>
                                        </p:tgtEl>
                                      </p:cBhvr>
                                    </p:animEffect>
                                  </p:childTnLst>
                                </p:cTn>
                              </p:par>
                              <p:par>
                                <p:cTn id="19" presetID="53" presetClass="entr" presetSubtype="16"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anim calcmode="lin" valueType="num">
                                      <p:cBhvr>
                                        <p:cTn id="21" dur="500" fill="hold"/>
                                        <p:tgtEl>
                                          <p:spTgt spid="175"/>
                                        </p:tgtEl>
                                        <p:attrNameLst>
                                          <p:attrName>ppt_w</p:attrName>
                                        </p:attrNameLst>
                                      </p:cBhvr>
                                      <p:tavLst>
                                        <p:tav tm="0">
                                          <p:val>
                                            <p:fltVal val="0"/>
                                          </p:val>
                                        </p:tav>
                                        <p:tav tm="100000">
                                          <p:val>
                                            <p:strVal val="#ppt_w"/>
                                          </p:val>
                                        </p:tav>
                                      </p:tavLst>
                                    </p:anim>
                                    <p:anim calcmode="lin" valueType="num">
                                      <p:cBhvr>
                                        <p:cTn id="22" dur="500" fill="hold"/>
                                        <p:tgtEl>
                                          <p:spTgt spid="175"/>
                                        </p:tgtEl>
                                        <p:attrNameLst>
                                          <p:attrName>ppt_h</p:attrName>
                                        </p:attrNameLst>
                                      </p:cBhvr>
                                      <p:tavLst>
                                        <p:tav tm="0">
                                          <p:val>
                                            <p:fltVal val="0"/>
                                          </p:val>
                                        </p:tav>
                                        <p:tav tm="100000">
                                          <p:val>
                                            <p:strVal val="#ppt_h"/>
                                          </p:val>
                                        </p:tav>
                                      </p:tavLst>
                                    </p:anim>
                                    <p:animEffect transition="in" filter="fade">
                                      <p:cBhvr>
                                        <p:cTn id="23" dur="500"/>
                                        <p:tgtEl>
                                          <p:spTgt spid="175"/>
                                        </p:tgtEl>
                                      </p:cBhvr>
                                    </p:animEffect>
                                  </p:childTnLst>
                                </p:cTn>
                              </p:par>
                              <p:par>
                                <p:cTn id="24" presetID="53" presetClass="entr" presetSubtype="16" fill="hold" nodeType="withEffect">
                                  <p:stCondLst>
                                    <p:cond delay="0"/>
                                  </p:stCondLst>
                                  <p:childTnLst>
                                    <p:set>
                                      <p:cBhvr>
                                        <p:cTn id="25" dur="1" fill="hold">
                                          <p:stCondLst>
                                            <p:cond delay="0"/>
                                          </p:stCondLst>
                                        </p:cTn>
                                        <p:tgtEl>
                                          <p:spTgt spid="205"/>
                                        </p:tgtEl>
                                        <p:attrNameLst>
                                          <p:attrName>style.visibility</p:attrName>
                                        </p:attrNameLst>
                                      </p:cBhvr>
                                      <p:to>
                                        <p:strVal val="visible"/>
                                      </p:to>
                                    </p:set>
                                    <p:anim calcmode="lin" valueType="num">
                                      <p:cBhvr>
                                        <p:cTn id="26" dur="500" fill="hold"/>
                                        <p:tgtEl>
                                          <p:spTgt spid="205"/>
                                        </p:tgtEl>
                                        <p:attrNameLst>
                                          <p:attrName>ppt_w</p:attrName>
                                        </p:attrNameLst>
                                      </p:cBhvr>
                                      <p:tavLst>
                                        <p:tav tm="0">
                                          <p:val>
                                            <p:fltVal val="0"/>
                                          </p:val>
                                        </p:tav>
                                        <p:tav tm="100000">
                                          <p:val>
                                            <p:strVal val="#ppt_w"/>
                                          </p:val>
                                        </p:tav>
                                      </p:tavLst>
                                    </p:anim>
                                    <p:anim calcmode="lin" valueType="num">
                                      <p:cBhvr>
                                        <p:cTn id="27" dur="500" fill="hold"/>
                                        <p:tgtEl>
                                          <p:spTgt spid="205"/>
                                        </p:tgtEl>
                                        <p:attrNameLst>
                                          <p:attrName>ppt_h</p:attrName>
                                        </p:attrNameLst>
                                      </p:cBhvr>
                                      <p:tavLst>
                                        <p:tav tm="0">
                                          <p:val>
                                            <p:fltVal val="0"/>
                                          </p:val>
                                        </p:tav>
                                        <p:tav tm="100000">
                                          <p:val>
                                            <p:strVal val="#ppt_h"/>
                                          </p:val>
                                        </p:tav>
                                      </p:tavLst>
                                    </p:anim>
                                    <p:animEffect transition="in" filter="fade">
                                      <p:cBhvr>
                                        <p:cTn id="28" dur="500"/>
                                        <p:tgtEl>
                                          <p:spTgt spid="205"/>
                                        </p:tgtEl>
                                      </p:cBhvr>
                                    </p:animEffect>
                                  </p:childTnLst>
                                </p:cTn>
                              </p:par>
                              <p:par>
                                <p:cTn id="29" presetID="2" presetClass="entr" presetSubtype="4"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 calcmode="lin" valueType="num">
                                      <p:cBhvr additive="base">
                                        <p:cTn id="31" dur="500" fill="hold"/>
                                        <p:tgtEl>
                                          <p:spTgt spid="223"/>
                                        </p:tgtEl>
                                        <p:attrNameLst>
                                          <p:attrName>ppt_x</p:attrName>
                                        </p:attrNameLst>
                                      </p:cBhvr>
                                      <p:tavLst>
                                        <p:tav tm="0">
                                          <p:val>
                                            <p:strVal val="#ppt_x"/>
                                          </p:val>
                                        </p:tav>
                                        <p:tav tm="100000">
                                          <p:val>
                                            <p:strVal val="#ppt_x"/>
                                          </p:val>
                                        </p:tav>
                                      </p:tavLst>
                                    </p:anim>
                                    <p:anim calcmode="lin" valueType="num">
                                      <p:cBhvr additive="base">
                                        <p:cTn id="32" dur="500" fill="hold"/>
                                        <p:tgtEl>
                                          <p:spTgt spid="223"/>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500"/>
                                  </p:stCondLst>
                                  <p:childTnLst>
                                    <p:set>
                                      <p:cBhvr>
                                        <p:cTn id="34" dur="1" fill="hold">
                                          <p:stCondLst>
                                            <p:cond delay="0"/>
                                          </p:stCondLst>
                                        </p:cTn>
                                        <p:tgtEl>
                                          <p:spTgt spid="204"/>
                                        </p:tgtEl>
                                        <p:attrNameLst>
                                          <p:attrName>style.visibility</p:attrName>
                                        </p:attrNameLst>
                                      </p:cBhvr>
                                      <p:to>
                                        <p:strVal val="visible"/>
                                      </p:to>
                                    </p:set>
                                    <p:anim calcmode="lin" valueType="num">
                                      <p:cBhvr additive="base">
                                        <p:cTn id="35" dur="500" fill="hold"/>
                                        <p:tgtEl>
                                          <p:spTgt spid="204"/>
                                        </p:tgtEl>
                                        <p:attrNameLst>
                                          <p:attrName>ppt_x</p:attrName>
                                        </p:attrNameLst>
                                      </p:cBhvr>
                                      <p:tavLst>
                                        <p:tav tm="0">
                                          <p:val>
                                            <p:strVal val="1+#ppt_w/2"/>
                                          </p:val>
                                        </p:tav>
                                        <p:tav tm="100000">
                                          <p:val>
                                            <p:strVal val="#ppt_x"/>
                                          </p:val>
                                        </p:tav>
                                      </p:tavLst>
                                    </p:anim>
                                    <p:anim calcmode="lin" valueType="num">
                                      <p:cBhvr additive="base">
                                        <p:cTn id="36"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nodePh="1">
                                  <p:stCondLst>
                                    <p:cond delay="0"/>
                                  </p:stCondLst>
                                  <p:endCondLst>
                                    <p:cond evt="begin" delay="0">
                                      <p:tn val="39"/>
                                    </p:cond>
                                  </p:endCondLst>
                                  <p:childTnLst>
                                    <p:set>
                                      <p:cBhvr>
                                        <p:cTn id="40" dur="1" fill="hold">
                                          <p:stCondLst>
                                            <p:cond delay="0"/>
                                          </p:stCondLst>
                                        </p:cTn>
                                        <p:tgtEl>
                                          <p:spTgt spid="158"/>
                                        </p:tgtEl>
                                        <p:attrNameLst>
                                          <p:attrName>style.visibility</p:attrName>
                                        </p:attrNameLst>
                                      </p:cBhvr>
                                      <p:to>
                                        <p:strVal val="visible"/>
                                      </p:to>
                                    </p:set>
                                    <p:animEffect transition="in" filter="wipe(left)">
                                      <p:cBhvr>
                                        <p:cTn id="41" dur="500"/>
                                        <p:tgtEl>
                                          <p:spTgt spid="15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nodePh="1">
                                  <p:stCondLst>
                                    <p:cond delay="0"/>
                                  </p:stCondLst>
                                  <p:endCondLst>
                                    <p:cond evt="begin" delay="0">
                                      <p:tn val="44"/>
                                    </p:cond>
                                  </p:endCondLst>
                                  <p:childTnLst>
                                    <p:set>
                                      <p:cBhvr>
                                        <p:cTn id="45" dur="1" fill="hold">
                                          <p:stCondLst>
                                            <p:cond delay="0"/>
                                          </p:stCondLst>
                                        </p:cTn>
                                        <p:tgtEl>
                                          <p:spTgt spid="159">
                                            <p:txEl>
                                              <p:pRg st="0" end="0"/>
                                            </p:txEl>
                                          </p:spTgt>
                                        </p:tgtEl>
                                        <p:attrNameLst>
                                          <p:attrName>style.visibility</p:attrName>
                                        </p:attrNameLst>
                                      </p:cBhvr>
                                      <p:to>
                                        <p:strVal val="visible"/>
                                      </p:to>
                                    </p:set>
                                    <p:animEffect transition="in" filter="wipe(left)">
                                      <p:cBhvr>
                                        <p:cTn id="46" dur="500"/>
                                        <p:tgtEl>
                                          <p:spTgt spid="1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build="p">
        <p:tmplLst>
          <p:tmpl lvl="1">
            <p:tnLst>
              <p:par>
                <p:cTn presetID="22" presetClass="entr" presetSubtype="8" fill="hold" nodeType="clickEffect" nodePh="1">
                  <p:stCondLst>
                    <p:cond delay="0"/>
                  </p:stCondLst>
                  <p:endCondLst>
                    <p:cond delay="0"/>
                  </p:endCondLst>
                  <p:childTnLst>
                    <p:set>
                      <p:cBhvr>
                        <p:cTn dur="1" fill="hold">
                          <p:stCondLst>
                            <p:cond delay="0"/>
                          </p:stCondLst>
                        </p:cTn>
                        <p:tgtEl>
                          <p:spTgt spid="159"/>
                        </p:tgtEl>
                        <p:attrNameLst>
                          <p:attrName>style.visibility</p:attrName>
                        </p:attrNameLst>
                      </p:cBhvr>
                      <p:to>
                        <p:strVal val="visible"/>
                      </p:to>
                    </p:set>
                    <p:animEffect transition="in" filter="wipe(left)">
                      <p:cBhvr>
                        <p:cTn dur="500"/>
                        <p:tgtEl>
                          <p:spTgt spid="159"/>
                        </p:tgtEl>
                      </p:cBhvr>
                    </p:animEffect>
                  </p:childTnLst>
                </p:cTn>
              </p:par>
            </p:tnLst>
          </p:tmpl>
        </p:tmplLst>
      </p:bldP>
      <p:bldP spid="20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80"/>
        <p:cNvGrpSpPr/>
        <p:nvPr/>
      </p:nvGrpSpPr>
      <p:grpSpPr>
        <a:xfrm>
          <a:off x="0" y="0"/>
          <a:ext cx="0" cy="0"/>
          <a:chOff x="0" y="0"/>
          <a:chExt cx="0" cy="0"/>
        </a:xfrm>
      </p:grpSpPr>
      <p:pic>
        <p:nvPicPr>
          <p:cNvPr id="381" name="Google Shape;381;p6"/>
          <p:cNvPicPr preferRelativeResize="0"/>
          <p:nvPr/>
        </p:nvPicPr>
        <p:blipFill>
          <a:blip r:embed="rId2">
            <a:alphaModFix/>
          </a:blip>
          <a:stretch>
            <a:fillRect/>
          </a:stretch>
        </p:blipFill>
        <p:spPr>
          <a:xfrm>
            <a:off x="-25" y="0"/>
            <a:ext cx="9144000" cy="5143500"/>
          </a:xfrm>
          <a:prstGeom prst="rect">
            <a:avLst/>
          </a:prstGeom>
          <a:noFill/>
          <a:ln>
            <a:noFill/>
          </a:ln>
        </p:spPr>
      </p:pic>
      <p:grpSp>
        <p:nvGrpSpPr>
          <p:cNvPr id="403" name="Google Shape;403;p6"/>
          <p:cNvGrpSpPr/>
          <p:nvPr/>
        </p:nvGrpSpPr>
        <p:grpSpPr>
          <a:xfrm rot="10800000" flipH="1">
            <a:off x="7218249" y="-455477"/>
            <a:ext cx="3851452" cy="1263131"/>
            <a:chOff x="238125" y="548775"/>
            <a:chExt cx="2842400" cy="932200"/>
          </a:xfrm>
        </p:grpSpPr>
        <p:sp>
          <p:nvSpPr>
            <p:cNvPr id="404" name="Google Shape;404;p6"/>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6"/>
          <p:cNvSpPr/>
          <p:nvPr/>
        </p:nvSpPr>
        <p:spPr>
          <a:xfrm rot="8100000">
            <a:off x="-435372" y="3358394"/>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6"/>
                                        </p:tgtEl>
                                        <p:attrNameLst>
                                          <p:attrName>style.visibility</p:attrName>
                                        </p:attrNameLst>
                                      </p:cBhvr>
                                      <p:to>
                                        <p:strVal val="visible"/>
                                      </p:to>
                                    </p:set>
                                    <p:anim calcmode="lin" valueType="num">
                                      <p:cBhvr additive="base">
                                        <p:cTn id="7" dur="500" fill="hold"/>
                                        <p:tgtEl>
                                          <p:spTgt spid="406"/>
                                        </p:tgtEl>
                                        <p:attrNameLst>
                                          <p:attrName>ppt_x</p:attrName>
                                        </p:attrNameLst>
                                      </p:cBhvr>
                                      <p:tavLst>
                                        <p:tav tm="0">
                                          <p:val>
                                            <p:strVal val="0-#ppt_w/2"/>
                                          </p:val>
                                        </p:tav>
                                        <p:tav tm="100000">
                                          <p:val>
                                            <p:strVal val="#ppt_x"/>
                                          </p:val>
                                        </p:tav>
                                      </p:tavLst>
                                    </p:anim>
                                    <p:anim calcmode="lin" valueType="num">
                                      <p:cBhvr additive="base">
                                        <p:cTn id="8" dur="500" fill="hold"/>
                                        <p:tgtEl>
                                          <p:spTgt spid="406"/>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03"/>
                                        </p:tgtEl>
                                        <p:attrNameLst>
                                          <p:attrName>style.visibility</p:attrName>
                                        </p:attrNameLst>
                                      </p:cBhvr>
                                      <p:to>
                                        <p:strVal val="visible"/>
                                      </p:to>
                                    </p:set>
                                    <p:animEffect transition="in" filter="fade">
                                      <p:cBhvr>
                                        <p:cTn id="11" dur="500"/>
                                        <p:tgtEl>
                                          <p:spTgt spid="403"/>
                                        </p:tgtEl>
                                      </p:cBhvr>
                                    </p:animEffect>
                                    <p:anim calcmode="lin" valueType="num">
                                      <p:cBhvr>
                                        <p:cTn id="12" dur="500" fill="hold"/>
                                        <p:tgtEl>
                                          <p:spTgt spid="403"/>
                                        </p:tgtEl>
                                        <p:attrNameLst>
                                          <p:attrName>ppt_x</p:attrName>
                                        </p:attrNameLst>
                                      </p:cBhvr>
                                      <p:tavLst>
                                        <p:tav tm="0">
                                          <p:val>
                                            <p:strVal val="#ppt_x"/>
                                          </p:val>
                                        </p:tav>
                                        <p:tav tm="100000">
                                          <p:val>
                                            <p:strVal val="#ppt_x"/>
                                          </p:val>
                                        </p:tav>
                                      </p:tavLst>
                                    </p:anim>
                                    <p:anim calcmode="lin" valueType="num">
                                      <p:cBhvr>
                                        <p:cTn id="13" dur="500" fill="hold"/>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3"/>
        <p:cNvGrpSpPr/>
        <p:nvPr/>
      </p:nvGrpSpPr>
      <p:grpSpPr>
        <a:xfrm>
          <a:off x="0" y="0"/>
          <a:ext cx="0" cy="0"/>
          <a:chOff x="0" y="0"/>
          <a:chExt cx="0" cy="0"/>
        </a:xfrm>
      </p:grpSpPr>
      <p:pic>
        <p:nvPicPr>
          <p:cNvPr id="454" name="Google Shape;454;p8"/>
          <p:cNvPicPr preferRelativeResize="0"/>
          <p:nvPr/>
        </p:nvPicPr>
        <p:blipFill>
          <a:blip r:embed="rId2">
            <a:alphaModFix/>
          </a:blip>
          <a:stretch>
            <a:fillRect/>
          </a:stretch>
        </p:blipFill>
        <p:spPr>
          <a:xfrm>
            <a:off x="-25" y="0"/>
            <a:ext cx="9144000" cy="5143500"/>
          </a:xfrm>
          <a:prstGeom prst="rect">
            <a:avLst/>
          </a:prstGeom>
          <a:noFill/>
          <a:ln>
            <a:noFill/>
          </a:ln>
        </p:spPr>
      </p:pic>
      <p:sp>
        <p:nvSpPr>
          <p:cNvPr id="455" name="Google Shape;455;p8"/>
          <p:cNvSpPr txBox="1">
            <a:spLocks noGrp="1"/>
          </p:cNvSpPr>
          <p:nvPr>
            <p:ph type="title" hasCustomPrompt="1"/>
          </p:nvPr>
        </p:nvSpPr>
        <p:spPr>
          <a:xfrm>
            <a:off x="1427550" y="1604743"/>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aseline="0">
                <a:solidFill>
                  <a:schemeClr val="accent5"/>
                </a:solidFill>
                <a:latin typeface="UTM Ambrose"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dirty="0" err="1"/>
              <a:t>Củng</a:t>
            </a:r>
            <a:r>
              <a:rPr lang="en-US" dirty="0"/>
              <a:t> </a:t>
            </a:r>
            <a:r>
              <a:rPr lang="en-US" dirty="0" err="1"/>
              <a:t>cố</a:t>
            </a:r>
            <a:endParaRPr dirty="0"/>
          </a:p>
        </p:txBody>
      </p:sp>
      <p:grpSp>
        <p:nvGrpSpPr>
          <p:cNvPr id="456" name="Google Shape;456;p8"/>
          <p:cNvGrpSpPr/>
          <p:nvPr/>
        </p:nvGrpSpPr>
        <p:grpSpPr>
          <a:xfrm rot="-1593903">
            <a:off x="8352397" y="3106724"/>
            <a:ext cx="543958" cy="660330"/>
            <a:chOff x="3703100" y="2534450"/>
            <a:chExt cx="543975" cy="660350"/>
          </a:xfrm>
        </p:grpSpPr>
        <p:sp>
          <p:nvSpPr>
            <p:cNvPr id="457" name="Google Shape;457;p8"/>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8"/>
          <p:cNvGrpSpPr/>
          <p:nvPr/>
        </p:nvGrpSpPr>
        <p:grpSpPr>
          <a:xfrm rot="1376805">
            <a:off x="8204102" y="4168784"/>
            <a:ext cx="604108" cy="794016"/>
            <a:chOff x="1391550" y="1144975"/>
            <a:chExt cx="545075" cy="716425"/>
          </a:xfrm>
        </p:grpSpPr>
        <p:sp>
          <p:nvSpPr>
            <p:cNvPr id="486" name="Google Shape;486;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8"/>
          <p:cNvSpPr/>
          <p:nvPr/>
        </p:nvSpPr>
        <p:spPr>
          <a:xfrm rot="-2700000">
            <a:off x="8089503" y="-1081256"/>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8"/>
          <p:cNvGrpSpPr/>
          <p:nvPr/>
        </p:nvGrpSpPr>
        <p:grpSpPr>
          <a:xfrm flipH="1">
            <a:off x="-11201" y="3880364"/>
            <a:ext cx="3851452" cy="1263131"/>
            <a:chOff x="238125" y="548775"/>
            <a:chExt cx="2842400" cy="932200"/>
          </a:xfrm>
        </p:grpSpPr>
        <p:sp>
          <p:nvSpPr>
            <p:cNvPr id="502" name="Google Shape;502;p8"/>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a:off x="3711025" y="4328000"/>
            <a:ext cx="1721950" cy="1631825"/>
            <a:chOff x="3711025" y="4328000"/>
            <a:chExt cx="1721950" cy="1631825"/>
          </a:xfrm>
        </p:grpSpPr>
        <p:sp>
          <p:nvSpPr>
            <p:cNvPr id="505" name="Google Shape;505;p8"/>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wipe(left)">
                                      <p:cBhvr>
                                        <p:cTn id="7" dur="500"/>
                                        <p:tgtEl>
                                          <p:spTgt spid="45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500" fill="hold"/>
                                        <p:tgtEl>
                                          <p:spTgt spid="500"/>
                                        </p:tgtEl>
                                        <p:attrNameLst>
                                          <p:attrName>ppt_x</p:attrName>
                                        </p:attrNameLst>
                                      </p:cBhvr>
                                      <p:tavLst>
                                        <p:tav tm="0">
                                          <p:val>
                                            <p:strVal val="#ppt_x"/>
                                          </p:val>
                                        </p:tav>
                                        <p:tav tm="100000">
                                          <p:val>
                                            <p:strVal val="#ppt_x"/>
                                          </p:val>
                                        </p:tav>
                                      </p:tavLst>
                                    </p:anim>
                                    <p:anim calcmode="lin" valueType="num">
                                      <p:cBhvr additive="base">
                                        <p:cTn id="12" dur="500" fill="hold"/>
                                        <p:tgtEl>
                                          <p:spTgt spid="5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1"/>
                                        </p:tgtEl>
                                        <p:attrNameLst>
                                          <p:attrName>style.visibility</p:attrName>
                                        </p:attrNameLst>
                                      </p:cBhvr>
                                      <p:to>
                                        <p:strVal val="visible"/>
                                      </p:to>
                                    </p:set>
                                    <p:anim calcmode="lin" valueType="num">
                                      <p:cBhvr additive="base">
                                        <p:cTn id="15" dur="500" fill="hold"/>
                                        <p:tgtEl>
                                          <p:spTgt spid="501"/>
                                        </p:tgtEl>
                                        <p:attrNameLst>
                                          <p:attrName>ppt_x</p:attrName>
                                        </p:attrNameLst>
                                      </p:cBhvr>
                                      <p:tavLst>
                                        <p:tav tm="0">
                                          <p:val>
                                            <p:strVal val="#ppt_x"/>
                                          </p:val>
                                        </p:tav>
                                        <p:tav tm="100000">
                                          <p:val>
                                            <p:strVal val="#ppt_x"/>
                                          </p:val>
                                        </p:tav>
                                      </p:tavLst>
                                    </p:anim>
                                    <p:anim calcmode="lin" valueType="num">
                                      <p:cBhvr additive="base">
                                        <p:cTn id="16" dur="500" fill="hold"/>
                                        <p:tgtEl>
                                          <p:spTgt spid="501"/>
                                        </p:tgtEl>
                                        <p:attrNameLst>
                                          <p:attrName>ppt_y</p:attrName>
                                        </p:attrNameLst>
                                      </p:cBhvr>
                                      <p:tavLst>
                                        <p:tav tm="0">
                                          <p:val>
                                            <p:strVal val="1+#ppt_h/2"/>
                                          </p:val>
                                        </p:tav>
                                        <p:tav tm="100000">
                                          <p:val>
                                            <p:strVal val="#ppt_y"/>
                                          </p:val>
                                        </p:tav>
                                      </p:tavLst>
                                    </p:anim>
                                  </p:childTnLst>
                                </p:cTn>
                              </p:par>
                              <p:par>
                                <p:cTn id="17" presetID="31" presetClass="entr" presetSubtype="0" fill="hold" nodeType="withEffect">
                                  <p:stCondLst>
                                    <p:cond delay="250"/>
                                  </p:stCondLst>
                                  <p:childTnLst>
                                    <p:set>
                                      <p:cBhvr>
                                        <p:cTn id="18" dur="1" fill="hold">
                                          <p:stCondLst>
                                            <p:cond delay="0"/>
                                          </p:stCondLst>
                                        </p:cTn>
                                        <p:tgtEl>
                                          <p:spTgt spid="456"/>
                                        </p:tgtEl>
                                        <p:attrNameLst>
                                          <p:attrName>style.visibility</p:attrName>
                                        </p:attrNameLst>
                                      </p:cBhvr>
                                      <p:to>
                                        <p:strVal val="visible"/>
                                      </p:to>
                                    </p:set>
                                    <p:anim calcmode="lin" valueType="num">
                                      <p:cBhvr>
                                        <p:cTn id="19" dur="500" fill="hold"/>
                                        <p:tgtEl>
                                          <p:spTgt spid="456"/>
                                        </p:tgtEl>
                                        <p:attrNameLst>
                                          <p:attrName>ppt_w</p:attrName>
                                        </p:attrNameLst>
                                      </p:cBhvr>
                                      <p:tavLst>
                                        <p:tav tm="0">
                                          <p:val>
                                            <p:fltVal val="0"/>
                                          </p:val>
                                        </p:tav>
                                        <p:tav tm="100000">
                                          <p:val>
                                            <p:strVal val="#ppt_w"/>
                                          </p:val>
                                        </p:tav>
                                      </p:tavLst>
                                    </p:anim>
                                    <p:anim calcmode="lin" valueType="num">
                                      <p:cBhvr>
                                        <p:cTn id="20" dur="500" fill="hold"/>
                                        <p:tgtEl>
                                          <p:spTgt spid="456"/>
                                        </p:tgtEl>
                                        <p:attrNameLst>
                                          <p:attrName>ppt_h</p:attrName>
                                        </p:attrNameLst>
                                      </p:cBhvr>
                                      <p:tavLst>
                                        <p:tav tm="0">
                                          <p:val>
                                            <p:fltVal val="0"/>
                                          </p:val>
                                        </p:tav>
                                        <p:tav tm="100000">
                                          <p:val>
                                            <p:strVal val="#ppt_h"/>
                                          </p:val>
                                        </p:tav>
                                      </p:tavLst>
                                    </p:anim>
                                    <p:anim calcmode="lin" valueType="num">
                                      <p:cBhvr>
                                        <p:cTn id="21" dur="500" fill="hold"/>
                                        <p:tgtEl>
                                          <p:spTgt spid="456"/>
                                        </p:tgtEl>
                                        <p:attrNameLst>
                                          <p:attrName>style.rotation</p:attrName>
                                        </p:attrNameLst>
                                      </p:cBhvr>
                                      <p:tavLst>
                                        <p:tav tm="0">
                                          <p:val>
                                            <p:fltVal val="90"/>
                                          </p:val>
                                        </p:tav>
                                        <p:tav tm="100000">
                                          <p:val>
                                            <p:fltVal val="0"/>
                                          </p:val>
                                        </p:tav>
                                      </p:tavLst>
                                    </p:anim>
                                    <p:animEffect transition="in" filter="fade">
                                      <p:cBhvr>
                                        <p:cTn id="22" dur="500"/>
                                        <p:tgtEl>
                                          <p:spTgt spid="456"/>
                                        </p:tgtEl>
                                      </p:cBhvr>
                                    </p:animEffect>
                                  </p:childTnLst>
                                </p:cTn>
                              </p:par>
                              <p:par>
                                <p:cTn id="23" presetID="31" presetClass="entr" presetSubtype="0" fill="hold" nodeType="withEffect">
                                  <p:stCondLst>
                                    <p:cond delay="0"/>
                                  </p:stCondLst>
                                  <p:childTnLst>
                                    <p:set>
                                      <p:cBhvr>
                                        <p:cTn id="24" dur="1" fill="hold">
                                          <p:stCondLst>
                                            <p:cond delay="0"/>
                                          </p:stCondLst>
                                        </p:cTn>
                                        <p:tgtEl>
                                          <p:spTgt spid="485"/>
                                        </p:tgtEl>
                                        <p:attrNameLst>
                                          <p:attrName>style.visibility</p:attrName>
                                        </p:attrNameLst>
                                      </p:cBhvr>
                                      <p:to>
                                        <p:strVal val="visible"/>
                                      </p:to>
                                    </p:set>
                                    <p:anim calcmode="lin" valueType="num">
                                      <p:cBhvr>
                                        <p:cTn id="25" dur="500" fill="hold"/>
                                        <p:tgtEl>
                                          <p:spTgt spid="485"/>
                                        </p:tgtEl>
                                        <p:attrNameLst>
                                          <p:attrName>ppt_w</p:attrName>
                                        </p:attrNameLst>
                                      </p:cBhvr>
                                      <p:tavLst>
                                        <p:tav tm="0">
                                          <p:val>
                                            <p:fltVal val="0"/>
                                          </p:val>
                                        </p:tav>
                                        <p:tav tm="100000">
                                          <p:val>
                                            <p:strVal val="#ppt_w"/>
                                          </p:val>
                                        </p:tav>
                                      </p:tavLst>
                                    </p:anim>
                                    <p:anim calcmode="lin" valueType="num">
                                      <p:cBhvr>
                                        <p:cTn id="26" dur="500" fill="hold"/>
                                        <p:tgtEl>
                                          <p:spTgt spid="485"/>
                                        </p:tgtEl>
                                        <p:attrNameLst>
                                          <p:attrName>ppt_h</p:attrName>
                                        </p:attrNameLst>
                                      </p:cBhvr>
                                      <p:tavLst>
                                        <p:tav tm="0">
                                          <p:val>
                                            <p:fltVal val="0"/>
                                          </p:val>
                                        </p:tav>
                                        <p:tav tm="100000">
                                          <p:val>
                                            <p:strVal val="#ppt_h"/>
                                          </p:val>
                                        </p:tav>
                                      </p:tavLst>
                                    </p:anim>
                                    <p:anim calcmode="lin" valueType="num">
                                      <p:cBhvr>
                                        <p:cTn id="27" dur="500" fill="hold"/>
                                        <p:tgtEl>
                                          <p:spTgt spid="485"/>
                                        </p:tgtEl>
                                        <p:attrNameLst>
                                          <p:attrName>style.rotation</p:attrName>
                                        </p:attrNameLst>
                                      </p:cBhvr>
                                      <p:tavLst>
                                        <p:tav tm="0">
                                          <p:val>
                                            <p:fltVal val="90"/>
                                          </p:val>
                                        </p:tav>
                                        <p:tav tm="100000">
                                          <p:val>
                                            <p:fltVal val="0"/>
                                          </p:val>
                                        </p:tav>
                                      </p:tavLst>
                                    </p:anim>
                                    <p:animEffect transition="in" filter="fade">
                                      <p:cBhvr>
                                        <p:cTn id="28" dur="500"/>
                                        <p:tgtEl>
                                          <p:spTgt spid="485"/>
                                        </p:tgtEl>
                                      </p:cBhvr>
                                    </p:animEffect>
                                  </p:childTnLst>
                                </p:cTn>
                              </p:par>
                            </p:childTnLst>
                          </p:cTn>
                        </p:par>
                        <p:par>
                          <p:cTn id="29" fill="hold">
                            <p:stCondLst>
                              <p:cond delay="1250"/>
                            </p:stCondLst>
                            <p:childTnLst>
                              <p:par>
                                <p:cTn id="30" presetID="16" presetClass="entr" presetSubtype="37" fill="hold" nodeType="afterEffect">
                                  <p:stCondLst>
                                    <p:cond delay="0"/>
                                  </p:stCondLst>
                                  <p:childTnLst>
                                    <p:set>
                                      <p:cBhvr>
                                        <p:cTn id="31" dur="1" fill="hold">
                                          <p:stCondLst>
                                            <p:cond delay="0"/>
                                          </p:stCondLst>
                                        </p:cTn>
                                        <p:tgtEl>
                                          <p:spTgt spid="504"/>
                                        </p:tgtEl>
                                        <p:attrNameLst>
                                          <p:attrName>style.visibility</p:attrName>
                                        </p:attrNameLst>
                                      </p:cBhvr>
                                      <p:to>
                                        <p:strVal val="visible"/>
                                      </p:to>
                                    </p:set>
                                    <p:animEffect transition="in" filter="barn(outVertical)">
                                      <p:cBhvr>
                                        <p:cTn id="32" dur="500"/>
                                        <p:tgtEl>
                                          <p:spTgt spid="50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55"/>
                                        </p:tgtEl>
                                        <p:attrNameLst>
                                          <p:attrName>style.visibility</p:attrName>
                                        </p:attrNameLst>
                                      </p:cBhvr>
                                      <p:to>
                                        <p:strVal val="visible"/>
                                      </p:to>
                                    </p:set>
                                    <p:animEffect transition="in" filter="fade">
                                      <p:cBhvr>
                                        <p:cTn id="37" dur="500"/>
                                        <p:tgtEl>
                                          <p:spTgt spid="455"/>
                                        </p:tgtEl>
                                      </p:cBhvr>
                                    </p:animEffect>
                                    <p:anim calcmode="lin" valueType="num">
                                      <p:cBhvr>
                                        <p:cTn id="38" dur="500" fill="hold"/>
                                        <p:tgtEl>
                                          <p:spTgt spid="455"/>
                                        </p:tgtEl>
                                        <p:attrNameLst>
                                          <p:attrName>ppt_x</p:attrName>
                                        </p:attrNameLst>
                                      </p:cBhvr>
                                      <p:tavLst>
                                        <p:tav tm="0">
                                          <p:val>
                                            <p:strVal val="#ppt_x"/>
                                          </p:val>
                                        </p:tav>
                                        <p:tav tm="100000">
                                          <p:val>
                                            <p:strVal val="#ppt_x"/>
                                          </p:val>
                                        </p:tav>
                                      </p:tavLst>
                                    </p:anim>
                                    <p:anim calcmode="lin" valueType="num">
                                      <p:cBhvr>
                                        <p:cTn id="39" dur="500" fill="hold"/>
                                        <p:tgtEl>
                                          <p:spTgt spid="4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50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7">
    <p:spTree>
      <p:nvGrpSpPr>
        <p:cNvPr id="1" name="Shape 1903"/>
        <p:cNvGrpSpPr/>
        <p:nvPr/>
      </p:nvGrpSpPr>
      <p:grpSpPr>
        <a:xfrm>
          <a:off x="0" y="0"/>
          <a:ext cx="0" cy="0"/>
          <a:chOff x="0" y="0"/>
          <a:chExt cx="0" cy="0"/>
        </a:xfrm>
      </p:grpSpPr>
      <p:grpSp>
        <p:nvGrpSpPr>
          <p:cNvPr id="1904" name="Google Shape;1904;p31"/>
          <p:cNvGrpSpPr/>
          <p:nvPr/>
        </p:nvGrpSpPr>
        <p:grpSpPr>
          <a:xfrm flipH="1">
            <a:off x="81249" y="3880339"/>
            <a:ext cx="3851452" cy="1263131"/>
            <a:chOff x="238125" y="548775"/>
            <a:chExt cx="2842400" cy="932200"/>
          </a:xfrm>
        </p:grpSpPr>
        <p:sp>
          <p:nvSpPr>
            <p:cNvPr id="1905" name="Google Shape;1905;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07" name="Google Shape;1907;p31"/>
          <p:cNvPicPr preferRelativeResize="0"/>
          <p:nvPr/>
        </p:nvPicPr>
        <p:blipFill>
          <a:blip r:embed="rId2">
            <a:alphaModFix/>
          </a:blip>
          <a:stretch>
            <a:fillRect/>
          </a:stretch>
        </p:blipFill>
        <p:spPr>
          <a:xfrm>
            <a:off x="-25" y="0"/>
            <a:ext cx="9144000" cy="5143500"/>
          </a:xfrm>
          <a:prstGeom prst="rect">
            <a:avLst/>
          </a:prstGeom>
          <a:noFill/>
          <a:ln>
            <a:noFill/>
          </a:ln>
        </p:spPr>
      </p:pic>
      <p:sp>
        <p:nvSpPr>
          <p:cNvPr id="1908" name="Google Shape;1908;p31"/>
          <p:cNvSpPr/>
          <p:nvPr/>
        </p:nvSpPr>
        <p:spPr>
          <a:xfrm rot="2700000" flipH="1">
            <a:off x="-444897" y="-1052681"/>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31"/>
          <p:cNvGrpSpPr/>
          <p:nvPr/>
        </p:nvGrpSpPr>
        <p:grpSpPr>
          <a:xfrm rot="-948958">
            <a:off x="277257" y="1739916"/>
            <a:ext cx="321314" cy="592814"/>
            <a:chOff x="1400150" y="238125"/>
            <a:chExt cx="388525" cy="716900"/>
          </a:xfrm>
        </p:grpSpPr>
        <p:sp>
          <p:nvSpPr>
            <p:cNvPr id="1910" name="Google Shape;1910;p31"/>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31"/>
          <p:cNvGrpSpPr/>
          <p:nvPr/>
        </p:nvGrpSpPr>
        <p:grpSpPr>
          <a:xfrm>
            <a:off x="277138" y="3880350"/>
            <a:ext cx="719750" cy="789225"/>
            <a:chOff x="641925" y="383000"/>
            <a:chExt cx="719750" cy="789225"/>
          </a:xfrm>
        </p:grpSpPr>
        <p:sp>
          <p:nvSpPr>
            <p:cNvPr id="1917" name="Google Shape;1917;p31"/>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1"/>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1"/>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31"/>
          <p:cNvGrpSpPr/>
          <p:nvPr/>
        </p:nvGrpSpPr>
        <p:grpSpPr>
          <a:xfrm>
            <a:off x="4297638" y="193850"/>
            <a:ext cx="548725" cy="598600"/>
            <a:chOff x="5261300" y="4859875"/>
            <a:chExt cx="548725" cy="598600"/>
          </a:xfrm>
        </p:grpSpPr>
        <p:sp>
          <p:nvSpPr>
            <p:cNvPr id="1934" name="Google Shape;1934;p31"/>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31"/>
          <p:cNvGrpSpPr/>
          <p:nvPr/>
        </p:nvGrpSpPr>
        <p:grpSpPr>
          <a:xfrm>
            <a:off x="8154588" y="3411563"/>
            <a:ext cx="798125" cy="1094450"/>
            <a:chOff x="532675" y="3247050"/>
            <a:chExt cx="798125" cy="1094450"/>
          </a:xfrm>
        </p:grpSpPr>
        <p:sp>
          <p:nvSpPr>
            <p:cNvPr id="1943" name="Google Shape;1943;p31"/>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1"/>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1"/>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1"/>
          <p:cNvGrpSpPr/>
          <p:nvPr/>
        </p:nvGrpSpPr>
        <p:grpSpPr>
          <a:xfrm rot="10800000" flipH="1">
            <a:off x="6740353" y="11248"/>
            <a:ext cx="3851452" cy="1263131"/>
            <a:chOff x="238125" y="548775"/>
            <a:chExt cx="2842400" cy="932200"/>
          </a:xfrm>
        </p:grpSpPr>
        <p:sp>
          <p:nvSpPr>
            <p:cNvPr id="1947" name="Google Shape;1947;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31"/>
          <p:cNvGrpSpPr/>
          <p:nvPr/>
        </p:nvGrpSpPr>
        <p:grpSpPr>
          <a:xfrm rot="-420730">
            <a:off x="114856" y="2524880"/>
            <a:ext cx="439346" cy="577459"/>
            <a:chOff x="1391550" y="1144975"/>
            <a:chExt cx="545075" cy="716425"/>
          </a:xfrm>
        </p:grpSpPr>
        <p:sp>
          <p:nvSpPr>
            <p:cNvPr id="1950" name="Google Shape;1950;p31"/>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1"/>
          <p:cNvGrpSpPr/>
          <p:nvPr/>
        </p:nvGrpSpPr>
        <p:grpSpPr>
          <a:xfrm rot="-648422">
            <a:off x="8159027" y="267307"/>
            <a:ext cx="610455" cy="790297"/>
            <a:chOff x="2251625" y="1144975"/>
            <a:chExt cx="550825" cy="713100"/>
          </a:xfrm>
        </p:grpSpPr>
        <p:sp>
          <p:nvSpPr>
            <p:cNvPr id="1965" name="Google Shape;1965;p31"/>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1"/>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1"/>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1"/>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1"/>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1"/>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1"/>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1"/>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1"/>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7" name="Google Shape;1977;p31"/>
          <p:cNvGrpSpPr/>
          <p:nvPr/>
        </p:nvGrpSpPr>
        <p:grpSpPr>
          <a:xfrm>
            <a:off x="8562213" y="1363538"/>
            <a:ext cx="447775" cy="447175"/>
            <a:chOff x="5760700" y="2457850"/>
            <a:chExt cx="447775" cy="447175"/>
          </a:xfrm>
        </p:grpSpPr>
        <p:sp>
          <p:nvSpPr>
            <p:cNvPr id="1978" name="Google Shape;1978;p31"/>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1"/>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1"/>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1"/>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1"/>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31"/>
          <p:cNvGrpSpPr/>
          <p:nvPr/>
        </p:nvGrpSpPr>
        <p:grpSpPr>
          <a:xfrm>
            <a:off x="8239525" y="2208825"/>
            <a:ext cx="628275" cy="804650"/>
            <a:chOff x="6283875" y="2014850"/>
            <a:chExt cx="628275" cy="804650"/>
          </a:xfrm>
        </p:grpSpPr>
        <p:sp>
          <p:nvSpPr>
            <p:cNvPr id="1984" name="Google Shape;1984;p31"/>
            <p:cNvSpPr/>
            <p:nvPr/>
          </p:nvSpPr>
          <p:spPr>
            <a:xfrm>
              <a:off x="6283875" y="2014850"/>
              <a:ext cx="481600" cy="501800"/>
            </a:xfrm>
            <a:custGeom>
              <a:avLst/>
              <a:gdLst/>
              <a:ahLst/>
              <a:cxnLst/>
              <a:rect l="l" t="t" r="r" b="b"/>
              <a:pathLst>
                <a:path w="19264" h="20072" extrusionOk="0">
                  <a:moveTo>
                    <a:pt x="16817" y="0"/>
                  </a:moveTo>
                  <a:lnTo>
                    <a:pt x="16627" y="48"/>
                  </a:lnTo>
                  <a:lnTo>
                    <a:pt x="16437" y="95"/>
                  </a:lnTo>
                  <a:lnTo>
                    <a:pt x="16247" y="167"/>
                  </a:lnTo>
                  <a:lnTo>
                    <a:pt x="16081" y="262"/>
                  </a:lnTo>
                  <a:lnTo>
                    <a:pt x="15891" y="357"/>
                  </a:lnTo>
                  <a:lnTo>
                    <a:pt x="15748" y="499"/>
                  </a:lnTo>
                  <a:lnTo>
                    <a:pt x="4703" y="10452"/>
                  </a:lnTo>
                  <a:lnTo>
                    <a:pt x="3468" y="11924"/>
                  </a:lnTo>
                  <a:lnTo>
                    <a:pt x="3064" y="11924"/>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330" y="18623"/>
                  </a:lnTo>
                  <a:lnTo>
                    <a:pt x="2756" y="20072"/>
                  </a:lnTo>
                  <a:lnTo>
                    <a:pt x="3302" y="18195"/>
                  </a:lnTo>
                  <a:lnTo>
                    <a:pt x="3373" y="18053"/>
                  </a:lnTo>
                  <a:lnTo>
                    <a:pt x="3492" y="17886"/>
                  </a:lnTo>
                  <a:lnTo>
                    <a:pt x="3682" y="17720"/>
                  </a:lnTo>
                  <a:lnTo>
                    <a:pt x="3919" y="17530"/>
                  </a:lnTo>
                  <a:lnTo>
                    <a:pt x="4228" y="17316"/>
                  </a:lnTo>
                  <a:lnTo>
                    <a:pt x="4561" y="17103"/>
                  </a:lnTo>
                  <a:lnTo>
                    <a:pt x="4870" y="16865"/>
                  </a:lnTo>
                  <a:lnTo>
                    <a:pt x="5202" y="16604"/>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528" y="570"/>
                  </a:lnTo>
                  <a:lnTo>
                    <a:pt x="18361" y="452"/>
                  </a:lnTo>
                  <a:lnTo>
                    <a:pt x="18195" y="333"/>
                  </a:lnTo>
                  <a:lnTo>
                    <a:pt x="18005" y="214"/>
                  </a:lnTo>
                  <a:lnTo>
                    <a:pt x="17815" y="143"/>
                  </a:lnTo>
                  <a:lnTo>
                    <a:pt x="17625" y="72"/>
                  </a:lnTo>
                  <a:lnTo>
                    <a:pt x="17411" y="24"/>
                  </a:lnTo>
                  <a:lnTo>
                    <a:pt x="172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1"/>
            <p:cNvSpPr/>
            <p:nvPr/>
          </p:nvSpPr>
          <p:spPr>
            <a:xfrm>
              <a:off x="6283875" y="2014850"/>
              <a:ext cx="481600" cy="501800"/>
            </a:xfrm>
            <a:custGeom>
              <a:avLst/>
              <a:gdLst/>
              <a:ahLst/>
              <a:cxnLst/>
              <a:rect l="l" t="t" r="r" b="b"/>
              <a:pathLst>
                <a:path w="19264" h="20072" fill="none" extrusionOk="0">
                  <a:moveTo>
                    <a:pt x="3919" y="17530"/>
                  </a:moveTo>
                  <a:lnTo>
                    <a:pt x="3919" y="17530"/>
                  </a:lnTo>
                  <a:lnTo>
                    <a:pt x="4228" y="17316"/>
                  </a:lnTo>
                  <a:lnTo>
                    <a:pt x="4228" y="17316"/>
                  </a:lnTo>
                  <a:lnTo>
                    <a:pt x="4561" y="17103"/>
                  </a:lnTo>
                  <a:lnTo>
                    <a:pt x="4870" y="16865"/>
                  </a:lnTo>
                  <a:lnTo>
                    <a:pt x="5202" y="16604"/>
                  </a:lnTo>
                  <a:lnTo>
                    <a:pt x="5511" y="16271"/>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670" y="737"/>
                  </a:lnTo>
                  <a:lnTo>
                    <a:pt x="18528" y="570"/>
                  </a:lnTo>
                  <a:lnTo>
                    <a:pt x="18361" y="452"/>
                  </a:lnTo>
                  <a:lnTo>
                    <a:pt x="18195" y="333"/>
                  </a:lnTo>
                  <a:lnTo>
                    <a:pt x="18005" y="214"/>
                  </a:lnTo>
                  <a:lnTo>
                    <a:pt x="17815" y="143"/>
                  </a:lnTo>
                  <a:lnTo>
                    <a:pt x="17625" y="72"/>
                  </a:lnTo>
                  <a:lnTo>
                    <a:pt x="17411" y="24"/>
                  </a:lnTo>
                  <a:lnTo>
                    <a:pt x="17221" y="0"/>
                  </a:lnTo>
                  <a:lnTo>
                    <a:pt x="17031" y="0"/>
                  </a:lnTo>
                  <a:lnTo>
                    <a:pt x="16817" y="0"/>
                  </a:lnTo>
                  <a:lnTo>
                    <a:pt x="16627" y="48"/>
                  </a:lnTo>
                  <a:lnTo>
                    <a:pt x="16437" y="95"/>
                  </a:lnTo>
                  <a:lnTo>
                    <a:pt x="16247" y="167"/>
                  </a:lnTo>
                  <a:lnTo>
                    <a:pt x="16081" y="262"/>
                  </a:lnTo>
                  <a:lnTo>
                    <a:pt x="15891" y="357"/>
                  </a:lnTo>
                  <a:lnTo>
                    <a:pt x="15748" y="499"/>
                  </a:lnTo>
                  <a:lnTo>
                    <a:pt x="4703" y="10452"/>
                  </a:lnTo>
                  <a:lnTo>
                    <a:pt x="3468" y="11924"/>
                  </a:lnTo>
                  <a:lnTo>
                    <a:pt x="3468" y="11924"/>
                  </a:lnTo>
                  <a:lnTo>
                    <a:pt x="3064" y="11924"/>
                  </a:lnTo>
                  <a:lnTo>
                    <a:pt x="2660" y="11972"/>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212" y="18504"/>
                  </a:lnTo>
                  <a:lnTo>
                    <a:pt x="1212" y="18504"/>
                  </a:lnTo>
                  <a:lnTo>
                    <a:pt x="1330" y="18623"/>
                  </a:lnTo>
                  <a:lnTo>
                    <a:pt x="2756" y="20072"/>
                  </a:lnTo>
                  <a:lnTo>
                    <a:pt x="3302" y="18195"/>
                  </a:lnTo>
                  <a:lnTo>
                    <a:pt x="3302" y="18195"/>
                  </a:lnTo>
                  <a:lnTo>
                    <a:pt x="3373" y="18053"/>
                  </a:lnTo>
                  <a:lnTo>
                    <a:pt x="3492" y="17886"/>
                  </a:lnTo>
                  <a:lnTo>
                    <a:pt x="3682" y="17720"/>
                  </a:lnTo>
                  <a:lnTo>
                    <a:pt x="3919" y="17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1"/>
            <p:cNvSpPr/>
            <p:nvPr/>
          </p:nvSpPr>
          <p:spPr>
            <a:xfrm>
              <a:off x="6422225" y="2043350"/>
              <a:ext cx="314750" cy="289800"/>
            </a:xfrm>
            <a:custGeom>
              <a:avLst/>
              <a:gdLst/>
              <a:ahLst/>
              <a:cxnLst/>
              <a:rect l="l" t="t" r="r" b="b"/>
              <a:pathLst>
                <a:path w="12590" h="11592" extrusionOk="0">
                  <a:moveTo>
                    <a:pt x="11378" y="0"/>
                  </a:moveTo>
                  <a:lnTo>
                    <a:pt x="11236" y="48"/>
                  </a:lnTo>
                  <a:lnTo>
                    <a:pt x="11093" y="119"/>
                  </a:lnTo>
                  <a:lnTo>
                    <a:pt x="10975" y="214"/>
                  </a:lnTo>
                  <a:lnTo>
                    <a:pt x="1" y="10119"/>
                  </a:lnTo>
                  <a:lnTo>
                    <a:pt x="1331" y="11592"/>
                  </a:lnTo>
                  <a:lnTo>
                    <a:pt x="12328" y="1687"/>
                  </a:lnTo>
                  <a:lnTo>
                    <a:pt x="12447" y="1568"/>
                  </a:lnTo>
                  <a:lnTo>
                    <a:pt x="12518" y="1402"/>
                  </a:lnTo>
                  <a:lnTo>
                    <a:pt x="12566" y="1236"/>
                  </a:lnTo>
                  <a:lnTo>
                    <a:pt x="12590" y="1069"/>
                  </a:lnTo>
                  <a:lnTo>
                    <a:pt x="12566" y="879"/>
                  </a:lnTo>
                  <a:lnTo>
                    <a:pt x="12518" y="689"/>
                  </a:lnTo>
                  <a:lnTo>
                    <a:pt x="12423" y="523"/>
                  </a:lnTo>
                  <a:lnTo>
                    <a:pt x="12305" y="357"/>
                  </a:lnTo>
                  <a:lnTo>
                    <a:pt x="12115" y="191"/>
                  </a:lnTo>
                  <a:lnTo>
                    <a:pt x="11925" y="95"/>
                  </a:lnTo>
                  <a:lnTo>
                    <a:pt x="11735" y="24"/>
                  </a:lnTo>
                  <a:lnTo>
                    <a:pt x="1152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1"/>
            <p:cNvSpPr/>
            <p:nvPr/>
          </p:nvSpPr>
          <p:spPr>
            <a:xfrm>
              <a:off x="6422225" y="2043350"/>
              <a:ext cx="314750" cy="289800"/>
            </a:xfrm>
            <a:custGeom>
              <a:avLst/>
              <a:gdLst/>
              <a:ahLst/>
              <a:cxnLst/>
              <a:rect l="l" t="t" r="r" b="b"/>
              <a:pathLst>
                <a:path w="12590" h="11592" fill="none" extrusionOk="0">
                  <a:moveTo>
                    <a:pt x="11521" y="0"/>
                  </a:moveTo>
                  <a:lnTo>
                    <a:pt x="11521" y="0"/>
                  </a:lnTo>
                  <a:lnTo>
                    <a:pt x="11378" y="0"/>
                  </a:lnTo>
                  <a:lnTo>
                    <a:pt x="11236" y="48"/>
                  </a:lnTo>
                  <a:lnTo>
                    <a:pt x="11093" y="119"/>
                  </a:lnTo>
                  <a:lnTo>
                    <a:pt x="10975" y="214"/>
                  </a:lnTo>
                  <a:lnTo>
                    <a:pt x="1" y="10119"/>
                  </a:lnTo>
                  <a:lnTo>
                    <a:pt x="1331" y="11592"/>
                  </a:lnTo>
                  <a:lnTo>
                    <a:pt x="12328" y="1687"/>
                  </a:lnTo>
                  <a:lnTo>
                    <a:pt x="12328" y="1687"/>
                  </a:lnTo>
                  <a:lnTo>
                    <a:pt x="12447" y="1568"/>
                  </a:lnTo>
                  <a:lnTo>
                    <a:pt x="12518" y="1402"/>
                  </a:lnTo>
                  <a:lnTo>
                    <a:pt x="12566" y="1236"/>
                  </a:lnTo>
                  <a:lnTo>
                    <a:pt x="12590" y="1069"/>
                  </a:lnTo>
                  <a:lnTo>
                    <a:pt x="12566" y="879"/>
                  </a:lnTo>
                  <a:lnTo>
                    <a:pt x="12518" y="689"/>
                  </a:lnTo>
                  <a:lnTo>
                    <a:pt x="12423" y="523"/>
                  </a:lnTo>
                  <a:lnTo>
                    <a:pt x="12305" y="357"/>
                  </a:lnTo>
                  <a:lnTo>
                    <a:pt x="12305" y="357"/>
                  </a:lnTo>
                  <a:lnTo>
                    <a:pt x="12115" y="191"/>
                  </a:lnTo>
                  <a:lnTo>
                    <a:pt x="11925" y="95"/>
                  </a:lnTo>
                  <a:lnTo>
                    <a:pt x="11735" y="24"/>
                  </a:lnTo>
                  <a:lnTo>
                    <a:pt x="115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1"/>
            <p:cNvSpPr/>
            <p:nvPr/>
          </p:nvSpPr>
          <p:spPr>
            <a:xfrm>
              <a:off x="6379475" y="2296325"/>
              <a:ext cx="76025" cy="74250"/>
            </a:xfrm>
            <a:custGeom>
              <a:avLst/>
              <a:gdLst/>
              <a:ahLst/>
              <a:cxnLst/>
              <a:rect l="l" t="t" r="r" b="b"/>
              <a:pathLst>
                <a:path w="3041" h="2970" extrusionOk="0">
                  <a:moveTo>
                    <a:pt x="1711" y="0"/>
                  </a:moveTo>
                  <a:lnTo>
                    <a:pt x="0" y="2019"/>
                  </a:lnTo>
                  <a:lnTo>
                    <a:pt x="855" y="2969"/>
                  </a:lnTo>
                  <a:lnTo>
                    <a:pt x="3041" y="1473"/>
                  </a:lnTo>
                  <a:lnTo>
                    <a:pt x="1711" y="0"/>
                  </a:lnTo>
                  <a:close/>
                </a:path>
              </a:pathLst>
            </a:custGeom>
            <a:solidFill>
              <a:srgbClr val="B7C5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1"/>
            <p:cNvSpPr/>
            <p:nvPr/>
          </p:nvSpPr>
          <p:spPr>
            <a:xfrm>
              <a:off x="6312975" y="2340850"/>
              <a:ext cx="96800" cy="121175"/>
            </a:xfrm>
            <a:custGeom>
              <a:avLst/>
              <a:gdLst/>
              <a:ahLst/>
              <a:cxnLst/>
              <a:rect l="l" t="t" r="r" b="b"/>
              <a:pathLst>
                <a:path w="3872" h="4847" extrusionOk="0">
                  <a:moveTo>
                    <a:pt x="2185" y="1"/>
                  </a:moveTo>
                  <a:lnTo>
                    <a:pt x="1948" y="25"/>
                  </a:lnTo>
                  <a:lnTo>
                    <a:pt x="1734" y="48"/>
                  </a:lnTo>
                  <a:lnTo>
                    <a:pt x="1449" y="120"/>
                  </a:lnTo>
                  <a:lnTo>
                    <a:pt x="1164" y="238"/>
                  </a:lnTo>
                  <a:lnTo>
                    <a:pt x="926" y="405"/>
                  </a:lnTo>
                  <a:lnTo>
                    <a:pt x="713" y="595"/>
                  </a:lnTo>
                  <a:lnTo>
                    <a:pt x="523" y="808"/>
                  </a:lnTo>
                  <a:lnTo>
                    <a:pt x="356" y="1046"/>
                  </a:lnTo>
                  <a:lnTo>
                    <a:pt x="214" y="1283"/>
                  </a:lnTo>
                  <a:lnTo>
                    <a:pt x="119" y="1568"/>
                  </a:lnTo>
                  <a:lnTo>
                    <a:pt x="48" y="1759"/>
                  </a:lnTo>
                  <a:lnTo>
                    <a:pt x="24" y="1972"/>
                  </a:lnTo>
                  <a:lnTo>
                    <a:pt x="0" y="2186"/>
                  </a:lnTo>
                  <a:lnTo>
                    <a:pt x="0" y="2376"/>
                  </a:lnTo>
                  <a:lnTo>
                    <a:pt x="0" y="2590"/>
                  </a:lnTo>
                  <a:lnTo>
                    <a:pt x="24" y="2804"/>
                  </a:lnTo>
                  <a:lnTo>
                    <a:pt x="95" y="3231"/>
                  </a:lnTo>
                  <a:lnTo>
                    <a:pt x="238" y="3659"/>
                  </a:lnTo>
                  <a:lnTo>
                    <a:pt x="428" y="4063"/>
                  </a:lnTo>
                  <a:lnTo>
                    <a:pt x="689" y="4419"/>
                  </a:lnTo>
                  <a:lnTo>
                    <a:pt x="808" y="4609"/>
                  </a:lnTo>
                  <a:lnTo>
                    <a:pt x="974" y="4775"/>
                  </a:lnTo>
                  <a:lnTo>
                    <a:pt x="1045" y="4846"/>
                  </a:lnTo>
                  <a:lnTo>
                    <a:pt x="1116" y="4633"/>
                  </a:lnTo>
                  <a:lnTo>
                    <a:pt x="1211" y="4443"/>
                  </a:lnTo>
                  <a:lnTo>
                    <a:pt x="1330" y="4276"/>
                  </a:lnTo>
                  <a:lnTo>
                    <a:pt x="1449" y="4110"/>
                  </a:lnTo>
                  <a:lnTo>
                    <a:pt x="1615" y="3944"/>
                  </a:lnTo>
                  <a:lnTo>
                    <a:pt x="1782" y="3801"/>
                  </a:lnTo>
                  <a:lnTo>
                    <a:pt x="2114" y="3540"/>
                  </a:lnTo>
                  <a:lnTo>
                    <a:pt x="2827" y="3065"/>
                  </a:lnTo>
                  <a:lnTo>
                    <a:pt x="3183" y="2804"/>
                  </a:lnTo>
                  <a:lnTo>
                    <a:pt x="3325" y="2661"/>
                  </a:lnTo>
                  <a:lnTo>
                    <a:pt x="3468" y="2495"/>
                  </a:lnTo>
                  <a:lnTo>
                    <a:pt x="3587" y="2352"/>
                  </a:lnTo>
                  <a:lnTo>
                    <a:pt x="3682" y="2210"/>
                  </a:lnTo>
                  <a:lnTo>
                    <a:pt x="3753" y="2067"/>
                  </a:lnTo>
                  <a:lnTo>
                    <a:pt x="3801" y="1925"/>
                  </a:lnTo>
                  <a:lnTo>
                    <a:pt x="3848" y="1782"/>
                  </a:lnTo>
                  <a:lnTo>
                    <a:pt x="3872" y="1616"/>
                  </a:lnTo>
                  <a:lnTo>
                    <a:pt x="3872" y="1473"/>
                  </a:lnTo>
                  <a:lnTo>
                    <a:pt x="3872" y="1355"/>
                  </a:lnTo>
                  <a:lnTo>
                    <a:pt x="3848" y="1212"/>
                  </a:lnTo>
                  <a:lnTo>
                    <a:pt x="3801" y="1070"/>
                  </a:lnTo>
                  <a:lnTo>
                    <a:pt x="3682" y="832"/>
                  </a:lnTo>
                  <a:lnTo>
                    <a:pt x="3515" y="595"/>
                  </a:lnTo>
                  <a:lnTo>
                    <a:pt x="3302" y="405"/>
                  </a:lnTo>
                  <a:lnTo>
                    <a:pt x="3159" y="286"/>
                  </a:lnTo>
                  <a:lnTo>
                    <a:pt x="2993" y="191"/>
                  </a:lnTo>
                  <a:lnTo>
                    <a:pt x="2803" y="120"/>
                  </a:lnTo>
                  <a:lnTo>
                    <a:pt x="2589" y="72"/>
                  </a:lnTo>
                  <a:lnTo>
                    <a:pt x="2399" y="25"/>
                  </a:lnTo>
                  <a:lnTo>
                    <a:pt x="2185" y="1"/>
                  </a:lnTo>
                  <a:close/>
                </a:path>
              </a:pathLst>
            </a:custGeom>
            <a:solidFill>
              <a:srgbClr val="CB4F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1"/>
            <p:cNvSpPr/>
            <p:nvPr/>
          </p:nvSpPr>
          <p:spPr>
            <a:xfrm>
              <a:off x="6336725" y="2350950"/>
              <a:ext cx="73050" cy="111075"/>
            </a:xfrm>
            <a:custGeom>
              <a:avLst/>
              <a:gdLst/>
              <a:ahLst/>
              <a:cxnLst/>
              <a:rect l="l" t="t" r="r" b="b"/>
              <a:pathLst>
                <a:path w="2922" h="4443" extrusionOk="0">
                  <a:moveTo>
                    <a:pt x="2352" y="1"/>
                  </a:moveTo>
                  <a:lnTo>
                    <a:pt x="2067" y="96"/>
                  </a:lnTo>
                  <a:lnTo>
                    <a:pt x="1782" y="191"/>
                  </a:lnTo>
                  <a:lnTo>
                    <a:pt x="1520" y="333"/>
                  </a:lnTo>
                  <a:lnTo>
                    <a:pt x="1259" y="499"/>
                  </a:lnTo>
                  <a:lnTo>
                    <a:pt x="1045" y="689"/>
                  </a:lnTo>
                  <a:lnTo>
                    <a:pt x="832" y="903"/>
                  </a:lnTo>
                  <a:lnTo>
                    <a:pt x="665" y="1164"/>
                  </a:lnTo>
                  <a:lnTo>
                    <a:pt x="523" y="1426"/>
                  </a:lnTo>
                  <a:lnTo>
                    <a:pt x="1212" y="1141"/>
                  </a:lnTo>
                  <a:lnTo>
                    <a:pt x="1022" y="1402"/>
                  </a:lnTo>
                  <a:lnTo>
                    <a:pt x="855" y="1687"/>
                  </a:lnTo>
                  <a:lnTo>
                    <a:pt x="689" y="1972"/>
                  </a:lnTo>
                  <a:lnTo>
                    <a:pt x="546" y="2257"/>
                  </a:lnTo>
                  <a:lnTo>
                    <a:pt x="404" y="2566"/>
                  </a:lnTo>
                  <a:lnTo>
                    <a:pt x="285" y="2875"/>
                  </a:lnTo>
                  <a:lnTo>
                    <a:pt x="190" y="3184"/>
                  </a:lnTo>
                  <a:lnTo>
                    <a:pt x="95" y="3516"/>
                  </a:lnTo>
                  <a:lnTo>
                    <a:pt x="48" y="3730"/>
                  </a:lnTo>
                  <a:lnTo>
                    <a:pt x="24" y="3944"/>
                  </a:lnTo>
                  <a:lnTo>
                    <a:pt x="0" y="4157"/>
                  </a:lnTo>
                  <a:lnTo>
                    <a:pt x="24" y="4371"/>
                  </a:lnTo>
                  <a:lnTo>
                    <a:pt x="95" y="4442"/>
                  </a:lnTo>
                  <a:lnTo>
                    <a:pt x="166" y="4229"/>
                  </a:lnTo>
                  <a:lnTo>
                    <a:pt x="261" y="4039"/>
                  </a:lnTo>
                  <a:lnTo>
                    <a:pt x="380" y="3872"/>
                  </a:lnTo>
                  <a:lnTo>
                    <a:pt x="499" y="3706"/>
                  </a:lnTo>
                  <a:lnTo>
                    <a:pt x="665" y="3540"/>
                  </a:lnTo>
                  <a:lnTo>
                    <a:pt x="832" y="3397"/>
                  </a:lnTo>
                  <a:lnTo>
                    <a:pt x="1164" y="3136"/>
                  </a:lnTo>
                  <a:lnTo>
                    <a:pt x="1877" y="2661"/>
                  </a:lnTo>
                  <a:lnTo>
                    <a:pt x="2233" y="2400"/>
                  </a:lnTo>
                  <a:lnTo>
                    <a:pt x="2375" y="2257"/>
                  </a:lnTo>
                  <a:lnTo>
                    <a:pt x="2518" y="2091"/>
                  </a:lnTo>
                  <a:lnTo>
                    <a:pt x="2637" y="1948"/>
                  </a:lnTo>
                  <a:lnTo>
                    <a:pt x="2732" y="1806"/>
                  </a:lnTo>
                  <a:lnTo>
                    <a:pt x="2803" y="1663"/>
                  </a:lnTo>
                  <a:lnTo>
                    <a:pt x="2851" y="1521"/>
                  </a:lnTo>
                  <a:lnTo>
                    <a:pt x="2898" y="1378"/>
                  </a:lnTo>
                  <a:lnTo>
                    <a:pt x="2922" y="1212"/>
                  </a:lnTo>
                  <a:lnTo>
                    <a:pt x="2922" y="1069"/>
                  </a:lnTo>
                  <a:lnTo>
                    <a:pt x="2922" y="951"/>
                  </a:lnTo>
                  <a:lnTo>
                    <a:pt x="2898" y="808"/>
                  </a:lnTo>
                  <a:lnTo>
                    <a:pt x="2851" y="666"/>
                  </a:lnTo>
                  <a:lnTo>
                    <a:pt x="2732" y="428"/>
                  </a:lnTo>
                  <a:lnTo>
                    <a:pt x="2565" y="191"/>
                  </a:lnTo>
                  <a:lnTo>
                    <a:pt x="2352" y="1"/>
                  </a:lnTo>
                  <a:close/>
                </a:path>
              </a:pathLst>
            </a:custGeom>
            <a:solidFill>
              <a:srgbClr val="AE4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1"/>
            <p:cNvSpPr/>
            <p:nvPr/>
          </p:nvSpPr>
          <p:spPr>
            <a:xfrm>
              <a:off x="6379475" y="2317100"/>
              <a:ext cx="532675" cy="502400"/>
            </a:xfrm>
            <a:custGeom>
              <a:avLst/>
              <a:gdLst/>
              <a:ahLst/>
              <a:cxnLst/>
              <a:rect l="l" t="t" r="r" b="b"/>
              <a:pathLst>
                <a:path w="21307" h="20096" extrusionOk="0">
                  <a:moveTo>
                    <a:pt x="11497" y="1"/>
                  </a:moveTo>
                  <a:lnTo>
                    <a:pt x="10903" y="48"/>
                  </a:lnTo>
                  <a:lnTo>
                    <a:pt x="10309" y="143"/>
                  </a:lnTo>
                  <a:lnTo>
                    <a:pt x="9739" y="262"/>
                  </a:lnTo>
                  <a:lnTo>
                    <a:pt x="9169" y="428"/>
                  </a:lnTo>
                  <a:lnTo>
                    <a:pt x="8647" y="618"/>
                  </a:lnTo>
                  <a:lnTo>
                    <a:pt x="8148" y="832"/>
                  </a:lnTo>
                  <a:lnTo>
                    <a:pt x="7673" y="1070"/>
                  </a:lnTo>
                  <a:lnTo>
                    <a:pt x="7245" y="1331"/>
                  </a:lnTo>
                  <a:lnTo>
                    <a:pt x="6865" y="1640"/>
                  </a:lnTo>
                  <a:lnTo>
                    <a:pt x="6532" y="1948"/>
                  </a:lnTo>
                  <a:lnTo>
                    <a:pt x="6200" y="2281"/>
                  </a:lnTo>
                  <a:lnTo>
                    <a:pt x="5915" y="2637"/>
                  </a:lnTo>
                  <a:lnTo>
                    <a:pt x="5630" y="3017"/>
                  </a:lnTo>
                  <a:lnTo>
                    <a:pt x="5392" y="3421"/>
                  </a:lnTo>
                  <a:lnTo>
                    <a:pt x="5179" y="3825"/>
                  </a:lnTo>
                  <a:lnTo>
                    <a:pt x="4965" y="4229"/>
                  </a:lnTo>
                  <a:lnTo>
                    <a:pt x="4799" y="4656"/>
                  </a:lnTo>
                  <a:lnTo>
                    <a:pt x="4632" y="5084"/>
                  </a:lnTo>
                  <a:lnTo>
                    <a:pt x="4490" y="5511"/>
                  </a:lnTo>
                  <a:lnTo>
                    <a:pt x="4252" y="6343"/>
                  </a:lnTo>
                  <a:lnTo>
                    <a:pt x="4038" y="7174"/>
                  </a:lnTo>
                  <a:lnTo>
                    <a:pt x="4015" y="7317"/>
                  </a:lnTo>
                  <a:lnTo>
                    <a:pt x="3920" y="7697"/>
                  </a:lnTo>
                  <a:lnTo>
                    <a:pt x="3825" y="8077"/>
                  </a:lnTo>
                  <a:lnTo>
                    <a:pt x="3706" y="8433"/>
                  </a:lnTo>
                  <a:lnTo>
                    <a:pt x="3540" y="8742"/>
                  </a:lnTo>
                  <a:lnTo>
                    <a:pt x="3421" y="8932"/>
                  </a:lnTo>
                  <a:lnTo>
                    <a:pt x="3255" y="9074"/>
                  </a:lnTo>
                  <a:lnTo>
                    <a:pt x="3088" y="9169"/>
                  </a:lnTo>
                  <a:lnTo>
                    <a:pt x="3017" y="9193"/>
                  </a:lnTo>
                  <a:lnTo>
                    <a:pt x="2946" y="9217"/>
                  </a:lnTo>
                  <a:lnTo>
                    <a:pt x="2542" y="9193"/>
                  </a:lnTo>
                  <a:lnTo>
                    <a:pt x="2281" y="9193"/>
                  </a:lnTo>
                  <a:lnTo>
                    <a:pt x="1996" y="9217"/>
                  </a:lnTo>
                  <a:lnTo>
                    <a:pt x="1711" y="9264"/>
                  </a:lnTo>
                  <a:lnTo>
                    <a:pt x="1426" y="9336"/>
                  </a:lnTo>
                  <a:lnTo>
                    <a:pt x="1164" y="9431"/>
                  </a:lnTo>
                  <a:lnTo>
                    <a:pt x="903" y="9549"/>
                  </a:lnTo>
                  <a:lnTo>
                    <a:pt x="665" y="9739"/>
                  </a:lnTo>
                  <a:lnTo>
                    <a:pt x="428" y="9953"/>
                  </a:lnTo>
                  <a:lnTo>
                    <a:pt x="333" y="10096"/>
                  </a:lnTo>
                  <a:lnTo>
                    <a:pt x="262" y="10238"/>
                  </a:lnTo>
                  <a:lnTo>
                    <a:pt x="119" y="10523"/>
                  </a:lnTo>
                  <a:lnTo>
                    <a:pt x="48" y="10832"/>
                  </a:lnTo>
                  <a:lnTo>
                    <a:pt x="0" y="11141"/>
                  </a:lnTo>
                  <a:lnTo>
                    <a:pt x="0" y="11450"/>
                  </a:lnTo>
                  <a:lnTo>
                    <a:pt x="0" y="11758"/>
                  </a:lnTo>
                  <a:lnTo>
                    <a:pt x="48" y="12043"/>
                  </a:lnTo>
                  <a:lnTo>
                    <a:pt x="95" y="12329"/>
                  </a:lnTo>
                  <a:lnTo>
                    <a:pt x="214" y="12780"/>
                  </a:lnTo>
                  <a:lnTo>
                    <a:pt x="333" y="13207"/>
                  </a:lnTo>
                  <a:lnTo>
                    <a:pt x="475" y="13635"/>
                  </a:lnTo>
                  <a:lnTo>
                    <a:pt x="642" y="14063"/>
                  </a:lnTo>
                  <a:lnTo>
                    <a:pt x="855" y="14490"/>
                  </a:lnTo>
                  <a:lnTo>
                    <a:pt x="1069" y="14894"/>
                  </a:lnTo>
                  <a:lnTo>
                    <a:pt x="1307" y="15298"/>
                  </a:lnTo>
                  <a:lnTo>
                    <a:pt x="1544" y="15678"/>
                  </a:lnTo>
                  <a:lnTo>
                    <a:pt x="1829" y="16058"/>
                  </a:lnTo>
                  <a:lnTo>
                    <a:pt x="2138" y="16438"/>
                  </a:lnTo>
                  <a:lnTo>
                    <a:pt x="2447" y="16770"/>
                  </a:lnTo>
                  <a:lnTo>
                    <a:pt x="2779" y="17127"/>
                  </a:lnTo>
                  <a:lnTo>
                    <a:pt x="3136" y="17435"/>
                  </a:lnTo>
                  <a:lnTo>
                    <a:pt x="3492" y="17744"/>
                  </a:lnTo>
                  <a:lnTo>
                    <a:pt x="3872" y="18029"/>
                  </a:lnTo>
                  <a:lnTo>
                    <a:pt x="4276" y="18314"/>
                  </a:lnTo>
                  <a:lnTo>
                    <a:pt x="4632" y="18528"/>
                  </a:lnTo>
                  <a:lnTo>
                    <a:pt x="4965" y="18718"/>
                  </a:lnTo>
                  <a:lnTo>
                    <a:pt x="5321" y="18908"/>
                  </a:lnTo>
                  <a:lnTo>
                    <a:pt x="5701" y="19074"/>
                  </a:lnTo>
                  <a:lnTo>
                    <a:pt x="6081" y="19241"/>
                  </a:lnTo>
                  <a:lnTo>
                    <a:pt x="6461" y="19383"/>
                  </a:lnTo>
                  <a:lnTo>
                    <a:pt x="6841" y="19526"/>
                  </a:lnTo>
                  <a:lnTo>
                    <a:pt x="7245" y="19644"/>
                  </a:lnTo>
                  <a:lnTo>
                    <a:pt x="7649" y="19740"/>
                  </a:lnTo>
                  <a:lnTo>
                    <a:pt x="8053" y="19835"/>
                  </a:lnTo>
                  <a:lnTo>
                    <a:pt x="8456" y="19930"/>
                  </a:lnTo>
                  <a:lnTo>
                    <a:pt x="8884" y="19977"/>
                  </a:lnTo>
                  <a:lnTo>
                    <a:pt x="9288" y="20025"/>
                  </a:lnTo>
                  <a:lnTo>
                    <a:pt x="9715" y="20072"/>
                  </a:lnTo>
                  <a:lnTo>
                    <a:pt x="10167" y="20096"/>
                  </a:lnTo>
                  <a:lnTo>
                    <a:pt x="10594" y="20096"/>
                  </a:lnTo>
                  <a:lnTo>
                    <a:pt x="11236" y="20072"/>
                  </a:lnTo>
                  <a:lnTo>
                    <a:pt x="11829" y="20025"/>
                  </a:lnTo>
                  <a:lnTo>
                    <a:pt x="12423" y="19953"/>
                  </a:lnTo>
                  <a:lnTo>
                    <a:pt x="12993" y="19835"/>
                  </a:lnTo>
                  <a:lnTo>
                    <a:pt x="13563" y="19692"/>
                  </a:lnTo>
                  <a:lnTo>
                    <a:pt x="14110" y="19526"/>
                  </a:lnTo>
                  <a:lnTo>
                    <a:pt x="14656" y="19312"/>
                  </a:lnTo>
                  <a:lnTo>
                    <a:pt x="15179" y="19074"/>
                  </a:lnTo>
                  <a:lnTo>
                    <a:pt x="15677" y="18813"/>
                  </a:lnTo>
                  <a:lnTo>
                    <a:pt x="16176" y="18528"/>
                  </a:lnTo>
                  <a:lnTo>
                    <a:pt x="16651" y="18196"/>
                  </a:lnTo>
                  <a:lnTo>
                    <a:pt x="17126" y="17839"/>
                  </a:lnTo>
                  <a:lnTo>
                    <a:pt x="17578" y="17459"/>
                  </a:lnTo>
                  <a:lnTo>
                    <a:pt x="18005" y="17055"/>
                  </a:lnTo>
                  <a:lnTo>
                    <a:pt x="18409" y="16628"/>
                  </a:lnTo>
                  <a:lnTo>
                    <a:pt x="18813" y="16153"/>
                  </a:lnTo>
                  <a:lnTo>
                    <a:pt x="19169" y="15678"/>
                  </a:lnTo>
                  <a:lnTo>
                    <a:pt x="19620" y="15013"/>
                  </a:lnTo>
                  <a:lnTo>
                    <a:pt x="20024" y="14300"/>
                  </a:lnTo>
                  <a:lnTo>
                    <a:pt x="20381" y="13564"/>
                  </a:lnTo>
                  <a:lnTo>
                    <a:pt x="20689" y="12804"/>
                  </a:lnTo>
                  <a:lnTo>
                    <a:pt x="20903" y="12162"/>
                  </a:lnTo>
                  <a:lnTo>
                    <a:pt x="21069" y="11497"/>
                  </a:lnTo>
                  <a:lnTo>
                    <a:pt x="21212" y="10832"/>
                  </a:lnTo>
                  <a:lnTo>
                    <a:pt x="21283" y="10143"/>
                  </a:lnTo>
                  <a:lnTo>
                    <a:pt x="21307" y="9478"/>
                  </a:lnTo>
                  <a:lnTo>
                    <a:pt x="21307" y="8789"/>
                  </a:lnTo>
                  <a:lnTo>
                    <a:pt x="21236" y="8124"/>
                  </a:lnTo>
                  <a:lnTo>
                    <a:pt x="21141" y="7459"/>
                  </a:lnTo>
                  <a:lnTo>
                    <a:pt x="20974" y="6818"/>
                  </a:lnTo>
                  <a:lnTo>
                    <a:pt x="20784" y="6176"/>
                  </a:lnTo>
                  <a:lnTo>
                    <a:pt x="20547" y="5559"/>
                  </a:lnTo>
                  <a:lnTo>
                    <a:pt x="20285" y="4941"/>
                  </a:lnTo>
                  <a:lnTo>
                    <a:pt x="19953" y="4347"/>
                  </a:lnTo>
                  <a:lnTo>
                    <a:pt x="19597" y="3777"/>
                  </a:lnTo>
                  <a:lnTo>
                    <a:pt x="19193" y="3255"/>
                  </a:lnTo>
                  <a:lnTo>
                    <a:pt x="18742" y="2732"/>
                  </a:lnTo>
                  <a:lnTo>
                    <a:pt x="18480" y="2471"/>
                  </a:lnTo>
                  <a:lnTo>
                    <a:pt x="18219" y="2210"/>
                  </a:lnTo>
                  <a:lnTo>
                    <a:pt x="17934" y="1972"/>
                  </a:lnTo>
                  <a:lnTo>
                    <a:pt x="17649" y="1735"/>
                  </a:lnTo>
                  <a:lnTo>
                    <a:pt x="17364" y="1521"/>
                  </a:lnTo>
                  <a:lnTo>
                    <a:pt x="17055" y="1307"/>
                  </a:lnTo>
                  <a:lnTo>
                    <a:pt x="16746" y="1117"/>
                  </a:lnTo>
                  <a:lnTo>
                    <a:pt x="16414" y="951"/>
                  </a:lnTo>
                  <a:lnTo>
                    <a:pt x="16105" y="785"/>
                  </a:lnTo>
                  <a:lnTo>
                    <a:pt x="15772" y="642"/>
                  </a:lnTo>
                  <a:lnTo>
                    <a:pt x="15416" y="523"/>
                  </a:lnTo>
                  <a:lnTo>
                    <a:pt x="15084" y="404"/>
                  </a:lnTo>
                  <a:lnTo>
                    <a:pt x="14727" y="309"/>
                  </a:lnTo>
                  <a:lnTo>
                    <a:pt x="14371" y="214"/>
                  </a:lnTo>
                  <a:lnTo>
                    <a:pt x="13991" y="143"/>
                  </a:lnTo>
                  <a:lnTo>
                    <a:pt x="13635" y="96"/>
                  </a:lnTo>
                  <a:lnTo>
                    <a:pt x="12875" y="24"/>
                  </a:lnTo>
                  <a:lnTo>
                    <a:pt x="121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1"/>
            <p:cNvSpPr/>
            <p:nvPr/>
          </p:nvSpPr>
          <p:spPr>
            <a:xfrm>
              <a:off x="6407975" y="2345600"/>
              <a:ext cx="475675" cy="445400"/>
            </a:xfrm>
            <a:custGeom>
              <a:avLst/>
              <a:gdLst/>
              <a:ahLst/>
              <a:cxnLst/>
              <a:rect l="l" t="t" r="r" b="b"/>
              <a:pathLst>
                <a:path w="19027" h="17816" extrusionOk="0">
                  <a:moveTo>
                    <a:pt x="4514" y="9787"/>
                  </a:moveTo>
                  <a:lnTo>
                    <a:pt x="4656" y="9835"/>
                  </a:lnTo>
                  <a:lnTo>
                    <a:pt x="4799" y="9906"/>
                  </a:lnTo>
                  <a:lnTo>
                    <a:pt x="4941" y="10001"/>
                  </a:lnTo>
                  <a:lnTo>
                    <a:pt x="5060" y="10143"/>
                  </a:lnTo>
                  <a:lnTo>
                    <a:pt x="5155" y="10333"/>
                  </a:lnTo>
                  <a:lnTo>
                    <a:pt x="5250" y="10547"/>
                  </a:lnTo>
                  <a:lnTo>
                    <a:pt x="5321" y="10737"/>
                  </a:lnTo>
                  <a:lnTo>
                    <a:pt x="5321" y="10951"/>
                  </a:lnTo>
                  <a:lnTo>
                    <a:pt x="5297" y="11141"/>
                  </a:lnTo>
                  <a:lnTo>
                    <a:pt x="5250" y="11355"/>
                  </a:lnTo>
                  <a:lnTo>
                    <a:pt x="5155" y="11545"/>
                  </a:lnTo>
                  <a:lnTo>
                    <a:pt x="5036" y="11711"/>
                  </a:lnTo>
                  <a:lnTo>
                    <a:pt x="4917" y="11877"/>
                  </a:lnTo>
                  <a:lnTo>
                    <a:pt x="4751" y="12020"/>
                  </a:lnTo>
                  <a:lnTo>
                    <a:pt x="4609" y="12115"/>
                  </a:lnTo>
                  <a:lnTo>
                    <a:pt x="4466" y="12210"/>
                  </a:lnTo>
                  <a:lnTo>
                    <a:pt x="4300" y="12281"/>
                  </a:lnTo>
                  <a:lnTo>
                    <a:pt x="4134" y="12329"/>
                  </a:lnTo>
                  <a:lnTo>
                    <a:pt x="3967" y="12352"/>
                  </a:lnTo>
                  <a:lnTo>
                    <a:pt x="3801" y="12376"/>
                  </a:lnTo>
                  <a:lnTo>
                    <a:pt x="3611" y="12352"/>
                  </a:lnTo>
                  <a:lnTo>
                    <a:pt x="3445" y="12329"/>
                  </a:lnTo>
                  <a:lnTo>
                    <a:pt x="3302" y="12281"/>
                  </a:lnTo>
                  <a:lnTo>
                    <a:pt x="3183" y="12210"/>
                  </a:lnTo>
                  <a:lnTo>
                    <a:pt x="3088" y="12139"/>
                  </a:lnTo>
                  <a:lnTo>
                    <a:pt x="3017" y="12067"/>
                  </a:lnTo>
                  <a:lnTo>
                    <a:pt x="2946" y="11972"/>
                  </a:lnTo>
                  <a:lnTo>
                    <a:pt x="2898" y="11854"/>
                  </a:lnTo>
                  <a:lnTo>
                    <a:pt x="2851" y="11759"/>
                  </a:lnTo>
                  <a:lnTo>
                    <a:pt x="2827" y="11640"/>
                  </a:lnTo>
                  <a:lnTo>
                    <a:pt x="2827" y="11379"/>
                  </a:lnTo>
                  <a:lnTo>
                    <a:pt x="2875" y="11141"/>
                  </a:lnTo>
                  <a:lnTo>
                    <a:pt x="2946" y="10903"/>
                  </a:lnTo>
                  <a:lnTo>
                    <a:pt x="3065" y="10666"/>
                  </a:lnTo>
                  <a:lnTo>
                    <a:pt x="3183" y="10523"/>
                  </a:lnTo>
                  <a:lnTo>
                    <a:pt x="3302" y="10357"/>
                  </a:lnTo>
                  <a:lnTo>
                    <a:pt x="3445" y="10238"/>
                  </a:lnTo>
                  <a:lnTo>
                    <a:pt x="3587" y="10120"/>
                  </a:lnTo>
                  <a:lnTo>
                    <a:pt x="3730" y="10001"/>
                  </a:lnTo>
                  <a:lnTo>
                    <a:pt x="3896" y="9930"/>
                  </a:lnTo>
                  <a:lnTo>
                    <a:pt x="4039" y="9858"/>
                  </a:lnTo>
                  <a:lnTo>
                    <a:pt x="4205" y="9811"/>
                  </a:lnTo>
                  <a:lnTo>
                    <a:pt x="4347" y="9787"/>
                  </a:lnTo>
                  <a:close/>
                  <a:moveTo>
                    <a:pt x="10333" y="1"/>
                  </a:moveTo>
                  <a:lnTo>
                    <a:pt x="9644" y="72"/>
                  </a:lnTo>
                  <a:lnTo>
                    <a:pt x="8979" y="215"/>
                  </a:lnTo>
                  <a:lnTo>
                    <a:pt x="8647" y="286"/>
                  </a:lnTo>
                  <a:lnTo>
                    <a:pt x="8314" y="381"/>
                  </a:lnTo>
                  <a:lnTo>
                    <a:pt x="8005" y="500"/>
                  </a:lnTo>
                  <a:lnTo>
                    <a:pt x="7697" y="618"/>
                  </a:lnTo>
                  <a:lnTo>
                    <a:pt x="7388" y="761"/>
                  </a:lnTo>
                  <a:lnTo>
                    <a:pt x="7103" y="927"/>
                  </a:lnTo>
                  <a:lnTo>
                    <a:pt x="6770" y="1141"/>
                  </a:lnTo>
                  <a:lnTo>
                    <a:pt x="6461" y="1378"/>
                  </a:lnTo>
                  <a:lnTo>
                    <a:pt x="6176" y="1640"/>
                  </a:lnTo>
                  <a:lnTo>
                    <a:pt x="5915" y="1925"/>
                  </a:lnTo>
                  <a:lnTo>
                    <a:pt x="5654" y="2234"/>
                  </a:lnTo>
                  <a:lnTo>
                    <a:pt x="5440" y="2542"/>
                  </a:lnTo>
                  <a:lnTo>
                    <a:pt x="5226" y="2875"/>
                  </a:lnTo>
                  <a:lnTo>
                    <a:pt x="5036" y="3231"/>
                  </a:lnTo>
                  <a:lnTo>
                    <a:pt x="4870" y="3588"/>
                  </a:lnTo>
                  <a:lnTo>
                    <a:pt x="4704" y="3968"/>
                  </a:lnTo>
                  <a:lnTo>
                    <a:pt x="4561" y="4324"/>
                  </a:lnTo>
                  <a:lnTo>
                    <a:pt x="4442" y="4728"/>
                  </a:lnTo>
                  <a:lnTo>
                    <a:pt x="4205" y="5488"/>
                  </a:lnTo>
                  <a:lnTo>
                    <a:pt x="4015" y="6272"/>
                  </a:lnTo>
                  <a:lnTo>
                    <a:pt x="3896" y="6770"/>
                  </a:lnTo>
                  <a:lnTo>
                    <a:pt x="3777" y="7269"/>
                  </a:lnTo>
                  <a:lnTo>
                    <a:pt x="3611" y="7744"/>
                  </a:lnTo>
                  <a:lnTo>
                    <a:pt x="3516" y="7958"/>
                  </a:lnTo>
                  <a:lnTo>
                    <a:pt x="3397" y="8196"/>
                  </a:lnTo>
                  <a:lnTo>
                    <a:pt x="3255" y="8386"/>
                  </a:lnTo>
                  <a:lnTo>
                    <a:pt x="3088" y="8599"/>
                  </a:lnTo>
                  <a:lnTo>
                    <a:pt x="2898" y="8766"/>
                  </a:lnTo>
                  <a:lnTo>
                    <a:pt x="2685" y="8908"/>
                  </a:lnTo>
                  <a:lnTo>
                    <a:pt x="2471" y="9051"/>
                  </a:lnTo>
                  <a:lnTo>
                    <a:pt x="2257" y="9146"/>
                  </a:lnTo>
                  <a:lnTo>
                    <a:pt x="2020" y="9193"/>
                  </a:lnTo>
                  <a:lnTo>
                    <a:pt x="1758" y="9217"/>
                  </a:lnTo>
                  <a:lnTo>
                    <a:pt x="1283" y="9193"/>
                  </a:lnTo>
                  <a:lnTo>
                    <a:pt x="856" y="9241"/>
                  </a:lnTo>
                  <a:lnTo>
                    <a:pt x="689" y="9265"/>
                  </a:lnTo>
                  <a:lnTo>
                    <a:pt x="523" y="9312"/>
                  </a:lnTo>
                  <a:lnTo>
                    <a:pt x="381" y="9383"/>
                  </a:lnTo>
                  <a:lnTo>
                    <a:pt x="262" y="9455"/>
                  </a:lnTo>
                  <a:lnTo>
                    <a:pt x="167" y="9550"/>
                  </a:lnTo>
                  <a:lnTo>
                    <a:pt x="96" y="9668"/>
                  </a:lnTo>
                  <a:lnTo>
                    <a:pt x="48" y="9811"/>
                  </a:lnTo>
                  <a:lnTo>
                    <a:pt x="1" y="10001"/>
                  </a:lnTo>
                  <a:lnTo>
                    <a:pt x="1" y="10191"/>
                  </a:lnTo>
                  <a:lnTo>
                    <a:pt x="1" y="10405"/>
                  </a:lnTo>
                  <a:lnTo>
                    <a:pt x="24" y="10666"/>
                  </a:lnTo>
                  <a:lnTo>
                    <a:pt x="72" y="10951"/>
                  </a:lnTo>
                  <a:lnTo>
                    <a:pt x="167" y="11355"/>
                  </a:lnTo>
                  <a:lnTo>
                    <a:pt x="286" y="11759"/>
                  </a:lnTo>
                  <a:lnTo>
                    <a:pt x="428" y="12139"/>
                  </a:lnTo>
                  <a:lnTo>
                    <a:pt x="571" y="12519"/>
                  </a:lnTo>
                  <a:lnTo>
                    <a:pt x="761" y="12899"/>
                  </a:lnTo>
                  <a:lnTo>
                    <a:pt x="951" y="13255"/>
                  </a:lnTo>
                  <a:lnTo>
                    <a:pt x="1164" y="13611"/>
                  </a:lnTo>
                  <a:lnTo>
                    <a:pt x="1402" y="13944"/>
                  </a:lnTo>
                  <a:lnTo>
                    <a:pt x="1639" y="14276"/>
                  </a:lnTo>
                  <a:lnTo>
                    <a:pt x="1901" y="14585"/>
                  </a:lnTo>
                  <a:lnTo>
                    <a:pt x="2186" y="14894"/>
                  </a:lnTo>
                  <a:lnTo>
                    <a:pt x="2471" y="15179"/>
                  </a:lnTo>
                  <a:lnTo>
                    <a:pt x="2780" y="15464"/>
                  </a:lnTo>
                  <a:lnTo>
                    <a:pt x="3088" y="15725"/>
                  </a:lnTo>
                  <a:lnTo>
                    <a:pt x="3421" y="15987"/>
                  </a:lnTo>
                  <a:lnTo>
                    <a:pt x="3754" y="16200"/>
                  </a:lnTo>
                  <a:lnTo>
                    <a:pt x="4110" y="16438"/>
                  </a:lnTo>
                  <a:lnTo>
                    <a:pt x="4466" y="16628"/>
                  </a:lnTo>
                  <a:lnTo>
                    <a:pt x="4846" y="16818"/>
                  </a:lnTo>
                  <a:lnTo>
                    <a:pt x="5202" y="16984"/>
                  </a:lnTo>
                  <a:lnTo>
                    <a:pt x="5582" y="17127"/>
                  </a:lnTo>
                  <a:lnTo>
                    <a:pt x="5986" y="17269"/>
                  </a:lnTo>
                  <a:lnTo>
                    <a:pt x="6366" y="17388"/>
                  </a:lnTo>
                  <a:lnTo>
                    <a:pt x="6770" y="17507"/>
                  </a:lnTo>
                  <a:lnTo>
                    <a:pt x="7174" y="17578"/>
                  </a:lnTo>
                  <a:lnTo>
                    <a:pt x="7578" y="17673"/>
                  </a:lnTo>
                  <a:lnTo>
                    <a:pt x="7982" y="17721"/>
                  </a:lnTo>
                  <a:lnTo>
                    <a:pt x="8385" y="17768"/>
                  </a:lnTo>
                  <a:lnTo>
                    <a:pt x="8813" y="17792"/>
                  </a:lnTo>
                  <a:lnTo>
                    <a:pt x="9217" y="17816"/>
                  </a:lnTo>
                  <a:lnTo>
                    <a:pt x="9621" y="17816"/>
                  </a:lnTo>
                  <a:lnTo>
                    <a:pt x="10048" y="17792"/>
                  </a:lnTo>
                  <a:lnTo>
                    <a:pt x="10594" y="17768"/>
                  </a:lnTo>
                  <a:lnTo>
                    <a:pt x="11141" y="17673"/>
                  </a:lnTo>
                  <a:lnTo>
                    <a:pt x="11663" y="17578"/>
                  </a:lnTo>
                  <a:lnTo>
                    <a:pt x="12162" y="17436"/>
                  </a:lnTo>
                  <a:lnTo>
                    <a:pt x="12661" y="17269"/>
                  </a:lnTo>
                  <a:lnTo>
                    <a:pt x="13160" y="17079"/>
                  </a:lnTo>
                  <a:lnTo>
                    <a:pt x="13611" y="16866"/>
                  </a:lnTo>
                  <a:lnTo>
                    <a:pt x="14086" y="16628"/>
                  </a:lnTo>
                  <a:lnTo>
                    <a:pt x="14514" y="16367"/>
                  </a:lnTo>
                  <a:lnTo>
                    <a:pt x="14941" y="16082"/>
                  </a:lnTo>
                  <a:lnTo>
                    <a:pt x="15345" y="15749"/>
                  </a:lnTo>
                  <a:lnTo>
                    <a:pt x="15725" y="15417"/>
                  </a:lnTo>
                  <a:lnTo>
                    <a:pt x="16105" y="15060"/>
                  </a:lnTo>
                  <a:lnTo>
                    <a:pt x="16461" y="14680"/>
                  </a:lnTo>
                  <a:lnTo>
                    <a:pt x="16794" y="14276"/>
                  </a:lnTo>
                  <a:lnTo>
                    <a:pt x="17103" y="13873"/>
                  </a:lnTo>
                  <a:lnTo>
                    <a:pt x="17507" y="13255"/>
                  </a:lnTo>
                  <a:lnTo>
                    <a:pt x="17863" y="12637"/>
                  </a:lnTo>
                  <a:lnTo>
                    <a:pt x="18195" y="11972"/>
                  </a:lnTo>
                  <a:lnTo>
                    <a:pt x="18480" y="11260"/>
                  </a:lnTo>
                  <a:lnTo>
                    <a:pt x="18670" y="10690"/>
                  </a:lnTo>
                  <a:lnTo>
                    <a:pt x="18813" y="10120"/>
                  </a:lnTo>
                  <a:lnTo>
                    <a:pt x="18932" y="9550"/>
                  </a:lnTo>
                  <a:lnTo>
                    <a:pt x="19003" y="8956"/>
                  </a:lnTo>
                  <a:lnTo>
                    <a:pt x="19027" y="8362"/>
                  </a:lnTo>
                  <a:lnTo>
                    <a:pt x="19027" y="7768"/>
                  </a:lnTo>
                  <a:lnTo>
                    <a:pt x="18979" y="7174"/>
                  </a:lnTo>
                  <a:lnTo>
                    <a:pt x="18884" y="6604"/>
                  </a:lnTo>
                  <a:lnTo>
                    <a:pt x="18765" y="6010"/>
                  </a:lnTo>
                  <a:lnTo>
                    <a:pt x="18599" y="5440"/>
                  </a:lnTo>
                  <a:lnTo>
                    <a:pt x="18385" y="4894"/>
                  </a:lnTo>
                  <a:lnTo>
                    <a:pt x="18148" y="4348"/>
                  </a:lnTo>
                  <a:lnTo>
                    <a:pt x="17863" y="3825"/>
                  </a:lnTo>
                  <a:lnTo>
                    <a:pt x="17530" y="3326"/>
                  </a:lnTo>
                  <a:lnTo>
                    <a:pt x="17174" y="2827"/>
                  </a:lnTo>
                  <a:lnTo>
                    <a:pt x="16770" y="2376"/>
                  </a:lnTo>
                  <a:lnTo>
                    <a:pt x="16343" y="1925"/>
                  </a:lnTo>
                  <a:lnTo>
                    <a:pt x="15868" y="1545"/>
                  </a:lnTo>
                  <a:lnTo>
                    <a:pt x="15369" y="1165"/>
                  </a:lnTo>
                  <a:lnTo>
                    <a:pt x="14822" y="856"/>
                  </a:lnTo>
                  <a:lnTo>
                    <a:pt x="14252" y="595"/>
                  </a:lnTo>
                  <a:lnTo>
                    <a:pt x="13944" y="476"/>
                  </a:lnTo>
                  <a:lnTo>
                    <a:pt x="13635" y="357"/>
                  </a:lnTo>
                  <a:lnTo>
                    <a:pt x="13326" y="286"/>
                  </a:lnTo>
                  <a:lnTo>
                    <a:pt x="13017" y="191"/>
                  </a:lnTo>
                  <a:lnTo>
                    <a:pt x="12685" y="120"/>
                  </a:lnTo>
                  <a:lnTo>
                    <a:pt x="12352" y="72"/>
                  </a:lnTo>
                  <a:lnTo>
                    <a:pt x="11687" y="25"/>
                  </a:lnTo>
                  <a:lnTo>
                    <a:pt x="10998"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1"/>
            <p:cNvSpPr/>
            <p:nvPr/>
          </p:nvSpPr>
          <p:spPr>
            <a:xfrm>
              <a:off x="6663325" y="2391325"/>
              <a:ext cx="76625" cy="83175"/>
            </a:xfrm>
            <a:custGeom>
              <a:avLst/>
              <a:gdLst/>
              <a:ahLst/>
              <a:cxnLst/>
              <a:rect l="l" t="t" r="r" b="b"/>
              <a:pathLst>
                <a:path w="3065" h="3327" extrusionOk="0">
                  <a:moveTo>
                    <a:pt x="1663" y="1"/>
                  </a:moveTo>
                  <a:lnTo>
                    <a:pt x="1497" y="48"/>
                  </a:lnTo>
                  <a:lnTo>
                    <a:pt x="1354" y="96"/>
                  </a:lnTo>
                  <a:lnTo>
                    <a:pt x="1188" y="167"/>
                  </a:lnTo>
                  <a:lnTo>
                    <a:pt x="1045" y="238"/>
                  </a:lnTo>
                  <a:lnTo>
                    <a:pt x="879" y="357"/>
                  </a:lnTo>
                  <a:lnTo>
                    <a:pt x="618" y="618"/>
                  </a:lnTo>
                  <a:lnTo>
                    <a:pt x="357" y="903"/>
                  </a:lnTo>
                  <a:lnTo>
                    <a:pt x="190" y="1188"/>
                  </a:lnTo>
                  <a:lnTo>
                    <a:pt x="119" y="1331"/>
                  </a:lnTo>
                  <a:lnTo>
                    <a:pt x="72" y="1474"/>
                  </a:lnTo>
                  <a:lnTo>
                    <a:pt x="24" y="1687"/>
                  </a:lnTo>
                  <a:lnTo>
                    <a:pt x="0" y="1901"/>
                  </a:lnTo>
                  <a:lnTo>
                    <a:pt x="24" y="2115"/>
                  </a:lnTo>
                  <a:lnTo>
                    <a:pt x="72" y="2305"/>
                  </a:lnTo>
                  <a:lnTo>
                    <a:pt x="143" y="2519"/>
                  </a:lnTo>
                  <a:lnTo>
                    <a:pt x="262" y="2709"/>
                  </a:lnTo>
                  <a:lnTo>
                    <a:pt x="380" y="2875"/>
                  </a:lnTo>
                  <a:lnTo>
                    <a:pt x="547" y="3017"/>
                  </a:lnTo>
                  <a:lnTo>
                    <a:pt x="737" y="3136"/>
                  </a:lnTo>
                  <a:lnTo>
                    <a:pt x="927" y="3231"/>
                  </a:lnTo>
                  <a:lnTo>
                    <a:pt x="1164" y="3302"/>
                  </a:lnTo>
                  <a:lnTo>
                    <a:pt x="1378" y="3326"/>
                  </a:lnTo>
                  <a:lnTo>
                    <a:pt x="1616" y="3326"/>
                  </a:lnTo>
                  <a:lnTo>
                    <a:pt x="1829" y="3302"/>
                  </a:lnTo>
                  <a:lnTo>
                    <a:pt x="2067" y="3231"/>
                  </a:lnTo>
                  <a:lnTo>
                    <a:pt x="2257" y="3136"/>
                  </a:lnTo>
                  <a:lnTo>
                    <a:pt x="2447" y="3017"/>
                  </a:lnTo>
                  <a:lnTo>
                    <a:pt x="2613" y="2851"/>
                  </a:lnTo>
                  <a:lnTo>
                    <a:pt x="2756" y="2685"/>
                  </a:lnTo>
                  <a:lnTo>
                    <a:pt x="2874" y="2471"/>
                  </a:lnTo>
                  <a:lnTo>
                    <a:pt x="2969" y="2257"/>
                  </a:lnTo>
                  <a:lnTo>
                    <a:pt x="3041" y="2044"/>
                  </a:lnTo>
                  <a:lnTo>
                    <a:pt x="3064" y="1830"/>
                  </a:lnTo>
                  <a:lnTo>
                    <a:pt x="3064" y="1592"/>
                  </a:lnTo>
                  <a:lnTo>
                    <a:pt x="3041" y="1355"/>
                  </a:lnTo>
                  <a:lnTo>
                    <a:pt x="2993" y="1141"/>
                  </a:lnTo>
                  <a:lnTo>
                    <a:pt x="2898" y="927"/>
                  </a:lnTo>
                  <a:lnTo>
                    <a:pt x="2779" y="737"/>
                  </a:lnTo>
                  <a:lnTo>
                    <a:pt x="2661" y="547"/>
                  </a:lnTo>
                  <a:lnTo>
                    <a:pt x="2494" y="381"/>
                  </a:lnTo>
                  <a:lnTo>
                    <a:pt x="2328" y="238"/>
                  </a:lnTo>
                  <a:lnTo>
                    <a:pt x="2114" y="120"/>
                  </a:lnTo>
                  <a:lnTo>
                    <a:pt x="1972" y="48"/>
                  </a:lnTo>
                  <a:lnTo>
                    <a:pt x="1829" y="25"/>
                  </a:lnTo>
                  <a:lnTo>
                    <a:pt x="1663"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1"/>
            <p:cNvSpPr/>
            <p:nvPr/>
          </p:nvSpPr>
          <p:spPr>
            <a:xfrm>
              <a:off x="6756550" y="2473275"/>
              <a:ext cx="72475" cy="74250"/>
            </a:xfrm>
            <a:custGeom>
              <a:avLst/>
              <a:gdLst/>
              <a:ahLst/>
              <a:cxnLst/>
              <a:rect l="l" t="t" r="r" b="b"/>
              <a:pathLst>
                <a:path w="2899" h="2970" extrusionOk="0">
                  <a:moveTo>
                    <a:pt x="1663" y="1"/>
                  </a:moveTo>
                  <a:lnTo>
                    <a:pt x="1402" y="24"/>
                  </a:lnTo>
                  <a:lnTo>
                    <a:pt x="1141" y="96"/>
                  </a:lnTo>
                  <a:lnTo>
                    <a:pt x="903" y="238"/>
                  </a:lnTo>
                  <a:lnTo>
                    <a:pt x="689" y="381"/>
                  </a:lnTo>
                  <a:lnTo>
                    <a:pt x="499" y="595"/>
                  </a:lnTo>
                  <a:lnTo>
                    <a:pt x="333" y="808"/>
                  </a:lnTo>
                  <a:lnTo>
                    <a:pt x="191" y="1046"/>
                  </a:lnTo>
                  <a:lnTo>
                    <a:pt x="96" y="1283"/>
                  </a:lnTo>
                  <a:lnTo>
                    <a:pt x="24" y="1545"/>
                  </a:lnTo>
                  <a:lnTo>
                    <a:pt x="1" y="1782"/>
                  </a:lnTo>
                  <a:lnTo>
                    <a:pt x="24" y="2044"/>
                  </a:lnTo>
                  <a:lnTo>
                    <a:pt x="96" y="2281"/>
                  </a:lnTo>
                  <a:lnTo>
                    <a:pt x="143" y="2376"/>
                  </a:lnTo>
                  <a:lnTo>
                    <a:pt x="214" y="2471"/>
                  </a:lnTo>
                  <a:lnTo>
                    <a:pt x="286" y="2566"/>
                  </a:lnTo>
                  <a:lnTo>
                    <a:pt x="381" y="2661"/>
                  </a:lnTo>
                  <a:lnTo>
                    <a:pt x="499" y="2756"/>
                  </a:lnTo>
                  <a:lnTo>
                    <a:pt x="618" y="2804"/>
                  </a:lnTo>
                  <a:lnTo>
                    <a:pt x="761" y="2875"/>
                  </a:lnTo>
                  <a:lnTo>
                    <a:pt x="903" y="2922"/>
                  </a:lnTo>
                  <a:lnTo>
                    <a:pt x="1093" y="2970"/>
                  </a:lnTo>
                  <a:lnTo>
                    <a:pt x="1259" y="2970"/>
                  </a:lnTo>
                  <a:lnTo>
                    <a:pt x="1450" y="2946"/>
                  </a:lnTo>
                  <a:lnTo>
                    <a:pt x="1640" y="2922"/>
                  </a:lnTo>
                  <a:lnTo>
                    <a:pt x="1806" y="2875"/>
                  </a:lnTo>
                  <a:lnTo>
                    <a:pt x="1972" y="2804"/>
                  </a:lnTo>
                  <a:lnTo>
                    <a:pt x="2138" y="2709"/>
                  </a:lnTo>
                  <a:lnTo>
                    <a:pt x="2281" y="2590"/>
                  </a:lnTo>
                  <a:lnTo>
                    <a:pt x="2447" y="2447"/>
                  </a:lnTo>
                  <a:lnTo>
                    <a:pt x="2590" y="2281"/>
                  </a:lnTo>
                  <a:lnTo>
                    <a:pt x="2708" y="2091"/>
                  </a:lnTo>
                  <a:lnTo>
                    <a:pt x="2803" y="1901"/>
                  </a:lnTo>
                  <a:lnTo>
                    <a:pt x="2851" y="1687"/>
                  </a:lnTo>
                  <a:lnTo>
                    <a:pt x="2898" y="1473"/>
                  </a:lnTo>
                  <a:lnTo>
                    <a:pt x="2898" y="1260"/>
                  </a:lnTo>
                  <a:lnTo>
                    <a:pt x="2875" y="1046"/>
                  </a:lnTo>
                  <a:lnTo>
                    <a:pt x="2827" y="832"/>
                  </a:lnTo>
                  <a:lnTo>
                    <a:pt x="2732" y="642"/>
                  </a:lnTo>
                  <a:lnTo>
                    <a:pt x="2613" y="476"/>
                  </a:lnTo>
                  <a:lnTo>
                    <a:pt x="2447" y="310"/>
                  </a:lnTo>
                  <a:lnTo>
                    <a:pt x="2281" y="191"/>
                  </a:lnTo>
                  <a:lnTo>
                    <a:pt x="2091" y="72"/>
                  </a:lnTo>
                  <a:lnTo>
                    <a:pt x="1877" y="24"/>
                  </a:lnTo>
                  <a:lnTo>
                    <a:pt x="1663" y="1"/>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1"/>
            <p:cNvSpPr/>
            <p:nvPr/>
          </p:nvSpPr>
          <p:spPr>
            <a:xfrm>
              <a:off x="6763075" y="2576600"/>
              <a:ext cx="74250" cy="77225"/>
            </a:xfrm>
            <a:custGeom>
              <a:avLst/>
              <a:gdLst/>
              <a:ahLst/>
              <a:cxnLst/>
              <a:rect l="l" t="t" r="r" b="b"/>
              <a:pathLst>
                <a:path w="2970" h="3089" extrusionOk="0">
                  <a:moveTo>
                    <a:pt x="1450" y="1"/>
                  </a:moveTo>
                  <a:lnTo>
                    <a:pt x="1165" y="48"/>
                  </a:lnTo>
                  <a:lnTo>
                    <a:pt x="880" y="143"/>
                  </a:lnTo>
                  <a:lnTo>
                    <a:pt x="642" y="262"/>
                  </a:lnTo>
                  <a:lnTo>
                    <a:pt x="523" y="357"/>
                  </a:lnTo>
                  <a:lnTo>
                    <a:pt x="405" y="452"/>
                  </a:lnTo>
                  <a:lnTo>
                    <a:pt x="310" y="571"/>
                  </a:lnTo>
                  <a:lnTo>
                    <a:pt x="238" y="690"/>
                  </a:lnTo>
                  <a:lnTo>
                    <a:pt x="167" y="832"/>
                  </a:lnTo>
                  <a:lnTo>
                    <a:pt x="96" y="975"/>
                  </a:lnTo>
                  <a:lnTo>
                    <a:pt x="48" y="1141"/>
                  </a:lnTo>
                  <a:lnTo>
                    <a:pt x="25" y="1307"/>
                  </a:lnTo>
                  <a:lnTo>
                    <a:pt x="1" y="1497"/>
                  </a:lnTo>
                  <a:lnTo>
                    <a:pt x="1" y="1711"/>
                  </a:lnTo>
                  <a:lnTo>
                    <a:pt x="48" y="1972"/>
                  </a:lnTo>
                  <a:lnTo>
                    <a:pt x="143" y="2210"/>
                  </a:lnTo>
                  <a:lnTo>
                    <a:pt x="286" y="2447"/>
                  </a:lnTo>
                  <a:lnTo>
                    <a:pt x="452" y="2637"/>
                  </a:lnTo>
                  <a:lnTo>
                    <a:pt x="642" y="2804"/>
                  </a:lnTo>
                  <a:lnTo>
                    <a:pt x="880" y="2946"/>
                  </a:lnTo>
                  <a:lnTo>
                    <a:pt x="1117" y="3041"/>
                  </a:lnTo>
                  <a:lnTo>
                    <a:pt x="1379" y="3089"/>
                  </a:lnTo>
                  <a:lnTo>
                    <a:pt x="1545" y="3089"/>
                  </a:lnTo>
                  <a:lnTo>
                    <a:pt x="1687" y="3065"/>
                  </a:lnTo>
                  <a:lnTo>
                    <a:pt x="1830" y="3017"/>
                  </a:lnTo>
                  <a:lnTo>
                    <a:pt x="1972" y="2970"/>
                  </a:lnTo>
                  <a:lnTo>
                    <a:pt x="2115" y="2922"/>
                  </a:lnTo>
                  <a:lnTo>
                    <a:pt x="2234" y="2827"/>
                  </a:lnTo>
                  <a:lnTo>
                    <a:pt x="2495" y="2637"/>
                  </a:lnTo>
                  <a:lnTo>
                    <a:pt x="2685" y="2424"/>
                  </a:lnTo>
                  <a:lnTo>
                    <a:pt x="2756" y="2281"/>
                  </a:lnTo>
                  <a:lnTo>
                    <a:pt x="2827" y="2162"/>
                  </a:lnTo>
                  <a:lnTo>
                    <a:pt x="2899" y="2020"/>
                  </a:lnTo>
                  <a:lnTo>
                    <a:pt x="2946" y="1877"/>
                  </a:lnTo>
                  <a:lnTo>
                    <a:pt x="2970" y="1711"/>
                  </a:lnTo>
                  <a:lnTo>
                    <a:pt x="2970" y="1568"/>
                  </a:lnTo>
                  <a:lnTo>
                    <a:pt x="2970" y="1378"/>
                  </a:lnTo>
                  <a:lnTo>
                    <a:pt x="2946" y="1188"/>
                  </a:lnTo>
                  <a:lnTo>
                    <a:pt x="2899" y="1022"/>
                  </a:lnTo>
                  <a:lnTo>
                    <a:pt x="2851" y="880"/>
                  </a:lnTo>
                  <a:lnTo>
                    <a:pt x="2780" y="737"/>
                  </a:lnTo>
                  <a:lnTo>
                    <a:pt x="2685" y="595"/>
                  </a:lnTo>
                  <a:lnTo>
                    <a:pt x="2590" y="476"/>
                  </a:lnTo>
                  <a:lnTo>
                    <a:pt x="2495" y="381"/>
                  </a:lnTo>
                  <a:lnTo>
                    <a:pt x="2376" y="286"/>
                  </a:lnTo>
                  <a:lnTo>
                    <a:pt x="2257" y="215"/>
                  </a:lnTo>
                  <a:lnTo>
                    <a:pt x="1996" y="96"/>
                  </a:lnTo>
                  <a:lnTo>
                    <a:pt x="1735" y="25"/>
                  </a:lnTo>
                  <a:lnTo>
                    <a:pt x="1450" y="1"/>
                  </a:lnTo>
                  <a:close/>
                </a:path>
              </a:pathLst>
            </a:custGeom>
            <a:solidFill>
              <a:srgbClr val="25C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1"/>
            <p:cNvSpPr/>
            <p:nvPr/>
          </p:nvSpPr>
          <p:spPr>
            <a:xfrm>
              <a:off x="6665700" y="2656775"/>
              <a:ext cx="81375" cy="70100"/>
            </a:xfrm>
            <a:custGeom>
              <a:avLst/>
              <a:gdLst/>
              <a:ahLst/>
              <a:cxnLst/>
              <a:rect l="l" t="t" r="r" b="b"/>
              <a:pathLst>
                <a:path w="3255" h="2804" extrusionOk="0">
                  <a:moveTo>
                    <a:pt x="1829" y="0"/>
                  </a:moveTo>
                  <a:lnTo>
                    <a:pt x="1568" y="24"/>
                  </a:lnTo>
                  <a:lnTo>
                    <a:pt x="1331" y="72"/>
                  </a:lnTo>
                  <a:lnTo>
                    <a:pt x="1093" y="143"/>
                  </a:lnTo>
                  <a:lnTo>
                    <a:pt x="855" y="238"/>
                  </a:lnTo>
                  <a:lnTo>
                    <a:pt x="642" y="357"/>
                  </a:lnTo>
                  <a:lnTo>
                    <a:pt x="452" y="499"/>
                  </a:lnTo>
                  <a:lnTo>
                    <a:pt x="285" y="666"/>
                  </a:lnTo>
                  <a:lnTo>
                    <a:pt x="143" y="856"/>
                  </a:lnTo>
                  <a:lnTo>
                    <a:pt x="48" y="1069"/>
                  </a:lnTo>
                  <a:lnTo>
                    <a:pt x="24" y="1212"/>
                  </a:lnTo>
                  <a:lnTo>
                    <a:pt x="0" y="1331"/>
                  </a:lnTo>
                  <a:lnTo>
                    <a:pt x="0" y="1473"/>
                  </a:lnTo>
                  <a:lnTo>
                    <a:pt x="24" y="1616"/>
                  </a:lnTo>
                  <a:lnTo>
                    <a:pt x="48" y="1758"/>
                  </a:lnTo>
                  <a:lnTo>
                    <a:pt x="95" y="1901"/>
                  </a:lnTo>
                  <a:lnTo>
                    <a:pt x="167" y="2019"/>
                  </a:lnTo>
                  <a:lnTo>
                    <a:pt x="238" y="2138"/>
                  </a:lnTo>
                  <a:lnTo>
                    <a:pt x="333" y="2257"/>
                  </a:lnTo>
                  <a:lnTo>
                    <a:pt x="428" y="2352"/>
                  </a:lnTo>
                  <a:lnTo>
                    <a:pt x="642" y="2518"/>
                  </a:lnTo>
                  <a:lnTo>
                    <a:pt x="903" y="2661"/>
                  </a:lnTo>
                  <a:lnTo>
                    <a:pt x="1164" y="2756"/>
                  </a:lnTo>
                  <a:lnTo>
                    <a:pt x="1378" y="2780"/>
                  </a:lnTo>
                  <a:lnTo>
                    <a:pt x="1592" y="2803"/>
                  </a:lnTo>
                  <a:lnTo>
                    <a:pt x="1829" y="2780"/>
                  </a:lnTo>
                  <a:lnTo>
                    <a:pt x="2019" y="2756"/>
                  </a:lnTo>
                  <a:lnTo>
                    <a:pt x="2233" y="2685"/>
                  </a:lnTo>
                  <a:lnTo>
                    <a:pt x="2423" y="2613"/>
                  </a:lnTo>
                  <a:lnTo>
                    <a:pt x="2613" y="2495"/>
                  </a:lnTo>
                  <a:lnTo>
                    <a:pt x="2779" y="2352"/>
                  </a:lnTo>
                  <a:lnTo>
                    <a:pt x="2922" y="2209"/>
                  </a:lnTo>
                  <a:lnTo>
                    <a:pt x="3065" y="2019"/>
                  </a:lnTo>
                  <a:lnTo>
                    <a:pt x="3160" y="1829"/>
                  </a:lnTo>
                  <a:lnTo>
                    <a:pt x="3207" y="1616"/>
                  </a:lnTo>
                  <a:lnTo>
                    <a:pt x="3255" y="1402"/>
                  </a:lnTo>
                  <a:lnTo>
                    <a:pt x="3255" y="1188"/>
                  </a:lnTo>
                  <a:lnTo>
                    <a:pt x="3231" y="974"/>
                  </a:lnTo>
                  <a:lnTo>
                    <a:pt x="3160" y="784"/>
                  </a:lnTo>
                  <a:lnTo>
                    <a:pt x="3065" y="571"/>
                  </a:lnTo>
                  <a:lnTo>
                    <a:pt x="2898" y="381"/>
                  </a:lnTo>
                  <a:lnTo>
                    <a:pt x="2732" y="238"/>
                  </a:lnTo>
                  <a:lnTo>
                    <a:pt x="2518" y="119"/>
                  </a:lnTo>
                  <a:lnTo>
                    <a:pt x="2304" y="48"/>
                  </a:lnTo>
                  <a:lnTo>
                    <a:pt x="2067" y="24"/>
                  </a:lnTo>
                  <a:lnTo>
                    <a:pt x="1829"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1"/>
            <p:cNvSpPr/>
            <p:nvPr/>
          </p:nvSpPr>
          <p:spPr>
            <a:xfrm>
              <a:off x="6547525" y="2678150"/>
              <a:ext cx="67725" cy="59400"/>
            </a:xfrm>
            <a:custGeom>
              <a:avLst/>
              <a:gdLst/>
              <a:ahLst/>
              <a:cxnLst/>
              <a:rect l="l" t="t" r="r" b="b"/>
              <a:pathLst>
                <a:path w="2709" h="2376" extrusionOk="0">
                  <a:moveTo>
                    <a:pt x="1711" y="1"/>
                  </a:moveTo>
                  <a:lnTo>
                    <a:pt x="1473" y="24"/>
                  </a:lnTo>
                  <a:lnTo>
                    <a:pt x="1236" y="72"/>
                  </a:lnTo>
                  <a:lnTo>
                    <a:pt x="761" y="214"/>
                  </a:lnTo>
                  <a:lnTo>
                    <a:pt x="499" y="309"/>
                  </a:lnTo>
                  <a:lnTo>
                    <a:pt x="381" y="357"/>
                  </a:lnTo>
                  <a:lnTo>
                    <a:pt x="262" y="452"/>
                  </a:lnTo>
                  <a:lnTo>
                    <a:pt x="143" y="571"/>
                  </a:lnTo>
                  <a:lnTo>
                    <a:pt x="72" y="737"/>
                  </a:lnTo>
                  <a:lnTo>
                    <a:pt x="24" y="927"/>
                  </a:lnTo>
                  <a:lnTo>
                    <a:pt x="0" y="1117"/>
                  </a:lnTo>
                  <a:lnTo>
                    <a:pt x="24" y="1307"/>
                  </a:lnTo>
                  <a:lnTo>
                    <a:pt x="72" y="1497"/>
                  </a:lnTo>
                  <a:lnTo>
                    <a:pt x="143" y="1663"/>
                  </a:lnTo>
                  <a:lnTo>
                    <a:pt x="262" y="1806"/>
                  </a:lnTo>
                  <a:lnTo>
                    <a:pt x="476" y="1996"/>
                  </a:lnTo>
                  <a:lnTo>
                    <a:pt x="737" y="2162"/>
                  </a:lnTo>
                  <a:lnTo>
                    <a:pt x="998" y="2281"/>
                  </a:lnTo>
                  <a:lnTo>
                    <a:pt x="1283" y="2352"/>
                  </a:lnTo>
                  <a:lnTo>
                    <a:pt x="1449" y="2376"/>
                  </a:lnTo>
                  <a:lnTo>
                    <a:pt x="1592" y="2376"/>
                  </a:lnTo>
                  <a:lnTo>
                    <a:pt x="1734" y="2352"/>
                  </a:lnTo>
                  <a:lnTo>
                    <a:pt x="1877" y="2328"/>
                  </a:lnTo>
                  <a:lnTo>
                    <a:pt x="2020" y="2281"/>
                  </a:lnTo>
                  <a:lnTo>
                    <a:pt x="2162" y="2233"/>
                  </a:lnTo>
                  <a:lnTo>
                    <a:pt x="2281" y="2138"/>
                  </a:lnTo>
                  <a:lnTo>
                    <a:pt x="2400" y="2043"/>
                  </a:lnTo>
                  <a:lnTo>
                    <a:pt x="2518" y="1901"/>
                  </a:lnTo>
                  <a:lnTo>
                    <a:pt x="2613" y="1687"/>
                  </a:lnTo>
                  <a:lnTo>
                    <a:pt x="2685" y="1473"/>
                  </a:lnTo>
                  <a:lnTo>
                    <a:pt x="2708" y="1236"/>
                  </a:lnTo>
                  <a:lnTo>
                    <a:pt x="2708" y="1022"/>
                  </a:lnTo>
                  <a:lnTo>
                    <a:pt x="2685" y="784"/>
                  </a:lnTo>
                  <a:lnTo>
                    <a:pt x="2613" y="571"/>
                  </a:lnTo>
                  <a:lnTo>
                    <a:pt x="2518" y="381"/>
                  </a:lnTo>
                  <a:lnTo>
                    <a:pt x="2447" y="286"/>
                  </a:lnTo>
                  <a:lnTo>
                    <a:pt x="2352" y="214"/>
                  </a:lnTo>
                  <a:lnTo>
                    <a:pt x="2257" y="143"/>
                  </a:lnTo>
                  <a:lnTo>
                    <a:pt x="2162" y="96"/>
                  </a:lnTo>
                  <a:lnTo>
                    <a:pt x="1948" y="24"/>
                  </a:lnTo>
                  <a:lnTo>
                    <a:pt x="1711" y="1"/>
                  </a:lnTo>
                  <a:close/>
                </a:path>
              </a:pathLst>
            </a:custGeom>
            <a:solidFill>
              <a:srgbClr val="8F6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31"/>
          <p:cNvGrpSpPr/>
          <p:nvPr/>
        </p:nvGrpSpPr>
        <p:grpSpPr>
          <a:xfrm rot="2368234">
            <a:off x="4467842" y="4242101"/>
            <a:ext cx="924317" cy="867051"/>
            <a:chOff x="5100975" y="739900"/>
            <a:chExt cx="671050" cy="629475"/>
          </a:xfrm>
        </p:grpSpPr>
        <p:sp>
          <p:nvSpPr>
            <p:cNvPr id="1999" name="Google Shape;1999;p31"/>
            <p:cNvSpPr/>
            <p:nvPr/>
          </p:nvSpPr>
          <p:spPr>
            <a:xfrm>
              <a:off x="5100975" y="739900"/>
              <a:ext cx="671050" cy="629475"/>
            </a:xfrm>
            <a:custGeom>
              <a:avLst/>
              <a:gdLst/>
              <a:ahLst/>
              <a:cxnLst/>
              <a:rect l="l" t="t" r="r" b="b"/>
              <a:pathLst>
                <a:path w="26842" h="25179" extrusionOk="0">
                  <a:moveTo>
                    <a:pt x="19596" y="0"/>
                  </a:moveTo>
                  <a:lnTo>
                    <a:pt x="19406" y="24"/>
                  </a:lnTo>
                  <a:lnTo>
                    <a:pt x="19216" y="72"/>
                  </a:lnTo>
                  <a:lnTo>
                    <a:pt x="19050" y="119"/>
                  </a:lnTo>
                  <a:lnTo>
                    <a:pt x="18884" y="190"/>
                  </a:lnTo>
                  <a:lnTo>
                    <a:pt x="18599" y="357"/>
                  </a:lnTo>
                  <a:lnTo>
                    <a:pt x="18337" y="547"/>
                  </a:lnTo>
                  <a:lnTo>
                    <a:pt x="18124" y="713"/>
                  </a:lnTo>
                  <a:lnTo>
                    <a:pt x="17815" y="951"/>
                  </a:lnTo>
                  <a:lnTo>
                    <a:pt x="17150" y="1473"/>
                  </a:lnTo>
                  <a:lnTo>
                    <a:pt x="16817" y="1734"/>
                  </a:lnTo>
                  <a:lnTo>
                    <a:pt x="14656" y="3635"/>
                  </a:lnTo>
                  <a:lnTo>
                    <a:pt x="14442" y="3848"/>
                  </a:lnTo>
                  <a:lnTo>
                    <a:pt x="14109" y="4205"/>
                  </a:lnTo>
                  <a:lnTo>
                    <a:pt x="13492" y="4822"/>
                  </a:lnTo>
                  <a:lnTo>
                    <a:pt x="12732" y="5582"/>
                  </a:lnTo>
                  <a:lnTo>
                    <a:pt x="12352" y="5986"/>
                  </a:lnTo>
                  <a:lnTo>
                    <a:pt x="11972" y="6390"/>
                  </a:lnTo>
                  <a:lnTo>
                    <a:pt x="11805" y="6604"/>
                  </a:lnTo>
                  <a:lnTo>
                    <a:pt x="11663" y="6818"/>
                  </a:lnTo>
                  <a:lnTo>
                    <a:pt x="11402" y="7245"/>
                  </a:lnTo>
                  <a:lnTo>
                    <a:pt x="11212" y="7649"/>
                  </a:lnTo>
                  <a:lnTo>
                    <a:pt x="11045" y="8053"/>
                  </a:lnTo>
                  <a:lnTo>
                    <a:pt x="10903" y="8385"/>
                  </a:lnTo>
                  <a:lnTo>
                    <a:pt x="10784" y="8670"/>
                  </a:lnTo>
                  <a:lnTo>
                    <a:pt x="10641" y="8908"/>
                  </a:lnTo>
                  <a:lnTo>
                    <a:pt x="10475" y="9122"/>
                  </a:lnTo>
                  <a:lnTo>
                    <a:pt x="10428" y="9145"/>
                  </a:lnTo>
                  <a:lnTo>
                    <a:pt x="10238" y="9288"/>
                  </a:lnTo>
                  <a:lnTo>
                    <a:pt x="10024" y="9407"/>
                  </a:lnTo>
                  <a:lnTo>
                    <a:pt x="9763" y="9502"/>
                  </a:lnTo>
                  <a:lnTo>
                    <a:pt x="9478" y="9573"/>
                  </a:lnTo>
                  <a:lnTo>
                    <a:pt x="9145" y="9644"/>
                  </a:lnTo>
                  <a:lnTo>
                    <a:pt x="8812" y="9715"/>
                  </a:lnTo>
                  <a:lnTo>
                    <a:pt x="8504" y="9810"/>
                  </a:lnTo>
                  <a:lnTo>
                    <a:pt x="8195" y="9929"/>
                  </a:lnTo>
                  <a:lnTo>
                    <a:pt x="7910" y="10048"/>
                  </a:lnTo>
                  <a:lnTo>
                    <a:pt x="7649" y="10214"/>
                  </a:lnTo>
                  <a:lnTo>
                    <a:pt x="7364" y="10357"/>
                  </a:lnTo>
                  <a:lnTo>
                    <a:pt x="7126" y="10547"/>
                  </a:lnTo>
                  <a:lnTo>
                    <a:pt x="6366" y="11093"/>
                  </a:lnTo>
                  <a:lnTo>
                    <a:pt x="5653" y="11663"/>
                  </a:lnTo>
                  <a:lnTo>
                    <a:pt x="4964" y="12233"/>
                  </a:lnTo>
                  <a:lnTo>
                    <a:pt x="4608" y="12471"/>
                  </a:lnTo>
                  <a:lnTo>
                    <a:pt x="4394" y="12637"/>
                  </a:lnTo>
                  <a:lnTo>
                    <a:pt x="2185" y="14561"/>
                  </a:lnTo>
                  <a:lnTo>
                    <a:pt x="2138" y="14609"/>
                  </a:lnTo>
                  <a:lnTo>
                    <a:pt x="1829" y="1491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872" y="22447"/>
                  </a:lnTo>
                  <a:lnTo>
                    <a:pt x="4394" y="22756"/>
                  </a:lnTo>
                  <a:lnTo>
                    <a:pt x="4347" y="23065"/>
                  </a:lnTo>
                  <a:lnTo>
                    <a:pt x="4323" y="23350"/>
                  </a:lnTo>
                  <a:lnTo>
                    <a:pt x="4323" y="23611"/>
                  </a:lnTo>
                  <a:lnTo>
                    <a:pt x="4371" y="23849"/>
                  </a:lnTo>
                  <a:lnTo>
                    <a:pt x="4418" y="24086"/>
                  </a:lnTo>
                  <a:lnTo>
                    <a:pt x="4537" y="24300"/>
                  </a:lnTo>
                  <a:lnTo>
                    <a:pt x="4656" y="24514"/>
                  </a:lnTo>
                  <a:lnTo>
                    <a:pt x="4846" y="24680"/>
                  </a:lnTo>
                  <a:lnTo>
                    <a:pt x="5036" y="24822"/>
                  </a:lnTo>
                  <a:lnTo>
                    <a:pt x="5250" y="24941"/>
                  </a:lnTo>
                  <a:lnTo>
                    <a:pt x="5463" y="25036"/>
                  </a:lnTo>
                  <a:lnTo>
                    <a:pt x="5701" y="25107"/>
                  </a:lnTo>
                  <a:lnTo>
                    <a:pt x="5938" y="25155"/>
                  </a:lnTo>
                  <a:lnTo>
                    <a:pt x="6200"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385" y="24442"/>
                  </a:lnTo>
                  <a:lnTo>
                    <a:pt x="8480" y="24347"/>
                  </a:lnTo>
                  <a:lnTo>
                    <a:pt x="8575" y="24205"/>
                  </a:lnTo>
                  <a:lnTo>
                    <a:pt x="8622" y="24086"/>
                  </a:lnTo>
                  <a:lnTo>
                    <a:pt x="8670" y="23991"/>
                  </a:lnTo>
                  <a:lnTo>
                    <a:pt x="8717" y="23825"/>
                  </a:lnTo>
                  <a:lnTo>
                    <a:pt x="8836" y="23255"/>
                  </a:lnTo>
                  <a:lnTo>
                    <a:pt x="9335" y="23017"/>
                  </a:lnTo>
                  <a:lnTo>
                    <a:pt x="9810" y="22685"/>
                  </a:lnTo>
                  <a:lnTo>
                    <a:pt x="10784" y="22043"/>
                  </a:lnTo>
                  <a:lnTo>
                    <a:pt x="11307" y="21687"/>
                  </a:lnTo>
                  <a:lnTo>
                    <a:pt x="12494" y="20642"/>
                  </a:lnTo>
                  <a:lnTo>
                    <a:pt x="12803" y="20262"/>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276" y="15036"/>
                  </a:lnTo>
                  <a:lnTo>
                    <a:pt x="14133" y="14490"/>
                  </a:lnTo>
                  <a:lnTo>
                    <a:pt x="13967" y="13967"/>
                  </a:lnTo>
                  <a:lnTo>
                    <a:pt x="13801" y="13468"/>
                  </a:lnTo>
                  <a:lnTo>
                    <a:pt x="13991" y="13255"/>
                  </a:lnTo>
                  <a:lnTo>
                    <a:pt x="14252" y="13065"/>
                  </a:lnTo>
                  <a:lnTo>
                    <a:pt x="14822" y="13350"/>
                  </a:lnTo>
                  <a:lnTo>
                    <a:pt x="15392" y="13611"/>
                  </a:lnTo>
                  <a:lnTo>
                    <a:pt x="15986" y="13848"/>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1212" y="12922"/>
                  </a:lnTo>
                  <a:lnTo>
                    <a:pt x="21544" y="12685"/>
                  </a:lnTo>
                  <a:lnTo>
                    <a:pt x="22732" y="11663"/>
                  </a:lnTo>
                  <a:lnTo>
                    <a:pt x="22779" y="11592"/>
                  </a:lnTo>
                  <a:lnTo>
                    <a:pt x="23112" y="11212"/>
                  </a:lnTo>
                  <a:lnTo>
                    <a:pt x="23444" y="10832"/>
                  </a:lnTo>
                  <a:lnTo>
                    <a:pt x="23777" y="10476"/>
                  </a:lnTo>
                  <a:lnTo>
                    <a:pt x="24014" y="10238"/>
                  </a:lnTo>
                  <a:lnTo>
                    <a:pt x="24228" y="9977"/>
                  </a:lnTo>
                  <a:lnTo>
                    <a:pt x="24418" y="9715"/>
                  </a:lnTo>
                  <a:lnTo>
                    <a:pt x="24584" y="9454"/>
                  </a:lnTo>
                  <a:lnTo>
                    <a:pt x="25178" y="9407"/>
                  </a:lnTo>
                  <a:lnTo>
                    <a:pt x="25321" y="9383"/>
                  </a:lnTo>
                  <a:lnTo>
                    <a:pt x="25416" y="9359"/>
                  </a:lnTo>
                  <a:lnTo>
                    <a:pt x="25582" y="9288"/>
                  </a:lnTo>
                  <a:lnTo>
                    <a:pt x="25748" y="9217"/>
                  </a:lnTo>
                  <a:lnTo>
                    <a:pt x="25891" y="9122"/>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0737" y="214"/>
                  </a:lnTo>
                  <a:lnTo>
                    <a:pt x="20475" y="119"/>
                  </a:lnTo>
                  <a:lnTo>
                    <a:pt x="20238" y="48"/>
                  </a:lnTo>
                  <a:lnTo>
                    <a:pt x="20000" y="24"/>
                  </a:lnTo>
                  <a:lnTo>
                    <a:pt x="19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1"/>
            <p:cNvSpPr/>
            <p:nvPr/>
          </p:nvSpPr>
          <p:spPr>
            <a:xfrm>
              <a:off x="5100975" y="739900"/>
              <a:ext cx="671050" cy="629475"/>
            </a:xfrm>
            <a:custGeom>
              <a:avLst/>
              <a:gdLst/>
              <a:ahLst/>
              <a:cxnLst/>
              <a:rect l="l" t="t" r="r" b="b"/>
              <a:pathLst>
                <a:path w="26842" h="25179" fill="none" extrusionOk="0">
                  <a:moveTo>
                    <a:pt x="4846" y="24680"/>
                  </a:moveTo>
                  <a:lnTo>
                    <a:pt x="4846" y="24680"/>
                  </a:lnTo>
                  <a:lnTo>
                    <a:pt x="5036" y="24822"/>
                  </a:lnTo>
                  <a:lnTo>
                    <a:pt x="5250" y="24941"/>
                  </a:lnTo>
                  <a:lnTo>
                    <a:pt x="5463" y="25036"/>
                  </a:lnTo>
                  <a:lnTo>
                    <a:pt x="5701" y="25107"/>
                  </a:lnTo>
                  <a:lnTo>
                    <a:pt x="5938" y="25155"/>
                  </a:lnTo>
                  <a:lnTo>
                    <a:pt x="6200" y="25179"/>
                  </a:lnTo>
                  <a:lnTo>
                    <a:pt x="6437"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290" y="24561"/>
                  </a:lnTo>
                  <a:lnTo>
                    <a:pt x="8385" y="24442"/>
                  </a:lnTo>
                  <a:lnTo>
                    <a:pt x="8480" y="24347"/>
                  </a:lnTo>
                  <a:lnTo>
                    <a:pt x="8575" y="24205"/>
                  </a:lnTo>
                  <a:lnTo>
                    <a:pt x="8622" y="24086"/>
                  </a:lnTo>
                  <a:lnTo>
                    <a:pt x="8622" y="24086"/>
                  </a:lnTo>
                  <a:lnTo>
                    <a:pt x="8670" y="23991"/>
                  </a:lnTo>
                  <a:lnTo>
                    <a:pt x="8717" y="23825"/>
                  </a:lnTo>
                  <a:lnTo>
                    <a:pt x="8836" y="23255"/>
                  </a:lnTo>
                  <a:lnTo>
                    <a:pt x="8836" y="23255"/>
                  </a:lnTo>
                  <a:lnTo>
                    <a:pt x="9335" y="23017"/>
                  </a:lnTo>
                  <a:lnTo>
                    <a:pt x="9810" y="22685"/>
                  </a:lnTo>
                  <a:lnTo>
                    <a:pt x="9810" y="22685"/>
                  </a:lnTo>
                  <a:lnTo>
                    <a:pt x="10784" y="22043"/>
                  </a:lnTo>
                  <a:lnTo>
                    <a:pt x="11307" y="21687"/>
                  </a:lnTo>
                  <a:lnTo>
                    <a:pt x="12494" y="20642"/>
                  </a:lnTo>
                  <a:lnTo>
                    <a:pt x="12803" y="20262"/>
                  </a:lnTo>
                  <a:lnTo>
                    <a:pt x="12803" y="20262"/>
                  </a:lnTo>
                  <a:lnTo>
                    <a:pt x="13397" y="19549"/>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371" y="15582"/>
                  </a:lnTo>
                  <a:lnTo>
                    <a:pt x="14276" y="15036"/>
                  </a:lnTo>
                  <a:lnTo>
                    <a:pt x="14133" y="14490"/>
                  </a:lnTo>
                  <a:lnTo>
                    <a:pt x="13967" y="13967"/>
                  </a:lnTo>
                  <a:lnTo>
                    <a:pt x="13801" y="13468"/>
                  </a:lnTo>
                  <a:lnTo>
                    <a:pt x="13801" y="13468"/>
                  </a:lnTo>
                  <a:lnTo>
                    <a:pt x="13991" y="13255"/>
                  </a:lnTo>
                  <a:lnTo>
                    <a:pt x="13991" y="13255"/>
                  </a:lnTo>
                  <a:lnTo>
                    <a:pt x="14252" y="13065"/>
                  </a:lnTo>
                  <a:lnTo>
                    <a:pt x="14252" y="13065"/>
                  </a:lnTo>
                  <a:lnTo>
                    <a:pt x="14822" y="13350"/>
                  </a:lnTo>
                  <a:lnTo>
                    <a:pt x="15392" y="13611"/>
                  </a:lnTo>
                  <a:lnTo>
                    <a:pt x="15986" y="13848"/>
                  </a:lnTo>
                  <a:lnTo>
                    <a:pt x="16580" y="14015"/>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0618" y="13302"/>
                  </a:lnTo>
                  <a:lnTo>
                    <a:pt x="21212" y="12922"/>
                  </a:lnTo>
                  <a:lnTo>
                    <a:pt x="21544" y="12685"/>
                  </a:lnTo>
                  <a:lnTo>
                    <a:pt x="22732" y="11663"/>
                  </a:lnTo>
                  <a:lnTo>
                    <a:pt x="22779" y="11592"/>
                  </a:lnTo>
                  <a:lnTo>
                    <a:pt x="22779" y="11592"/>
                  </a:lnTo>
                  <a:lnTo>
                    <a:pt x="23112" y="11212"/>
                  </a:lnTo>
                  <a:lnTo>
                    <a:pt x="23112" y="11212"/>
                  </a:lnTo>
                  <a:lnTo>
                    <a:pt x="23444" y="10832"/>
                  </a:lnTo>
                  <a:lnTo>
                    <a:pt x="23777" y="10476"/>
                  </a:lnTo>
                  <a:lnTo>
                    <a:pt x="23777" y="10476"/>
                  </a:lnTo>
                  <a:lnTo>
                    <a:pt x="24014" y="10238"/>
                  </a:lnTo>
                  <a:lnTo>
                    <a:pt x="24228" y="9977"/>
                  </a:lnTo>
                  <a:lnTo>
                    <a:pt x="24418" y="9715"/>
                  </a:lnTo>
                  <a:lnTo>
                    <a:pt x="24584" y="9454"/>
                  </a:lnTo>
                  <a:lnTo>
                    <a:pt x="24584" y="9454"/>
                  </a:lnTo>
                  <a:lnTo>
                    <a:pt x="25178" y="9407"/>
                  </a:lnTo>
                  <a:lnTo>
                    <a:pt x="25321" y="9383"/>
                  </a:lnTo>
                  <a:lnTo>
                    <a:pt x="25416" y="9359"/>
                  </a:lnTo>
                  <a:lnTo>
                    <a:pt x="25416" y="9359"/>
                  </a:lnTo>
                  <a:lnTo>
                    <a:pt x="25582" y="9288"/>
                  </a:lnTo>
                  <a:lnTo>
                    <a:pt x="25748" y="9217"/>
                  </a:lnTo>
                  <a:lnTo>
                    <a:pt x="25891" y="9122"/>
                  </a:lnTo>
                  <a:lnTo>
                    <a:pt x="26010" y="9003"/>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1022" y="333"/>
                  </a:lnTo>
                  <a:lnTo>
                    <a:pt x="20737" y="214"/>
                  </a:lnTo>
                  <a:lnTo>
                    <a:pt x="20475" y="119"/>
                  </a:lnTo>
                  <a:lnTo>
                    <a:pt x="20238" y="48"/>
                  </a:lnTo>
                  <a:lnTo>
                    <a:pt x="20000" y="24"/>
                  </a:lnTo>
                  <a:lnTo>
                    <a:pt x="19786" y="0"/>
                  </a:lnTo>
                  <a:lnTo>
                    <a:pt x="19596" y="0"/>
                  </a:lnTo>
                  <a:lnTo>
                    <a:pt x="19406" y="24"/>
                  </a:lnTo>
                  <a:lnTo>
                    <a:pt x="19216" y="72"/>
                  </a:lnTo>
                  <a:lnTo>
                    <a:pt x="19050" y="119"/>
                  </a:lnTo>
                  <a:lnTo>
                    <a:pt x="18884" y="190"/>
                  </a:lnTo>
                  <a:lnTo>
                    <a:pt x="18599" y="357"/>
                  </a:lnTo>
                  <a:lnTo>
                    <a:pt x="18337" y="547"/>
                  </a:lnTo>
                  <a:lnTo>
                    <a:pt x="18124" y="713"/>
                  </a:lnTo>
                  <a:lnTo>
                    <a:pt x="18124" y="713"/>
                  </a:lnTo>
                  <a:lnTo>
                    <a:pt x="17815" y="951"/>
                  </a:lnTo>
                  <a:lnTo>
                    <a:pt x="17815" y="951"/>
                  </a:lnTo>
                  <a:lnTo>
                    <a:pt x="17150" y="1473"/>
                  </a:lnTo>
                  <a:lnTo>
                    <a:pt x="16817" y="1734"/>
                  </a:lnTo>
                  <a:lnTo>
                    <a:pt x="14656" y="3635"/>
                  </a:lnTo>
                  <a:lnTo>
                    <a:pt x="14442" y="3848"/>
                  </a:lnTo>
                  <a:lnTo>
                    <a:pt x="14442" y="3848"/>
                  </a:lnTo>
                  <a:lnTo>
                    <a:pt x="14109" y="4205"/>
                  </a:lnTo>
                  <a:lnTo>
                    <a:pt x="14109" y="4205"/>
                  </a:lnTo>
                  <a:lnTo>
                    <a:pt x="13492" y="4822"/>
                  </a:lnTo>
                  <a:lnTo>
                    <a:pt x="13492" y="4822"/>
                  </a:lnTo>
                  <a:lnTo>
                    <a:pt x="12732" y="5582"/>
                  </a:lnTo>
                  <a:lnTo>
                    <a:pt x="12352" y="5986"/>
                  </a:lnTo>
                  <a:lnTo>
                    <a:pt x="11972" y="6390"/>
                  </a:lnTo>
                  <a:lnTo>
                    <a:pt x="11972" y="6390"/>
                  </a:lnTo>
                  <a:lnTo>
                    <a:pt x="11805" y="6604"/>
                  </a:lnTo>
                  <a:lnTo>
                    <a:pt x="11663" y="6818"/>
                  </a:lnTo>
                  <a:lnTo>
                    <a:pt x="11402" y="7245"/>
                  </a:lnTo>
                  <a:lnTo>
                    <a:pt x="11212" y="7649"/>
                  </a:lnTo>
                  <a:lnTo>
                    <a:pt x="11045" y="8053"/>
                  </a:lnTo>
                  <a:lnTo>
                    <a:pt x="11045" y="8053"/>
                  </a:lnTo>
                  <a:lnTo>
                    <a:pt x="10903" y="8385"/>
                  </a:lnTo>
                  <a:lnTo>
                    <a:pt x="10784" y="8670"/>
                  </a:lnTo>
                  <a:lnTo>
                    <a:pt x="10641" y="8908"/>
                  </a:lnTo>
                  <a:lnTo>
                    <a:pt x="10475" y="9122"/>
                  </a:lnTo>
                  <a:lnTo>
                    <a:pt x="10428" y="9145"/>
                  </a:lnTo>
                  <a:lnTo>
                    <a:pt x="10428" y="9145"/>
                  </a:lnTo>
                  <a:lnTo>
                    <a:pt x="10238" y="9288"/>
                  </a:lnTo>
                  <a:lnTo>
                    <a:pt x="10024" y="9407"/>
                  </a:lnTo>
                  <a:lnTo>
                    <a:pt x="9763" y="9502"/>
                  </a:lnTo>
                  <a:lnTo>
                    <a:pt x="9478" y="9573"/>
                  </a:lnTo>
                  <a:lnTo>
                    <a:pt x="9478" y="9573"/>
                  </a:lnTo>
                  <a:lnTo>
                    <a:pt x="9145" y="9644"/>
                  </a:lnTo>
                  <a:lnTo>
                    <a:pt x="8812" y="9715"/>
                  </a:lnTo>
                  <a:lnTo>
                    <a:pt x="8504" y="9810"/>
                  </a:lnTo>
                  <a:lnTo>
                    <a:pt x="8195" y="9929"/>
                  </a:lnTo>
                  <a:lnTo>
                    <a:pt x="7910" y="10048"/>
                  </a:lnTo>
                  <a:lnTo>
                    <a:pt x="7649" y="10214"/>
                  </a:lnTo>
                  <a:lnTo>
                    <a:pt x="7364" y="10357"/>
                  </a:lnTo>
                  <a:lnTo>
                    <a:pt x="7126" y="10547"/>
                  </a:lnTo>
                  <a:lnTo>
                    <a:pt x="7126" y="10547"/>
                  </a:lnTo>
                  <a:lnTo>
                    <a:pt x="6366" y="11093"/>
                  </a:lnTo>
                  <a:lnTo>
                    <a:pt x="5653" y="11663"/>
                  </a:lnTo>
                  <a:lnTo>
                    <a:pt x="5653" y="11663"/>
                  </a:lnTo>
                  <a:lnTo>
                    <a:pt x="4964" y="12233"/>
                  </a:lnTo>
                  <a:lnTo>
                    <a:pt x="4964" y="12233"/>
                  </a:lnTo>
                  <a:lnTo>
                    <a:pt x="4608" y="12471"/>
                  </a:lnTo>
                  <a:lnTo>
                    <a:pt x="4394" y="12637"/>
                  </a:lnTo>
                  <a:lnTo>
                    <a:pt x="2185" y="14561"/>
                  </a:lnTo>
                  <a:lnTo>
                    <a:pt x="2138" y="14609"/>
                  </a:lnTo>
                  <a:lnTo>
                    <a:pt x="2138" y="14609"/>
                  </a:lnTo>
                  <a:lnTo>
                    <a:pt x="1829" y="14917"/>
                  </a:lnTo>
                  <a:lnTo>
                    <a:pt x="1449" y="1529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421" y="22186"/>
                  </a:lnTo>
                  <a:lnTo>
                    <a:pt x="3872" y="22447"/>
                  </a:lnTo>
                  <a:lnTo>
                    <a:pt x="3872" y="22447"/>
                  </a:lnTo>
                  <a:lnTo>
                    <a:pt x="4394" y="22756"/>
                  </a:lnTo>
                  <a:lnTo>
                    <a:pt x="4394" y="22756"/>
                  </a:lnTo>
                  <a:lnTo>
                    <a:pt x="4347" y="23065"/>
                  </a:lnTo>
                  <a:lnTo>
                    <a:pt x="4323" y="23350"/>
                  </a:lnTo>
                  <a:lnTo>
                    <a:pt x="4323" y="23611"/>
                  </a:lnTo>
                  <a:lnTo>
                    <a:pt x="4371" y="23849"/>
                  </a:lnTo>
                  <a:lnTo>
                    <a:pt x="4418" y="24086"/>
                  </a:lnTo>
                  <a:lnTo>
                    <a:pt x="4537" y="24300"/>
                  </a:lnTo>
                  <a:lnTo>
                    <a:pt x="4656" y="24514"/>
                  </a:lnTo>
                  <a:lnTo>
                    <a:pt x="4846" y="246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nvSpPr>
          <p:spPr>
            <a:xfrm>
              <a:off x="5160950" y="896675"/>
              <a:ext cx="578400" cy="346225"/>
            </a:xfrm>
            <a:custGeom>
              <a:avLst/>
              <a:gdLst/>
              <a:ahLst/>
              <a:cxnLst/>
              <a:rect l="l" t="t" r="r" b="b"/>
              <a:pathLst>
                <a:path w="23136" h="13849" extrusionOk="0">
                  <a:moveTo>
                    <a:pt x="22281" y="0"/>
                  </a:move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lnTo>
                    <a:pt x="14775" y="1758"/>
                  </a:lnTo>
                  <a:lnTo>
                    <a:pt x="14252" y="2138"/>
                  </a:lnTo>
                  <a:lnTo>
                    <a:pt x="12661" y="3278"/>
                  </a:lnTo>
                  <a:lnTo>
                    <a:pt x="10523" y="4822"/>
                  </a:lnTo>
                  <a:lnTo>
                    <a:pt x="8100" y="6627"/>
                  </a:lnTo>
                  <a:lnTo>
                    <a:pt x="3302" y="10214"/>
                  </a:lnTo>
                  <a:lnTo>
                    <a:pt x="0" y="12708"/>
                  </a:lnTo>
                  <a:lnTo>
                    <a:pt x="998" y="13848"/>
                  </a:lnTo>
                  <a:lnTo>
                    <a:pt x="3896" y="11497"/>
                  </a:lnTo>
                  <a:lnTo>
                    <a:pt x="8147" y="8100"/>
                  </a:lnTo>
                  <a:lnTo>
                    <a:pt x="12185" y="4870"/>
                  </a:lnTo>
                  <a:lnTo>
                    <a:pt x="13658" y="3729"/>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20570" y="1924"/>
                  </a:lnTo>
                  <a:lnTo>
                    <a:pt x="21924" y="1900"/>
                  </a:lnTo>
                  <a:lnTo>
                    <a:pt x="22399" y="1877"/>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2969" y="71"/>
                  </a:lnTo>
                  <a:lnTo>
                    <a:pt x="22898" y="24"/>
                  </a:lnTo>
                  <a:lnTo>
                    <a:pt x="2263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nvSpPr>
          <p:spPr>
            <a:xfrm>
              <a:off x="5160950" y="896675"/>
              <a:ext cx="578400" cy="346225"/>
            </a:xfrm>
            <a:custGeom>
              <a:avLst/>
              <a:gdLst/>
              <a:ahLst/>
              <a:cxnLst/>
              <a:rect l="l" t="t" r="r" b="b"/>
              <a:pathLst>
                <a:path w="23136" h="13849" fill="none" extrusionOk="0">
                  <a:moveTo>
                    <a:pt x="15107" y="1568"/>
                  </a:moveTo>
                  <a:lnTo>
                    <a:pt x="15107" y="1568"/>
                  </a:lnTo>
                  <a:lnTo>
                    <a:pt x="14775" y="1758"/>
                  </a:lnTo>
                  <a:lnTo>
                    <a:pt x="14252" y="2138"/>
                  </a:lnTo>
                  <a:lnTo>
                    <a:pt x="12661" y="3278"/>
                  </a:lnTo>
                  <a:lnTo>
                    <a:pt x="10523" y="4822"/>
                  </a:lnTo>
                  <a:lnTo>
                    <a:pt x="8100" y="6627"/>
                  </a:lnTo>
                  <a:lnTo>
                    <a:pt x="3302" y="10214"/>
                  </a:lnTo>
                  <a:lnTo>
                    <a:pt x="0" y="12708"/>
                  </a:lnTo>
                  <a:lnTo>
                    <a:pt x="998" y="13848"/>
                  </a:lnTo>
                  <a:lnTo>
                    <a:pt x="998" y="13848"/>
                  </a:lnTo>
                  <a:lnTo>
                    <a:pt x="3896" y="11497"/>
                  </a:lnTo>
                  <a:lnTo>
                    <a:pt x="8147" y="8100"/>
                  </a:lnTo>
                  <a:lnTo>
                    <a:pt x="12185" y="4870"/>
                  </a:lnTo>
                  <a:lnTo>
                    <a:pt x="13658" y="3729"/>
                  </a:lnTo>
                  <a:lnTo>
                    <a:pt x="14490" y="3112"/>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18124" y="1948"/>
                  </a:lnTo>
                  <a:lnTo>
                    <a:pt x="20570" y="1924"/>
                  </a:lnTo>
                  <a:lnTo>
                    <a:pt x="21924" y="1900"/>
                  </a:lnTo>
                  <a:lnTo>
                    <a:pt x="22399" y="1877"/>
                  </a:lnTo>
                  <a:lnTo>
                    <a:pt x="22637" y="1853"/>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3017" y="119"/>
                  </a:lnTo>
                  <a:lnTo>
                    <a:pt x="22969" y="71"/>
                  </a:lnTo>
                  <a:lnTo>
                    <a:pt x="22898" y="24"/>
                  </a:lnTo>
                  <a:lnTo>
                    <a:pt x="22637" y="0"/>
                  </a:lnTo>
                  <a:lnTo>
                    <a:pt x="22281" y="0"/>
                  </a:ln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nvSpPr>
          <p:spPr>
            <a:xfrm>
              <a:off x="5241700" y="804625"/>
              <a:ext cx="410950" cy="532700"/>
            </a:xfrm>
            <a:custGeom>
              <a:avLst/>
              <a:gdLst/>
              <a:ahLst/>
              <a:cxnLst/>
              <a:rect l="l" t="t" r="r" b="b"/>
              <a:pathLst>
                <a:path w="16438" h="21308" extrusionOk="0">
                  <a:moveTo>
                    <a:pt x="15440" y="0"/>
                  </a:moveTo>
                  <a:lnTo>
                    <a:pt x="12495" y="3017"/>
                  </a:lnTo>
                  <a:lnTo>
                    <a:pt x="8338" y="7293"/>
                  </a:lnTo>
                  <a:lnTo>
                    <a:pt x="6271" y="9430"/>
                  </a:lnTo>
                  <a:lnTo>
                    <a:pt x="4514" y="11283"/>
                  </a:lnTo>
                  <a:lnTo>
                    <a:pt x="3183" y="12685"/>
                  </a:lnTo>
                  <a:lnTo>
                    <a:pt x="2780" y="13160"/>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77" y="20713"/>
                  </a:lnTo>
                  <a:lnTo>
                    <a:pt x="1972" y="20262"/>
                  </a:lnTo>
                  <a:lnTo>
                    <a:pt x="2162" y="18908"/>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846" y="12305"/>
                  </a:lnTo>
                  <a:lnTo>
                    <a:pt x="6129" y="11046"/>
                  </a:lnTo>
                  <a:lnTo>
                    <a:pt x="9787" y="7530"/>
                  </a:lnTo>
                  <a:lnTo>
                    <a:pt x="13682" y="3801"/>
                  </a:lnTo>
                  <a:lnTo>
                    <a:pt x="16438" y="1164"/>
                  </a:lnTo>
                  <a:lnTo>
                    <a:pt x="15440"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nvSpPr>
          <p:spPr>
            <a:xfrm>
              <a:off x="5241700" y="804625"/>
              <a:ext cx="410950" cy="532700"/>
            </a:xfrm>
            <a:custGeom>
              <a:avLst/>
              <a:gdLst/>
              <a:ahLst/>
              <a:cxnLst/>
              <a:rect l="l" t="t" r="r" b="b"/>
              <a:pathLst>
                <a:path w="16438" h="21308" fill="none" extrusionOk="0">
                  <a:moveTo>
                    <a:pt x="15440" y="0"/>
                  </a:moveTo>
                  <a:lnTo>
                    <a:pt x="15440" y="0"/>
                  </a:lnTo>
                  <a:lnTo>
                    <a:pt x="12495" y="3017"/>
                  </a:lnTo>
                  <a:lnTo>
                    <a:pt x="8338" y="7293"/>
                  </a:lnTo>
                  <a:lnTo>
                    <a:pt x="6271" y="9430"/>
                  </a:lnTo>
                  <a:lnTo>
                    <a:pt x="4514" y="11283"/>
                  </a:lnTo>
                  <a:lnTo>
                    <a:pt x="3183" y="12685"/>
                  </a:lnTo>
                  <a:lnTo>
                    <a:pt x="2780" y="13160"/>
                  </a:lnTo>
                  <a:lnTo>
                    <a:pt x="2542" y="13445"/>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30" y="20951"/>
                  </a:lnTo>
                  <a:lnTo>
                    <a:pt x="1877" y="20713"/>
                  </a:lnTo>
                  <a:lnTo>
                    <a:pt x="1972" y="20262"/>
                  </a:lnTo>
                  <a:lnTo>
                    <a:pt x="2162" y="18908"/>
                  </a:lnTo>
                  <a:lnTo>
                    <a:pt x="2518" y="16485"/>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134" y="13041"/>
                  </a:lnTo>
                  <a:lnTo>
                    <a:pt x="4846" y="12305"/>
                  </a:lnTo>
                  <a:lnTo>
                    <a:pt x="6129" y="11046"/>
                  </a:lnTo>
                  <a:lnTo>
                    <a:pt x="9787" y="7530"/>
                  </a:lnTo>
                  <a:lnTo>
                    <a:pt x="13682" y="3801"/>
                  </a:lnTo>
                  <a:lnTo>
                    <a:pt x="16438" y="1164"/>
                  </a:lnTo>
                  <a:lnTo>
                    <a:pt x="154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1"/>
            <p:cNvSpPr/>
            <p:nvPr/>
          </p:nvSpPr>
          <p:spPr>
            <a:xfrm>
              <a:off x="5164500" y="1039175"/>
              <a:ext cx="252400" cy="241725"/>
            </a:xfrm>
            <a:custGeom>
              <a:avLst/>
              <a:gdLst/>
              <a:ahLst/>
              <a:cxnLst/>
              <a:rect l="l" t="t" r="r" b="b"/>
              <a:pathLst>
                <a:path w="10096" h="9669" extrusionOk="0">
                  <a:moveTo>
                    <a:pt x="7055" y="1"/>
                  </a:moveTo>
                  <a:lnTo>
                    <a:pt x="6865" y="25"/>
                  </a:lnTo>
                  <a:lnTo>
                    <a:pt x="6699" y="48"/>
                  </a:lnTo>
                  <a:lnTo>
                    <a:pt x="6343" y="143"/>
                  </a:lnTo>
                  <a:lnTo>
                    <a:pt x="5963" y="286"/>
                  </a:lnTo>
                  <a:lnTo>
                    <a:pt x="5583" y="500"/>
                  </a:lnTo>
                  <a:lnTo>
                    <a:pt x="4894" y="951"/>
                  </a:lnTo>
                  <a:lnTo>
                    <a:pt x="4229" y="1426"/>
                  </a:lnTo>
                  <a:lnTo>
                    <a:pt x="3564" y="1901"/>
                  </a:lnTo>
                  <a:lnTo>
                    <a:pt x="2946" y="2400"/>
                  </a:lnTo>
                  <a:lnTo>
                    <a:pt x="2305" y="2946"/>
                  </a:lnTo>
                  <a:lnTo>
                    <a:pt x="1711" y="3493"/>
                  </a:lnTo>
                  <a:lnTo>
                    <a:pt x="1117" y="4063"/>
                  </a:lnTo>
                  <a:lnTo>
                    <a:pt x="547" y="4633"/>
                  </a:lnTo>
                  <a:lnTo>
                    <a:pt x="333" y="4894"/>
                  </a:lnTo>
                  <a:lnTo>
                    <a:pt x="191" y="5155"/>
                  </a:lnTo>
                  <a:lnTo>
                    <a:pt x="72" y="5417"/>
                  </a:lnTo>
                  <a:lnTo>
                    <a:pt x="1" y="5678"/>
                  </a:lnTo>
                  <a:lnTo>
                    <a:pt x="1" y="5939"/>
                  </a:lnTo>
                  <a:lnTo>
                    <a:pt x="48" y="6201"/>
                  </a:lnTo>
                  <a:lnTo>
                    <a:pt x="143" y="6438"/>
                  </a:lnTo>
                  <a:lnTo>
                    <a:pt x="286" y="6676"/>
                  </a:lnTo>
                  <a:lnTo>
                    <a:pt x="3777" y="4039"/>
                  </a:lnTo>
                  <a:lnTo>
                    <a:pt x="8409" y="595"/>
                  </a:lnTo>
                  <a:lnTo>
                    <a:pt x="8243" y="452"/>
                  </a:lnTo>
                  <a:lnTo>
                    <a:pt x="8077" y="334"/>
                  </a:lnTo>
                  <a:lnTo>
                    <a:pt x="7934" y="238"/>
                  </a:lnTo>
                  <a:lnTo>
                    <a:pt x="7744" y="143"/>
                  </a:lnTo>
                  <a:lnTo>
                    <a:pt x="7578" y="96"/>
                  </a:lnTo>
                  <a:lnTo>
                    <a:pt x="7412" y="48"/>
                  </a:lnTo>
                  <a:lnTo>
                    <a:pt x="7222" y="25"/>
                  </a:lnTo>
                  <a:lnTo>
                    <a:pt x="7055" y="1"/>
                  </a:lnTo>
                  <a:close/>
                  <a:moveTo>
                    <a:pt x="5345" y="4538"/>
                  </a:moveTo>
                  <a:lnTo>
                    <a:pt x="1307" y="7792"/>
                  </a:lnTo>
                  <a:lnTo>
                    <a:pt x="1687" y="8172"/>
                  </a:lnTo>
                  <a:lnTo>
                    <a:pt x="2091" y="8528"/>
                  </a:lnTo>
                  <a:lnTo>
                    <a:pt x="2519" y="8837"/>
                  </a:lnTo>
                  <a:lnTo>
                    <a:pt x="2946" y="9146"/>
                  </a:lnTo>
                  <a:lnTo>
                    <a:pt x="3231" y="9312"/>
                  </a:lnTo>
                  <a:lnTo>
                    <a:pt x="3516" y="9455"/>
                  </a:lnTo>
                  <a:lnTo>
                    <a:pt x="3920" y="8125"/>
                  </a:lnTo>
                  <a:lnTo>
                    <a:pt x="4419" y="6747"/>
                  </a:lnTo>
                  <a:lnTo>
                    <a:pt x="4894" y="5512"/>
                  </a:lnTo>
                  <a:lnTo>
                    <a:pt x="5131" y="4965"/>
                  </a:lnTo>
                  <a:lnTo>
                    <a:pt x="5345" y="4538"/>
                  </a:lnTo>
                  <a:close/>
                  <a:moveTo>
                    <a:pt x="9193" y="1664"/>
                  </a:moveTo>
                  <a:lnTo>
                    <a:pt x="7934" y="2923"/>
                  </a:lnTo>
                  <a:lnTo>
                    <a:pt x="7222" y="3659"/>
                  </a:lnTo>
                  <a:lnTo>
                    <a:pt x="7032" y="3896"/>
                  </a:lnTo>
                  <a:lnTo>
                    <a:pt x="6842" y="4134"/>
                  </a:lnTo>
                  <a:lnTo>
                    <a:pt x="6533" y="4609"/>
                  </a:lnTo>
                  <a:lnTo>
                    <a:pt x="6248" y="5108"/>
                  </a:lnTo>
                  <a:lnTo>
                    <a:pt x="6034" y="5583"/>
                  </a:lnTo>
                  <a:lnTo>
                    <a:pt x="5868" y="6034"/>
                  </a:lnTo>
                  <a:lnTo>
                    <a:pt x="5749" y="6438"/>
                  </a:lnTo>
                  <a:lnTo>
                    <a:pt x="5654" y="6794"/>
                  </a:lnTo>
                  <a:lnTo>
                    <a:pt x="5606" y="7103"/>
                  </a:lnTo>
                  <a:lnTo>
                    <a:pt x="5226" y="9668"/>
                  </a:lnTo>
                  <a:lnTo>
                    <a:pt x="5226" y="9668"/>
                  </a:lnTo>
                  <a:lnTo>
                    <a:pt x="5488" y="9621"/>
                  </a:lnTo>
                  <a:lnTo>
                    <a:pt x="5725" y="9526"/>
                  </a:lnTo>
                  <a:lnTo>
                    <a:pt x="5963" y="9407"/>
                  </a:lnTo>
                  <a:lnTo>
                    <a:pt x="6224" y="9265"/>
                  </a:lnTo>
                  <a:lnTo>
                    <a:pt x="7198" y="8600"/>
                  </a:lnTo>
                  <a:lnTo>
                    <a:pt x="8100" y="7982"/>
                  </a:lnTo>
                  <a:lnTo>
                    <a:pt x="8647" y="7436"/>
                  </a:lnTo>
                  <a:lnTo>
                    <a:pt x="8884" y="7198"/>
                  </a:lnTo>
                  <a:lnTo>
                    <a:pt x="9098" y="6937"/>
                  </a:lnTo>
                  <a:lnTo>
                    <a:pt x="9359" y="6604"/>
                  </a:lnTo>
                  <a:lnTo>
                    <a:pt x="9597" y="6248"/>
                  </a:lnTo>
                  <a:lnTo>
                    <a:pt x="9787" y="5868"/>
                  </a:lnTo>
                  <a:lnTo>
                    <a:pt x="9953" y="5488"/>
                  </a:lnTo>
                  <a:lnTo>
                    <a:pt x="10048" y="5108"/>
                  </a:lnTo>
                  <a:lnTo>
                    <a:pt x="10072" y="4894"/>
                  </a:lnTo>
                  <a:lnTo>
                    <a:pt x="10096" y="4680"/>
                  </a:lnTo>
                  <a:lnTo>
                    <a:pt x="10096" y="4467"/>
                  </a:lnTo>
                  <a:lnTo>
                    <a:pt x="10072" y="4253"/>
                  </a:lnTo>
                  <a:lnTo>
                    <a:pt x="10048" y="4039"/>
                  </a:lnTo>
                  <a:lnTo>
                    <a:pt x="10001" y="3801"/>
                  </a:lnTo>
                  <a:lnTo>
                    <a:pt x="9882" y="3374"/>
                  </a:lnTo>
                  <a:lnTo>
                    <a:pt x="9739" y="2923"/>
                  </a:lnTo>
                  <a:lnTo>
                    <a:pt x="9597" y="2495"/>
                  </a:lnTo>
                  <a:lnTo>
                    <a:pt x="9407" y="2067"/>
                  </a:lnTo>
                  <a:lnTo>
                    <a:pt x="9193" y="16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1"/>
            <p:cNvSpPr/>
            <p:nvPr/>
          </p:nvSpPr>
          <p:spPr>
            <a:xfrm>
              <a:off x="5197175" y="1152600"/>
              <a:ext cx="100975" cy="122950"/>
            </a:xfrm>
            <a:custGeom>
              <a:avLst/>
              <a:gdLst/>
              <a:ahLst/>
              <a:cxnLst/>
              <a:rect l="l" t="t" r="r" b="b"/>
              <a:pathLst>
                <a:path w="4039" h="4918" fill="none" extrusionOk="0">
                  <a:moveTo>
                    <a:pt x="4038" y="1"/>
                  </a:moveTo>
                  <a:lnTo>
                    <a:pt x="4038" y="1"/>
                  </a:lnTo>
                  <a:lnTo>
                    <a:pt x="0" y="3255"/>
                  </a:lnTo>
                  <a:lnTo>
                    <a:pt x="0" y="3255"/>
                  </a:lnTo>
                  <a:lnTo>
                    <a:pt x="380" y="3635"/>
                  </a:lnTo>
                  <a:lnTo>
                    <a:pt x="784" y="3991"/>
                  </a:lnTo>
                  <a:lnTo>
                    <a:pt x="1212" y="4300"/>
                  </a:lnTo>
                  <a:lnTo>
                    <a:pt x="1639" y="4609"/>
                  </a:lnTo>
                  <a:lnTo>
                    <a:pt x="1639" y="4609"/>
                  </a:lnTo>
                  <a:lnTo>
                    <a:pt x="1924" y="4775"/>
                  </a:lnTo>
                  <a:lnTo>
                    <a:pt x="2209" y="4918"/>
                  </a:lnTo>
                  <a:lnTo>
                    <a:pt x="2209" y="4918"/>
                  </a:lnTo>
                  <a:lnTo>
                    <a:pt x="2613" y="3588"/>
                  </a:lnTo>
                  <a:lnTo>
                    <a:pt x="3112" y="2210"/>
                  </a:lnTo>
                  <a:lnTo>
                    <a:pt x="3587" y="975"/>
                  </a:lnTo>
                  <a:lnTo>
                    <a:pt x="3824" y="428"/>
                  </a:lnTo>
                  <a:lnTo>
                    <a:pt x="40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nvSpPr>
          <p:spPr>
            <a:xfrm>
              <a:off x="5295150" y="1080750"/>
              <a:ext cx="121750" cy="200150"/>
            </a:xfrm>
            <a:custGeom>
              <a:avLst/>
              <a:gdLst/>
              <a:ahLst/>
              <a:cxnLst/>
              <a:rect l="l" t="t" r="r" b="b"/>
              <a:pathLst>
                <a:path w="4870" h="8006" fill="none" extrusionOk="0">
                  <a:moveTo>
                    <a:pt x="3967" y="1"/>
                  </a:moveTo>
                  <a:lnTo>
                    <a:pt x="3967" y="1"/>
                  </a:lnTo>
                  <a:lnTo>
                    <a:pt x="2708" y="1260"/>
                  </a:lnTo>
                  <a:lnTo>
                    <a:pt x="1996" y="1996"/>
                  </a:lnTo>
                  <a:lnTo>
                    <a:pt x="1996" y="1996"/>
                  </a:lnTo>
                  <a:lnTo>
                    <a:pt x="1806" y="2233"/>
                  </a:lnTo>
                  <a:lnTo>
                    <a:pt x="1616" y="2471"/>
                  </a:lnTo>
                  <a:lnTo>
                    <a:pt x="1307" y="2946"/>
                  </a:lnTo>
                  <a:lnTo>
                    <a:pt x="1022" y="3445"/>
                  </a:lnTo>
                  <a:lnTo>
                    <a:pt x="808" y="3920"/>
                  </a:lnTo>
                  <a:lnTo>
                    <a:pt x="642" y="4371"/>
                  </a:lnTo>
                  <a:lnTo>
                    <a:pt x="523" y="4775"/>
                  </a:lnTo>
                  <a:lnTo>
                    <a:pt x="428" y="5131"/>
                  </a:lnTo>
                  <a:lnTo>
                    <a:pt x="380" y="5440"/>
                  </a:lnTo>
                  <a:lnTo>
                    <a:pt x="380" y="5440"/>
                  </a:lnTo>
                  <a:lnTo>
                    <a:pt x="0" y="8005"/>
                  </a:lnTo>
                  <a:lnTo>
                    <a:pt x="0" y="8005"/>
                  </a:lnTo>
                  <a:lnTo>
                    <a:pt x="262" y="7958"/>
                  </a:lnTo>
                  <a:lnTo>
                    <a:pt x="499" y="7863"/>
                  </a:lnTo>
                  <a:lnTo>
                    <a:pt x="737" y="7744"/>
                  </a:lnTo>
                  <a:lnTo>
                    <a:pt x="998" y="7602"/>
                  </a:lnTo>
                  <a:lnTo>
                    <a:pt x="998" y="7602"/>
                  </a:lnTo>
                  <a:lnTo>
                    <a:pt x="1972" y="6937"/>
                  </a:lnTo>
                  <a:lnTo>
                    <a:pt x="2874" y="6319"/>
                  </a:lnTo>
                  <a:lnTo>
                    <a:pt x="2874" y="6319"/>
                  </a:lnTo>
                  <a:lnTo>
                    <a:pt x="3421" y="5773"/>
                  </a:lnTo>
                  <a:lnTo>
                    <a:pt x="3658" y="5535"/>
                  </a:lnTo>
                  <a:lnTo>
                    <a:pt x="3872" y="5274"/>
                  </a:lnTo>
                  <a:lnTo>
                    <a:pt x="3872" y="5274"/>
                  </a:lnTo>
                  <a:lnTo>
                    <a:pt x="4133" y="4941"/>
                  </a:lnTo>
                  <a:lnTo>
                    <a:pt x="4371" y="4585"/>
                  </a:lnTo>
                  <a:lnTo>
                    <a:pt x="4561" y="4205"/>
                  </a:lnTo>
                  <a:lnTo>
                    <a:pt x="4727" y="3825"/>
                  </a:lnTo>
                  <a:lnTo>
                    <a:pt x="4822" y="3445"/>
                  </a:lnTo>
                  <a:lnTo>
                    <a:pt x="4846" y="3231"/>
                  </a:lnTo>
                  <a:lnTo>
                    <a:pt x="4870" y="3017"/>
                  </a:lnTo>
                  <a:lnTo>
                    <a:pt x="4870" y="2804"/>
                  </a:lnTo>
                  <a:lnTo>
                    <a:pt x="4846" y="2590"/>
                  </a:lnTo>
                  <a:lnTo>
                    <a:pt x="4822" y="2376"/>
                  </a:lnTo>
                  <a:lnTo>
                    <a:pt x="4775" y="2138"/>
                  </a:lnTo>
                  <a:lnTo>
                    <a:pt x="4775" y="2138"/>
                  </a:lnTo>
                  <a:lnTo>
                    <a:pt x="4656" y="1711"/>
                  </a:lnTo>
                  <a:lnTo>
                    <a:pt x="4513" y="1260"/>
                  </a:lnTo>
                  <a:lnTo>
                    <a:pt x="4371" y="832"/>
                  </a:lnTo>
                  <a:lnTo>
                    <a:pt x="4181" y="404"/>
                  </a:lnTo>
                  <a:lnTo>
                    <a:pt x="4181" y="404"/>
                  </a:lnTo>
                  <a:lnTo>
                    <a:pt x="39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nvSpPr>
          <p:spPr>
            <a:xfrm>
              <a:off x="5164500" y="1039175"/>
              <a:ext cx="210250" cy="166900"/>
            </a:xfrm>
            <a:custGeom>
              <a:avLst/>
              <a:gdLst/>
              <a:ahLst/>
              <a:cxnLst/>
              <a:rect l="l" t="t" r="r" b="b"/>
              <a:pathLst>
                <a:path w="8410" h="6676" fill="none" extrusionOk="0">
                  <a:moveTo>
                    <a:pt x="7055" y="1"/>
                  </a:moveTo>
                  <a:lnTo>
                    <a:pt x="7055" y="1"/>
                  </a:lnTo>
                  <a:lnTo>
                    <a:pt x="6865" y="25"/>
                  </a:lnTo>
                  <a:lnTo>
                    <a:pt x="6699" y="48"/>
                  </a:lnTo>
                  <a:lnTo>
                    <a:pt x="6343" y="143"/>
                  </a:lnTo>
                  <a:lnTo>
                    <a:pt x="5963" y="286"/>
                  </a:lnTo>
                  <a:lnTo>
                    <a:pt x="5583" y="500"/>
                  </a:lnTo>
                  <a:lnTo>
                    <a:pt x="5583" y="500"/>
                  </a:lnTo>
                  <a:lnTo>
                    <a:pt x="4894" y="951"/>
                  </a:lnTo>
                  <a:lnTo>
                    <a:pt x="4229" y="1426"/>
                  </a:lnTo>
                  <a:lnTo>
                    <a:pt x="3564" y="1901"/>
                  </a:lnTo>
                  <a:lnTo>
                    <a:pt x="2946" y="2400"/>
                  </a:lnTo>
                  <a:lnTo>
                    <a:pt x="2305" y="2946"/>
                  </a:lnTo>
                  <a:lnTo>
                    <a:pt x="1711" y="3493"/>
                  </a:lnTo>
                  <a:lnTo>
                    <a:pt x="1117" y="4063"/>
                  </a:lnTo>
                  <a:lnTo>
                    <a:pt x="547" y="4633"/>
                  </a:lnTo>
                  <a:lnTo>
                    <a:pt x="547" y="4633"/>
                  </a:lnTo>
                  <a:lnTo>
                    <a:pt x="333" y="4894"/>
                  </a:lnTo>
                  <a:lnTo>
                    <a:pt x="191" y="5155"/>
                  </a:lnTo>
                  <a:lnTo>
                    <a:pt x="72" y="5417"/>
                  </a:lnTo>
                  <a:lnTo>
                    <a:pt x="1" y="5678"/>
                  </a:lnTo>
                  <a:lnTo>
                    <a:pt x="1" y="5939"/>
                  </a:lnTo>
                  <a:lnTo>
                    <a:pt x="48" y="6201"/>
                  </a:lnTo>
                  <a:lnTo>
                    <a:pt x="143" y="6438"/>
                  </a:lnTo>
                  <a:lnTo>
                    <a:pt x="286" y="6676"/>
                  </a:lnTo>
                  <a:lnTo>
                    <a:pt x="286" y="6676"/>
                  </a:lnTo>
                  <a:lnTo>
                    <a:pt x="3777" y="4039"/>
                  </a:lnTo>
                  <a:lnTo>
                    <a:pt x="8409" y="595"/>
                  </a:lnTo>
                  <a:lnTo>
                    <a:pt x="8409" y="595"/>
                  </a:lnTo>
                  <a:lnTo>
                    <a:pt x="8243" y="452"/>
                  </a:lnTo>
                  <a:lnTo>
                    <a:pt x="8077" y="334"/>
                  </a:lnTo>
                  <a:lnTo>
                    <a:pt x="7934" y="238"/>
                  </a:lnTo>
                  <a:lnTo>
                    <a:pt x="7744" y="143"/>
                  </a:lnTo>
                  <a:lnTo>
                    <a:pt x="7578" y="96"/>
                  </a:lnTo>
                  <a:lnTo>
                    <a:pt x="7412" y="48"/>
                  </a:lnTo>
                  <a:lnTo>
                    <a:pt x="7222" y="25"/>
                  </a:lnTo>
                  <a:lnTo>
                    <a:pt x="70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nvSpPr>
          <p:spPr>
            <a:xfrm>
              <a:off x="5171625" y="1054025"/>
              <a:ext cx="208475" cy="179950"/>
            </a:xfrm>
            <a:custGeom>
              <a:avLst/>
              <a:gdLst/>
              <a:ahLst/>
              <a:cxnLst/>
              <a:rect l="l" t="t" r="r" b="b"/>
              <a:pathLst>
                <a:path w="8339" h="7198" extrusionOk="0">
                  <a:moveTo>
                    <a:pt x="8124" y="1"/>
                  </a:moveTo>
                  <a:lnTo>
                    <a:pt x="3492" y="3445"/>
                  </a:lnTo>
                  <a:lnTo>
                    <a:pt x="1" y="6082"/>
                  </a:lnTo>
                  <a:lnTo>
                    <a:pt x="24" y="6082"/>
                  </a:lnTo>
                  <a:lnTo>
                    <a:pt x="500" y="6652"/>
                  </a:lnTo>
                  <a:lnTo>
                    <a:pt x="1022" y="7198"/>
                  </a:lnTo>
                  <a:lnTo>
                    <a:pt x="5060" y="3944"/>
                  </a:lnTo>
                  <a:lnTo>
                    <a:pt x="5203" y="3659"/>
                  </a:lnTo>
                  <a:lnTo>
                    <a:pt x="5345" y="3469"/>
                  </a:lnTo>
                  <a:lnTo>
                    <a:pt x="5678" y="3065"/>
                  </a:lnTo>
                  <a:lnTo>
                    <a:pt x="6319" y="2352"/>
                  </a:lnTo>
                  <a:lnTo>
                    <a:pt x="8338" y="215"/>
                  </a:lnTo>
                  <a:lnTo>
                    <a:pt x="8124"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nvSpPr>
          <p:spPr>
            <a:xfrm>
              <a:off x="5171625" y="1054025"/>
              <a:ext cx="208475" cy="179950"/>
            </a:xfrm>
            <a:custGeom>
              <a:avLst/>
              <a:gdLst/>
              <a:ahLst/>
              <a:cxnLst/>
              <a:rect l="l" t="t" r="r" b="b"/>
              <a:pathLst>
                <a:path w="8339" h="7198" fill="none" extrusionOk="0">
                  <a:moveTo>
                    <a:pt x="8124" y="1"/>
                  </a:moveTo>
                  <a:lnTo>
                    <a:pt x="8124" y="1"/>
                  </a:lnTo>
                  <a:lnTo>
                    <a:pt x="3492" y="3445"/>
                  </a:lnTo>
                  <a:lnTo>
                    <a:pt x="1" y="6082"/>
                  </a:lnTo>
                  <a:lnTo>
                    <a:pt x="1" y="6082"/>
                  </a:lnTo>
                  <a:lnTo>
                    <a:pt x="24" y="6082"/>
                  </a:lnTo>
                  <a:lnTo>
                    <a:pt x="24" y="6082"/>
                  </a:lnTo>
                  <a:lnTo>
                    <a:pt x="500" y="6652"/>
                  </a:lnTo>
                  <a:lnTo>
                    <a:pt x="1022" y="7198"/>
                  </a:lnTo>
                  <a:lnTo>
                    <a:pt x="1022" y="7198"/>
                  </a:lnTo>
                  <a:lnTo>
                    <a:pt x="5060" y="3944"/>
                  </a:lnTo>
                  <a:lnTo>
                    <a:pt x="5060" y="3944"/>
                  </a:lnTo>
                  <a:lnTo>
                    <a:pt x="5203" y="3659"/>
                  </a:lnTo>
                  <a:lnTo>
                    <a:pt x="5345" y="3469"/>
                  </a:lnTo>
                  <a:lnTo>
                    <a:pt x="5345" y="3469"/>
                  </a:lnTo>
                  <a:lnTo>
                    <a:pt x="5678" y="3065"/>
                  </a:lnTo>
                  <a:lnTo>
                    <a:pt x="6319" y="2352"/>
                  </a:lnTo>
                  <a:lnTo>
                    <a:pt x="8338" y="215"/>
                  </a:lnTo>
                  <a:lnTo>
                    <a:pt x="8338" y="215"/>
                  </a:lnTo>
                  <a:lnTo>
                    <a:pt x="8124" y="1"/>
                  </a:lnTo>
                  <a:lnTo>
                    <a:pt x="8124" y="1"/>
                  </a:lnTo>
                  <a:lnTo>
                    <a:pt x="81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nvSpPr>
          <p:spPr>
            <a:xfrm>
              <a:off x="5252400" y="1059375"/>
              <a:ext cx="141950" cy="222700"/>
            </a:xfrm>
            <a:custGeom>
              <a:avLst/>
              <a:gdLst/>
              <a:ahLst/>
              <a:cxnLst/>
              <a:rect l="l" t="t" r="r" b="b"/>
              <a:pathLst>
                <a:path w="5678" h="8908" extrusionOk="0">
                  <a:moveTo>
                    <a:pt x="5107" y="1"/>
                  </a:moveTo>
                  <a:lnTo>
                    <a:pt x="3088" y="2138"/>
                  </a:lnTo>
                  <a:lnTo>
                    <a:pt x="2447" y="2851"/>
                  </a:lnTo>
                  <a:lnTo>
                    <a:pt x="2114" y="3255"/>
                  </a:lnTo>
                  <a:lnTo>
                    <a:pt x="1972" y="3445"/>
                  </a:lnTo>
                  <a:lnTo>
                    <a:pt x="1829" y="3730"/>
                  </a:lnTo>
                  <a:lnTo>
                    <a:pt x="1615" y="4157"/>
                  </a:lnTo>
                  <a:lnTo>
                    <a:pt x="1378" y="4704"/>
                  </a:lnTo>
                  <a:lnTo>
                    <a:pt x="903" y="5939"/>
                  </a:lnTo>
                  <a:lnTo>
                    <a:pt x="404" y="7317"/>
                  </a:lnTo>
                  <a:lnTo>
                    <a:pt x="0" y="8647"/>
                  </a:lnTo>
                  <a:lnTo>
                    <a:pt x="309" y="8765"/>
                  </a:lnTo>
                  <a:lnTo>
                    <a:pt x="594" y="8837"/>
                  </a:lnTo>
                  <a:lnTo>
                    <a:pt x="903" y="8908"/>
                  </a:lnTo>
                  <a:lnTo>
                    <a:pt x="1473" y="8908"/>
                  </a:lnTo>
                  <a:lnTo>
                    <a:pt x="1710" y="8860"/>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4418" y="2115"/>
                  </a:lnTo>
                  <a:lnTo>
                    <a:pt x="5677" y="856"/>
                  </a:lnTo>
                  <a:lnTo>
                    <a:pt x="5416" y="428"/>
                  </a:lnTo>
                  <a:lnTo>
                    <a:pt x="5273" y="214"/>
                  </a:lnTo>
                  <a:lnTo>
                    <a:pt x="5107"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nvSpPr>
          <p:spPr>
            <a:xfrm>
              <a:off x="5252400" y="1059375"/>
              <a:ext cx="141950" cy="222700"/>
            </a:xfrm>
            <a:custGeom>
              <a:avLst/>
              <a:gdLst/>
              <a:ahLst/>
              <a:cxnLst/>
              <a:rect l="l" t="t" r="r" b="b"/>
              <a:pathLst>
                <a:path w="5678" h="8908" fill="none" extrusionOk="0">
                  <a:moveTo>
                    <a:pt x="5107" y="1"/>
                  </a:moveTo>
                  <a:lnTo>
                    <a:pt x="5107" y="1"/>
                  </a:lnTo>
                  <a:lnTo>
                    <a:pt x="3088" y="2138"/>
                  </a:lnTo>
                  <a:lnTo>
                    <a:pt x="2447" y="2851"/>
                  </a:lnTo>
                  <a:lnTo>
                    <a:pt x="2114" y="3255"/>
                  </a:lnTo>
                  <a:lnTo>
                    <a:pt x="2114" y="3255"/>
                  </a:lnTo>
                  <a:lnTo>
                    <a:pt x="1972" y="3445"/>
                  </a:lnTo>
                  <a:lnTo>
                    <a:pt x="1829" y="3730"/>
                  </a:lnTo>
                  <a:lnTo>
                    <a:pt x="1829" y="3730"/>
                  </a:lnTo>
                  <a:lnTo>
                    <a:pt x="1615" y="4157"/>
                  </a:lnTo>
                  <a:lnTo>
                    <a:pt x="1378" y="4704"/>
                  </a:lnTo>
                  <a:lnTo>
                    <a:pt x="903" y="5939"/>
                  </a:lnTo>
                  <a:lnTo>
                    <a:pt x="404" y="7317"/>
                  </a:lnTo>
                  <a:lnTo>
                    <a:pt x="0" y="8647"/>
                  </a:lnTo>
                  <a:lnTo>
                    <a:pt x="0" y="8647"/>
                  </a:lnTo>
                  <a:lnTo>
                    <a:pt x="309" y="8765"/>
                  </a:lnTo>
                  <a:lnTo>
                    <a:pt x="594" y="8837"/>
                  </a:lnTo>
                  <a:lnTo>
                    <a:pt x="903" y="8908"/>
                  </a:lnTo>
                  <a:lnTo>
                    <a:pt x="1212" y="8908"/>
                  </a:lnTo>
                  <a:lnTo>
                    <a:pt x="1212" y="8908"/>
                  </a:lnTo>
                  <a:lnTo>
                    <a:pt x="1473" y="8908"/>
                  </a:lnTo>
                  <a:lnTo>
                    <a:pt x="1710" y="8860"/>
                  </a:lnTo>
                  <a:lnTo>
                    <a:pt x="1710" y="8860"/>
                  </a:lnTo>
                  <a:lnTo>
                    <a:pt x="2090" y="6295"/>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3706" y="2851"/>
                  </a:lnTo>
                  <a:lnTo>
                    <a:pt x="4418" y="2115"/>
                  </a:lnTo>
                  <a:lnTo>
                    <a:pt x="5677" y="856"/>
                  </a:lnTo>
                  <a:lnTo>
                    <a:pt x="5677" y="856"/>
                  </a:lnTo>
                  <a:lnTo>
                    <a:pt x="5416" y="428"/>
                  </a:lnTo>
                  <a:lnTo>
                    <a:pt x="5273" y="214"/>
                  </a:lnTo>
                  <a:lnTo>
                    <a:pt x="5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nvSpPr>
          <p:spPr>
            <a:xfrm>
              <a:off x="5433500" y="801050"/>
              <a:ext cx="245875" cy="247675"/>
            </a:xfrm>
            <a:custGeom>
              <a:avLst/>
              <a:gdLst/>
              <a:ahLst/>
              <a:cxnLst/>
              <a:rect l="l" t="t" r="r" b="b"/>
              <a:pathLst>
                <a:path w="9835" h="9907" extrusionOk="0">
                  <a:moveTo>
                    <a:pt x="8457" y="1616"/>
                  </a:moveTo>
                  <a:lnTo>
                    <a:pt x="4704" y="5179"/>
                  </a:lnTo>
                  <a:lnTo>
                    <a:pt x="5179" y="5037"/>
                  </a:lnTo>
                  <a:lnTo>
                    <a:pt x="5725" y="4870"/>
                  </a:lnTo>
                  <a:lnTo>
                    <a:pt x="7032" y="4538"/>
                  </a:lnTo>
                  <a:lnTo>
                    <a:pt x="8457" y="4229"/>
                  </a:lnTo>
                  <a:lnTo>
                    <a:pt x="9835" y="3991"/>
                  </a:lnTo>
                  <a:lnTo>
                    <a:pt x="9763" y="3754"/>
                  </a:lnTo>
                  <a:lnTo>
                    <a:pt x="9668" y="3516"/>
                  </a:lnTo>
                  <a:lnTo>
                    <a:pt x="9407" y="3018"/>
                  </a:lnTo>
                  <a:lnTo>
                    <a:pt x="9193" y="2661"/>
                  </a:lnTo>
                  <a:lnTo>
                    <a:pt x="8956" y="2305"/>
                  </a:lnTo>
                  <a:lnTo>
                    <a:pt x="8457" y="1616"/>
                  </a:lnTo>
                  <a:close/>
                  <a:moveTo>
                    <a:pt x="6580" y="1"/>
                  </a:moveTo>
                  <a:lnTo>
                    <a:pt x="6367" y="25"/>
                  </a:lnTo>
                  <a:lnTo>
                    <a:pt x="6153" y="72"/>
                  </a:lnTo>
                  <a:lnTo>
                    <a:pt x="5939" y="167"/>
                  </a:lnTo>
                  <a:lnTo>
                    <a:pt x="5725" y="286"/>
                  </a:lnTo>
                  <a:lnTo>
                    <a:pt x="5155" y="666"/>
                  </a:lnTo>
                  <a:lnTo>
                    <a:pt x="4633" y="1046"/>
                  </a:lnTo>
                  <a:lnTo>
                    <a:pt x="3706" y="1759"/>
                  </a:lnTo>
                  <a:lnTo>
                    <a:pt x="2827" y="2614"/>
                  </a:lnTo>
                  <a:lnTo>
                    <a:pt x="2091" y="3350"/>
                  </a:lnTo>
                  <a:lnTo>
                    <a:pt x="1378" y="4086"/>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443" y="3540"/>
                  </a:lnTo>
                  <a:lnTo>
                    <a:pt x="7507" y="429"/>
                  </a:lnTo>
                  <a:lnTo>
                    <a:pt x="7293" y="238"/>
                  </a:lnTo>
                  <a:lnTo>
                    <a:pt x="7055" y="120"/>
                  </a:lnTo>
                  <a:lnTo>
                    <a:pt x="6818" y="25"/>
                  </a:lnTo>
                  <a:lnTo>
                    <a:pt x="6580" y="1"/>
                  </a:lnTo>
                  <a:close/>
                  <a:moveTo>
                    <a:pt x="9835" y="5749"/>
                  </a:moveTo>
                  <a:lnTo>
                    <a:pt x="7222" y="5773"/>
                  </a:lnTo>
                  <a:lnTo>
                    <a:pt x="6913" y="5773"/>
                  </a:lnTo>
                  <a:lnTo>
                    <a:pt x="6533" y="5820"/>
                  </a:lnTo>
                  <a:lnTo>
                    <a:pt x="6105" y="5892"/>
                  </a:lnTo>
                  <a:lnTo>
                    <a:pt x="5654" y="6010"/>
                  </a:lnTo>
                  <a:lnTo>
                    <a:pt x="5155" y="6153"/>
                  </a:lnTo>
                  <a:lnTo>
                    <a:pt x="4633" y="6367"/>
                  </a:lnTo>
                  <a:lnTo>
                    <a:pt x="4110" y="6628"/>
                  </a:lnTo>
                  <a:lnTo>
                    <a:pt x="3849" y="6771"/>
                  </a:lnTo>
                  <a:lnTo>
                    <a:pt x="3588" y="6937"/>
                  </a:lnTo>
                  <a:lnTo>
                    <a:pt x="2804" y="7531"/>
                  </a:lnTo>
                  <a:lnTo>
                    <a:pt x="1402" y="8600"/>
                  </a:lnTo>
                  <a:lnTo>
                    <a:pt x="1806" y="8861"/>
                  </a:lnTo>
                  <a:lnTo>
                    <a:pt x="2234" y="9122"/>
                  </a:lnTo>
                  <a:lnTo>
                    <a:pt x="3089" y="9573"/>
                  </a:lnTo>
                  <a:lnTo>
                    <a:pt x="3445" y="9716"/>
                  </a:lnTo>
                  <a:lnTo>
                    <a:pt x="3801" y="9811"/>
                  </a:lnTo>
                  <a:lnTo>
                    <a:pt x="4158" y="9882"/>
                  </a:lnTo>
                  <a:lnTo>
                    <a:pt x="4490" y="9906"/>
                  </a:lnTo>
                  <a:lnTo>
                    <a:pt x="4728" y="9906"/>
                  </a:lnTo>
                  <a:lnTo>
                    <a:pt x="4965" y="9882"/>
                  </a:lnTo>
                  <a:lnTo>
                    <a:pt x="5179" y="9835"/>
                  </a:lnTo>
                  <a:lnTo>
                    <a:pt x="5416" y="9763"/>
                  </a:lnTo>
                  <a:lnTo>
                    <a:pt x="5654" y="9692"/>
                  </a:lnTo>
                  <a:lnTo>
                    <a:pt x="5868" y="9597"/>
                  </a:lnTo>
                  <a:lnTo>
                    <a:pt x="6319" y="9383"/>
                  </a:lnTo>
                  <a:lnTo>
                    <a:pt x="6723" y="9146"/>
                  </a:lnTo>
                  <a:lnTo>
                    <a:pt x="7103" y="8861"/>
                  </a:lnTo>
                  <a:lnTo>
                    <a:pt x="7459" y="8576"/>
                  </a:lnTo>
                  <a:lnTo>
                    <a:pt x="7816" y="8267"/>
                  </a:lnTo>
                  <a:lnTo>
                    <a:pt x="8148" y="7934"/>
                  </a:lnTo>
                  <a:lnTo>
                    <a:pt x="8457" y="7602"/>
                  </a:lnTo>
                  <a:lnTo>
                    <a:pt x="9098" y="6889"/>
                  </a:lnTo>
                  <a:lnTo>
                    <a:pt x="9336" y="6604"/>
                  </a:lnTo>
                  <a:lnTo>
                    <a:pt x="9526" y="6319"/>
                  </a:lnTo>
                  <a:lnTo>
                    <a:pt x="9692" y="6034"/>
                  </a:lnTo>
                  <a:lnTo>
                    <a:pt x="9835" y="574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nvSpPr>
          <p:spPr>
            <a:xfrm>
              <a:off x="5468550" y="944775"/>
              <a:ext cx="210825" cy="103950"/>
            </a:xfrm>
            <a:custGeom>
              <a:avLst/>
              <a:gdLst/>
              <a:ahLst/>
              <a:cxnLst/>
              <a:rect l="l" t="t" r="r" b="b"/>
              <a:pathLst>
                <a:path w="8433" h="4158" fill="none" extrusionOk="0">
                  <a:moveTo>
                    <a:pt x="8433" y="0"/>
                  </a:moveTo>
                  <a:lnTo>
                    <a:pt x="8433" y="0"/>
                  </a:lnTo>
                  <a:lnTo>
                    <a:pt x="5820" y="24"/>
                  </a:lnTo>
                  <a:lnTo>
                    <a:pt x="5820" y="24"/>
                  </a:lnTo>
                  <a:lnTo>
                    <a:pt x="5511" y="24"/>
                  </a:lnTo>
                  <a:lnTo>
                    <a:pt x="5131" y="71"/>
                  </a:lnTo>
                  <a:lnTo>
                    <a:pt x="4703" y="143"/>
                  </a:lnTo>
                  <a:lnTo>
                    <a:pt x="4252" y="261"/>
                  </a:lnTo>
                  <a:lnTo>
                    <a:pt x="3753" y="404"/>
                  </a:lnTo>
                  <a:lnTo>
                    <a:pt x="3231" y="618"/>
                  </a:lnTo>
                  <a:lnTo>
                    <a:pt x="2708" y="879"/>
                  </a:lnTo>
                  <a:lnTo>
                    <a:pt x="2447" y="1022"/>
                  </a:lnTo>
                  <a:lnTo>
                    <a:pt x="2186" y="1188"/>
                  </a:lnTo>
                  <a:lnTo>
                    <a:pt x="2186" y="1188"/>
                  </a:lnTo>
                  <a:lnTo>
                    <a:pt x="1402" y="1782"/>
                  </a:lnTo>
                  <a:lnTo>
                    <a:pt x="0" y="2851"/>
                  </a:lnTo>
                  <a:lnTo>
                    <a:pt x="0" y="2851"/>
                  </a:lnTo>
                  <a:lnTo>
                    <a:pt x="404" y="3112"/>
                  </a:lnTo>
                  <a:lnTo>
                    <a:pt x="832" y="3373"/>
                  </a:lnTo>
                  <a:lnTo>
                    <a:pt x="1687" y="3824"/>
                  </a:lnTo>
                  <a:lnTo>
                    <a:pt x="1687" y="3824"/>
                  </a:lnTo>
                  <a:lnTo>
                    <a:pt x="2043" y="3967"/>
                  </a:lnTo>
                  <a:lnTo>
                    <a:pt x="2399" y="4062"/>
                  </a:lnTo>
                  <a:lnTo>
                    <a:pt x="2756" y="4133"/>
                  </a:lnTo>
                  <a:lnTo>
                    <a:pt x="3088" y="4157"/>
                  </a:lnTo>
                  <a:lnTo>
                    <a:pt x="3088" y="4157"/>
                  </a:lnTo>
                  <a:lnTo>
                    <a:pt x="3326" y="4157"/>
                  </a:lnTo>
                  <a:lnTo>
                    <a:pt x="3563" y="4133"/>
                  </a:lnTo>
                  <a:lnTo>
                    <a:pt x="3777" y="4086"/>
                  </a:lnTo>
                  <a:lnTo>
                    <a:pt x="4014" y="4014"/>
                  </a:lnTo>
                  <a:lnTo>
                    <a:pt x="4252" y="3943"/>
                  </a:lnTo>
                  <a:lnTo>
                    <a:pt x="4466" y="3848"/>
                  </a:lnTo>
                  <a:lnTo>
                    <a:pt x="4917" y="3634"/>
                  </a:lnTo>
                  <a:lnTo>
                    <a:pt x="4917" y="3634"/>
                  </a:lnTo>
                  <a:lnTo>
                    <a:pt x="5321" y="3397"/>
                  </a:lnTo>
                  <a:lnTo>
                    <a:pt x="5701" y="3112"/>
                  </a:lnTo>
                  <a:lnTo>
                    <a:pt x="6057" y="2827"/>
                  </a:lnTo>
                  <a:lnTo>
                    <a:pt x="6414" y="2518"/>
                  </a:lnTo>
                  <a:lnTo>
                    <a:pt x="6746" y="2185"/>
                  </a:lnTo>
                  <a:lnTo>
                    <a:pt x="7055" y="1853"/>
                  </a:lnTo>
                  <a:lnTo>
                    <a:pt x="7696" y="1140"/>
                  </a:lnTo>
                  <a:lnTo>
                    <a:pt x="7696" y="1140"/>
                  </a:lnTo>
                  <a:lnTo>
                    <a:pt x="7934" y="855"/>
                  </a:lnTo>
                  <a:lnTo>
                    <a:pt x="8124" y="570"/>
                  </a:lnTo>
                  <a:lnTo>
                    <a:pt x="8290" y="285"/>
                  </a:lnTo>
                  <a:lnTo>
                    <a:pt x="8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nvSpPr>
          <p:spPr>
            <a:xfrm>
              <a:off x="5551075" y="841450"/>
              <a:ext cx="128300" cy="89100"/>
            </a:xfrm>
            <a:custGeom>
              <a:avLst/>
              <a:gdLst/>
              <a:ahLst/>
              <a:cxnLst/>
              <a:rect l="l" t="t" r="r" b="b"/>
              <a:pathLst>
                <a:path w="5132" h="3564" fill="none" extrusionOk="0">
                  <a:moveTo>
                    <a:pt x="3754" y="0"/>
                  </a:moveTo>
                  <a:lnTo>
                    <a:pt x="3754" y="0"/>
                  </a:lnTo>
                  <a:lnTo>
                    <a:pt x="1" y="3563"/>
                  </a:lnTo>
                  <a:lnTo>
                    <a:pt x="1" y="3563"/>
                  </a:lnTo>
                  <a:lnTo>
                    <a:pt x="476" y="3421"/>
                  </a:lnTo>
                  <a:lnTo>
                    <a:pt x="1022" y="3254"/>
                  </a:lnTo>
                  <a:lnTo>
                    <a:pt x="2329" y="2922"/>
                  </a:lnTo>
                  <a:lnTo>
                    <a:pt x="3754" y="2613"/>
                  </a:lnTo>
                  <a:lnTo>
                    <a:pt x="5132" y="2375"/>
                  </a:lnTo>
                  <a:lnTo>
                    <a:pt x="5132" y="2375"/>
                  </a:lnTo>
                  <a:lnTo>
                    <a:pt x="5060" y="2138"/>
                  </a:lnTo>
                  <a:lnTo>
                    <a:pt x="4965" y="1900"/>
                  </a:lnTo>
                  <a:lnTo>
                    <a:pt x="4704" y="1402"/>
                  </a:lnTo>
                  <a:lnTo>
                    <a:pt x="4704" y="1402"/>
                  </a:lnTo>
                  <a:lnTo>
                    <a:pt x="4490" y="1045"/>
                  </a:lnTo>
                  <a:lnTo>
                    <a:pt x="4253" y="689"/>
                  </a:lnTo>
                  <a:lnTo>
                    <a:pt x="37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nvSpPr>
          <p:spPr>
            <a:xfrm>
              <a:off x="5433500" y="801050"/>
              <a:ext cx="187675" cy="192425"/>
            </a:xfrm>
            <a:custGeom>
              <a:avLst/>
              <a:gdLst/>
              <a:ahLst/>
              <a:cxnLst/>
              <a:rect l="l" t="t" r="r" b="b"/>
              <a:pathLst>
                <a:path w="7507" h="7697" fill="none" extrusionOk="0">
                  <a:moveTo>
                    <a:pt x="6580" y="1"/>
                  </a:moveTo>
                  <a:lnTo>
                    <a:pt x="6580" y="1"/>
                  </a:lnTo>
                  <a:lnTo>
                    <a:pt x="6367" y="25"/>
                  </a:lnTo>
                  <a:lnTo>
                    <a:pt x="6153" y="72"/>
                  </a:lnTo>
                  <a:lnTo>
                    <a:pt x="5939" y="167"/>
                  </a:lnTo>
                  <a:lnTo>
                    <a:pt x="5725" y="286"/>
                  </a:lnTo>
                  <a:lnTo>
                    <a:pt x="5725" y="286"/>
                  </a:lnTo>
                  <a:lnTo>
                    <a:pt x="5155" y="666"/>
                  </a:lnTo>
                  <a:lnTo>
                    <a:pt x="4633" y="1046"/>
                  </a:lnTo>
                  <a:lnTo>
                    <a:pt x="3706" y="1759"/>
                  </a:lnTo>
                  <a:lnTo>
                    <a:pt x="3706" y="1759"/>
                  </a:lnTo>
                  <a:lnTo>
                    <a:pt x="2827" y="2614"/>
                  </a:lnTo>
                  <a:lnTo>
                    <a:pt x="2091" y="3350"/>
                  </a:lnTo>
                  <a:lnTo>
                    <a:pt x="2091" y="3350"/>
                  </a:lnTo>
                  <a:lnTo>
                    <a:pt x="1378" y="4086"/>
                  </a:lnTo>
                  <a:lnTo>
                    <a:pt x="713" y="4847"/>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05" y="7697"/>
                  </a:lnTo>
                  <a:lnTo>
                    <a:pt x="4443" y="3540"/>
                  </a:lnTo>
                  <a:lnTo>
                    <a:pt x="7507" y="429"/>
                  </a:lnTo>
                  <a:lnTo>
                    <a:pt x="7507" y="429"/>
                  </a:lnTo>
                  <a:lnTo>
                    <a:pt x="7293" y="238"/>
                  </a:lnTo>
                  <a:lnTo>
                    <a:pt x="7055" y="120"/>
                  </a:lnTo>
                  <a:lnTo>
                    <a:pt x="6818" y="25"/>
                  </a:lnTo>
                  <a:lnTo>
                    <a:pt x="65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1"/>
            <p:cNvSpPr/>
            <p:nvPr/>
          </p:nvSpPr>
          <p:spPr>
            <a:xfrm>
              <a:off x="5464375" y="900825"/>
              <a:ext cx="218575" cy="115225"/>
            </a:xfrm>
            <a:custGeom>
              <a:avLst/>
              <a:gdLst/>
              <a:ahLst/>
              <a:cxnLst/>
              <a:rect l="l" t="t" r="r" b="b"/>
              <a:pathLst>
                <a:path w="8743" h="4609" extrusionOk="0">
                  <a:moveTo>
                    <a:pt x="8600" y="0"/>
                  </a:moveTo>
                  <a:lnTo>
                    <a:pt x="7222" y="238"/>
                  </a:lnTo>
                  <a:lnTo>
                    <a:pt x="5797" y="547"/>
                  </a:lnTo>
                  <a:lnTo>
                    <a:pt x="4490" y="879"/>
                  </a:lnTo>
                  <a:lnTo>
                    <a:pt x="3944" y="1046"/>
                  </a:lnTo>
                  <a:lnTo>
                    <a:pt x="3469" y="1188"/>
                  </a:lnTo>
                  <a:lnTo>
                    <a:pt x="1" y="4490"/>
                  </a:lnTo>
                  <a:lnTo>
                    <a:pt x="167" y="4609"/>
                  </a:lnTo>
                  <a:lnTo>
                    <a:pt x="1569" y="3540"/>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8600" y="1758"/>
                  </a:lnTo>
                  <a:lnTo>
                    <a:pt x="8647" y="1544"/>
                  </a:lnTo>
                  <a:lnTo>
                    <a:pt x="8718" y="1331"/>
                  </a:lnTo>
                  <a:lnTo>
                    <a:pt x="8742" y="1141"/>
                  </a:lnTo>
                  <a:lnTo>
                    <a:pt x="8742" y="927"/>
                  </a:lnTo>
                  <a:lnTo>
                    <a:pt x="8742" y="689"/>
                  </a:lnTo>
                  <a:lnTo>
                    <a:pt x="8718" y="476"/>
                  </a:lnTo>
                  <a:lnTo>
                    <a:pt x="8671" y="238"/>
                  </a:lnTo>
                  <a:lnTo>
                    <a:pt x="8600" y="0"/>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5464375" y="900825"/>
              <a:ext cx="218575" cy="115225"/>
            </a:xfrm>
            <a:custGeom>
              <a:avLst/>
              <a:gdLst/>
              <a:ahLst/>
              <a:cxnLst/>
              <a:rect l="l" t="t" r="r" b="b"/>
              <a:pathLst>
                <a:path w="8743" h="4609" fill="none" extrusionOk="0">
                  <a:moveTo>
                    <a:pt x="8600" y="0"/>
                  </a:moveTo>
                  <a:lnTo>
                    <a:pt x="8600" y="0"/>
                  </a:lnTo>
                  <a:lnTo>
                    <a:pt x="7222" y="238"/>
                  </a:lnTo>
                  <a:lnTo>
                    <a:pt x="5797" y="547"/>
                  </a:lnTo>
                  <a:lnTo>
                    <a:pt x="4490" y="879"/>
                  </a:lnTo>
                  <a:lnTo>
                    <a:pt x="3944" y="1046"/>
                  </a:lnTo>
                  <a:lnTo>
                    <a:pt x="3469" y="1188"/>
                  </a:lnTo>
                  <a:lnTo>
                    <a:pt x="3469" y="1188"/>
                  </a:lnTo>
                  <a:lnTo>
                    <a:pt x="1" y="4490"/>
                  </a:lnTo>
                  <a:lnTo>
                    <a:pt x="1" y="4490"/>
                  </a:lnTo>
                  <a:lnTo>
                    <a:pt x="167" y="4609"/>
                  </a:lnTo>
                  <a:lnTo>
                    <a:pt x="167" y="4609"/>
                  </a:lnTo>
                  <a:lnTo>
                    <a:pt x="1569" y="3540"/>
                  </a:lnTo>
                  <a:lnTo>
                    <a:pt x="2353" y="2946"/>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5987" y="1782"/>
                  </a:lnTo>
                  <a:lnTo>
                    <a:pt x="8600" y="1758"/>
                  </a:lnTo>
                  <a:lnTo>
                    <a:pt x="8600" y="1758"/>
                  </a:lnTo>
                  <a:lnTo>
                    <a:pt x="8647" y="1544"/>
                  </a:lnTo>
                  <a:lnTo>
                    <a:pt x="8718" y="1331"/>
                  </a:lnTo>
                  <a:lnTo>
                    <a:pt x="8742" y="1141"/>
                  </a:lnTo>
                  <a:lnTo>
                    <a:pt x="8742" y="927"/>
                  </a:lnTo>
                  <a:lnTo>
                    <a:pt x="8742" y="689"/>
                  </a:lnTo>
                  <a:lnTo>
                    <a:pt x="8718" y="476"/>
                  </a:lnTo>
                  <a:lnTo>
                    <a:pt x="8671" y="238"/>
                  </a:lnTo>
                  <a:lnTo>
                    <a:pt x="86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5443600" y="811750"/>
              <a:ext cx="201325" cy="201325"/>
            </a:xfrm>
            <a:custGeom>
              <a:avLst/>
              <a:gdLst/>
              <a:ahLst/>
              <a:cxnLst/>
              <a:rect l="l" t="t" r="r" b="b"/>
              <a:pathLst>
                <a:path w="8053" h="8053" extrusionOk="0">
                  <a:moveTo>
                    <a:pt x="7103" y="1"/>
                  </a:moveTo>
                  <a:lnTo>
                    <a:pt x="4039" y="3112"/>
                  </a:lnTo>
                  <a:lnTo>
                    <a:pt x="1" y="7269"/>
                  </a:lnTo>
                  <a:lnTo>
                    <a:pt x="143" y="7435"/>
                  </a:lnTo>
                  <a:lnTo>
                    <a:pt x="286" y="7602"/>
                  </a:lnTo>
                  <a:lnTo>
                    <a:pt x="452" y="7768"/>
                  </a:lnTo>
                  <a:lnTo>
                    <a:pt x="642" y="7934"/>
                  </a:lnTo>
                  <a:lnTo>
                    <a:pt x="832" y="8053"/>
                  </a:lnTo>
                  <a:lnTo>
                    <a:pt x="4300" y="4751"/>
                  </a:lnTo>
                  <a:lnTo>
                    <a:pt x="8053" y="1188"/>
                  </a:lnTo>
                  <a:lnTo>
                    <a:pt x="7293" y="191"/>
                  </a:lnTo>
                  <a:lnTo>
                    <a:pt x="7103"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5443600" y="811750"/>
              <a:ext cx="201325" cy="201325"/>
            </a:xfrm>
            <a:custGeom>
              <a:avLst/>
              <a:gdLst/>
              <a:ahLst/>
              <a:cxnLst/>
              <a:rect l="l" t="t" r="r" b="b"/>
              <a:pathLst>
                <a:path w="8053" h="8053" fill="none" extrusionOk="0">
                  <a:moveTo>
                    <a:pt x="7103" y="1"/>
                  </a:moveTo>
                  <a:lnTo>
                    <a:pt x="7103" y="1"/>
                  </a:lnTo>
                  <a:lnTo>
                    <a:pt x="4039" y="3112"/>
                  </a:lnTo>
                  <a:lnTo>
                    <a:pt x="1" y="7269"/>
                  </a:lnTo>
                  <a:lnTo>
                    <a:pt x="1" y="7269"/>
                  </a:lnTo>
                  <a:lnTo>
                    <a:pt x="143" y="7435"/>
                  </a:lnTo>
                  <a:lnTo>
                    <a:pt x="286" y="7602"/>
                  </a:lnTo>
                  <a:lnTo>
                    <a:pt x="452" y="7768"/>
                  </a:lnTo>
                  <a:lnTo>
                    <a:pt x="642" y="7934"/>
                  </a:lnTo>
                  <a:lnTo>
                    <a:pt x="642" y="7934"/>
                  </a:lnTo>
                  <a:lnTo>
                    <a:pt x="832" y="8053"/>
                  </a:lnTo>
                  <a:lnTo>
                    <a:pt x="832" y="8053"/>
                  </a:lnTo>
                  <a:lnTo>
                    <a:pt x="4300" y="4751"/>
                  </a:lnTo>
                  <a:lnTo>
                    <a:pt x="4300" y="4751"/>
                  </a:lnTo>
                  <a:lnTo>
                    <a:pt x="8053" y="1188"/>
                  </a:lnTo>
                  <a:lnTo>
                    <a:pt x="8053" y="1188"/>
                  </a:lnTo>
                  <a:lnTo>
                    <a:pt x="7293" y="191"/>
                  </a:lnTo>
                  <a:lnTo>
                    <a:pt x="7293" y="191"/>
                  </a:lnTo>
                  <a:lnTo>
                    <a:pt x="7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5133625" y="771975"/>
              <a:ext cx="565350" cy="526150"/>
            </a:xfrm>
            <a:custGeom>
              <a:avLst/>
              <a:gdLst/>
              <a:ahLst/>
              <a:cxnLst/>
              <a:rect l="l" t="t" r="r" b="b"/>
              <a:pathLst>
                <a:path w="22614" h="21046" extrusionOk="0">
                  <a:moveTo>
                    <a:pt x="18504" y="1164"/>
                  </a:moveTo>
                  <a:lnTo>
                    <a:pt x="18765" y="1188"/>
                  </a:lnTo>
                  <a:lnTo>
                    <a:pt x="19003" y="1259"/>
                  </a:lnTo>
                  <a:lnTo>
                    <a:pt x="19240" y="1378"/>
                  </a:lnTo>
                  <a:lnTo>
                    <a:pt x="19478" y="1568"/>
                  </a:lnTo>
                  <a:lnTo>
                    <a:pt x="19692" y="1782"/>
                  </a:lnTo>
                  <a:lnTo>
                    <a:pt x="20143" y="2375"/>
                  </a:lnTo>
                  <a:lnTo>
                    <a:pt x="20594" y="2945"/>
                  </a:lnTo>
                  <a:lnTo>
                    <a:pt x="21022" y="3563"/>
                  </a:lnTo>
                  <a:lnTo>
                    <a:pt x="21212" y="3872"/>
                  </a:lnTo>
                  <a:lnTo>
                    <a:pt x="21402" y="4181"/>
                  </a:lnTo>
                  <a:lnTo>
                    <a:pt x="21545" y="4466"/>
                  </a:lnTo>
                  <a:lnTo>
                    <a:pt x="21687" y="4751"/>
                  </a:lnTo>
                  <a:lnTo>
                    <a:pt x="21782" y="5036"/>
                  </a:lnTo>
                  <a:lnTo>
                    <a:pt x="21877" y="5297"/>
                  </a:lnTo>
                  <a:lnTo>
                    <a:pt x="21925" y="5535"/>
                  </a:lnTo>
                  <a:lnTo>
                    <a:pt x="21972" y="5796"/>
                  </a:lnTo>
                  <a:lnTo>
                    <a:pt x="21972" y="6033"/>
                  </a:lnTo>
                  <a:lnTo>
                    <a:pt x="21972" y="6271"/>
                  </a:lnTo>
                  <a:lnTo>
                    <a:pt x="21948" y="6485"/>
                  </a:lnTo>
                  <a:lnTo>
                    <a:pt x="21877" y="6722"/>
                  </a:lnTo>
                  <a:lnTo>
                    <a:pt x="21806" y="6936"/>
                  </a:lnTo>
                  <a:lnTo>
                    <a:pt x="21711" y="7173"/>
                  </a:lnTo>
                  <a:lnTo>
                    <a:pt x="21592" y="7387"/>
                  </a:lnTo>
                  <a:lnTo>
                    <a:pt x="21426" y="7601"/>
                  </a:lnTo>
                  <a:lnTo>
                    <a:pt x="21283" y="7839"/>
                  </a:lnTo>
                  <a:lnTo>
                    <a:pt x="21093" y="8052"/>
                  </a:lnTo>
                  <a:lnTo>
                    <a:pt x="20452" y="8765"/>
                  </a:lnTo>
                  <a:lnTo>
                    <a:pt x="20143" y="9097"/>
                  </a:lnTo>
                  <a:lnTo>
                    <a:pt x="19811" y="9430"/>
                  </a:lnTo>
                  <a:lnTo>
                    <a:pt x="19454" y="9739"/>
                  </a:lnTo>
                  <a:lnTo>
                    <a:pt x="19098" y="10024"/>
                  </a:lnTo>
                  <a:lnTo>
                    <a:pt x="18718" y="10309"/>
                  </a:lnTo>
                  <a:lnTo>
                    <a:pt x="18314" y="10546"/>
                  </a:lnTo>
                  <a:lnTo>
                    <a:pt x="17910" y="10736"/>
                  </a:lnTo>
                  <a:lnTo>
                    <a:pt x="17530" y="10903"/>
                  </a:lnTo>
                  <a:lnTo>
                    <a:pt x="17126" y="10998"/>
                  </a:lnTo>
                  <a:lnTo>
                    <a:pt x="16723" y="11069"/>
                  </a:lnTo>
                  <a:lnTo>
                    <a:pt x="16319" y="11069"/>
                  </a:lnTo>
                  <a:lnTo>
                    <a:pt x="15915" y="11022"/>
                  </a:lnTo>
                  <a:lnTo>
                    <a:pt x="15701" y="10974"/>
                  </a:lnTo>
                  <a:lnTo>
                    <a:pt x="15511" y="10903"/>
                  </a:lnTo>
                  <a:lnTo>
                    <a:pt x="15297" y="10831"/>
                  </a:lnTo>
                  <a:lnTo>
                    <a:pt x="15084" y="10736"/>
                  </a:lnTo>
                  <a:lnTo>
                    <a:pt x="14561" y="10451"/>
                  </a:lnTo>
                  <a:lnTo>
                    <a:pt x="14039" y="10166"/>
                  </a:lnTo>
                  <a:lnTo>
                    <a:pt x="13540" y="9858"/>
                  </a:lnTo>
                  <a:lnTo>
                    <a:pt x="13041" y="9525"/>
                  </a:lnTo>
                  <a:lnTo>
                    <a:pt x="12827" y="9335"/>
                  </a:lnTo>
                  <a:lnTo>
                    <a:pt x="12637" y="9121"/>
                  </a:lnTo>
                  <a:lnTo>
                    <a:pt x="12447" y="8931"/>
                  </a:lnTo>
                  <a:lnTo>
                    <a:pt x="12305" y="8717"/>
                  </a:lnTo>
                  <a:lnTo>
                    <a:pt x="12186" y="8527"/>
                  </a:lnTo>
                  <a:lnTo>
                    <a:pt x="12115" y="8314"/>
                  </a:lnTo>
                  <a:lnTo>
                    <a:pt x="12043" y="8076"/>
                  </a:lnTo>
                  <a:lnTo>
                    <a:pt x="12020" y="7862"/>
                  </a:lnTo>
                  <a:lnTo>
                    <a:pt x="11996" y="7649"/>
                  </a:lnTo>
                  <a:lnTo>
                    <a:pt x="12020" y="7411"/>
                  </a:lnTo>
                  <a:lnTo>
                    <a:pt x="12067" y="7173"/>
                  </a:lnTo>
                  <a:lnTo>
                    <a:pt x="12138" y="6960"/>
                  </a:lnTo>
                  <a:lnTo>
                    <a:pt x="12257" y="6722"/>
                  </a:lnTo>
                  <a:lnTo>
                    <a:pt x="12376" y="6485"/>
                  </a:lnTo>
                  <a:lnTo>
                    <a:pt x="12518" y="6247"/>
                  </a:lnTo>
                  <a:lnTo>
                    <a:pt x="12708" y="6010"/>
                  </a:lnTo>
                  <a:lnTo>
                    <a:pt x="13373" y="5249"/>
                  </a:lnTo>
                  <a:lnTo>
                    <a:pt x="14086" y="4513"/>
                  </a:lnTo>
                  <a:lnTo>
                    <a:pt x="14822" y="3777"/>
                  </a:lnTo>
                  <a:lnTo>
                    <a:pt x="15701" y="2922"/>
                  </a:lnTo>
                  <a:lnTo>
                    <a:pt x="16628" y="2209"/>
                  </a:lnTo>
                  <a:lnTo>
                    <a:pt x="17150" y="1829"/>
                  </a:lnTo>
                  <a:lnTo>
                    <a:pt x="17720" y="1449"/>
                  </a:lnTo>
                  <a:lnTo>
                    <a:pt x="17982" y="1306"/>
                  </a:lnTo>
                  <a:lnTo>
                    <a:pt x="18243" y="1211"/>
                  </a:lnTo>
                  <a:lnTo>
                    <a:pt x="18504" y="1164"/>
                  </a:lnTo>
                  <a:close/>
                  <a:moveTo>
                    <a:pt x="8338" y="10689"/>
                  </a:moveTo>
                  <a:lnTo>
                    <a:pt x="8504" y="10713"/>
                  </a:lnTo>
                  <a:lnTo>
                    <a:pt x="8670" y="10736"/>
                  </a:lnTo>
                  <a:lnTo>
                    <a:pt x="8837" y="10784"/>
                  </a:lnTo>
                  <a:lnTo>
                    <a:pt x="9027" y="10855"/>
                  </a:lnTo>
                  <a:lnTo>
                    <a:pt x="9169" y="10926"/>
                  </a:lnTo>
                  <a:lnTo>
                    <a:pt x="9335" y="11045"/>
                  </a:lnTo>
                  <a:lnTo>
                    <a:pt x="9502" y="11164"/>
                  </a:lnTo>
                  <a:lnTo>
                    <a:pt x="9644" y="11283"/>
                  </a:lnTo>
                  <a:lnTo>
                    <a:pt x="9811" y="11449"/>
                  </a:lnTo>
                  <a:lnTo>
                    <a:pt x="9953" y="11615"/>
                  </a:lnTo>
                  <a:lnTo>
                    <a:pt x="10214" y="11972"/>
                  </a:lnTo>
                  <a:lnTo>
                    <a:pt x="10452" y="12375"/>
                  </a:lnTo>
                  <a:lnTo>
                    <a:pt x="10642" y="12755"/>
                  </a:lnTo>
                  <a:lnTo>
                    <a:pt x="10832" y="13183"/>
                  </a:lnTo>
                  <a:lnTo>
                    <a:pt x="10974" y="13611"/>
                  </a:lnTo>
                  <a:lnTo>
                    <a:pt x="11117" y="14062"/>
                  </a:lnTo>
                  <a:lnTo>
                    <a:pt x="11236" y="14489"/>
                  </a:lnTo>
                  <a:lnTo>
                    <a:pt x="11283" y="14727"/>
                  </a:lnTo>
                  <a:lnTo>
                    <a:pt x="11307" y="14941"/>
                  </a:lnTo>
                  <a:lnTo>
                    <a:pt x="11331" y="15155"/>
                  </a:lnTo>
                  <a:lnTo>
                    <a:pt x="11331" y="15368"/>
                  </a:lnTo>
                  <a:lnTo>
                    <a:pt x="11307" y="15582"/>
                  </a:lnTo>
                  <a:lnTo>
                    <a:pt x="11283" y="15796"/>
                  </a:lnTo>
                  <a:lnTo>
                    <a:pt x="11188" y="16176"/>
                  </a:lnTo>
                  <a:lnTo>
                    <a:pt x="11022" y="16556"/>
                  </a:lnTo>
                  <a:lnTo>
                    <a:pt x="10832" y="16936"/>
                  </a:lnTo>
                  <a:lnTo>
                    <a:pt x="10594" y="17292"/>
                  </a:lnTo>
                  <a:lnTo>
                    <a:pt x="10333" y="17625"/>
                  </a:lnTo>
                  <a:lnTo>
                    <a:pt x="10119" y="17886"/>
                  </a:lnTo>
                  <a:lnTo>
                    <a:pt x="9882" y="18124"/>
                  </a:lnTo>
                  <a:lnTo>
                    <a:pt x="9335" y="18670"/>
                  </a:lnTo>
                  <a:lnTo>
                    <a:pt x="8433" y="19288"/>
                  </a:lnTo>
                  <a:lnTo>
                    <a:pt x="7459" y="19953"/>
                  </a:lnTo>
                  <a:lnTo>
                    <a:pt x="7245" y="20071"/>
                  </a:lnTo>
                  <a:lnTo>
                    <a:pt x="7031" y="20166"/>
                  </a:lnTo>
                  <a:lnTo>
                    <a:pt x="6818" y="20261"/>
                  </a:lnTo>
                  <a:lnTo>
                    <a:pt x="6628" y="20333"/>
                  </a:lnTo>
                  <a:lnTo>
                    <a:pt x="6414" y="20380"/>
                  </a:lnTo>
                  <a:lnTo>
                    <a:pt x="6200" y="20404"/>
                  </a:lnTo>
                  <a:lnTo>
                    <a:pt x="5796" y="20404"/>
                  </a:lnTo>
                  <a:lnTo>
                    <a:pt x="5606" y="20380"/>
                  </a:lnTo>
                  <a:lnTo>
                    <a:pt x="5392" y="20356"/>
                  </a:lnTo>
                  <a:lnTo>
                    <a:pt x="5202" y="20309"/>
                  </a:lnTo>
                  <a:lnTo>
                    <a:pt x="4989" y="20238"/>
                  </a:lnTo>
                  <a:lnTo>
                    <a:pt x="4585" y="20071"/>
                  </a:lnTo>
                  <a:lnTo>
                    <a:pt x="4181" y="19834"/>
                  </a:lnTo>
                  <a:lnTo>
                    <a:pt x="3801" y="19573"/>
                  </a:lnTo>
                  <a:lnTo>
                    <a:pt x="3445" y="19311"/>
                  </a:lnTo>
                  <a:lnTo>
                    <a:pt x="3088" y="19003"/>
                  </a:lnTo>
                  <a:lnTo>
                    <a:pt x="2756" y="18694"/>
                  </a:lnTo>
                  <a:lnTo>
                    <a:pt x="2447" y="18385"/>
                  </a:lnTo>
                  <a:lnTo>
                    <a:pt x="2138" y="18052"/>
                  </a:lnTo>
                  <a:lnTo>
                    <a:pt x="1544" y="17364"/>
                  </a:lnTo>
                  <a:lnTo>
                    <a:pt x="1378" y="17126"/>
                  </a:lnTo>
                  <a:lnTo>
                    <a:pt x="1283" y="16889"/>
                  </a:lnTo>
                  <a:lnTo>
                    <a:pt x="1236" y="16627"/>
                  </a:lnTo>
                  <a:lnTo>
                    <a:pt x="1236" y="16366"/>
                  </a:lnTo>
                  <a:lnTo>
                    <a:pt x="1307" y="16105"/>
                  </a:lnTo>
                  <a:lnTo>
                    <a:pt x="1426" y="15843"/>
                  </a:lnTo>
                  <a:lnTo>
                    <a:pt x="1568" y="15582"/>
                  </a:lnTo>
                  <a:lnTo>
                    <a:pt x="1782" y="15321"/>
                  </a:lnTo>
                  <a:lnTo>
                    <a:pt x="2352" y="14751"/>
                  </a:lnTo>
                  <a:lnTo>
                    <a:pt x="2946" y="14181"/>
                  </a:lnTo>
                  <a:lnTo>
                    <a:pt x="3540" y="13634"/>
                  </a:lnTo>
                  <a:lnTo>
                    <a:pt x="4181" y="13088"/>
                  </a:lnTo>
                  <a:lnTo>
                    <a:pt x="4799" y="12589"/>
                  </a:lnTo>
                  <a:lnTo>
                    <a:pt x="5464" y="12114"/>
                  </a:lnTo>
                  <a:lnTo>
                    <a:pt x="6129" y="11639"/>
                  </a:lnTo>
                  <a:lnTo>
                    <a:pt x="6818" y="11188"/>
                  </a:lnTo>
                  <a:lnTo>
                    <a:pt x="7221" y="10974"/>
                  </a:lnTo>
                  <a:lnTo>
                    <a:pt x="7601" y="10808"/>
                  </a:lnTo>
                  <a:lnTo>
                    <a:pt x="7792" y="10760"/>
                  </a:lnTo>
                  <a:lnTo>
                    <a:pt x="7958" y="10713"/>
                  </a:lnTo>
                  <a:lnTo>
                    <a:pt x="8148" y="10713"/>
                  </a:lnTo>
                  <a:lnTo>
                    <a:pt x="8338" y="10689"/>
                  </a:lnTo>
                  <a:close/>
                  <a:moveTo>
                    <a:pt x="18457" y="0"/>
                  </a:moveTo>
                  <a:lnTo>
                    <a:pt x="18362" y="24"/>
                  </a:lnTo>
                  <a:lnTo>
                    <a:pt x="18148" y="71"/>
                  </a:lnTo>
                  <a:lnTo>
                    <a:pt x="17982" y="190"/>
                  </a:lnTo>
                  <a:lnTo>
                    <a:pt x="17768" y="333"/>
                  </a:lnTo>
                  <a:lnTo>
                    <a:pt x="17293" y="713"/>
                  </a:lnTo>
                  <a:lnTo>
                    <a:pt x="16343" y="1449"/>
                  </a:lnTo>
                  <a:lnTo>
                    <a:pt x="14252" y="3278"/>
                  </a:lnTo>
                  <a:lnTo>
                    <a:pt x="13730" y="3824"/>
                  </a:lnTo>
                  <a:lnTo>
                    <a:pt x="12661" y="4893"/>
                  </a:lnTo>
                  <a:lnTo>
                    <a:pt x="12138" y="5416"/>
                  </a:lnTo>
                  <a:lnTo>
                    <a:pt x="11640" y="5962"/>
                  </a:lnTo>
                  <a:lnTo>
                    <a:pt x="11426" y="6247"/>
                  </a:lnTo>
                  <a:lnTo>
                    <a:pt x="11236" y="6556"/>
                  </a:lnTo>
                  <a:lnTo>
                    <a:pt x="11093" y="6888"/>
                  </a:lnTo>
                  <a:lnTo>
                    <a:pt x="10951" y="7221"/>
                  </a:lnTo>
                  <a:lnTo>
                    <a:pt x="10784" y="7649"/>
                  </a:lnTo>
                  <a:lnTo>
                    <a:pt x="10594" y="8029"/>
                  </a:lnTo>
                  <a:lnTo>
                    <a:pt x="10476" y="8219"/>
                  </a:lnTo>
                  <a:lnTo>
                    <a:pt x="10357" y="8409"/>
                  </a:lnTo>
                  <a:lnTo>
                    <a:pt x="10238" y="8575"/>
                  </a:lnTo>
                  <a:lnTo>
                    <a:pt x="10072" y="8741"/>
                  </a:lnTo>
                  <a:lnTo>
                    <a:pt x="9906" y="8907"/>
                  </a:lnTo>
                  <a:lnTo>
                    <a:pt x="9716" y="9050"/>
                  </a:lnTo>
                  <a:lnTo>
                    <a:pt x="9525" y="9169"/>
                  </a:lnTo>
                  <a:lnTo>
                    <a:pt x="9312" y="9288"/>
                  </a:lnTo>
                  <a:lnTo>
                    <a:pt x="9098" y="9383"/>
                  </a:lnTo>
                  <a:lnTo>
                    <a:pt x="8860" y="9454"/>
                  </a:lnTo>
                  <a:lnTo>
                    <a:pt x="8623" y="9525"/>
                  </a:lnTo>
                  <a:lnTo>
                    <a:pt x="8385" y="9573"/>
                  </a:lnTo>
                  <a:lnTo>
                    <a:pt x="7910" y="9668"/>
                  </a:lnTo>
                  <a:lnTo>
                    <a:pt x="7435" y="9834"/>
                  </a:lnTo>
                  <a:lnTo>
                    <a:pt x="7221" y="9929"/>
                  </a:lnTo>
                  <a:lnTo>
                    <a:pt x="7008" y="10024"/>
                  </a:lnTo>
                  <a:lnTo>
                    <a:pt x="6794" y="10166"/>
                  </a:lnTo>
                  <a:lnTo>
                    <a:pt x="6580" y="10309"/>
                  </a:lnTo>
                  <a:lnTo>
                    <a:pt x="6034" y="10713"/>
                  </a:lnTo>
                  <a:lnTo>
                    <a:pt x="5511" y="11117"/>
                  </a:lnTo>
                  <a:lnTo>
                    <a:pt x="4442" y="11972"/>
                  </a:lnTo>
                  <a:lnTo>
                    <a:pt x="3896" y="12375"/>
                  </a:lnTo>
                  <a:lnTo>
                    <a:pt x="1806" y="14204"/>
                  </a:lnTo>
                  <a:lnTo>
                    <a:pt x="1497" y="14513"/>
                  </a:lnTo>
                  <a:lnTo>
                    <a:pt x="1164" y="14822"/>
                  </a:lnTo>
                  <a:lnTo>
                    <a:pt x="808" y="15155"/>
                  </a:lnTo>
                  <a:lnTo>
                    <a:pt x="499" y="15487"/>
                  </a:lnTo>
                  <a:lnTo>
                    <a:pt x="357" y="15653"/>
                  </a:lnTo>
                  <a:lnTo>
                    <a:pt x="238" y="15843"/>
                  </a:lnTo>
                  <a:lnTo>
                    <a:pt x="143" y="16010"/>
                  </a:lnTo>
                  <a:lnTo>
                    <a:pt x="72" y="16223"/>
                  </a:lnTo>
                  <a:lnTo>
                    <a:pt x="24" y="16413"/>
                  </a:lnTo>
                  <a:lnTo>
                    <a:pt x="1" y="16627"/>
                  </a:lnTo>
                  <a:lnTo>
                    <a:pt x="24" y="16841"/>
                  </a:lnTo>
                  <a:lnTo>
                    <a:pt x="72" y="17079"/>
                  </a:lnTo>
                  <a:lnTo>
                    <a:pt x="167" y="17340"/>
                  </a:lnTo>
                  <a:lnTo>
                    <a:pt x="286" y="17601"/>
                  </a:lnTo>
                  <a:lnTo>
                    <a:pt x="428" y="17839"/>
                  </a:lnTo>
                  <a:lnTo>
                    <a:pt x="594" y="18052"/>
                  </a:lnTo>
                  <a:lnTo>
                    <a:pt x="784" y="18266"/>
                  </a:lnTo>
                  <a:lnTo>
                    <a:pt x="974" y="18480"/>
                  </a:lnTo>
                  <a:lnTo>
                    <a:pt x="1188" y="18670"/>
                  </a:lnTo>
                  <a:lnTo>
                    <a:pt x="1402" y="18836"/>
                  </a:lnTo>
                  <a:lnTo>
                    <a:pt x="1877" y="19193"/>
                  </a:lnTo>
                  <a:lnTo>
                    <a:pt x="2352" y="19501"/>
                  </a:lnTo>
                  <a:lnTo>
                    <a:pt x="3255" y="20071"/>
                  </a:lnTo>
                  <a:lnTo>
                    <a:pt x="3658" y="20309"/>
                  </a:lnTo>
                  <a:lnTo>
                    <a:pt x="4086" y="20547"/>
                  </a:lnTo>
                  <a:lnTo>
                    <a:pt x="4514" y="20737"/>
                  </a:lnTo>
                  <a:lnTo>
                    <a:pt x="4965" y="20903"/>
                  </a:lnTo>
                  <a:lnTo>
                    <a:pt x="5155" y="20974"/>
                  </a:lnTo>
                  <a:lnTo>
                    <a:pt x="5345" y="20998"/>
                  </a:lnTo>
                  <a:lnTo>
                    <a:pt x="5701" y="21045"/>
                  </a:lnTo>
                  <a:lnTo>
                    <a:pt x="6081" y="21045"/>
                  </a:lnTo>
                  <a:lnTo>
                    <a:pt x="6438" y="20998"/>
                  </a:lnTo>
                  <a:lnTo>
                    <a:pt x="6770" y="20879"/>
                  </a:lnTo>
                  <a:lnTo>
                    <a:pt x="7103" y="20737"/>
                  </a:lnTo>
                  <a:lnTo>
                    <a:pt x="7435" y="20570"/>
                  </a:lnTo>
                  <a:lnTo>
                    <a:pt x="7768" y="20356"/>
                  </a:lnTo>
                  <a:lnTo>
                    <a:pt x="9193" y="19383"/>
                  </a:lnTo>
                  <a:lnTo>
                    <a:pt x="10238" y="18456"/>
                  </a:lnTo>
                  <a:lnTo>
                    <a:pt x="11093" y="17459"/>
                  </a:lnTo>
                  <a:lnTo>
                    <a:pt x="11331" y="17126"/>
                  </a:lnTo>
                  <a:lnTo>
                    <a:pt x="11521" y="16770"/>
                  </a:lnTo>
                  <a:lnTo>
                    <a:pt x="11663" y="16437"/>
                  </a:lnTo>
                  <a:lnTo>
                    <a:pt x="11782" y="16057"/>
                  </a:lnTo>
                  <a:lnTo>
                    <a:pt x="11830" y="15701"/>
                  </a:lnTo>
                  <a:lnTo>
                    <a:pt x="11853" y="15321"/>
                  </a:lnTo>
                  <a:lnTo>
                    <a:pt x="11853" y="14917"/>
                  </a:lnTo>
                  <a:lnTo>
                    <a:pt x="11806" y="14513"/>
                  </a:lnTo>
                  <a:lnTo>
                    <a:pt x="11735" y="14157"/>
                  </a:lnTo>
                  <a:lnTo>
                    <a:pt x="11640" y="13777"/>
                  </a:lnTo>
                  <a:lnTo>
                    <a:pt x="11544" y="13421"/>
                  </a:lnTo>
                  <a:lnTo>
                    <a:pt x="11426" y="13064"/>
                  </a:lnTo>
                  <a:lnTo>
                    <a:pt x="11307" y="12732"/>
                  </a:lnTo>
                  <a:lnTo>
                    <a:pt x="11164" y="12375"/>
                  </a:lnTo>
                  <a:lnTo>
                    <a:pt x="10998" y="12043"/>
                  </a:lnTo>
                  <a:lnTo>
                    <a:pt x="10832" y="11710"/>
                  </a:lnTo>
                  <a:lnTo>
                    <a:pt x="10666" y="11402"/>
                  </a:lnTo>
                  <a:lnTo>
                    <a:pt x="10594" y="11235"/>
                  </a:lnTo>
                  <a:lnTo>
                    <a:pt x="10547" y="11069"/>
                  </a:lnTo>
                  <a:lnTo>
                    <a:pt x="10523" y="10903"/>
                  </a:lnTo>
                  <a:lnTo>
                    <a:pt x="10523" y="10736"/>
                  </a:lnTo>
                  <a:lnTo>
                    <a:pt x="10571" y="10546"/>
                  </a:lnTo>
                  <a:lnTo>
                    <a:pt x="10618" y="10380"/>
                  </a:lnTo>
                  <a:lnTo>
                    <a:pt x="10689" y="10238"/>
                  </a:lnTo>
                  <a:lnTo>
                    <a:pt x="10784" y="10119"/>
                  </a:lnTo>
                  <a:lnTo>
                    <a:pt x="10879" y="10024"/>
                  </a:lnTo>
                  <a:lnTo>
                    <a:pt x="10974" y="9929"/>
                  </a:lnTo>
                  <a:lnTo>
                    <a:pt x="11069" y="9834"/>
                  </a:lnTo>
                  <a:lnTo>
                    <a:pt x="11188" y="9786"/>
                  </a:lnTo>
                  <a:lnTo>
                    <a:pt x="11307" y="9739"/>
                  </a:lnTo>
                  <a:lnTo>
                    <a:pt x="11426" y="9691"/>
                  </a:lnTo>
                  <a:lnTo>
                    <a:pt x="11568" y="9668"/>
                  </a:lnTo>
                  <a:lnTo>
                    <a:pt x="11830" y="9668"/>
                  </a:lnTo>
                  <a:lnTo>
                    <a:pt x="11972" y="9691"/>
                  </a:lnTo>
                  <a:lnTo>
                    <a:pt x="12115" y="9739"/>
                  </a:lnTo>
                  <a:lnTo>
                    <a:pt x="12233" y="9786"/>
                  </a:lnTo>
                  <a:lnTo>
                    <a:pt x="12376" y="9858"/>
                  </a:lnTo>
                  <a:lnTo>
                    <a:pt x="12495" y="9953"/>
                  </a:lnTo>
                  <a:lnTo>
                    <a:pt x="12851" y="10190"/>
                  </a:lnTo>
                  <a:lnTo>
                    <a:pt x="13231" y="10428"/>
                  </a:lnTo>
                  <a:lnTo>
                    <a:pt x="13611" y="10665"/>
                  </a:lnTo>
                  <a:lnTo>
                    <a:pt x="13991" y="10855"/>
                  </a:lnTo>
                  <a:lnTo>
                    <a:pt x="14371" y="11045"/>
                  </a:lnTo>
                  <a:lnTo>
                    <a:pt x="14775" y="11212"/>
                  </a:lnTo>
                  <a:lnTo>
                    <a:pt x="15202" y="11354"/>
                  </a:lnTo>
                  <a:lnTo>
                    <a:pt x="15606" y="11473"/>
                  </a:lnTo>
                  <a:lnTo>
                    <a:pt x="16034" y="11568"/>
                  </a:lnTo>
                  <a:lnTo>
                    <a:pt x="16414" y="11592"/>
                  </a:lnTo>
                  <a:lnTo>
                    <a:pt x="16818" y="11592"/>
                  </a:lnTo>
                  <a:lnTo>
                    <a:pt x="17174" y="11544"/>
                  </a:lnTo>
                  <a:lnTo>
                    <a:pt x="17554" y="11425"/>
                  </a:lnTo>
                  <a:lnTo>
                    <a:pt x="17910" y="11307"/>
                  </a:lnTo>
                  <a:lnTo>
                    <a:pt x="18267" y="11140"/>
                  </a:lnTo>
                  <a:lnTo>
                    <a:pt x="18623" y="10926"/>
                  </a:lnTo>
                  <a:lnTo>
                    <a:pt x="19454" y="10380"/>
                  </a:lnTo>
                  <a:lnTo>
                    <a:pt x="20499" y="9454"/>
                  </a:lnTo>
                  <a:lnTo>
                    <a:pt x="21022" y="8860"/>
                  </a:lnTo>
                  <a:lnTo>
                    <a:pt x="21283" y="8551"/>
                  </a:lnTo>
                  <a:lnTo>
                    <a:pt x="21545" y="8266"/>
                  </a:lnTo>
                  <a:lnTo>
                    <a:pt x="21758" y="8052"/>
                  </a:lnTo>
                  <a:lnTo>
                    <a:pt x="21948" y="7815"/>
                  </a:lnTo>
                  <a:lnTo>
                    <a:pt x="22115" y="7601"/>
                  </a:lnTo>
                  <a:lnTo>
                    <a:pt x="22257" y="7364"/>
                  </a:lnTo>
                  <a:lnTo>
                    <a:pt x="22376" y="7126"/>
                  </a:lnTo>
                  <a:lnTo>
                    <a:pt x="22471" y="6888"/>
                  </a:lnTo>
                  <a:lnTo>
                    <a:pt x="22542" y="6651"/>
                  </a:lnTo>
                  <a:lnTo>
                    <a:pt x="22590" y="6390"/>
                  </a:lnTo>
                  <a:lnTo>
                    <a:pt x="22613" y="6152"/>
                  </a:lnTo>
                  <a:lnTo>
                    <a:pt x="22613" y="5891"/>
                  </a:lnTo>
                  <a:lnTo>
                    <a:pt x="22613" y="5630"/>
                  </a:lnTo>
                  <a:lnTo>
                    <a:pt x="22566" y="5368"/>
                  </a:lnTo>
                  <a:lnTo>
                    <a:pt x="22518" y="5107"/>
                  </a:lnTo>
                  <a:lnTo>
                    <a:pt x="22447" y="4846"/>
                  </a:lnTo>
                  <a:lnTo>
                    <a:pt x="22352" y="4561"/>
                  </a:lnTo>
                  <a:lnTo>
                    <a:pt x="22257" y="4299"/>
                  </a:lnTo>
                  <a:lnTo>
                    <a:pt x="21972" y="3658"/>
                  </a:lnTo>
                  <a:lnTo>
                    <a:pt x="21687" y="3064"/>
                  </a:lnTo>
                  <a:lnTo>
                    <a:pt x="21378" y="2494"/>
                  </a:lnTo>
                  <a:lnTo>
                    <a:pt x="21046" y="1948"/>
                  </a:lnTo>
                  <a:lnTo>
                    <a:pt x="20856" y="1687"/>
                  </a:lnTo>
                  <a:lnTo>
                    <a:pt x="20666" y="1449"/>
                  </a:lnTo>
                  <a:lnTo>
                    <a:pt x="20452" y="1211"/>
                  </a:lnTo>
                  <a:lnTo>
                    <a:pt x="20214" y="974"/>
                  </a:lnTo>
                  <a:lnTo>
                    <a:pt x="19977" y="760"/>
                  </a:lnTo>
                  <a:lnTo>
                    <a:pt x="19716" y="570"/>
                  </a:lnTo>
                  <a:lnTo>
                    <a:pt x="19431" y="380"/>
                  </a:lnTo>
                  <a:lnTo>
                    <a:pt x="19122" y="214"/>
                  </a:lnTo>
                  <a:lnTo>
                    <a:pt x="18813" y="71"/>
                  </a:lnTo>
                  <a:lnTo>
                    <a:pt x="18575" y="24"/>
                  </a:lnTo>
                  <a:lnTo>
                    <a:pt x="1845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2022"/>
        <p:cNvGrpSpPr/>
        <p:nvPr/>
      </p:nvGrpSpPr>
      <p:grpSpPr>
        <a:xfrm>
          <a:off x="0" y="0"/>
          <a:ext cx="0" cy="0"/>
          <a:chOff x="0" y="0"/>
          <a:chExt cx="0" cy="0"/>
        </a:xfrm>
      </p:grpSpPr>
      <p:pic>
        <p:nvPicPr>
          <p:cNvPr id="2023" name="Google Shape;2023;p32"/>
          <p:cNvPicPr preferRelativeResize="0"/>
          <p:nvPr/>
        </p:nvPicPr>
        <p:blipFill>
          <a:blip r:embed="rId2">
            <a:alphaModFix/>
          </a:blip>
          <a:stretch>
            <a:fillRect/>
          </a:stretch>
        </p:blipFill>
        <p:spPr>
          <a:xfrm>
            <a:off x="-25" y="0"/>
            <a:ext cx="9144000" cy="5143500"/>
          </a:xfrm>
          <a:prstGeom prst="rect">
            <a:avLst/>
          </a:prstGeom>
          <a:noFill/>
          <a:ln>
            <a:noFill/>
          </a:ln>
        </p:spPr>
      </p:pic>
      <p:grpSp>
        <p:nvGrpSpPr>
          <p:cNvPr id="2024" name="Google Shape;2024;p32"/>
          <p:cNvGrpSpPr/>
          <p:nvPr/>
        </p:nvGrpSpPr>
        <p:grpSpPr>
          <a:xfrm rot="-669090">
            <a:off x="441236" y="2552476"/>
            <a:ext cx="543964" cy="660337"/>
            <a:chOff x="3703100" y="2534450"/>
            <a:chExt cx="543975" cy="660350"/>
          </a:xfrm>
        </p:grpSpPr>
        <p:sp>
          <p:nvSpPr>
            <p:cNvPr id="2025" name="Google Shape;2025;p32"/>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32"/>
          <p:cNvSpPr/>
          <p:nvPr/>
        </p:nvSpPr>
        <p:spPr>
          <a:xfrm>
            <a:off x="150988" y="898925"/>
            <a:ext cx="463063" cy="480848"/>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4" name="Google Shape;2054;p32"/>
          <p:cNvGrpSpPr/>
          <p:nvPr/>
        </p:nvGrpSpPr>
        <p:grpSpPr>
          <a:xfrm rot="-534048">
            <a:off x="189029" y="278684"/>
            <a:ext cx="387003" cy="521632"/>
            <a:chOff x="3000200" y="318325"/>
            <a:chExt cx="1296075" cy="1746950"/>
          </a:xfrm>
        </p:grpSpPr>
        <p:sp>
          <p:nvSpPr>
            <p:cNvPr id="2055" name="Google Shape;2055;p32"/>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57150" dir="36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32"/>
          <p:cNvGrpSpPr/>
          <p:nvPr/>
        </p:nvGrpSpPr>
        <p:grpSpPr>
          <a:xfrm rot="-420499">
            <a:off x="181722" y="1582874"/>
            <a:ext cx="401614" cy="527866"/>
            <a:chOff x="1391550" y="1144975"/>
            <a:chExt cx="545075" cy="716425"/>
          </a:xfrm>
        </p:grpSpPr>
        <p:sp>
          <p:nvSpPr>
            <p:cNvPr id="2063" name="Google Shape;2063;p32"/>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rot="-5400000" flipH="1">
            <a:off x="6595065" y="1294148"/>
            <a:ext cx="3851452" cy="1263131"/>
            <a:chOff x="238125" y="548775"/>
            <a:chExt cx="2842400" cy="932200"/>
          </a:xfrm>
        </p:grpSpPr>
        <p:sp>
          <p:nvSpPr>
            <p:cNvPr id="2078" name="Google Shape;2078;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32"/>
          <p:cNvGrpSpPr/>
          <p:nvPr/>
        </p:nvGrpSpPr>
        <p:grpSpPr>
          <a:xfrm rot="699803">
            <a:off x="8596499" y="4347200"/>
            <a:ext cx="435936" cy="606104"/>
            <a:chOff x="2270250" y="238125"/>
            <a:chExt cx="513575" cy="714050"/>
          </a:xfrm>
        </p:grpSpPr>
        <p:sp>
          <p:nvSpPr>
            <p:cNvPr id="2081" name="Google Shape;2081;p3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32"/>
          <p:cNvGrpSpPr/>
          <p:nvPr/>
        </p:nvGrpSpPr>
        <p:grpSpPr>
          <a:xfrm rot="-648264">
            <a:off x="8251304" y="3074635"/>
            <a:ext cx="462800" cy="599143"/>
            <a:chOff x="2251625" y="1144975"/>
            <a:chExt cx="550825" cy="713100"/>
          </a:xfrm>
        </p:grpSpPr>
        <p:sp>
          <p:nvSpPr>
            <p:cNvPr id="2096" name="Google Shape;2096;p32"/>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8" name="Google Shape;2108;p32"/>
          <p:cNvGrpSpPr/>
          <p:nvPr/>
        </p:nvGrpSpPr>
        <p:grpSpPr>
          <a:xfrm>
            <a:off x="8541645" y="3711844"/>
            <a:ext cx="545664" cy="541490"/>
            <a:chOff x="4990425" y="4016375"/>
            <a:chExt cx="1232025" cy="1222600"/>
          </a:xfrm>
        </p:grpSpPr>
        <p:sp>
          <p:nvSpPr>
            <p:cNvPr id="2109" name="Google Shape;2109;p32"/>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32"/>
          <p:cNvGrpSpPr/>
          <p:nvPr/>
        </p:nvGrpSpPr>
        <p:grpSpPr>
          <a:xfrm>
            <a:off x="8430763" y="2506088"/>
            <a:ext cx="447775" cy="447175"/>
            <a:chOff x="5760700" y="2457850"/>
            <a:chExt cx="447775" cy="447175"/>
          </a:xfrm>
        </p:grpSpPr>
        <p:sp>
          <p:nvSpPr>
            <p:cNvPr id="2113" name="Google Shape;2113;p32"/>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2"/>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2"/>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2"/>
          <p:cNvSpPr/>
          <p:nvPr/>
        </p:nvSpPr>
        <p:spPr>
          <a:xfrm rot="8100000">
            <a:off x="-580547" y="3104419"/>
            <a:ext cx="1515863" cy="309165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32"/>
          <p:cNvGrpSpPr/>
          <p:nvPr/>
        </p:nvGrpSpPr>
        <p:grpSpPr>
          <a:xfrm rot="389517" flipH="1">
            <a:off x="2922097" y="4289521"/>
            <a:ext cx="3851419" cy="1263120"/>
            <a:chOff x="238125" y="548775"/>
            <a:chExt cx="2842400" cy="932200"/>
          </a:xfrm>
        </p:grpSpPr>
        <p:sp>
          <p:nvSpPr>
            <p:cNvPr id="2120" name="Google Shape;2120;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32"/>
          <p:cNvSpPr/>
          <p:nvPr/>
        </p:nvSpPr>
        <p:spPr>
          <a:xfrm rot="2179724">
            <a:off x="4016335" y="-112873"/>
            <a:ext cx="1111330" cy="983051"/>
          </a:xfrm>
          <a:custGeom>
            <a:avLst/>
            <a:gdLst/>
            <a:ahLst/>
            <a:cxnLst/>
            <a:rect l="l" t="t" r="r" b="b"/>
            <a:pathLst>
              <a:path w="103926" h="91930" extrusionOk="0">
                <a:moveTo>
                  <a:pt x="99343" y="1"/>
                </a:moveTo>
                <a:lnTo>
                  <a:pt x="32755" y="50252"/>
                </a:lnTo>
                <a:lnTo>
                  <a:pt x="40196" y="76321"/>
                </a:lnTo>
                <a:lnTo>
                  <a:pt x="9382" y="63893"/>
                </a:lnTo>
                <a:lnTo>
                  <a:pt x="0" y="84166"/>
                </a:lnTo>
                <a:lnTo>
                  <a:pt x="8600" y="85514"/>
                </a:lnTo>
                <a:lnTo>
                  <a:pt x="13210" y="73868"/>
                </a:lnTo>
                <a:lnTo>
                  <a:pt x="54349" y="91930"/>
                </a:lnTo>
                <a:lnTo>
                  <a:pt x="43188" y="53325"/>
                </a:lnTo>
                <a:lnTo>
                  <a:pt x="103926" y="5878"/>
                </a:lnTo>
                <a:lnTo>
                  <a:pt x="99343" y="1"/>
                </a:lnTo>
                <a:close/>
              </a:path>
            </a:pathLst>
          </a:custGeom>
          <a:solidFill>
            <a:schemeClr val="accent4"/>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26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6DA35C35-39A0-4D59-A986-0958E21BFDA7}"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984" y="1057549"/>
            <a:ext cx="913067" cy="913067"/>
          </a:xfrm>
          <a:prstGeom prst="ellipse">
            <a:avLst/>
          </a:prstGeom>
          <a:ln>
            <a:noFill/>
          </a:ln>
          <a:effectLst>
            <a:softEdge rad="1270000"/>
          </a:effectLst>
        </p:spPr>
      </p:pic>
    </p:spTree>
    <p:extLst>
      <p:ext uri="{BB962C8B-B14F-4D97-AF65-F5344CB8AC3E}">
        <p14:creationId xmlns:p14="http://schemas.microsoft.com/office/powerpoint/2010/main" val="423568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82168"/>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Alfa Slab One"/>
              <a:buNone/>
              <a:defRPr sz="2800">
                <a:solidFill>
                  <a:schemeClr val="lt1"/>
                </a:solidFill>
                <a:latin typeface="Alfa Slab One"/>
                <a:ea typeface="Alfa Slab One"/>
                <a:cs typeface="Alfa Slab One"/>
                <a:sym typeface="Alfa Slab One"/>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13225" y="1152475"/>
            <a:ext cx="77175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1pPr>
            <a:lvl2pPr marL="914400" lvl="1"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2pPr>
            <a:lvl3pPr marL="1371600" lvl="2"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3pPr>
            <a:lvl4pPr marL="1828800" lvl="3"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4pPr>
            <a:lvl5pPr marL="2286000" lvl="4"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5pPr>
            <a:lvl6pPr marL="2743200" lvl="5"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6pPr>
            <a:lvl7pPr marL="3200400" lvl="6"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7pPr>
            <a:lvl8pPr marL="3657600" lvl="7"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8pPr>
            <a:lvl9pPr marL="4114800" lvl="8" indent="-330200">
              <a:lnSpc>
                <a:spcPct val="100000"/>
              </a:lnSpc>
              <a:spcBef>
                <a:spcPts val="0"/>
              </a:spcBef>
              <a:spcAft>
                <a:spcPts val="0"/>
              </a:spcAft>
              <a:buClr>
                <a:schemeClr val="lt1"/>
              </a:buClr>
              <a:buSzPts val="1600"/>
              <a:buFont typeface="Catamaran"/>
              <a:buChar char="■"/>
              <a:defRPr sz="1600">
                <a:solidFill>
                  <a:schemeClr val="lt1"/>
                </a:solidFill>
                <a:latin typeface="Catamaran"/>
                <a:ea typeface="Catamaran"/>
                <a:cs typeface="Catamaran"/>
                <a:sym typeface="Catamaran"/>
              </a:defRPr>
            </a:lvl9pPr>
          </a:lstStyle>
          <a:p>
            <a:endParaRPr/>
          </a:p>
        </p:txBody>
      </p:sp>
      <p:pic>
        <p:nvPicPr>
          <p:cNvPr id="4" name="Picture 3">
            <a:extLst>
              <a:ext uri="{FF2B5EF4-FFF2-40B4-BE49-F238E27FC236}">
                <a16:creationId xmlns:a16="http://schemas.microsoft.com/office/drawing/2014/main" id="{4C5516A7-3ACC-4417-84C2-2C4885ED68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37617" y="0"/>
            <a:ext cx="1217422" cy="1217422"/>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77" r:id="rId5"/>
    <p:sldLayoutId id="2147483678" r:id="rId6"/>
    <p:sldLayoutId id="2147483684" r:id="rId7"/>
    <p:sldLayoutId id="214748368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50.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7"/>
          <p:cNvSpPr/>
          <p:nvPr/>
        </p:nvSpPr>
        <p:spPr>
          <a:xfrm>
            <a:off x="1339913" y="1590451"/>
            <a:ext cx="6437014" cy="1259496"/>
          </a:xfrm>
          <a:prstGeom prst="rect">
            <a:avLst/>
          </a:prstGeom>
        </p:spPr>
        <p:txBody>
          <a:bodyPr>
            <a:prstTxWarp prst="textPlain">
              <a:avLst/>
            </a:prstTxWarp>
          </a:bodyPr>
          <a:lstStyle/>
          <a:p>
            <a:pPr lvl="0" algn="ct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Ôn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tập</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Bảng</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đơn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vị</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đo</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độ</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dài</a:t>
            </a:r>
            <a:endParaRPr i="0"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endParaRPr>
          </a:p>
        </p:txBody>
      </p:sp>
      <p:sp>
        <p:nvSpPr>
          <p:cNvPr id="2136" name="Google Shape;2136;p37"/>
          <p:cNvSpPr/>
          <p:nvPr/>
        </p:nvSpPr>
        <p:spPr>
          <a:xfrm>
            <a:off x="4128380" y="1175101"/>
            <a:ext cx="1068309" cy="308154"/>
          </a:xfrm>
          <a:prstGeom prst="rect">
            <a:avLst/>
          </a:prstGeom>
        </p:spPr>
        <p:txBody>
          <a:bodyPr>
            <a:prstTxWarp prst="textPlain">
              <a:avLst/>
            </a:prstTxWarp>
          </a:bodyPr>
          <a:lstStyle/>
          <a:p>
            <a:pPr lvl="0" algn="ctr"/>
            <a:r>
              <a:rPr lang="en-US" b="0" i="0" dirty="0" err="1">
                <a:ln w="38100" cap="flat" cmpd="sng">
                  <a:solidFill>
                    <a:schemeClr val="lt1"/>
                  </a:solidFill>
                  <a:prstDash val="solid"/>
                  <a:round/>
                  <a:headEnd type="none" w="sm" len="sm"/>
                  <a:tailEnd type="none" w="sm" len="sm"/>
                </a:ln>
                <a:noFill/>
                <a:latin typeface="Alfa Slab One"/>
              </a:rPr>
              <a:t>Toán</a:t>
            </a:r>
            <a:r>
              <a:rPr lang="en-US" b="0" i="0" dirty="0">
                <a:ln w="38100" cap="flat" cmpd="sng">
                  <a:solidFill>
                    <a:schemeClr val="lt1"/>
                  </a:solidFill>
                  <a:prstDash val="solid"/>
                  <a:round/>
                  <a:headEnd type="none" w="sm" len="sm"/>
                  <a:tailEnd type="none" w="sm" len="sm"/>
                </a:ln>
                <a:noFill/>
                <a:latin typeface="Alfa Slab One"/>
              </a:rPr>
              <a:t> </a:t>
            </a:r>
            <a:endParaRPr b="0" i="0" dirty="0">
              <a:ln w="38100" cap="flat" cmpd="sng">
                <a:solidFill>
                  <a:schemeClr val="lt1"/>
                </a:solidFill>
                <a:prstDash val="solid"/>
                <a:round/>
                <a:headEnd type="none" w="sm" len="sm"/>
                <a:tailEnd type="none" w="sm" len="sm"/>
              </a:ln>
              <a:noFill/>
              <a:latin typeface="Alfa Slab One"/>
            </a:endParaRPr>
          </a:p>
        </p:txBody>
      </p:sp>
      <p:sp>
        <p:nvSpPr>
          <p:cNvPr id="2138" name="Google Shape;2138;p37"/>
          <p:cNvSpPr/>
          <p:nvPr/>
        </p:nvSpPr>
        <p:spPr>
          <a:xfrm>
            <a:off x="2270250" y="3296226"/>
            <a:ext cx="4603500" cy="448200"/>
          </a:xfrm>
          <a:prstGeom prst="roundRect">
            <a:avLst>
              <a:gd name="adj" fmla="val 43507"/>
            </a:avLst>
          </a:prstGeom>
          <a:solidFill>
            <a:schemeClr val="dk2"/>
          </a:solidFill>
          <a:ln w="38100" cap="flat" cmpd="sng">
            <a:solidFill>
              <a:schemeClr val="lt1"/>
            </a:solidFill>
            <a:prstDash val="solid"/>
            <a:round/>
            <a:headEnd type="none" w="sm" len="sm"/>
            <a:tailEnd type="none" w="sm" len="sm"/>
          </a:ln>
          <a:effectLst>
            <a:outerShdw dist="952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40;p37"/>
          <p:cNvSpPr txBox="1">
            <a:spLocks/>
          </p:cNvSpPr>
          <p:nvPr/>
        </p:nvSpPr>
        <p:spPr>
          <a:xfrm>
            <a:off x="2122575" y="3410023"/>
            <a:ext cx="5025600" cy="20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800"/>
              <a:buFont typeface="Dosis"/>
              <a:buNone/>
              <a:defRPr sz="1800" b="0" i="0" u="none" strike="noStrike" cap="none">
                <a:solidFill>
                  <a:schemeClr val="lt1"/>
                </a:solidFill>
                <a:latin typeface="Catamaran Medium"/>
                <a:ea typeface="Catamaran Medium"/>
                <a:cs typeface="Catamaran Medium"/>
                <a:sym typeface="Catamaran Medium"/>
              </a:defRPr>
            </a:lvl1pPr>
            <a:lvl2pPr marL="914400" marR="0" lvl="1"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2pPr>
            <a:lvl3pPr marL="1371600" marR="0" lvl="2"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3pPr>
            <a:lvl4pPr marL="1828800" marR="0" lvl="3"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4pPr>
            <a:lvl5pPr marL="2286000" marR="0" lvl="4"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5pPr>
            <a:lvl6pPr marL="2743200" marR="0" lvl="5"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6pPr>
            <a:lvl7pPr marL="3200400" marR="0" lvl="6"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7pPr>
            <a:lvl8pPr marL="3657600" marR="0" lvl="7"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8pPr>
            <a:lvl9pPr marL="4114800" marR="0" lvl="8"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9pPr>
          </a:lstStyle>
          <a:p>
            <a:pPr marL="0" indent="0"/>
            <a:r>
              <a:rPr lang="en-US" b="1" i="1" dirty="0" err="1">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b="1" i="1" dirty="0">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 22-23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6"/>
                                        </p:tgtEl>
                                        <p:attrNameLst>
                                          <p:attrName>style.visibility</p:attrName>
                                        </p:attrNameLst>
                                      </p:cBhvr>
                                      <p:to>
                                        <p:strVal val="visible"/>
                                      </p:to>
                                    </p:set>
                                    <p:animEffect transition="in" filter="fade">
                                      <p:cBhvr>
                                        <p:cTn id="7" dur="500"/>
                                        <p:tgtEl>
                                          <p:spTgt spid="21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35"/>
                                        </p:tgtEl>
                                        <p:attrNameLst>
                                          <p:attrName>style.visibility</p:attrName>
                                        </p:attrNameLst>
                                      </p:cBhvr>
                                      <p:to>
                                        <p:strVal val="visible"/>
                                      </p:to>
                                    </p:set>
                                    <p:animEffect transition="in" filter="wipe(down)">
                                      <p:cBhvr>
                                        <p:cTn id="12" dur="580">
                                          <p:stCondLst>
                                            <p:cond delay="0"/>
                                          </p:stCondLst>
                                        </p:cTn>
                                        <p:tgtEl>
                                          <p:spTgt spid="2135"/>
                                        </p:tgtEl>
                                      </p:cBhvr>
                                    </p:animEffect>
                                    <p:anim calcmode="lin" valueType="num">
                                      <p:cBhvr>
                                        <p:cTn id="13" dur="1822" tmFilter="0,0; 0.14,0.36; 0.43,0.73; 0.71,0.91; 1.0,1.0">
                                          <p:stCondLst>
                                            <p:cond delay="0"/>
                                          </p:stCondLst>
                                        </p:cTn>
                                        <p:tgtEl>
                                          <p:spTgt spid="21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35"/>
                                        </p:tgtEl>
                                        <p:attrNameLst>
                                          <p:attrName>ppt_y</p:attrName>
                                        </p:attrNameLst>
                                      </p:cBhvr>
                                      <p:tavLst>
                                        <p:tav tm="0" fmla="#ppt_y-sin(pi*$)/81">
                                          <p:val>
                                            <p:fltVal val="0"/>
                                          </p:val>
                                        </p:tav>
                                        <p:tav tm="100000">
                                          <p:val>
                                            <p:fltVal val="1"/>
                                          </p:val>
                                        </p:tav>
                                      </p:tavLst>
                                    </p:anim>
                                    <p:animScale>
                                      <p:cBhvr>
                                        <p:cTn id="18" dur="26">
                                          <p:stCondLst>
                                            <p:cond delay="650"/>
                                          </p:stCondLst>
                                        </p:cTn>
                                        <p:tgtEl>
                                          <p:spTgt spid="2135"/>
                                        </p:tgtEl>
                                      </p:cBhvr>
                                      <p:to x="100000" y="60000"/>
                                    </p:animScale>
                                    <p:animScale>
                                      <p:cBhvr>
                                        <p:cTn id="19" dur="166" decel="50000">
                                          <p:stCondLst>
                                            <p:cond delay="676"/>
                                          </p:stCondLst>
                                        </p:cTn>
                                        <p:tgtEl>
                                          <p:spTgt spid="2135"/>
                                        </p:tgtEl>
                                      </p:cBhvr>
                                      <p:to x="100000" y="100000"/>
                                    </p:animScale>
                                    <p:animScale>
                                      <p:cBhvr>
                                        <p:cTn id="20" dur="26">
                                          <p:stCondLst>
                                            <p:cond delay="1312"/>
                                          </p:stCondLst>
                                        </p:cTn>
                                        <p:tgtEl>
                                          <p:spTgt spid="2135"/>
                                        </p:tgtEl>
                                      </p:cBhvr>
                                      <p:to x="100000" y="80000"/>
                                    </p:animScale>
                                    <p:animScale>
                                      <p:cBhvr>
                                        <p:cTn id="21" dur="166" decel="50000">
                                          <p:stCondLst>
                                            <p:cond delay="1338"/>
                                          </p:stCondLst>
                                        </p:cTn>
                                        <p:tgtEl>
                                          <p:spTgt spid="2135"/>
                                        </p:tgtEl>
                                      </p:cBhvr>
                                      <p:to x="100000" y="100000"/>
                                    </p:animScale>
                                    <p:animScale>
                                      <p:cBhvr>
                                        <p:cTn id="22" dur="26">
                                          <p:stCondLst>
                                            <p:cond delay="1642"/>
                                          </p:stCondLst>
                                        </p:cTn>
                                        <p:tgtEl>
                                          <p:spTgt spid="2135"/>
                                        </p:tgtEl>
                                      </p:cBhvr>
                                      <p:to x="100000" y="90000"/>
                                    </p:animScale>
                                    <p:animScale>
                                      <p:cBhvr>
                                        <p:cTn id="23" dur="166" decel="50000">
                                          <p:stCondLst>
                                            <p:cond delay="1668"/>
                                          </p:stCondLst>
                                        </p:cTn>
                                        <p:tgtEl>
                                          <p:spTgt spid="2135"/>
                                        </p:tgtEl>
                                      </p:cBhvr>
                                      <p:to x="100000" y="100000"/>
                                    </p:animScale>
                                    <p:animScale>
                                      <p:cBhvr>
                                        <p:cTn id="24" dur="26">
                                          <p:stCondLst>
                                            <p:cond delay="1808"/>
                                          </p:stCondLst>
                                        </p:cTn>
                                        <p:tgtEl>
                                          <p:spTgt spid="2135"/>
                                        </p:tgtEl>
                                      </p:cBhvr>
                                      <p:to x="100000" y="95000"/>
                                    </p:animScale>
                                    <p:animScale>
                                      <p:cBhvr>
                                        <p:cTn id="25" dur="166" decel="50000">
                                          <p:stCondLst>
                                            <p:cond delay="1834"/>
                                          </p:stCondLst>
                                        </p:cTn>
                                        <p:tgtEl>
                                          <p:spTgt spid="21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p:bldP spid="213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F8FF"/>
        </a:solidFill>
        <a:effectLst/>
      </p:bgPr>
    </p:bg>
    <p:spTree>
      <p:nvGrpSpPr>
        <p:cNvPr id="1" name=""/>
        <p:cNvGrpSpPr/>
        <p:nvPr/>
      </p:nvGrpSpPr>
      <p:grpSpPr>
        <a:xfrm>
          <a:off x="0" y="0"/>
          <a:ext cx="0" cy="0"/>
          <a:chOff x="0" y="0"/>
          <a:chExt cx="0" cy="0"/>
        </a:xfrm>
      </p:grpSpPr>
      <p:grpSp>
        <p:nvGrpSpPr>
          <p:cNvPr id="15" name="Group 14"/>
          <p:cNvGrpSpPr/>
          <p:nvPr/>
        </p:nvGrpSpPr>
        <p:grpSpPr>
          <a:xfrm>
            <a:off x="-346763" y="2978709"/>
            <a:ext cx="9764301" cy="2734549"/>
            <a:chOff x="-346763" y="2978709"/>
            <a:chExt cx="9764301" cy="2734549"/>
          </a:xfrm>
        </p:grpSpPr>
        <p:pic>
          <p:nvPicPr>
            <p:cNvPr id="16" name="Picture 7"/>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12"/>
            <a:stretch/>
          </p:blipFill>
          <p:spPr>
            <a:xfrm>
              <a:off x="7504957" y="4313191"/>
              <a:ext cx="1709381" cy="814678"/>
            </a:xfrm>
            <a:prstGeom prst="rect">
              <a:avLst/>
            </a:prstGeom>
          </p:spPr>
        </p:pic>
        <p:pic>
          <p:nvPicPr>
            <p:cNvPr id="1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78272" y="4313190"/>
              <a:ext cx="3825162" cy="830309"/>
            </a:xfrm>
            <a:prstGeom prst="rect">
              <a:avLst/>
            </a:prstGeom>
          </p:spPr>
        </p:pic>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313190"/>
              <a:ext cx="3825162" cy="84593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6763" y="3000740"/>
              <a:ext cx="2712518" cy="2712518"/>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8521" y="3272954"/>
              <a:ext cx="2440304" cy="244030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91151" y="3071261"/>
              <a:ext cx="2576411" cy="257641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8905" y="3428697"/>
              <a:ext cx="2128818" cy="212881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48575" y="2978709"/>
              <a:ext cx="2668963" cy="2668963"/>
            </a:xfrm>
            <a:prstGeom prst="rect">
              <a:avLst/>
            </a:prstGeom>
          </p:spPr>
        </p:pic>
      </p:grpSp>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7" name="Text Box 82"/>
          <p:cNvSpPr txBox="1"/>
          <p:nvPr>
            <p:custDataLst>
              <p:tags r:id="rId1"/>
            </p:custDataLst>
          </p:nvPr>
        </p:nvSpPr>
        <p:spPr>
          <a:xfrm>
            <a:off x="90889" y="1209509"/>
            <a:ext cx="4685912" cy="1685077"/>
          </a:xfrm>
          <a:prstGeom prst="rect">
            <a:avLst/>
          </a:prstGeom>
          <a:noFill/>
          <a:ln w="9525">
            <a:noFill/>
          </a:ln>
        </p:spPr>
        <p:txBody>
          <a:bodyPr wrap="square" lIns="68580" tIns="34290" rIns="68580" bIns="34290" anchor="t" anchorCtr="0">
            <a:spAutoFit/>
          </a:bodyPr>
          <a:lstStyle/>
          <a:p>
            <a:pPr marL="257175" indent="-257175">
              <a:spcBef>
                <a:spcPct val="50000"/>
              </a:spcBef>
              <a:buAutoNum type="alphaLcParenR"/>
            </a:pPr>
            <a:r>
              <a:rPr lang="en-US" altLang="en-US" sz="2600" b="1" dirty="0">
                <a:latin typeface="HP001 4 hàng" panose="020B0603050302020204" pitchFamily="34" charset="0"/>
              </a:rPr>
              <a:t> 135m =        dm</a:t>
            </a:r>
          </a:p>
          <a:p>
            <a:pPr marL="257175" indent="-257175">
              <a:spcBef>
                <a:spcPct val="50000"/>
              </a:spcBef>
            </a:pPr>
            <a:r>
              <a:rPr lang="en-US" altLang="en-US" sz="2600" b="1" dirty="0">
                <a:latin typeface="HP001 4 hàng" panose="020B0603050302020204" pitchFamily="34" charset="0"/>
              </a:rPr>
              <a:t>   342dm =      cm</a:t>
            </a:r>
          </a:p>
          <a:p>
            <a:pPr marL="257175" indent="-257175">
              <a:spcBef>
                <a:spcPct val="50000"/>
              </a:spcBef>
            </a:pPr>
            <a:r>
              <a:rPr lang="en-US" altLang="en-US" sz="2600" b="1" dirty="0">
                <a:latin typeface="HP001 4 hàng" panose="020B0603050302020204" pitchFamily="34" charset="0"/>
              </a:rPr>
              <a:t>   15cm =         mm</a:t>
            </a:r>
          </a:p>
        </p:txBody>
      </p:sp>
      <p:sp>
        <p:nvSpPr>
          <p:cNvPr id="8" name="Text Box 84"/>
          <p:cNvSpPr txBox="1"/>
          <p:nvPr>
            <p:custDataLst>
              <p:tags r:id="rId2"/>
            </p:custDataLst>
          </p:nvPr>
        </p:nvSpPr>
        <p:spPr>
          <a:xfrm>
            <a:off x="5002126" y="1216233"/>
            <a:ext cx="4822092" cy="1669688"/>
          </a:xfrm>
          <a:prstGeom prst="rect">
            <a:avLst/>
          </a:prstGeom>
          <a:noFill/>
          <a:ln w="9525">
            <a:noFill/>
          </a:ln>
        </p:spPr>
        <p:txBody>
          <a:bodyPr wrap="square" lIns="68580" tIns="34290" rIns="68580" bIns="34290" anchor="t" anchorCtr="0">
            <a:spAutoFit/>
          </a:bodyPr>
          <a:lstStyle/>
          <a:p>
            <a:pPr marL="257175" indent="-257175">
              <a:spcBef>
                <a:spcPct val="50000"/>
              </a:spcBef>
            </a:pPr>
            <a:r>
              <a:rPr lang="en-US" altLang="en-US" sz="2600" b="1" dirty="0">
                <a:latin typeface="HP001 4 hàng" panose="020B0603050302020204" pitchFamily="34" charset="0"/>
              </a:rPr>
              <a:t>c) 1mm =      cm</a:t>
            </a:r>
          </a:p>
          <a:p>
            <a:pPr marL="257175" indent="-257175">
              <a:spcBef>
                <a:spcPct val="50000"/>
              </a:spcBef>
            </a:pPr>
            <a:r>
              <a:rPr lang="en-US" altLang="en-US" sz="2600" b="1" dirty="0">
                <a:latin typeface="HP001 4 hàng" panose="020B0603050302020204" pitchFamily="34" charset="0"/>
              </a:rPr>
              <a:t>    1cm =      m</a:t>
            </a:r>
          </a:p>
          <a:p>
            <a:pPr marL="257175" indent="-257175">
              <a:spcBef>
                <a:spcPct val="50000"/>
              </a:spcBef>
            </a:pPr>
            <a:r>
              <a:rPr lang="en-US" altLang="en-US" sz="2600" b="1" dirty="0">
                <a:latin typeface="HP001 4 hàng" panose="020B0603050302020204" pitchFamily="34" charset="0"/>
              </a:rPr>
              <a:t>    1m  =      km</a:t>
            </a:r>
          </a:p>
        </p:txBody>
      </p:sp>
      <p:sp>
        <p:nvSpPr>
          <p:cNvPr id="9" name="TextBox 8"/>
          <p:cNvSpPr txBox="1"/>
          <p:nvPr/>
        </p:nvSpPr>
        <p:spPr>
          <a:xfrm flipH="1">
            <a:off x="1942962" y="1206626"/>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0" name="TextBox 9"/>
          <p:cNvSpPr txBox="1"/>
          <p:nvPr/>
        </p:nvSpPr>
        <p:spPr>
          <a:xfrm flipH="1">
            <a:off x="2131013" y="18096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1" name="TextBox 10"/>
          <p:cNvSpPr txBox="1"/>
          <p:nvPr/>
        </p:nvSpPr>
        <p:spPr>
          <a:xfrm flipH="1">
            <a:off x="2003255" y="2429679"/>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2" name="TextBox 11"/>
          <p:cNvSpPr txBox="1"/>
          <p:nvPr/>
        </p:nvSpPr>
        <p:spPr>
          <a:xfrm flipH="1">
            <a:off x="6597514" y="12304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3" name="TextBox 12"/>
          <p:cNvSpPr txBox="1"/>
          <p:nvPr/>
        </p:nvSpPr>
        <p:spPr>
          <a:xfrm flipH="1">
            <a:off x="6637845" y="1847506"/>
            <a:ext cx="595096" cy="469359"/>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4" name="TextBox 13"/>
          <p:cNvSpPr txBox="1"/>
          <p:nvPr/>
        </p:nvSpPr>
        <p:spPr>
          <a:xfrm flipH="1">
            <a:off x="6603610" y="2412714"/>
            <a:ext cx="629331"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Tree>
    <p:extLst>
      <p:ext uri="{BB962C8B-B14F-4D97-AF65-F5344CB8AC3E}">
        <p14:creationId xmlns:p14="http://schemas.microsoft.com/office/powerpoint/2010/main" val="2745794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7" name="Text Box 82"/>
          <p:cNvSpPr txBox="1"/>
          <p:nvPr>
            <p:custDataLst>
              <p:tags r:id="rId1"/>
            </p:custDataLst>
          </p:nvPr>
        </p:nvSpPr>
        <p:spPr>
          <a:xfrm>
            <a:off x="90889" y="1209509"/>
            <a:ext cx="4685912" cy="1685077"/>
          </a:xfrm>
          <a:prstGeom prst="rect">
            <a:avLst/>
          </a:prstGeom>
          <a:noFill/>
          <a:ln w="9525">
            <a:noFill/>
          </a:ln>
        </p:spPr>
        <p:txBody>
          <a:bodyPr wrap="square" lIns="68580" tIns="34290" rIns="68580" bIns="34290" anchor="t" anchorCtr="0">
            <a:spAutoFit/>
          </a:bodyPr>
          <a:lstStyle/>
          <a:p>
            <a:pPr marL="257175" indent="-257175">
              <a:spcBef>
                <a:spcPct val="50000"/>
              </a:spcBef>
              <a:buAutoNum type="alphaLcParenR"/>
            </a:pPr>
            <a:r>
              <a:rPr lang="en-US" altLang="en-US" sz="2600" b="1" dirty="0">
                <a:latin typeface="HP001 4 hàng" panose="020B0603050302020204" pitchFamily="34" charset="0"/>
              </a:rPr>
              <a:t> 135m =        dm</a:t>
            </a:r>
          </a:p>
          <a:p>
            <a:pPr marL="257175" indent="-257175">
              <a:spcBef>
                <a:spcPct val="50000"/>
              </a:spcBef>
            </a:pPr>
            <a:r>
              <a:rPr lang="en-US" altLang="en-US" sz="2600" b="1" dirty="0">
                <a:latin typeface="HP001 4 hàng" panose="020B0603050302020204" pitchFamily="34" charset="0"/>
              </a:rPr>
              <a:t>   342dm =      cm</a:t>
            </a:r>
          </a:p>
          <a:p>
            <a:pPr marL="257175" indent="-257175">
              <a:spcBef>
                <a:spcPct val="50000"/>
              </a:spcBef>
            </a:pPr>
            <a:r>
              <a:rPr lang="en-US" altLang="en-US" sz="2600" b="1" dirty="0">
                <a:latin typeface="HP001 4 hàng" panose="020B0603050302020204" pitchFamily="34" charset="0"/>
              </a:rPr>
              <a:t>   15cm =         mm</a:t>
            </a:r>
          </a:p>
        </p:txBody>
      </p:sp>
      <p:sp>
        <p:nvSpPr>
          <p:cNvPr id="9" name="TextBox 8"/>
          <p:cNvSpPr txBox="1"/>
          <p:nvPr/>
        </p:nvSpPr>
        <p:spPr>
          <a:xfrm flipH="1">
            <a:off x="1942962" y="1206626"/>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0" name="TextBox 9"/>
          <p:cNvSpPr txBox="1"/>
          <p:nvPr/>
        </p:nvSpPr>
        <p:spPr>
          <a:xfrm flipH="1">
            <a:off x="2156413" y="1809678"/>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1" name="TextBox 10"/>
          <p:cNvSpPr txBox="1"/>
          <p:nvPr/>
        </p:nvSpPr>
        <p:spPr>
          <a:xfrm flipH="1">
            <a:off x="1927055" y="2429679"/>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5" name="TextBox 14"/>
          <p:cNvSpPr txBox="1"/>
          <p:nvPr/>
        </p:nvSpPr>
        <p:spPr>
          <a:xfrm>
            <a:off x="1882817" y="1196346"/>
            <a:ext cx="778098"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1350</a:t>
            </a:r>
          </a:p>
        </p:txBody>
      </p:sp>
      <p:sp>
        <p:nvSpPr>
          <p:cNvPr id="16" name="TextBox 15"/>
          <p:cNvSpPr txBox="1"/>
          <p:nvPr/>
        </p:nvSpPr>
        <p:spPr>
          <a:xfrm>
            <a:off x="1999110" y="1804623"/>
            <a:ext cx="887102"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3420</a:t>
            </a:r>
          </a:p>
        </p:txBody>
      </p:sp>
      <p:sp>
        <p:nvSpPr>
          <p:cNvPr id="17" name="TextBox 16"/>
          <p:cNvSpPr txBox="1"/>
          <p:nvPr/>
        </p:nvSpPr>
        <p:spPr>
          <a:xfrm>
            <a:off x="1977326" y="2421622"/>
            <a:ext cx="601768" cy="423193"/>
          </a:xfrm>
          <a:prstGeom prst="rect">
            <a:avLst/>
          </a:prstGeom>
          <a:noFill/>
        </p:spPr>
        <p:txBody>
          <a:bodyPr wrap="none" lIns="68580" tIns="34290" rIns="68580" bIns="34290" rtlCol="0">
            <a:spAutoFit/>
          </a:bodyPr>
          <a:lstStyle/>
          <a:p>
            <a:r>
              <a:rPr lang="en-US" sz="2300" b="1" dirty="0">
                <a:solidFill>
                  <a:srgbClr val="FF3399"/>
                </a:solidFill>
                <a:latin typeface="HP001 4 hàng" panose="020B0603050302020204" pitchFamily="34" charset="0"/>
              </a:rPr>
              <a:t>150</a:t>
            </a:r>
          </a:p>
        </p:txBody>
      </p:sp>
      <p:sp>
        <p:nvSpPr>
          <p:cNvPr id="27" name="Google Shape;2147;p38"/>
          <p:cNvSpPr txBox="1">
            <a:spLocks/>
          </p:cNvSpPr>
          <p:nvPr/>
        </p:nvSpPr>
        <p:spPr>
          <a:xfrm>
            <a:off x="4268801" y="1404861"/>
            <a:ext cx="4684699" cy="1124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1pPr>
            <a:lvl2pPr marL="914400" marR="0" lvl="1"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2pPr>
            <a:lvl3pPr marL="1371600" marR="0" lvl="2"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3pPr>
            <a:lvl4pPr marL="1828800" marR="0" lvl="3"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4pPr>
            <a:lvl5pPr marL="2286000" marR="0" lvl="4"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5pPr>
            <a:lvl6pPr marL="2743200" marR="0" lvl="5"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6pPr>
            <a:lvl7pPr marL="3200400" marR="0" lvl="6"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7pPr>
            <a:lvl8pPr marL="3657600" marR="0" lvl="7"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8pPr>
            <a:lvl9pPr marL="4114800" marR="0" lvl="8"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9pPr>
          </a:lstStyle>
          <a:p>
            <a:pPr marL="0" indent="0" algn="just">
              <a:buClr>
                <a:schemeClr val="dk1"/>
              </a:buClr>
              <a:buSzPts val="1100"/>
              <a:buFont typeface="Catamaran"/>
              <a:buNone/>
            </a:pPr>
            <a:r>
              <a:rPr lang="en-US" sz="2200" i="1" dirty="0" err="1">
                <a:solidFill>
                  <a:srgbClr val="0070C0"/>
                </a:solidFill>
                <a:latin typeface="UTM Bienvenue" pitchFamily="18" charset="0"/>
              </a:rPr>
              <a:t>Với</a:t>
            </a:r>
            <a:r>
              <a:rPr lang="en-US" sz="2200" i="1" dirty="0">
                <a:solidFill>
                  <a:srgbClr val="0070C0"/>
                </a:solidFill>
                <a:latin typeface="UTM Bienvenue" pitchFamily="18" charset="0"/>
              </a:rPr>
              <a:t> 2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liền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kề</a:t>
            </a:r>
            <a:r>
              <a:rPr lang="en-US" sz="2200" i="1" dirty="0">
                <a:solidFill>
                  <a:srgbClr val="0070C0"/>
                </a:solidFill>
                <a:latin typeface="UTM Bienvenue" pitchFamily="18" charset="0"/>
              </a:rPr>
              <a:t> t</a:t>
            </a:r>
            <a:r>
              <a:rPr lang="vi-VN" sz="2200" i="1" dirty="0">
                <a:solidFill>
                  <a:srgbClr val="0070C0"/>
                </a:solidFill>
                <a:latin typeface="UTM Bienvenue" pitchFamily="18" charset="0"/>
              </a:rPr>
              <a:t>rong bảng đơn vị đo độ dài</a:t>
            </a:r>
            <a:r>
              <a:rPr lang="en-US" sz="2200" i="1" dirty="0">
                <a:solidFill>
                  <a:srgbClr val="0070C0"/>
                </a:solidFill>
                <a:latin typeface="UTM Bienvenue" pitchFamily="18" charset="0"/>
              </a:rPr>
              <a:t>:</a:t>
            </a:r>
          </a:p>
          <a:p>
            <a:pPr marL="0" indent="0" algn="just">
              <a:buClr>
                <a:schemeClr val="dk1"/>
              </a:buClr>
              <a:buSzPts val="1100"/>
              <a:buFont typeface="Catamaran"/>
              <a:buNone/>
            </a:pPr>
            <a:r>
              <a:rPr lang="en-US" sz="2200" i="1" dirty="0">
                <a:solidFill>
                  <a:srgbClr val="0070C0"/>
                </a:solidFill>
                <a:latin typeface="UTM Bienvenue" pitchFamily="18" charset="0"/>
              </a:rPr>
              <a:t>- Đ</a:t>
            </a:r>
            <a:r>
              <a:rPr lang="vi-VN" sz="2200" i="1" dirty="0">
                <a:solidFill>
                  <a:srgbClr val="0070C0"/>
                </a:solidFill>
                <a:latin typeface="UTM Bienvenue" pitchFamily="18" charset="0"/>
              </a:rPr>
              <a:t>ơn vị </a:t>
            </a:r>
            <a:r>
              <a:rPr lang="en-US" sz="2200" i="1" dirty="0" err="1">
                <a:solidFill>
                  <a:srgbClr val="0070C0"/>
                </a:solidFill>
                <a:latin typeface="UTM Bienvenue" pitchFamily="18" charset="0"/>
              </a:rPr>
              <a:t>lớn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gấp</a:t>
            </a:r>
            <a:r>
              <a:rPr lang="vi-VN" sz="2200" i="1" dirty="0">
                <a:solidFill>
                  <a:srgbClr val="0070C0"/>
                </a:solidFill>
                <a:latin typeface="UTM Bienvenue" pitchFamily="18" charset="0"/>
              </a:rPr>
              <a:t> 10 lần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bé</a:t>
            </a:r>
            <a:r>
              <a:rPr lang="en-US" sz="2200" i="1" dirty="0">
                <a:solidFill>
                  <a:srgbClr val="0070C0"/>
                </a:solidFill>
                <a:latin typeface="UTM Bienvenue" pitchFamily="18" charset="0"/>
              </a:rPr>
              <a:t>.</a:t>
            </a:r>
            <a:r>
              <a:rPr lang="vi-VN" sz="2200" i="1" dirty="0">
                <a:solidFill>
                  <a:srgbClr val="0070C0"/>
                </a:solidFill>
                <a:latin typeface="UTM Bienvenue" pitchFamily="18" charset="0"/>
              </a:rPr>
              <a:t> </a:t>
            </a:r>
          </a:p>
        </p:txBody>
      </p:sp>
      <p:sp>
        <p:nvSpPr>
          <p:cNvPr id="2" name="Right Arrow 1"/>
          <p:cNvSpPr/>
          <p:nvPr/>
        </p:nvSpPr>
        <p:spPr>
          <a:xfrm>
            <a:off x="3656375" y="1809678"/>
            <a:ext cx="547325" cy="24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46763" y="2978709"/>
            <a:ext cx="9764301" cy="2734549"/>
            <a:chOff x="-346763" y="2978709"/>
            <a:chExt cx="9764301" cy="2734549"/>
          </a:xfrm>
        </p:grpSpPr>
        <p:pic>
          <p:nvPicPr>
            <p:cNvPr id="18" name="Picture 7"/>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5312"/>
            <a:stretch/>
          </p:blipFill>
          <p:spPr>
            <a:xfrm>
              <a:off x="7504957" y="4313191"/>
              <a:ext cx="1709381" cy="814678"/>
            </a:xfrm>
            <a:prstGeom prst="rect">
              <a:avLst/>
            </a:prstGeom>
          </p:spPr>
        </p:pic>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8272" y="4313190"/>
              <a:ext cx="3825162" cy="830309"/>
            </a:xfrm>
            <a:prstGeom prst="rect">
              <a:avLst/>
            </a:prstGeom>
          </p:spPr>
        </p:pic>
        <p:pic>
          <p:nvPicPr>
            <p:cNvPr id="2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313190"/>
              <a:ext cx="3825162" cy="84593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763" y="3000740"/>
              <a:ext cx="2712518" cy="2712518"/>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8521" y="3272954"/>
              <a:ext cx="2440304" cy="244030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91151" y="3071261"/>
              <a:ext cx="2576411" cy="2576411"/>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48905" y="3428697"/>
              <a:ext cx="2128818" cy="21288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48575" y="2978709"/>
              <a:ext cx="2668963" cy="2668963"/>
            </a:xfrm>
            <a:prstGeom prst="rect">
              <a:avLst/>
            </a:prstGeom>
          </p:spPr>
        </p:pic>
      </p:grpSp>
    </p:spTree>
    <p:extLst>
      <p:ext uri="{BB962C8B-B14F-4D97-AF65-F5344CB8AC3E}">
        <p14:creationId xmlns:p14="http://schemas.microsoft.com/office/powerpoint/2010/main" val="3677146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0" nodeType="clickEffect">
                                  <p:stCondLst>
                                    <p:cond delay="0"/>
                                  </p:stCondLst>
                                  <p:childTnLst>
                                    <p:animEffect transition="out" filter="circle(out)">
                                      <p:cBhvr>
                                        <p:cTn id="25" dur="2000"/>
                                        <p:tgtEl>
                                          <p:spTgt spid="9"/>
                                        </p:tgtEl>
                                      </p:cBhvr>
                                    </p:animEffect>
                                    <p:set>
                                      <p:cBhvr>
                                        <p:cTn id="26" dur="1" fill="hold">
                                          <p:stCondLst>
                                            <p:cond delay="1999"/>
                                          </p:stCondLst>
                                        </p:cTn>
                                        <p:tgtEl>
                                          <p:spTgt spid="9"/>
                                        </p:tgtEl>
                                        <p:attrNameLst>
                                          <p:attrName>style.visibility</p:attrName>
                                        </p:attrNameLst>
                                      </p:cBhvr>
                                      <p:to>
                                        <p:strVal val="hidden"/>
                                      </p:to>
                                    </p:se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par>
                                <p:cTn id="35" presetID="6"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7">
                                            <p:txEl>
                                              <p:pRg st="0" end="0"/>
                                            </p:txEl>
                                          </p:spTgt>
                                        </p:tgtEl>
                                        <p:attrNameLst>
                                          <p:attrName>style.visibility</p:attrName>
                                        </p:attrNameLst>
                                      </p:cBhvr>
                                      <p:to>
                                        <p:strVal val="visible"/>
                                      </p:to>
                                    </p:set>
                                    <p:animEffect transition="in" filter="wipe(left)">
                                      <p:cBhvr>
                                        <p:cTn id="54" dur="750"/>
                                        <p:tgtEl>
                                          <p:spTgt spid="2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xEl>
                                              <p:pRg st="1" end="1"/>
                                            </p:txEl>
                                          </p:spTgt>
                                        </p:tgtEl>
                                        <p:attrNameLst>
                                          <p:attrName>style.visibility</p:attrName>
                                        </p:attrNameLst>
                                      </p:cBhvr>
                                      <p:to>
                                        <p:strVal val="visible"/>
                                      </p:to>
                                    </p:set>
                                    <p:animEffect transition="in" filter="wipe(left)">
                                      <p:cBhvr>
                                        <p:cTn id="59" dur="75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P spid="15" grpId="0"/>
      <p:bldP spid="16" grpId="0"/>
      <p:bldP spid="17" grpId="0"/>
      <p:bldP spid="27" grpId="0" uiExpand="1"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90889" y="184803"/>
            <a:ext cx="7839326" cy="469359"/>
          </a:xfrm>
          <a:prstGeom prst="rect">
            <a:avLst/>
          </a:prstGeom>
          <a:noFill/>
        </p:spPr>
        <p:txBody>
          <a:bodyPr wrap="none" lIns="68580" tIns="34290" rIns="68580" bIns="34290" rtlCol="0">
            <a:spAutoFit/>
          </a:bodyPr>
          <a:lstStyle/>
          <a:p>
            <a:r>
              <a:rPr lang="en-US" sz="2600" b="1" u="sng" dirty="0" err="1">
                <a:solidFill>
                  <a:srgbClr val="FF0000"/>
                </a:solidFill>
                <a:latin typeface="HP001 4 hàng" panose="020B0603050302020204" pitchFamily="34" charset="0"/>
              </a:rPr>
              <a:t>Bài</a:t>
            </a:r>
            <a:r>
              <a:rPr lang="en-US" sz="2600" b="1" u="sng" dirty="0">
                <a:solidFill>
                  <a:srgbClr val="FF0000"/>
                </a:solidFill>
                <a:latin typeface="HP001 4 hàng" panose="020B0603050302020204" pitchFamily="34" charset="0"/>
              </a:rPr>
              <a:t> 2</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Viết</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hoặc</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phân</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số</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thích</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hợp</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vào</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chỗ</a:t>
            </a:r>
            <a:r>
              <a:rPr lang="en-US" sz="2600" b="1" dirty="0">
                <a:solidFill>
                  <a:srgbClr val="FF0000"/>
                </a:solidFill>
                <a:latin typeface="HP001 4 hàng" panose="020B0603050302020204" pitchFamily="34" charset="0"/>
              </a:rPr>
              <a:t> </a:t>
            </a:r>
            <a:r>
              <a:rPr lang="en-US" sz="2600" b="1" dirty="0" err="1">
                <a:solidFill>
                  <a:srgbClr val="FF0000"/>
                </a:solidFill>
                <a:latin typeface="HP001 4 hàng" panose="020B0603050302020204" pitchFamily="34" charset="0"/>
              </a:rPr>
              <a:t>chấm</a:t>
            </a:r>
            <a:r>
              <a:rPr lang="en-US" sz="2600" b="1" dirty="0">
                <a:solidFill>
                  <a:srgbClr val="FF0000"/>
                </a:solidFill>
                <a:latin typeface="HP001 4 hàng" panose="020B0603050302020204" pitchFamily="34" charset="0"/>
              </a:rPr>
              <a:t>:</a:t>
            </a:r>
          </a:p>
        </p:txBody>
      </p:sp>
      <p:sp>
        <p:nvSpPr>
          <p:cNvPr id="8" name="Text Box 84"/>
          <p:cNvSpPr txBox="1"/>
          <p:nvPr>
            <p:custDataLst>
              <p:tags r:id="rId1"/>
            </p:custDataLst>
          </p:nvPr>
        </p:nvSpPr>
        <p:spPr>
          <a:xfrm>
            <a:off x="180034" y="862253"/>
            <a:ext cx="4822092" cy="2602636"/>
          </a:xfrm>
          <a:prstGeom prst="rect">
            <a:avLst/>
          </a:prstGeom>
          <a:noFill/>
          <a:ln w="9525">
            <a:noFill/>
          </a:ln>
        </p:spPr>
        <p:txBody>
          <a:bodyPr wrap="square" lIns="68580" tIns="34290" rIns="68580" bIns="34290" anchor="t" anchorCtr="0">
            <a:spAutoFit/>
          </a:bodyPr>
          <a:lstStyle/>
          <a:p>
            <a:pPr marL="257175" indent="-257175">
              <a:spcBef>
                <a:spcPct val="50000"/>
              </a:spcBef>
            </a:pPr>
            <a:r>
              <a:rPr lang="en-US" altLang="en-US" sz="2600" b="1" dirty="0">
                <a:latin typeface="HP001 4 hàng" panose="020B0603050302020204" pitchFamily="34" charset="0"/>
              </a:rPr>
              <a:t>c) 1mm =      cm</a:t>
            </a:r>
          </a:p>
          <a:p>
            <a:pPr marL="257175" indent="-257175">
              <a:spcBef>
                <a:spcPct val="50000"/>
              </a:spcBef>
            </a:pPr>
            <a:endParaRPr lang="en-US" altLang="en-US" b="1" dirty="0">
              <a:latin typeface="HP001 4 hàng" panose="020B0603050302020204" pitchFamily="34" charset="0"/>
            </a:endParaRPr>
          </a:p>
          <a:p>
            <a:pPr marL="257175" indent="-257175">
              <a:spcBef>
                <a:spcPct val="50000"/>
              </a:spcBef>
            </a:pPr>
            <a:r>
              <a:rPr lang="en-US" altLang="en-US" sz="2600" b="1" dirty="0">
                <a:latin typeface="HP001 4 hàng" panose="020B0603050302020204" pitchFamily="34" charset="0"/>
              </a:rPr>
              <a:t>    1cm =      m</a:t>
            </a:r>
          </a:p>
          <a:p>
            <a:pPr marL="257175" indent="-257175">
              <a:spcBef>
                <a:spcPct val="50000"/>
              </a:spcBef>
            </a:pPr>
            <a:endParaRPr lang="en-US" altLang="en-US" sz="2400" b="1" dirty="0">
              <a:latin typeface="HP001 4 hàng" panose="020B0603050302020204" pitchFamily="34" charset="0"/>
            </a:endParaRPr>
          </a:p>
          <a:p>
            <a:pPr marL="257175" indent="-257175">
              <a:spcBef>
                <a:spcPct val="50000"/>
              </a:spcBef>
            </a:pPr>
            <a:r>
              <a:rPr lang="en-US" altLang="en-US" sz="2600" b="1" dirty="0">
                <a:latin typeface="HP001 4 hàng" panose="020B0603050302020204" pitchFamily="34" charset="0"/>
              </a:rPr>
              <a:t>    1m  =      km</a:t>
            </a:r>
          </a:p>
        </p:txBody>
      </p:sp>
      <p:sp>
        <p:nvSpPr>
          <p:cNvPr id="12" name="TextBox 11"/>
          <p:cNvSpPr txBox="1"/>
          <p:nvPr/>
        </p:nvSpPr>
        <p:spPr>
          <a:xfrm flipH="1">
            <a:off x="1848548" y="786053"/>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3" name="TextBox 12"/>
          <p:cNvSpPr txBox="1"/>
          <p:nvPr/>
        </p:nvSpPr>
        <p:spPr>
          <a:xfrm flipH="1">
            <a:off x="1847449" y="1703702"/>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sp>
        <p:nvSpPr>
          <p:cNvPr id="14" name="TextBox 13"/>
          <p:cNvSpPr txBox="1"/>
          <p:nvPr/>
        </p:nvSpPr>
        <p:spPr>
          <a:xfrm flipH="1">
            <a:off x="1749714" y="2907363"/>
            <a:ext cx="1436462" cy="473207"/>
          </a:xfrm>
          <a:prstGeom prst="rect">
            <a:avLst/>
          </a:prstGeom>
          <a:noFill/>
        </p:spPr>
        <p:txBody>
          <a:bodyPr wrap="square" lIns="68580" tIns="34290" rIns="68580" bIns="34290" rtlCol="0">
            <a:spAutoFit/>
          </a:bodyPr>
          <a:lstStyle/>
          <a:p>
            <a:r>
              <a:rPr lang="en-US" altLang="en-US" sz="2600" b="1" dirty="0">
                <a:latin typeface="HP001 4 hàng" panose="020B0603050302020204" pitchFamily="34" charset="0"/>
              </a:rPr>
              <a:t>…....</a:t>
            </a:r>
            <a:endParaRPr lang="en-US" sz="2600" dirty="0">
              <a:latin typeface="HP001 4 hàng" panose="020B0603050302020204" pitchFamily="34" charset="0"/>
            </a:endParaRPr>
          </a:p>
        </p:txBody>
      </p:sp>
      <p:grpSp>
        <p:nvGrpSpPr>
          <p:cNvPr id="2" name="Group 1"/>
          <p:cNvGrpSpPr/>
          <p:nvPr/>
        </p:nvGrpSpPr>
        <p:grpSpPr>
          <a:xfrm>
            <a:off x="1902647" y="719508"/>
            <a:ext cx="463108" cy="867089"/>
            <a:chOff x="1902647" y="719508"/>
            <a:chExt cx="463108" cy="867089"/>
          </a:xfrm>
        </p:grpSpPr>
        <p:sp>
          <p:nvSpPr>
            <p:cNvPr id="18" name="TextBox 17"/>
            <p:cNvSpPr txBox="1"/>
            <p:nvPr/>
          </p:nvSpPr>
          <p:spPr>
            <a:xfrm>
              <a:off x="1965154" y="719508"/>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19" name="TextBox 18"/>
            <p:cNvSpPr txBox="1"/>
            <p:nvPr/>
          </p:nvSpPr>
          <p:spPr>
            <a:xfrm>
              <a:off x="1902647" y="1113390"/>
              <a:ext cx="463108"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a:t>
              </a:r>
            </a:p>
          </p:txBody>
        </p:sp>
        <p:cxnSp>
          <p:nvCxnSpPr>
            <p:cNvPr id="20" name="Straight Connector 19"/>
            <p:cNvCxnSpPr/>
            <p:nvPr/>
          </p:nvCxnSpPr>
          <p:spPr>
            <a:xfrm>
              <a:off x="1938741" y="1056165"/>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762355" y="1648885"/>
            <a:ext cx="667490" cy="867090"/>
            <a:chOff x="1800455" y="1572685"/>
            <a:chExt cx="667490" cy="867090"/>
          </a:xfrm>
        </p:grpSpPr>
        <p:sp>
          <p:nvSpPr>
            <p:cNvPr id="21" name="TextBox 20"/>
            <p:cNvSpPr txBox="1"/>
            <p:nvPr/>
          </p:nvSpPr>
          <p:spPr>
            <a:xfrm>
              <a:off x="1965154" y="1572685"/>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22" name="TextBox 21"/>
            <p:cNvSpPr txBox="1"/>
            <p:nvPr/>
          </p:nvSpPr>
          <p:spPr>
            <a:xfrm>
              <a:off x="1800455" y="1966568"/>
              <a:ext cx="667490"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100</a:t>
              </a:r>
            </a:p>
          </p:txBody>
        </p:sp>
        <p:cxnSp>
          <p:nvCxnSpPr>
            <p:cNvPr id="23" name="Straight Connector 22"/>
            <p:cNvCxnSpPr/>
            <p:nvPr/>
          </p:nvCxnSpPr>
          <p:spPr>
            <a:xfrm>
              <a:off x="1938741" y="1909342"/>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645259" y="2834658"/>
            <a:ext cx="871874" cy="885539"/>
            <a:chOff x="1708759" y="2783858"/>
            <a:chExt cx="871874" cy="885539"/>
          </a:xfrm>
        </p:grpSpPr>
        <p:sp>
          <p:nvSpPr>
            <p:cNvPr id="24" name="TextBox 23"/>
            <p:cNvSpPr txBox="1"/>
            <p:nvPr/>
          </p:nvSpPr>
          <p:spPr>
            <a:xfrm>
              <a:off x="1906906" y="2783858"/>
              <a:ext cx="258725"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a:t>
              </a:r>
            </a:p>
          </p:txBody>
        </p:sp>
        <p:sp>
          <p:nvSpPr>
            <p:cNvPr id="25" name="TextBox 24"/>
            <p:cNvSpPr txBox="1"/>
            <p:nvPr/>
          </p:nvSpPr>
          <p:spPr>
            <a:xfrm>
              <a:off x="1708759" y="3196190"/>
              <a:ext cx="871874" cy="473207"/>
            </a:xfrm>
            <a:prstGeom prst="rect">
              <a:avLst/>
            </a:prstGeom>
            <a:noFill/>
          </p:spPr>
          <p:txBody>
            <a:bodyPr wrap="none" lIns="68580" tIns="34290" rIns="68580" bIns="34290" rtlCol="0">
              <a:spAutoFit/>
            </a:bodyPr>
            <a:lstStyle/>
            <a:p>
              <a:r>
                <a:rPr lang="en-US" sz="2600" b="1" dirty="0">
                  <a:solidFill>
                    <a:srgbClr val="FF3399"/>
                  </a:solidFill>
                  <a:latin typeface="HP001 4 hàng" panose="020B0603050302020204" pitchFamily="34" charset="0"/>
                </a:rPr>
                <a:t>1000</a:t>
              </a:r>
            </a:p>
          </p:txBody>
        </p:sp>
        <p:cxnSp>
          <p:nvCxnSpPr>
            <p:cNvPr id="26" name="Straight Connector 25"/>
            <p:cNvCxnSpPr/>
            <p:nvPr/>
          </p:nvCxnSpPr>
          <p:spPr>
            <a:xfrm flipV="1">
              <a:off x="1813585" y="3118076"/>
              <a:ext cx="581780" cy="2439"/>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Google Shape;2147;p38"/>
              <p:cNvSpPr txBox="1">
                <a:spLocks/>
              </p:cNvSpPr>
              <p:nvPr/>
            </p:nvSpPr>
            <p:spPr>
              <a:xfrm>
                <a:off x="4163926" y="1601365"/>
                <a:ext cx="4684699" cy="1882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1pPr>
                <a:lvl2pPr marL="914400" marR="0" lvl="1"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2pPr>
                <a:lvl3pPr marL="1371600" marR="0" lvl="2"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3pPr>
                <a:lvl4pPr marL="1828800" marR="0" lvl="3"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4pPr>
                <a:lvl5pPr marL="2286000" marR="0" lvl="4"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5pPr>
                <a:lvl6pPr marL="2743200" marR="0" lvl="5"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6pPr>
                <a:lvl7pPr marL="3200400" marR="0" lvl="6"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7pPr>
                <a:lvl8pPr marL="3657600" marR="0" lvl="7"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8pPr>
                <a:lvl9pPr marL="4114800" marR="0" lvl="8" indent="-330200" algn="l" rtl="0">
                  <a:lnSpc>
                    <a:spcPct val="100000"/>
                  </a:lnSpc>
                  <a:spcBef>
                    <a:spcPts val="0"/>
                  </a:spcBef>
                  <a:spcAft>
                    <a:spcPts val="0"/>
                  </a:spcAft>
                  <a:buClr>
                    <a:schemeClr val="lt1"/>
                  </a:buClr>
                  <a:buSzPts val="1600"/>
                  <a:buFont typeface="Catamaran"/>
                  <a:buChar char="■"/>
                  <a:defRPr sz="1600" b="0" i="0" u="none" strike="noStrike" cap="none">
                    <a:solidFill>
                      <a:schemeClr val="lt1"/>
                    </a:solidFill>
                    <a:latin typeface="Catamaran"/>
                    <a:ea typeface="Catamaran"/>
                    <a:cs typeface="Catamaran"/>
                    <a:sym typeface="Catamaran"/>
                  </a:defRPr>
                </a:lvl9pPr>
              </a:lstStyle>
              <a:p>
                <a:pPr marL="0" indent="0" algn="just">
                  <a:buClr>
                    <a:schemeClr val="dk1"/>
                  </a:buClr>
                  <a:buSzPts val="1100"/>
                  <a:buFont typeface="Catamaran"/>
                  <a:buNone/>
                </a:pPr>
                <a:r>
                  <a:rPr lang="en-US" sz="2200" i="1" dirty="0">
                    <a:solidFill>
                      <a:srgbClr val="0070C0"/>
                    </a:solidFill>
                    <a:latin typeface="UTM Bienvenue" pitchFamily="18" charset="0"/>
                  </a:rPr>
                  <a:t>Với 2 </a:t>
                </a:r>
                <a:r>
                  <a:rPr lang="en-US" sz="2200" i="1" dirty="0" err="1">
                    <a:solidFill>
                      <a:srgbClr val="0070C0"/>
                    </a:solidFill>
                    <a:latin typeface="UTM Bienvenue" pitchFamily="18" charset="0"/>
                  </a:rPr>
                  <a:t>đơn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liền</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kề</a:t>
                </a:r>
                <a:r>
                  <a:rPr lang="en-US" sz="2200" i="1" dirty="0">
                    <a:solidFill>
                      <a:srgbClr val="0070C0"/>
                    </a:solidFill>
                    <a:latin typeface="UTM Bienvenue" pitchFamily="18" charset="0"/>
                  </a:rPr>
                  <a:t> t</a:t>
                </a:r>
                <a:r>
                  <a:rPr lang="vi-VN" sz="2200" i="1" dirty="0">
                    <a:solidFill>
                      <a:srgbClr val="0070C0"/>
                    </a:solidFill>
                    <a:latin typeface="UTM Bienvenue" pitchFamily="18" charset="0"/>
                  </a:rPr>
                  <a:t>rong bảng đơn vị đo độ dài</a:t>
                </a:r>
                <a:r>
                  <a:rPr lang="en-US" sz="2200" i="1" dirty="0">
                    <a:solidFill>
                      <a:srgbClr val="0070C0"/>
                    </a:solidFill>
                    <a:latin typeface="UTM Bienvenue" pitchFamily="18" charset="0"/>
                  </a:rPr>
                  <a:t>:</a:t>
                </a:r>
              </a:p>
              <a:p>
                <a:pPr marL="0" indent="0" algn="just">
                  <a:buClr>
                    <a:schemeClr val="dk1"/>
                  </a:buClr>
                  <a:buSzPts val="1100"/>
                  <a:buFont typeface="Catamaran"/>
                  <a:buNone/>
                </a:pPr>
                <a:r>
                  <a:rPr lang="en-US" sz="2200" i="1" dirty="0">
                    <a:solidFill>
                      <a:srgbClr val="0070C0"/>
                    </a:solidFill>
                    <a:latin typeface="UTM Bienvenue" pitchFamily="18" charset="0"/>
                  </a:rPr>
                  <a:t>- Đ</a:t>
                </a:r>
                <a:r>
                  <a:rPr lang="vi-VN" sz="2200" i="1" dirty="0">
                    <a:solidFill>
                      <a:srgbClr val="0070C0"/>
                    </a:solidFill>
                    <a:latin typeface="UTM Bienvenue" pitchFamily="18" charset="0"/>
                  </a:rPr>
                  <a:t>ơn vị </a:t>
                </a:r>
                <a:r>
                  <a:rPr lang="en-US" sz="2200" i="1" dirty="0" err="1">
                    <a:solidFill>
                      <a:srgbClr val="0070C0"/>
                    </a:solidFill>
                    <a:latin typeface="UTM Bienvenue" pitchFamily="18" charset="0"/>
                  </a:rPr>
                  <a:t>bé</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bằng</a:t>
                </a:r>
                <a:r>
                  <a:rPr lang="en-US" sz="2200" i="1" dirty="0">
                    <a:solidFill>
                      <a:srgbClr val="0070C0"/>
                    </a:solidFill>
                    <a:latin typeface="UTM Bienvenue" pitchFamily="18" charset="0"/>
                  </a:rPr>
                  <a:t> </a:t>
                </a:r>
                <a:r>
                  <a:rPr lang="vi-VN" sz="2200" i="1" dirty="0">
                    <a:solidFill>
                      <a:srgbClr val="0070C0"/>
                    </a:solidFill>
                    <a:latin typeface="UTM Bienvenue" pitchFamily="18" charset="0"/>
                  </a:rPr>
                  <a:t> </a:t>
                </a:r>
                <a:r>
                  <a:rPr lang="en-US" sz="2200" i="1" dirty="0">
                    <a:solidFill>
                      <a:srgbClr val="0070C0"/>
                    </a:solidFill>
                    <a:latin typeface="UTM Bienvenue" pitchFamily="18" charset="0"/>
                  </a:rPr>
                  <a:t> </a:t>
                </a:r>
                <a14:m>
                  <m:oMath xmlns:m="http://schemas.openxmlformats.org/officeDocument/2006/math">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a:rPr>
                          <m:t>𝟏</m:t>
                        </m:r>
                      </m:num>
                      <m:den>
                        <m:r>
                          <a:rPr lang="en-US" sz="3200" b="1" i="1" smtClean="0">
                            <a:solidFill>
                              <a:srgbClr val="0070C0"/>
                            </a:solidFill>
                            <a:latin typeface="Cambria Math"/>
                          </a:rPr>
                          <m:t>𝟏𝟎</m:t>
                        </m:r>
                      </m:den>
                    </m:f>
                  </m:oMath>
                </a14:m>
                <a:r>
                  <a:rPr lang="en-US" sz="2200" i="1" dirty="0">
                    <a:solidFill>
                      <a:srgbClr val="0070C0"/>
                    </a:solidFill>
                    <a:latin typeface="UTM Bienvenue" pitchFamily="18" charset="0"/>
                  </a:rPr>
                  <a:t>   đơn </a:t>
                </a:r>
                <a:r>
                  <a:rPr lang="en-US" sz="2200" i="1" dirty="0" err="1">
                    <a:solidFill>
                      <a:srgbClr val="0070C0"/>
                    </a:solidFill>
                    <a:latin typeface="UTM Bienvenue" pitchFamily="18" charset="0"/>
                  </a:rPr>
                  <a:t>vị</a:t>
                </a:r>
                <a:r>
                  <a:rPr lang="en-US" sz="2200" i="1" dirty="0">
                    <a:solidFill>
                      <a:srgbClr val="0070C0"/>
                    </a:solidFill>
                    <a:latin typeface="UTM Bienvenue" pitchFamily="18" charset="0"/>
                  </a:rPr>
                  <a:t> </a:t>
                </a:r>
                <a:r>
                  <a:rPr lang="en-US" sz="2200" i="1" dirty="0" err="1">
                    <a:solidFill>
                      <a:srgbClr val="0070C0"/>
                    </a:solidFill>
                    <a:latin typeface="UTM Bienvenue" pitchFamily="18" charset="0"/>
                  </a:rPr>
                  <a:t>lớn</a:t>
                </a:r>
                <a:r>
                  <a:rPr lang="en-US" sz="2200" i="1" dirty="0">
                    <a:solidFill>
                      <a:srgbClr val="0070C0"/>
                    </a:solidFill>
                    <a:latin typeface="UTM Bienvenue" pitchFamily="18" charset="0"/>
                  </a:rPr>
                  <a:t>.</a:t>
                </a:r>
                <a:r>
                  <a:rPr lang="vi-VN" sz="2200" i="1" dirty="0">
                    <a:solidFill>
                      <a:srgbClr val="0070C0"/>
                    </a:solidFill>
                    <a:latin typeface="UTM Bienvenue" pitchFamily="18" charset="0"/>
                  </a:rPr>
                  <a:t> </a:t>
                </a:r>
              </a:p>
            </p:txBody>
          </p:sp>
        </mc:Choice>
        <mc:Fallback xmlns="">
          <p:sp>
            <p:nvSpPr>
              <p:cNvPr id="27" name="Google Shape;2147;p38"/>
              <p:cNvSpPr txBox="1">
                <a:spLocks noRot="1" noChangeAspect="1" noMove="1" noResize="1" noEditPoints="1" noAdjustHandles="1" noChangeArrowheads="1" noChangeShapeType="1" noTextEdit="1"/>
              </p:cNvSpPr>
              <p:nvPr/>
            </p:nvSpPr>
            <p:spPr>
              <a:xfrm>
                <a:off x="4163926" y="1601365"/>
                <a:ext cx="4684699" cy="1882228"/>
              </a:xfrm>
              <a:prstGeom prst="rect">
                <a:avLst/>
              </a:prstGeom>
              <a:blipFill rotWithShape="1">
                <a:blip r:embed="rId5"/>
                <a:stretch>
                  <a:fillRect l="-1560" r="-1691"/>
                </a:stretch>
              </a:blipFill>
              <a:ln>
                <a:noFill/>
              </a:ln>
            </p:spPr>
            <p:txBody>
              <a:bodyPr/>
              <a:lstStyle/>
              <a:p>
                <a:r>
                  <a:rPr lang="en-US">
                    <a:noFill/>
                  </a:rPr>
                  <a:t> </a:t>
                </a:r>
              </a:p>
            </p:txBody>
          </p:sp>
        </mc:Fallback>
      </mc:AlternateContent>
      <p:sp>
        <p:nvSpPr>
          <p:cNvPr id="30" name="Right Arrow 29"/>
          <p:cNvSpPr/>
          <p:nvPr/>
        </p:nvSpPr>
        <p:spPr>
          <a:xfrm>
            <a:off x="3551500" y="2006182"/>
            <a:ext cx="547325" cy="24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46763" y="2978709"/>
            <a:ext cx="9764301" cy="2734549"/>
            <a:chOff x="-346763" y="2978709"/>
            <a:chExt cx="9764301" cy="2734549"/>
          </a:xfrm>
        </p:grpSpPr>
        <p:pic>
          <p:nvPicPr>
            <p:cNvPr id="44" name="Picture 7"/>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5312"/>
            <a:stretch/>
          </p:blipFill>
          <p:spPr>
            <a:xfrm>
              <a:off x="7504957" y="4313191"/>
              <a:ext cx="1709381" cy="814678"/>
            </a:xfrm>
            <a:prstGeom prst="rect">
              <a:avLst/>
            </a:prstGeom>
          </p:spPr>
        </p:pic>
        <p:pic>
          <p:nvPicPr>
            <p:cNvPr id="4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8272" y="4313190"/>
              <a:ext cx="3825162" cy="830309"/>
            </a:xfrm>
            <a:prstGeom prst="rect">
              <a:avLst/>
            </a:prstGeom>
          </p:spPr>
        </p:pic>
        <p:pic>
          <p:nvPicPr>
            <p:cNvPr id="42"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313190"/>
              <a:ext cx="3825162" cy="845939"/>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6763" y="3000740"/>
              <a:ext cx="2712518" cy="2712518"/>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8521" y="3272954"/>
              <a:ext cx="2440304" cy="2440304"/>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91151" y="3071261"/>
              <a:ext cx="2576411" cy="2576411"/>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48905" y="3428697"/>
              <a:ext cx="2128818" cy="2128818"/>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48575" y="2978709"/>
              <a:ext cx="2668963" cy="2668963"/>
            </a:xfrm>
            <a:prstGeom prst="rect">
              <a:avLst/>
            </a:prstGeom>
          </p:spPr>
        </p:pic>
      </p:grpSp>
    </p:spTree>
    <p:extLst>
      <p:ext uri="{BB962C8B-B14F-4D97-AF65-F5344CB8AC3E}">
        <p14:creationId xmlns:p14="http://schemas.microsoft.com/office/powerpoint/2010/main" val="2882998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1000"/>
                                        <p:tgtEl>
                                          <p:spTgt spid="12"/>
                                        </p:tgtEl>
                                      </p:cBhvr>
                                    </p:animEffect>
                                    <p:set>
                                      <p:cBhvr>
                                        <p:cTn id="21" dur="1" fill="hold">
                                          <p:stCondLst>
                                            <p:cond delay="999"/>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grpId="0" nodeType="clickEffect">
                                  <p:stCondLst>
                                    <p:cond delay="0"/>
                                  </p:stCondLst>
                                  <p:childTnLst>
                                    <p:animEffect transition="out" filter="circle(out)">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left)">
                                      <p:cBhvr>
                                        <p:cTn id="52" dur="75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xEl>
                                              <p:pRg st="1" end="1"/>
                                            </p:txEl>
                                          </p:spTgt>
                                        </p:tgtEl>
                                        <p:attrNameLst>
                                          <p:attrName>style.visibility</p:attrName>
                                        </p:attrNameLst>
                                      </p:cBhvr>
                                      <p:to>
                                        <p:strVal val="visible"/>
                                      </p:to>
                                    </p:set>
                                    <p:animEffect transition="in" filter="wipe(left)">
                                      <p:cBhvr>
                                        <p:cTn id="57" dur="75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3" grpId="0"/>
      <p:bldP spid="13" grpId="1"/>
      <p:bldP spid="14" grpId="0"/>
      <p:bldP spid="14" grpId="1"/>
      <p:bldP spid="27" grpId="0" build="p"/>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6" name="TextBox 5"/>
          <p:cNvSpPr txBox="1"/>
          <p:nvPr/>
        </p:nvSpPr>
        <p:spPr>
          <a:xfrm>
            <a:off x="416107" y="202164"/>
            <a:ext cx="6670769" cy="530915"/>
          </a:xfrm>
          <a:prstGeom prst="rect">
            <a:avLst/>
          </a:prstGeom>
          <a:noFill/>
        </p:spPr>
        <p:txBody>
          <a:bodyPr wrap="none" lIns="68580" tIns="34290" rIns="68580" bIns="34290" rtlCol="0">
            <a:spAutoFit/>
          </a:bodyPr>
          <a:lstStyle/>
          <a:p>
            <a:r>
              <a:rPr lang="en-US" sz="3000" b="1" u="sng" dirty="0" err="1">
                <a:solidFill>
                  <a:srgbClr val="FFFF00"/>
                </a:solidFill>
                <a:latin typeface="HP001 4 hàng" panose="020B0603050302020204" pitchFamily="34" charset="0"/>
              </a:rPr>
              <a:t>Bài</a:t>
            </a:r>
            <a:r>
              <a:rPr lang="en-US" sz="3000" b="1" u="sng" dirty="0">
                <a:solidFill>
                  <a:srgbClr val="FFFF00"/>
                </a:solidFill>
                <a:latin typeface="HP001 4 hàng" panose="020B0603050302020204" pitchFamily="34" charset="0"/>
              </a:rPr>
              <a:t> 2</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Viết</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số</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thích</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hợp</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vào</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chỗ</a:t>
            </a:r>
            <a:r>
              <a:rPr lang="en-US" sz="3000" b="1" dirty="0">
                <a:solidFill>
                  <a:srgbClr val="FFFF00"/>
                </a:solidFill>
                <a:latin typeface="HP001 4 hàng" panose="020B0603050302020204" pitchFamily="34" charset="0"/>
              </a:rPr>
              <a:t> </a:t>
            </a:r>
            <a:r>
              <a:rPr lang="en-US" sz="3000" b="1" dirty="0" err="1">
                <a:solidFill>
                  <a:srgbClr val="FFFF00"/>
                </a:solidFill>
                <a:latin typeface="HP001 4 hàng" panose="020B0603050302020204" pitchFamily="34" charset="0"/>
              </a:rPr>
              <a:t>chấm</a:t>
            </a:r>
            <a:r>
              <a:rPr lang="en-US" sz="3000" b="1" dirty="0">
                <a:solidFill>
                  <a:srgbClr val="FFFF00"/>
                </a:solidFill>
                <a:latin typeface="HP001 4 hàng" panose="020B0603050302020204" pitchFamily="34" charset="0"/>
              </a:rPr>
              <a:t>:</a:t>
            </a:r>
          </a:p>
        </p:txBody>
      </p:sp>
      <p:sp>
        <p:nvSpPr>
          <p:cNvPr id="23" name="TextBox 22"/>
          <p:cNvSpPr txBox="1"/>
          <p:nvPr/>
        </p:nvSpPr>
        <p:spPr>
          <a:xfrm>
            <a:off x="2531302" y="875997"/>
            <a:ext cx="4555574"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4km 37m =      m      </a:t>
            </a:r>
          </a:p>
        </p:txBody>
      </p:sp>
      <p:sp>
        <p:nvSpPr>
          <p:cNvPr id="24" name="TextBox 23"/>
          <p:cNvSpPr txBox="1"/>
          <p:nvPr/>
        </p:nvSpPr>
        <p:spPr>
          <a:xfrm>
            <a:off x="4913944" y="882739"/>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5" name="TextBox 24"/>
          <p:cNvSpPr txBox="1"/>
          <p:nvPr/>
        </p:nvSpPr>
        <p:spPr>
          <a:xfrm>
            <a:off x="2590661" y="1532348"/>
            <a:ext cx="4386057"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8m 12cm =     cm      </a:t>
            </a:r>
          </a:p>
        </p:txBody>
      </p:sp>
      <p:sp>
        <p:nvSpPr>
          <p:cNvPr id="26" name="TextBox 25"/>
          <p:cNvSpPr txBox="1"/>
          <p:nvPr/>
        </p:nvSpPr>
        <p:spPr>
          <a:xfrm>
            <a:off x="4808888" y="1532348"/>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7" name="TextBox 26"/>
          <p:cNvSpPr txBox="1"/>
          <p:nvPr/>
        </p:nvSpPr>
        <p:spPr>
          <a:xfrm>
            <a:off x="2590661" y="2286489"/>
            <a:ext cx="4105932"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354dm =    m     </a:t>
            </a:r>
            <a:r>
              <a:rPr lang="en-US" sz="3000" b="1" dirty="0" err="1">
                <a:solidFill>
                  <a:schemeClr val="bg1"/>
                </a:solidFill>
                <a:latin typeface="HP001 4 hàng" panose="020B0603050302020204" pitchFamily="34" charset="0"/>
              </a:rPr>
              <a:t>dm</a:t>
            </a:r>
            <a:endParaRPr lang="en-US" sz="3000" b="1" dirty="0">
              <a:solidFill>
                <a:schemeClr val="bg1"/>
              </a:solidFill>
              <a:latin typeface="HP001 4 hàng" panose="020B0603050302020204" pitchFamily="34" charset="0"/>
            </a:endParaRPr>
          </a:p>
        </p:txBody>
      </p:sp>
      <p:sp>
        <p:nvSpPr>
          <p:cNvPr id="28" name="TextBox 27"/>
          <p:cNvSpPr txBox="1"/>
          <p:nvPr/>
        </p:nvSpPr>
        <p:spPr>
          <a:xfrm>
            <a:off x="4315867" y="2271249"/>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29" name="TextBox 28"/>
          <p:cNvSpPr txBox="1"/>
          <p:nvPr/>
        </p:nvSpPr>
        <p:spPr>
          <a:xfrm>
            <a:off x="5365391" y="2275633"/>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0" name="TextBox 29"/>
          <p:cNvSpPr txBox="1"/>
          <p:nvPr/>
        </p:nvSpPr>
        <p:spPr>
          <a:xfrm>
            <a:off x="2590661" y="2976007"/>
            <a:ext cx="4181674"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3040m =    km    m</a:t>
            </a:r>
          </a:p>
        </p:txBody>
      </p:sp>
      <p:sp>
        <p:nvSpPr>
          <p:cNvPr id="31" name="TextBox 30"/>
          <p:cNvSpPr txBox="1"/>
          <p:nvPr/>
        </p:nvSpPr>
        <p:spPr>
          <a:xfrm>
            <a:off x="4315867" y="2960768"/>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2" name="TextBox 31"/>
          <p:cNvSpPr txBox="1"/>
          <p:nvPr/>
        </p:nvSpPr>
        <p:spPr>
          <a:xfrm>
            <a:off x="5550029" y="2965152"/>
            <a:ext cx="631423" cy="530915"/>
          </a:xfrm>
          <a:prstGeom prst="rect">
            <a:avLst/>
          </a:prstGeom>
          <a:noFill/>
        </p:spPr>
        <p:txBody>
          <a:bodyPr wrap="none" lIns="68580" tIns="34290" rIns="68580" bIns="34290" rtlCol="0">
            <a:spAutoFit/>
          </a:bodyPr>
          <a:lstStyle/>
          <a:p>
            <a:r>
              <a:rPr lang="en-US" sz="3000" b="1" dirty="0">
                <a:solidFill>
                  <a:schemeClr val="bg1"/>
                </a:solidFill>
                <a:latin typeface="HP001 4 hàng" panose="020B0603050302020204" pitchFamily="34" charset="0"/>
              </a:rPr>
              <a:t>……</a:t>
            </a:r>
          </a:p>
        </p:txBody>
      </p:sp>
      <p:sp>
        <p:nvSpPr>
          <p:cNvPr id="33" name="TextBox 32"/>
          <p:cNvSpPr txBox="1"/>
          <p:nvPr/>
        </p:nvSpPr>
        <p:spPr>
          <a:xfrm>
            <a:off x="4681498" y="1493980"/>
            <a:ext cx="763670"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812</a:t>
            </a:r>
          </a:p>
        </p:txBody>
      </p:sp>
      <p:sp>
        <p:nvSpPr>
          <p:cNvPr id="34" name="TextBox 33"/>
          <p:cNvSpPr txBox="1"/>
          <p:nvPr/>
        </p:nvSpPr>
        <p:spPr>
          <a:xfrm>
            <a:off x="4298967" y="2228100"/>
            <a:ext cx="600164"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35</a:t>
            </a:r>
          </a:p>
        </p:txBody>
      </p:sp>
      <p:sp>
        <p:nvSpPr>
          <p:cNvPr id="35" name="TextBox 34"/>
          <p:cNvSpPr txBox="1"/>
          <p:nvPr/>
        </p:nvSpPr>
        <p:spPr>
          <a:xfrm>
            <a:off x="5489222" y="2215842"/>
            <a:ext cx="383759"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a:t>
            </a:r>
          </a:p>
        </p:txBody>
      </p:sp>
      <p:sp>
        <p:nvSpPr>
          <p:cNvPr id="36" name="TextBox 35"/>
          <p:cNvSpPr txBox="1"/>
          <p:nvPr/>
        </p:nvSpPr>
        <p:spPr>
          <a:xfrm>
            <a:off x="4430512" y="2918852"/>
            <a:ext cx="368130"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3</a:t>
            </a:r>
          </a:p>
        </p:txBody>
      </p:sp>
      <p:sp>
        <p:nvSpPr>
          <p:cNvPr id="37" name="TextBox 36"/>
          <p:cNvSpPr txBox="1"/>
          <p:nvPr/>
        </p:nvSpPr>
        <p:spPr>
          <a:xfrm>
            <a:off x="5539151" y="2918852"/>
            <a:ext cx="618199"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40</a:t>
            </a:r>
          </a:p>
        </p:txBody>
      </p:sp>
      <p:sp>
        <p:nvSpPr>
          <p:cNvPr id="38" name="TextBox 37"/>
          <p:cNvSpPr txBox="1"/>
          <p:nvPr/>
        </p:nvSpPr>
        <p:spPr>
          <a:xfrm>
            <a:off x="4710117" y="839610"/>
            <a:ext cx="1070246" cy="530915"/>
          </a:xfrm>
          <a:prstGeom prst="rect">
            <a:avLst/>
          </a:prstGeom>
          <a:noFill/>
        </p:spPr>
        <p:txBody>
          <a:bodyPr wrap="none" lIns="68580" tIns="34290" rIns="68580" bIns="34290" rtlCol="0">
            <a:spAutoFit/>
          </a:bodyPr>
          <a:lstStyle/>
          <a:p>
            <a:r>
              <a:rPr lang="en-US" sz="3000" b="1" dirty="0">
                <a:solidFill>
                  <a:schemeClr val="accent5">
                    <a:lumMod val="60000"/>
                    <a:lumOff val="40000"/>
                  </a:schemeClr>
                </a:solidFill>
                <a:latin typeface="HP001 4 hàng" panose="020B0603050302020204" pitchFamily="34" charset="0"/>
              </a:rPr>
              <a:t>4037</a:t>
            </a:r>
          </a:p>
        </p:txBody>
      </p:sp>
      <p:sp>
        <p:nvSpPr>
          <p:cNvPr id="3" name="Rectangle 2"/>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4km = 4000m nên 4km 37m = 4000m + 37m = 4037m</a:t>
            </a:r>
          </a:p>
        </p:txBody>
      </p:sp>
      <p:sp>
        <p:nvSpPr>
          <p:cNvPr id="41" name="Rectangle 40"/>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00</a:t>
            </a:r>
            <a:r>
              <a:rPr lang="en-US" altLang="en-US" sz="2600" b="1" dirty="0">
                <a:solidFill>
                  <a:srgbClr val="FEF9E2"/>
                </a:solidFill>
                <a:latin typeface="Times New Roman" pitchFamily="18" charset="0"/>
                <a:cs typeface="Times New Roman" pitchFamily="18" charset="0"/>
              </a:rPr>
              <a:t>c</a:t>
            </a:r>
            <a:r>
              <a:rPr lang="vi-VN" altLang="en-US" sz="2600" b="1" dirty="0">
                <a:solidFill>
                  <a:srgbClr val="FEF9E2"/>
                </a:solidFill>
                <a:latin typeface="Times New Roman" pitchFamily="18" charset="0"/>
                <a:cs typeface="Times New Roman" pitchFamily="18" charset="0"/>
              </a:rPr>
              <a:t>m nên </a:t>
            </a:r>
            <a:r>
              <a:rPr lang="en-US" altLang="en-US" sz="2600" b="1" dirty="0">
                <a:solidFill>
                  <a:srgbClr val="FEF9E2"/>
                </a:solidFill>
                <a:latin typeface="Times New Roman" pitchFamily="18" charset="0"/>
                <a:cs typeface="Times New Roman" pitchFamily="18" charset="0"/>
              </a:rPr>
              <a:t>8</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12c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800c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12c</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812c</a:t>
            </a:r>
            <a:r>
              <a:rPr lang="vi-VN" altLang="en-US" sz="2600" b="1" dirty="0">
                <a:solidFill>
                  <a:srgbClr val="FEF9E2"/>
                </a:solidFill>
                <a:latin typeface="Times New Roman" pitchFamily="18" charset="0"/>
                <a:cs typeface="Times New Roman" pitchFamily="18" charset="0"/>
              </a:rPr>
              <a:t>m</a:t>
            </a:r>
          </a:p>
        </p:txBody>
      </p:sp>
      <p:sp>
        <p:nvSpPr>
          <p:cNvPr id="42" name="Rectangle 41"/>
          <p:cNvSpPr/>
          <p:nvPr/>
        </p:nvSpPr>
        <p:spPr>
          <a:xfrm>
            <a:off x="810060"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354d</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350d</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a:t>
            </a:r>
            <a:r>
              <a:rPr lang="vi-VN" altLang="en-US" sz="2600" b="1" dirty="0">
                <a:solidFill>
                  <a:srgbClr val="FEF9E2"/>
                </a:solidFill>
                <a:latin typeface="Times New Roman" pitchFamily="18" charset="0"/>
                <a:cs typeface="Times New Roman" pitchFamily="18" charset="0"/>
              </a:rPr>
              <a:t> </a:t>
            </a:r>
            <a:r>
              <a:rPr lang="en-US" altLang="en-US" sz="2600" b="1" dirty="0">
                <a:solidFill>
                  <a:srgbClr val="FEF9E2"/>
                </a:solidFill>
                <a:latin typeface="Times New Roman" pitchFamily="18" charset="0"/>
                <a:cs typeface="Times New Roman" pitchFamily="18" charset="0"/>
              </a:rPr>
              <a:t>4dm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35m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4dm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35m 4dm</a:t>
            </a:r>
            <a:endParaRPr lang="vi-VN" altLang="en-US" sz="2600" b="1" dirty="0">
              <a:solidFill>
                <a:srgbClr val="FEF9E2"/>
              </a:solidFill>
              <a:latin typeface="Times New Roman" pitchFamily="18" charset="0"/>
              <a:cs typeface="Times New Roman" pitchFamily="18" charset="0"/>
            </a:endParaRPr>
          </a:p>
        </p:txBody>
      </p:sp>
      <p:sp>
        <p:nvSpPr>
          <p:cNvPr id="43" name="Rectangle 42"/>
          <p:cNvSpPr/>
          <p:nvPr/>
        </p:nvSpPr>
        <p:spPr>
          <a:xfrm>
            <a:off x="718352" y="3749755"/>
            <a:ext cx="8457876" cy="492443"/>
          </a:xfrm>
          <a:prstGeom prst="rect">
            <a:avLst/>
          </a:prstGeom>
        </p:spPr>
        <p:txBody>
          <a:bodyPr wrap="square">
            <a:spAutoFit/>
          </a:bodyPr>
          <a:lstStyle/>
          <a:p>
            <a:r>
              <a:rPr lang="vi-VN" altLang="en-US" sz="2600" b="1" dirty="0">
                <a:solidFill>
                  <a:srgbClr val="FEF9E2"/>
                </a:solidFill>
                <a:latin typeface="Times New Roman" pitchFamily="18" charset="0"/>
                <a:cs typeface="Times New Roman" pitchFamily="18" charset="0"/>
              </a:rPr>
              <a:t>Vì </a:t>
            </a:r>
            <a:r>
              <a:rPr lang="en-US" altLang="en-US" sz="2600" b="1" dirty="0">
                <a:solidFill>
                  <a:srgbClr val="FEF9E2"/>
                </a:solidFill>
                <a:latin typeface="Times New Roman" pitchFamily="18" charset="0"/>
                <a:cs typeface="Times New Roman" pitchFamily="18" charset="0"/>
              </a:rPr>
              <a:t>3040</a:t>
            </a:r>
            <a:r>
              <a:rPr lang="vi-VN" altLang="en-US" sz="2600" b="1" dirty="0">
                <a:solidFill>
                  <a:srgbClr val="FEF9E2"/>
                </a:solidFill>
                <a:latin typeface="Times New Roman" pitchFamily="18" charset="0"/>
                <a:cs typeface="Times New Roman" pitchFamily="18" charset="0"/>
              </a:rPr>
              <a:t>m = </a:t>
            </a:r>
            <a:r>
              <a:rPr lang="en-US" altLang="en-US" sz="2600" b="1" dirty="0">
                <a:solidFill>
                  <a:srgbClr val="FEF9E2"/>
                </a:solidFill>
                <a:latin typeface="Times New Roman" pitchFamily="18" charset="0"/>
                <a:cs typeface="Times New Roman" pitchFamily="18" charset="0"/>
              </a:rPr>
              <a:t>3000</a:t>
            </a:r>
            <a:r>
              <a:rPr lang="vi-VN" altLang="en-US" sz="2600" b="1" dirty="0">
                <a:solidFill>
                  <a:srgbClr val="FEF9E2"/>
                </a:solidFill>
                <a:latin typeface="Times New Roman" pitchFamily="18" charset="0"/>
                <a:cs typeface="Times New Roman" pitchFamily="18" charset="0"/>
              </a:rPr>
              <a:t>m </a:t>
            </a:r>
            <a:r>
              <a:rPr lang="en-US" altLang="en-US" sz="2600" b="1" dirty="0">
                <a:solidFill>
                  <a:srgbClr val="FEF9E2"/>
                </a:solidFill>
                <a:latin typeface="Times New Roman" pitchFamily="18" charset="0"/>
                <a:cs typeface="Times New Roman" pitchFamily="18" charset="0"/>
              </a:rPr>
              <a:t>+</a:t>
            </a:r>
            <a:r>
              <a:rPr lang="vi-VN" altLang="en-US" sz="2600" b="1" dirty="0">
                <a:solidFill>
                  <a:srgbClr val="FEF9E2"/>
                </a:solidFill>
                <a:latin typeface="Times New Roman" pitchFamily="18" charset="0"/>
                <a:cs typeface="Times New Roman" pitchFamily="18" charset="0"/>
              </a:rPr>
              <a:t> </a:t>
            </a:r>
            <a:r>
              <a:rPr lang="en-US" altLang="en-US" sz="2600" b="1" dirty="0">
                <a:solidFill>
                  <a:srgbClr val="FEF9E2"/>
                </a:solidFill>
                <a:latin typeface="Times New Roman" pitchFamily="18" charset="0"/>
                <a:cs typeface="Times New Roman" pitchFamily="18" charset="0"/>
              </a:rPr>
              <a:t>40m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3km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40m</a:t>
            </a:r>
            <a:r>
              <a:rPr lang="vi-VN" altLang="en-US" sz="2600" b="1" dirty="0">
                <a:solidFill>
                  <a:srgbClr val="FEF9E2"/>
                </a:solidFill>
                <a:latin typeface="Times New Roman" pitchFamily="18" charset="0"/>
                <a:cs typeface="Times New Roman" pitchFamily="18" charset="0"/>
              </a:rPr>
              <a:t> = </a:t>
            </a:r>
            <a:r>
              <a:rPr lang="en-US" altLang="en-US" sz="2600" b="1" dirty="0">
                <a:solidFill>
                  <a:srgbClr val="FEF9E2"/>
                </a:solidFill>
                <a:latin typeface="Times New Roman" pitchFamily="18" charset="0"/>
                <a:cs typeface="Times New Roman" pitchFamily="18" charset="0"/>
              </a:rPr>
              <a:t>3km 40m</a:t>
            </a:r>
            <a:endParaRPr lang="vi-VN" altLang="en-US" sz="2600" b="1" dirty="0">
              <a:solidFill>
                <a:srgbClr val="FEF9E2"/>
              </a:solidFill>
              <a:latin typeface="Times New Roman" pitchFamily="18" charset="0"/>
              <a:cs typeface="Times New Roman" pitchFamily="18" charset="0"/>
            </a:endParaRPr>
          </a:p>
        </p:txBody>
      </p:sp>
      <p:sp>
        <p:nvSpPr>
          <p:cNvPr id="44" name="TextBox 43"/>
          <p:cNvSpPr txBox="1">
            <a:spLocks noChangeArrowheads="1"/>
          </p:cNvSpPr>
          <p:nvPr/>
        </p:nvSpPr>
        <p:spPr bwMode="auto">
          <a:xfrm>
            <a:off x="629290" y="3464194"/>
            <a:ext cx="85020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b="1" dirty="0">
                <a:solidFill>
                  <a:srgbClr val="FFFF00"/>
                </a:solidFill>
                <a:latin typeface="Times New Roman" pitchFamily="18" charset="0"/>
                <a:cs typeface="Times New Roman" pitchFamily="18" charset="0"/>
              </a:rPr>
              <a:t>Vậy dựa vào mối quan hệ dựa các đơn vị đo độ dài, chúng ta có thể chuyển đổi các số đo có hai tên đơn vị đo sang các số đo có một đơn vị đo và ngược lại.</a:t>
            </a:r>
            <a:endParaRPr lang="en-US" sz="2400" b="1" dirty="0">
              <a:solidFill>
                <a:srgbClr val="FFFF00"/>
              </a:solidFill>
              <a:latin typeface="UTM Karate"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ircle(in)">
                                      <p:cBhvr>
                                        <p:cTn id="30" dur="2000"/>
                                        <p:tgtEl>
                                          <p:spTgt spid="2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ircle(in)">
                                      <p:cBhvr>
                                        <p:cTn id="36" dur="2000"/>
                                        <p:tgtEl>
                                          <p:spTgt spid="3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2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grpId="1" nodeType="clickEffect">
                                  <p:stCondLst>
                                    <p:cond delay="0"/>
                                  </p:stCondLst>
                                  <p:childTnLst>
                                    <p:animEffect transition="out" filter="circle(out)">
                                      <p:cBhvr>
                                        <p:cTn id="48" dur="2000"/>
                                        <p:tgtEl>
                                          <p:spTgt spid="24"/>
                                        </p:tgtEl>
                                      </p:cBhvr>
                                    </p:animEffect>
                                    <p:set>
                                      <p:cBhvr>
                                        <p:cTn id="49" dur="1" fill="hold">
                                          <p:stCondLst>
                                            <p:cond delay="1999"/>
                                          </p:stCondLst>
                                        </p:cTn>
                                        <p:tgtEl>
                                          <p:spTgt spid="24"/>
                                        </p:tgtEl>
                                        <p:attrNameLst>
                                          <p:attrName>style.visibility</p:attrName>
                                        </p:attrNameLst>
                                      </p:cBhvr>
                                      <p:to>
                                        <p:strVal val="hidden"/>
                                      </p:to>
                                    </p:set>
                                  </p:childTnLst>
                                </p:cTn>
                              </p:par>
                              <p:par>
                                <p:cTn id="50" presetID="6" presetClass="entr" presetSubtype="16"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xit" presetSubtype="32" fill="hold" grpId="1" nodeType="clickEffect">
                                  <p:stCondLst>
                                    <p:cond delay="0"/>
                                  </p:stCondLst>
                                  <p:childTnLst>
                                    <p:animEffect transition="out" filter="circle(out)">
                                      <p:cBhvr>
                                        <p:cTn id="65" dur="2000"/>
                                        <p:tgtEl>
                                          <p:spTgt spid="26"/>
                                        </p:tgtEl>
                                      </p:cBhvr>
                                    </p:animEffect>
                                    <p:set>
                                      <p:cBhvr>
                                        <p:cTn id="66" dur="1" fill="hold">
                                          <p:stCondLst>
                                            <p:cond delay="1999"/>
                                          </p:stCondLst>
                                        </p:cTn>
                                        <p:tgtEl>
                                          <p:spTgt spid="26"/>
                                        </p:tgtEl>
                                        <p:attrNameLst>
                                          <p:attrName>style.visibility</p:attrName>
                                        </p:attrNameLst>
                                      </p:cBhvr>
                                      <p:to>
                                        <p:strVal val="hidden"/>
                                      </p:to>
                                    </p:set>
                                  </p:childTnLst>
                                </p:cTn>
                              </p:par>
                              <p:par>
                                <p:cTn id="67" presetID="6"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circle(in)">
                                      <p:cBhvr>
                                        <p:cTn id="69" dur="2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left)">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grpId="1" nodeType="clickEffect">
                                  <p:stCondLst>
                                    <p:cond delay="0"/>
                                  </p:stCondLst>
                                  <p:childTnLst>
                                    <p:animEffect transition="out" filter="circle(out)">
                                      <p:cBhvr>
                                        <p:cTn id="82" dur="2000"/>
                                        <p:tgtEl>
                                          <p:spTgt spid="28"/>
                                        </p:tgtEl>
                                      </p:cBhvr>
                                    </p:animEffect>
                                    <p:set>
                                      <p:cBhvr>
                                        <p:cTn id="83" dur="1" fill="hold">
                                          <p:stCondLst>
                                            <p:cond delay="1999"/>
                                          </p:stCondLst>
                                        </p:cTn>
                                        <p:tgtEl>
                                          <p:spTgt spid="28"/>
                                        </p:tgtEl>
                                        <p:attrNameLst>
                                          <p:attrName>style.visibility</p:attrName>
                                        </p:attrNameLst>
                                      </p:cBhvr>
                                      <p:to>
                                        <p:strVal val="hidden"/>
                                      </p:to>
                                    </p:set>
                                  </p:childTnLst>
                                </p:cTn>
                              </p:par>
                              <p:par>
                                <p:cTn id="84" presetID="6" presetClass="exit" presetSubtype="32" fill="hold" grpId="1" nodeType="withEffect">
                                  <p:stCondLst>
                                    <p:cond delay="0"/>
                                  </p:stCondLst>
                                  <p:childTnLst>
                                    <p:animEffect transition="out" filter="circle(out)">
                                      <p:cBhvr>
                                        <p:cTn id="85" dur="2000"/>
                                        <p:tgtEl>
                                          <p:spTgt spid="29"/>
                                        </p:tgtEl>
                                      </p:cBhvr>
                                    </p:animEffect>
                                    <p:set>
                                      <p:cBhvr>
                                        <p:cTn id="86" dur="1" fill="hold">
                                          <p:stCondLst>
                                            <p:cond delay="1999"/>
                                          </p:stCondLst>
                                        </p:cTn>
                                        <p:tgtEl>
                                          <p:spTgt spid="29"/>
                                        </p:tgtEl>
                                        <p:attrNameLst>
                                          <p:attrName>style.visibility</p:attrName>
                                        </p:attrNameLst>
                                      </p:cBhvr>
                                      <p:to>
                                        <p:strVal val="hidden"/>
                                      </p:to>
                                    </p:set>
                                  </p:childTnLst>
                                </p:cTn>
                              </p:par>
                              <p:par>
                                <p:cTn id="87" presetID="6" presetClass="entr" presetSubtype="16"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ircle(in)">
                                      <p:cBhvr>
                                        <p:cTn id="89" dur="2000"/>
                                        <p:tgtEl>
                                          <p:spTgt spid="34"/>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circle(in)">
                                      <p:cBhvr>
                                        <p:cTn id="92" dur="2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left)">
                                      <p:cBhvr>
                                        <p:cTn id="101" dur="5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1" nodeType="clickEffect">
                                  <p:stCondLst>
                                    <p:cond delay="0"/>
                                  </p:stCondLst>
                                  <p:childTnLst>
                                    <p:animEffect transition="out" filter="circle(out)">
                                      <p:cBhvr>
                                        <p:cTn id="105" dur="2000"/>
                                        <p:tgtEl>
                                          <p:spTgt spid="32"/>
                                        </p:tgtEl>
                                      </p:cBhvr>
                                    </p:animEffect>
                                    <p:set>
                                      <p:cBhvr>
                                        <p:cTn id="106" dur="1" fill="hold">
                                          <p:stCondLst>
                                            <p:cond delay="1999"/>
                                          </p:stCondLst>
                                        </p:cTn>
                                        <p:tgtEl>
                                          <p:spTgt spid="32"/>
                                        </p:tgtEl>
                                        <p:attrNameLst>
                                          <p:attrName>style.visibility</p:attrName>
                                        </p:attrNameLst>
                                      </p:cBhvr>
                                      <p:to>
                                        <p:strVal val="hidden"/>
                                      </p:to>
                                    </p:set>
                                  </p:childTnLst>
                                </p:cTn>
                              </p:par>
                              <p:par>
                                <p:cTn id="107" presetID="6" presetClass="exit" presetSubtype="32" fill="hold" grpId="1" nodeType="withEffect">
                                  <p:stCondLst>
                                    <p:cond delay="0"/>
                                  </p:stCondLst>
                                  <p:childTnLst>
                                    <p:animEffect transition="out" filter="circle(out)">
                                      <p:cBhvr>
                                        <p:cTn id="108" dur="2000"/>
                                        <p:tgtEl>
                                          <p:spTgt spid="31"/>
                                        </p:tgtEl>
                                      </p:cBhvr>
                                    </p:animEffect>
                                    <p:set>
                                      <p:cBhvr>
                                        <p:cTn id="109" dur="1" fill="hold">
                                          <p:stCondLst>
                                            <p:cond delay="1999"/>
                                          </p:stCondLst>
                                        </p:cTn>
                                        <p:tgtEl>
                                          <p:spTgt spid="31"/>
                                        </p:tgtEl>
                                        <p:attrNameLst>
                                          <p:attrName>style.visibility</p:attrName>
                                        </p:attrNameLst>
                                      </p:cBhvr>
                                      <p:to>
                                        <p:strVal val="hidden"/>
                                      </p:to>
                                    </p:set>
                                  </p:childTnLst>
                                </p:cTn>
                              </p:par>
                              <p:par>
                                <p:cTn id="110" presetID="6"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circle(in)">
                                      <p:cBhvr>
                                        <p:cTn id="112" dur="2000"/>
                                        <p:tgtEl>
                                          <p:spTgt spid="36"/>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circle(in)">
                                      <p:cBhvr>
                                        <p:cTn id="115" dur="2000"/>
                                        <p:tgtEl>
                                          <p:spTgt spid="37"/>
                                        </p:tgtEl>
                                      </p:cBhvr>
                                    </p:animEffect>
                                  </p:childTnLst>
                                </p:cTn>
                              </p:par>
                            </p:childTnLst>
                          </p:cTn>
                        </p:par>
                        <p:par>
                          <p:cTn id="116" fill="hold">
                            <p:stCondLst>
                              <p:cond delay="2000"/>
                            </p:stCondLst>
                            <p:childTnLst>
                              <p:par>
                                <p:cTn id="117" presetID="10" presetClass="exit" presetSubtype="0" fill="hold" grpId="1" nodeType="afterEffect">
                                  <p:stCondLst>
                                    <p:cond delay="0"/>
                                  </p:stCondLst>
                                  <p:childTnLst>
                                    <p:animEffect transition="out" filter="fade">
                                      <p:cBhvr>
                                        <p:cTn id="118" dur="500"/>
                                        <p:tgtEl>
                                          <p:spTgt spid="43"/>
                                        </p:tgtEl>
                                      </p:cBhvr>
                                    </p:animEffect>
                                    <p:set>
                                      <p:cBhvr>
                                        <p:cTn id="119" dur="1" fill="hold">
                                          <p:stCondLst>
                                            <p:cond delay="499"/>
                                          </p:stCondLst>
                                        </p:cTn>
                                        <p:tgtEl>
                                          <p:spTgt spid="4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4" grpId="1"/>
      <p:bldP spid="25" grpId="0"/>
      <p:bldP spid="26" grpId="0"/>
      <p:bldP spid="26" grpId="1"/>
      <p:bldP spid="27" grpId="0"/>
      <p:bldP spid="28" grpId="0"/>
      <p:bldP spid="28" grpId="1"/>
      <p:bldP spid="29" grpId="0"/>
      <p:bldP spid="29" grpId="1"/>
      <p:bldP spid="30" grpId="0"/>
      <p:bldP spid="31" grpId="0"/>
      <p:bldP spid="31" grpId="1"/>
      <p:bldP spid="32" grpId="0"/>
      <p:bldP spid="32" grpId="1"/>
      <p:bldP spid="33" grpId="0"/>
      <p:bldP spid="34" grpId="0"/>
      <p:bldP spid="35" grpId="0"/>
      <p:bldP spid="36" grpId="0"/>
      <p:bldP spid="37" grpId="0"/>
      <p:bldP spid="38" grpId="0"/>
      <p:bldP spid="3" grpId="0"/>
      <p:bldP spid="3" grpId="1"/>
      <p:bldP spid="41" grpId="0"/>
      <p:bldP spid="41" grpId="1"/>
      <p:bldP spid="42" grpId="0"/>
      <p:bldP spid="42" grpId="1"/>
      <p:bldP spid="43" grpId="0"/>
      <p:bldP spid="43" grpId="1"/>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sp>
        <p:nvSpPr>
          <p:cNvPr id="2415" name="Google Shape;2415;p48"/>
          <p:cNvSpPr txBox="1">
            <a:spLocks noGrp="1"/>
          </p:cNvSpPr>
          <p:nvPr>
            <p:ph type="title"/>
          </p:nvPr>
        </p:nvSpPr>
        <p:spPr>
          <a:xfrm>
            <a:off x="1402150" y="1287243"/>
            <a:ext cx="6288900" cy="1890300"/>
          </a:xfrm>
          <a:prstGeom prst="rect">
            <a:avLst/>
          </a:prstGeom>
          <a:effectLst>
            <a:glow rad="101600">
              <a:schemeClr val="accent4">
                <a:satMod val="175000"/>
                <a:alpha val="40000"/>
              </a:schemeClr>
            </a:glow>
          </a:effectLst>
        </p:spPr>
        <p:txBody>
          <a:bodyPr spcFirstLastPara="1" wrap="square" lIns="91425" tIns="91425" rIns="91425" bIns="91425" anchor="ctr" anchorCtr="0">
            <a:noAutofit/>
            <a:scene3d>
              <a:camera prst="obliqueTopLeft"/>
              <a:lightRig rig="threePt" dir="t"/>
            </a:scene3d>
          </a:bodyPr>
          <a:lstStyle/>
          <a:p>
            <a:pPr marL="0" lvl="0" indent="0" algn="ctr" rtl="0">
              <a:spcBef>
                <a:spcPts val="0"/>
              </a:spcBef>
              <a:spcAft>
                <a:spcPts val="0"/>
              </a:spcAft>
              <a:buNone/>
            </a:pPr>
            <a:r>
              <a:rPr lang="en" b="1" dirty="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Củng cố</a:t>
            </a:r>
            <a:endParaRPr b="1" dirty="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7656"/>
            <a:ext cx="2216795" cy="13799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7" name="Google Shape;2147;p38"/>
          <p:cNvSpPr txBox="1">
            <a:spLocks noGrp="1"/>
          </p:cNvSpPr>
          <p:nvPr>
            <p:ph type="body" idx="1"/>
          </p:nvPr>
        </p:nvSpPr>
        <p:spPr>
          <a:xfrm>
            <a:off x="1117599" y="831150"/>
            <a:ext cx="7213601" cy="3577800"/>
          </a:xfrm>
          <a:prstGeom prst="rect">
            <a:avLst/>
          </a:prstGeom>
        </p:spPr>
        <p:txBody>
          <a:bodyPr spcFirstLastPara="1" wrap="square" lIns="91425" tIns="91425" rIns="91425" bIns="91425" anchor="t" anchorCtr="0">
            <a:noAutofit/>
          </a:bodyPr>
          <a:lstStyle/>
          <a:p>
            <a:pPr mar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Bảng</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đơn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đo</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a:t>
            </a:r>
          </a:p>
          <a:p>
            <a:pPr marL="0" lv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Quan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hệ</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giữa</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các</a:t>
            </a:r>
            <a:r>
              <a:rPr lang="en-US" altLang="vi-VN" sz="3200" dirty="0">
                <a:solidFill>
                  <a:schemeClr val="bg1"/>
                </a:solidFill>
                <a:latin typeface="UTM Bienvenue" pitchFamily="18" charset="0"/>
              </a:rPr>
              <a:t> </a:t>
            </a:r>
            <a:r>
              <a:rPr lang="vi-VN" altLang="vi-VN" sz="3200" dirty="0">
                <a:solidFill>
                  <a:schemeClr val="bg1"/>
                </a:solidFill>
                <a:latin typeface="UTM Bienvenue" pitchFamily="18" charset="0"/>
              </a:rPr>
              <a:t>đơ</a:t>
            </a:r>
            <a:r>
              <a:rPr lang="en-US" altLang="vi-VN" sz="3200" dirty="0">
                <a:solidFill>
                  <a:schemeClr val="bg1"/>
                </a:solidFill>
                <a:latin typeface="UTM Bienvenue" pitchFamily="18" charset="0"/>
              </a:rPr>
              <a:t>n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vi-VN" altLang="vi-VN" sz="3200" dirty="0">
                <a:solidFill>
                  <a:schemeClr val="bg1"/>
                </a:solidFill>
                <a:latin typeface="UTM Bienvenue" pitchFamily="18" charset="0"/>
              </a:rPr>
              <a:t>đ</a:t>
            </a:r>
            <a:r>
              <a:rPr lang="en-US" altLang="vi-VN" sz="3200" dirty="0">
                <a:solidFill>
                  <a:schemeClr val="bg1"/>
                </a:solidFill>
                <a:latin typeface="UTM Bienvenue" pitchFamily="18" charset="0"/>
              </a:rPr>
              <a:t>o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 t</a:t>
            </a:r>
            <a:r>
              <a:rPr lang="vi-VN" sz="3200" dirty="0">
                <a:solidFill>
                  <a:schemeClr val="bg1"/>
                </a:solidFill>
                <a:latin typeface="UTM Bienvenue" pitchFamily="18" charset="0"/>
              </a:rPr>
              <a:t>rong bảng đơn vị đo độ dài, hai đơn vị đo liền kề nhau gấp (hoặc kém) nhau 10 lần. </a:t>
            </a:r>
          </a:p>
          <a:p>
            <a:pPr marL="0" indent="0" algn="just">
              <a:spcBef>
                <a:spcPts val="1200"/>
              </a:spcBef>
              <a:buClr>
                <a:schemeClr val="dk1"/>
              </a:buClr>
              <a:buSzPts val="1100"/>
              <a:buNone/>
            </a:pP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Chuyển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đổi</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các</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đơn</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vị</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đo</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độ</a:t>
            </a:r>
            <a:r>
              <a:rPr lang="en-US" altLang="vi-VN" sz="3200" dirty="0">
                <a:solidFill>
                  <a:schemeClr val="bg1"/>
                </a:solidFill>
                <a:latin typeface="UTM Bienvenue" pitchFamily="18" charset="0"/>
              </a:rPr>
              <a:t> </a:t>
            </a:r>
            <a:r>
              <a:rPr lang="en-US" altLang="vi-VN" sz="3200" dirty="0" err="1">
                <a:solidFill>
                  <a:schemeClr val="bg1"/>
                </a:solidFill>
                <a:latin typeface="UTM Bienvenue" pitchFamily="18" charset="0"/>
              </a:rPr>
              <a:t>dài</a:t>
            </a:r>
            <a:r>
              <a:rPr lang="en-US" altLang="vi-VN" sz="3200" dirty="0">
                <a:solidFill>
                  <a:schemeClr val="bg1"/>
                </a:solidFill>
                <a:latin typeface="UTM Bienvenue" pitchFamily="18" charset="0"/>
              </a:rPr>
              <a:t>.</a:t>
            </a:r>
          </a:p>
        </p:txBody>
      </p:sp>
      <p:sp>
        <p:nvSpPr>
          <p:cNvPr id="2148" name="Google Shape;2148;p38"/>
          <p:cNvSpPr/>
          <p:nvPr/>
        </p:nvSpPr>
        <p:spPr>
          <a:xfrm rot="3022529">
            <a:off x="265937" y="2749543"/>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9850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8879" y="252880"/>
            <a:ext cx="8545156" cy="6739016"/>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2442985" y="1327175"/>
            <a:ext cx="5780158" cy="1317188"/>
          </a:xfrm>
          <a:prstGeom prst="rect">
            <a:avLst/>
          </a:prstGeom>
        </p:spPr>
        <p:txBody>
          <a:bodyPr wrap="square" lIns="0" tIns="0" rIns="0" bIns="0" rtlCol="0" anchor="t">
            <a:spAutoFit/>
          </a:bodyPr>
          <a:lstStyle/>
          <a:p>
            <a:pPr algn="ctr">
              <a:lnSpc>
                <a:spcPts val="3405"/>
              </a:lnSpc>
            </a:pPr>
            <a:r>
              <a:rPr lang="en-US" sz="3300" dirty="0" err="1">
                <a:solidFill>
                  <a:srgbClr val="C00000"/>
                </a:solidFill>
                <a:latin typeface="UTM Alpine KT" pitchFamily="18" charset="0"/>
              </a:rPr>
              <a:t>Cảm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ơn</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các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em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đã</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chú</a:t>
            </a:r>
            <a:r>
              <a:rPr lang="en-US" sz="3300" dirty="0">
                <a:solidFill>
                  <a:srgbClr val="C00000"/>
                </a:solidFill>
                <a:latin typeface="UTM Alpine KT" pitchFamily="18" charset="0"/>
              </a:rPr>
              <a:t> ý </a:t>
            </a:r>
            <a:r>
              <a:rPr lang="en-US" sz="3300" dirty="0" err="1">
                <a:solidFill>
                  <a:srgbClr val="C00000"/>
                </a:solidFill>
                <a:latin typeface="UTM Alpine KT" pitchFamily="18" charset="0"/>
              </a:rPr>
              <a:t>bài</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học</a:t>
            </a:r>
            <a:r>
              <a:rPr lang="en-US" sz="3300" dirty="0">
                <a:solidFill>
                  <a:srgbClr val="C00000"/>
                </a:solidFill>
                <a:latin typeface="UTM Alpine KT" pitchFamily="18" charset="0"/>
              </a:rPr>
              <a:t>!</a:t>
            </a:r>
          </a:p>
          <a:p>
            <a:pPr algn="ctr">
              <a:lnSpc>
                <a:spcPts val="3405"/>
              </a:lnSpc>
            </a:pPr>
            <a:endParaRPr lang="en-US" sz="3300" dirty="0">
              <a:solidFill>
                <a:srgbClr val="C00000"/>
              </a:solidFill>
              <a:latin typeface="UTM Alpine KT" pitchFamily="18" charset="0"/>
            </a:endParaRPr>
          </a:p>
          <a:p>
            <a:pPr algn="ctr">
              <a:lnSpc>
                <a:spcPts val="3405"/>
              </a:lnSpc>
            </a:pPr>
            <a:r>
              <a:rPr lang="en-US" sz="3300" dirty="0" err="1">
                <a:solidFill>
                  <a:srgbClr val="C00000"/>
                </a:solidFill>
                <a:latin typeface="UTM Alpine KT" pitchFamily="18" charset="0"/>
              </a:rPr>
              <a:t>Chúc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các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em</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học</a:t>
            </a:r>
            <a:r>
              <a:rPr lang="en-US" sz="3300" dirty="0">
                <a:solidFill>
                  <a:srgbClr val="C00000"/>
                </a:solidFill>
                <a:latin typeface="UTM Alpine KT" pitchFamily="18" charset="0"/>
              </a:rPr>
              <a:t> </a:t>
            </a:r>
            <a:r>
              <a:rPr lang="en-US" sz="3300" dirty="0" err="1">
                <a:solidFill>
                  <a:srgbClr val="C00000"/>
                </a:solidFill>
                <a:latin typeface="UTM Alpine KT" pitchFamily="18" charset="0"/>
              </a:rPr>
              <a:t>tốt</a:t>
            </a:r>
            <a:r>
              <a:rPr lang="en-US" sz="3300" dirty="0">
                <a:solidFill>
                  <a:srgbClr val="C00000"/>
                </a:solidFill>
                <a:latin typeface="UTM Alpine KT" pitchFamily="18" charset="0"/>
              </a:rPr>
              <a:t>!</a:t>
            </a:r>
          </a:p>
        </p:txBody>
      </p:sp>
    </p:spTree>
    <p:extLst>
      <p:ext uri="{BB962C8B-B14F-4D97-AF65-F5344CB8AC3E}">
        <p14:creationId xmlns:p14="http://schemas.microsoft.com/office/powerpoint/2010/main" val="18350657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61787"/>
          </a:xfrm>
          <a:prstGeom prst="rect">
            <a:avLst/>
          </a:prstGeom>
        </p:spPr>
      </p:pic>
      <p:sp>
        <p:nvSpPr>
          <p:cNvPr id="3" name="TextBox 2"/>
          <p:cNvSpPr txBox="1"/>
          <p:nvPr/>
        </p:nvSpPr>
        <p:spPr>
          <a:xfrm>
            <a:off x="709048" y="354130"/>
            <a:ext cx="2627162" cy="761747"/>
          </a:xfrm>
          <a:prstGeom prst="rect">
            <a:avLst/>
          </a:prstGeom>
          <a:noFill/>
        </p:spPr>
        <p:txBody>
          <a:bodyPr wrap="none" lIns="68580" tIns="34290" rIns="68580" bIns="34290" rtlCol="0">
            <a:spAutoFit/>
          </a:bodyPr>
          <a:lstStyle/>
          <a:p>
            <a:r>
              <a:rPr lang="en-US" sz="4500" dirty="0" err="1">
                <a:solidFill>
                  <a:srgbClr val="F20051"/>
                </a:solidFill>
                <a:latin typeface="UTM Mother" pitchFamily="18" charset="0"/>
              </a:rPr>
              <a:t>Cảm</a:t>
            </a:r>
            <a:r>
              <a:rPr lang="en-US" sz="4500" dirty="0">
                <a:solidFill>
                  <a:srgbClr val="F20051"/>
                </a:solidFill>
                <a:latin typeface="UTM Mother" pitchFamily="18" charset="0"/>
              </a:rPr>
              <a:t> </a:t>
            </a:r>
            <a:r>
              <a:rPr lang="en-US" sz="4500" dirty="0" err="1">
                <a:solidFill>
                  <a:srgbClr val="F20051"/>
                </a:solidFill>
                <a:latin typeface="UTM Mother" pitchFamily="18" charset="0"/>
              </a:rPr>
              <a:t>ơn</a:t>
            </a:r>
            <a:r>
              <a:rPr lang="en-US" sz="4500" dirty="0">
                <a:solidFill>
                  <a:srgbClr val="F20051"/>
                </a:solidFill>
                <a:latin typeface="UTM Mother" pitchFamily="18" charset="0"/>
              </a:rPr>
              <a:t>!</a:t>
            </a:r>
          </a:p>
        </p:txBody>
      </p:sp>
    </p:spTree>
    <p:extLst>
      <p:ext uri="{BB962C8B-B14F-4D97-AF65-F5344CB8AC3E}">
        <p14:creationId xmlns:p14="http://schemas.microsoft.com/office/powerpoint/2010/main" val="2004411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609600" y="630267"/>
            <a:ext cx="8077200" cy="9715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560ec1f238fa36f16d98f82a4df1b695.png"/>
          <p:cNvPicPr>
            <a:picLocks noChangeAspect="1"/>
          </p:cNvPicPr>
          <p:nvPr/>
        </p:nvPicPr>
        <p:blipFill>
          <a:blip r:embed="rId3" cstate="print"/>
          <a:stretch>
            <a:fillRect/>
          </a:stretch>
        </p:blipFill>
        <p:spPr>
          <a:xfrm flipH="1">
            <a:off x="838200" y="2311401"/>
            <a:ext cx="2057400" cy="2146300"/>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6019800" y="1830416"/>
            <a:ext cx="3124200" cy="2131983"/>
          </a:xfrm>
          <a:prstGeom prst="rect">
            <a:avLst/>
          </a:prstGeom>
        </p:spPr>
      </p:pic>
      <p:sp>
        <p:nvSpPr>
          <p:cNvPr id="8" name="Cloud 7">
            <a:hlinkClick r:id="rId5" action="ppaction://hlinksldjump"/>
          </p:cNvPr>
          <p:cNvSpPr/>
          <p:nvPr/>
        </p:nvSpPr>
        <p:spPr>
          <a:xfrm>
            <a:off x="3505200" y="1601817"/>
            <a:ext cx="2590800" cy="165735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p:cNvSpPr/>
          <p:nvPr/>
        </p:nvSpPr>
        <p:spPr>
          <a:xfrm>
            <a:off x="2743200" y="3087717"/>
            <a:ext cx="152400" cy="1143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3124200" y="2859117"/>
            <a:ext cx="304800" cy="1714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hlinkClick r:id="rId5" action="ppaction://hlinksldjump"/>
          </p:cNvPr>
          <p:cNvSpPr/>
          <p:nvPr/>
        </p:nvSpPr>
        <p:spPr>
          <a:xfrm>
            <a:off x="3689205" y="2059017"/>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rgbClr val="DE32A9"/>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rgbClr val="DE32A9"/>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24947379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t="-14000" b="-16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228600" y="2171700"/>
            <a:ext cx="914400" cy="696861"/>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819400" y="1085850"/>
            <a:ext cx="838200" cy="62865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3429000"/>
            <a:ext cx="914400" cy="759279"/>
          </a:xfrm>
          <a:prstGeom prst="rect">
            <a:avLst/>
          </a:prstGeom>
        </p:spPr>
      </p:pic>
      <p:sp>
        <p:nvSpPr>
          <p:cNvPr id="2" name="Right Arrow 1">
            <a:hlinkClick r:id="rId10" action="ppaction://hlinksldjump"/>
          </p:cNvPr>
          <p:cNvSpPr/>
          <p:nvPr/>
        </p:nvSpPr>
        <p:spPr>
          <a:xfrm>
            <a:off x="381000" y="4343400"/>
            <a:ext cx="711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950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5" dur="2000" fill="hold"/>
                                        <p:tgtEl>
                                          <p:spTgt spid="6"/>
                                        </p:tgtEl>
                                        <p:attrNameLst>
                                          <p:attrName>ppt_x</p:attrName>
                                          <p:attrName>ppt_y</p:attrName>
                                        </p:attrNameLst>
                                      </p:cBhvr>
                                      <p:rCtr x="100" y="90"/>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26" dur="2000" fill="hold"/>
                                        <p:tgtEl>
                                          <p:spTgt spid="5"/>
                                        </p:tgtEl>
                                        <p:attrNameLst>
                                          <p:attrName>ppt_x</p:attrName>
                                          <p:attrName>ppt_y</p:attrName>
                                        </p:attrNameLst>
                                      </p:cBhvr>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5"/>
                                        </p:tgtEl>
                                        <p:attrNameLst>
                                          <p:attrName>ppt_w</p:attrName>
                                        </p:attrNameLst>
                                      </p:cBhvr>
                                      <p:tavLst>
                                        <p:tav tm="0">
                                          <p:val>
                                            <p:strVal val="ppt_w"/>
                                          </p:val>
                                        </p:tav>
                                        <p:tav tm="100000">
                                          <p:val>
                                            <p:strVal val="ppt_w*0.70"/>
                                          </p:val>
                                        </p:tav>
                                      </p:tavLst>
                                    </p:anim>
                                    <p:anim calcmode="lin" valueType="num">
                                      <p:cBhvr>
                                        <p:cTn id="30" dur="1000"/>
                                        <p:tgtEl>
                                          <p:spTgt spid="5"/>
                                        </p:tgtEl>
                                        <p:attrNameLst>
                                          <p:attrName>ppt_h</p:attrName>
                                        </p:attrNameLst>
                                      </p:cBhvr>
                                      <p:tavLst>
                                        <p:tav tm="0">
                                          <p:val>
                                            <p:strVal val="ppt_h"/>
                                          </p:val>
                                        </p:tav>
                                        <p:tav tm="100000">
                                          <p:val>
                                            <p:strVal val="ppt_h"/>
                                          </p:val>
                                        </p:tav>
                                      </p:tavLst>
                                    </p:anim>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228600" y="-304801"/>
            <a:ext cx="9372600" cy="3805141"/>
          </a:xfrm>
          <a:prstGeom prst="rect">
            <a:avLst/>
          </a:prstGeom>
        </p:spPr>
      </p:pic>
      <p:sp>
        <p:nvSpPr>
          <p:cNvPr id="5" name="TextBox 4"/>
          <p:cNvSpPr txBox="1"/>
          <p:nvPr/>
        </p:nvSpPr>
        <p:spPr>
          <a:xfrm>
            <a:off x="1447800" y="882650"/>
            <a:ext cx="6324600" cy="1815882"/>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rPr>
              <a:t>Ba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Nếu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8000 </a:t>
            </a:r>
            <a:r>
              <a:rPr lang="en-US" sz="2800" dirty="0" err="1">
                <a:solidFill>
                  <a:srgbClr val="FF0000"/>
                </a:solidFill>
                <a:latin typeface="Times New Roman" pitchFamily="18" charset="0"/>
                <a:cs typeface="Times New Roman" pitchFamily="18" charset="0"/>
              </a:rPr>
              <a:t>đồng</a:t>
            </a:r>
            <a:r>
              <a:rPr lang="en-US" sz="2800" dirty="0">
                <a:solidFill>
                  <a:srgbClr val="FF0000"/>
                </a:solidFill>
                <a:latin typeface="Times New Roman" pitchFamily="18" charset="0"/>
                <a:cs typeface="Times New Roman" pitchFamily="18" charset="0"/>
              </a:rPr>
              <a:t> 1kg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3kg.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nhiêu</a:t>
            </a:r>
            <a:r>
              <a:rPr lang="en-US" sz="2800" dirty="0">
                <a:solidFill>
                  <a:srgbClr val="FF0000"/>
                </a:solidFill>
                <a:latin typeface="Times New Roman" pitchFamily="18" charset="0"/>
                <a:cs typeface="Times New Roman" pitchFamily="18" charset="0"/>
              </a:rPr>
              <a:t> kg </a:t>
            </a:r>
            <a:r>
              <a:rPr lang="en-US" sz="2800" dirty="0" err="1">
                <a:solidFill>
                  <a:srgbClr val="FF0000"/>
                </a:solidFill>
                <a:latin typeface="Times New Roman" pitchFamily="18" charset="0"/>
                <a:cs typeface="Times New Roman" pitchFamily="18" charset="0"/>
              </a:rPr>
              <a:t>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6000 </a:t>
            </a:r>
            <a:r>
              <a:rPr lang="en-US" sz="2800" dirty="0" err="1">
                <a:solidFill>
                  <a:srgbClr val="FF0000"/>
                </a:solidFill>
                <a:latin typeface="Times New Roman" pitchFamily="18" charset="0"/>
                <a:cs typeface="Times New Roman" pitchFamily="18" charset="0"/>
              </a:rPr>
              <a:t>đồng</a:t>
            </a:r>
            <a:r>
              <a:rPr lang="en-US" sz="2800" dirty="0">
                <a:solidFill>
                  <a:srgbClr val="FF0000"/>
                </a:solidFill>
                <a:latin typeface="Times New Roman" pitchFamily="18" charset="0"/>
                <a:cs typeface="Times New Roman" pitchFamily="18" charset="0"/>
              </a:rPr>
              <a:t> 1kg.</a:t>
            </a:r>
          </a:p>
        </p:txBody>
      </p:sp>
      <p:pic>
        <p:nvPicPr>
          <p:cNvPr id="6" name="Picture 5" descr="1456.png"/>
          <p:cNvPicPr>
            <a:picLocks noChangeAspect="1"/>
          </p:cNvPicPr>
          <p:nvPr/>
        </p:nvPicPr>
        <p:blipFill>
          <a:blip r:embed="rId7" cstate="print"/>
          <a:stretch>
            <a:fillRect/>
          </a:stretch>
        </p:blipFill>
        <p:spPr>
          <a:xfrm>
            <a:off x="1096878" y="3005041"/>
            <a:ext cx="3119522" cy="431580"/>
          </a:xfrm>
          <a:prstGeom prst="rect">
            <a:avLst/>
          </a:prstGeom>
        </p:spPr>
      </p:pic>
      <p:sp>
        <p:nvSpPr>
          <p:cNvPr id="7" name="Oval 6"/>
          <p:cNvSpPr/>
          <p:nvPr/>
        </p:nvSpPr>
        <p:spPr>
          <a:xfrm>
            <a:off x="182478" y="294789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7" cstate="print"/>
          <a:stretch>
            <a:fillRect/>
          </a:stretch>
        </p:blipFill>
        <p:spPr>
          <a:xfrm>
            <a:off x="1096878" y="3660850"/>
            <a:ext cx="3119522" cy="431580"/>
          </a:xfrm>
          <a:prstGeom prst="rect">
            <a:avLst/>
          </a:prstGeom>
        </p:spPr>
      </p:pic>
      <p:pic>
        <p:nvPicPr>
          <p:cNvPr id="9" name="Picture 8" descr="1456.png"/>
          <p:cNvPicPr>
            <a:picLocks noChangeAspect="1"/>
          </p:cNvPicPr>
          <p:nvPr/>
        </p:nvPicPr>
        <p:blipFill>
          <a:blip r:embed="rId7" cstate="print"/>
          <a:stretch>
            <a:fillRect/>
          </a:stretch>
        </p:blipFill>
        <p:spPr>
          <a:xfrm>
            <a:off x="5951622" y="3012025"/>
            <a:ext cx="3039978" cy="431580"/>
          </a:xfrm>
          <a:prstGeom prst="rect">
            <a:avLst/>
          </a:prstGeom>
        </p:spPr>
      </p:pic>
      <p:pic>
        <p:nvPicPr>
          <p:cNvPr id="10" name="Picture 9" descr="1456.png"/>
          <p:cNvPicPr>
            <a:picLocks noChangeAspect="1"/>
          </p:cNvPicPr>
          <p:nvPr/>
        </p:nvPicPr>
        <p:blipFill>
          <a:blip r:embed="rId7" cstate="print"/>
          <a:stretch>
            <a:fillRect/>
          </a:stretch>
        </p:blipFill>
        <p:spPr>
          <a:xfrm>
            <a:off x="5951622" y="3697825"/>
            <a:ext cx="3039978" cy="431580"/>
          </a:xfrm>
          <a:prstGeom prst="rect">
            <a:avLst/>
          </a:prstGeom>
        </p:spPr>
      </p:pic>
      <p:sp>
        <p:nvSpPr>
          <p:cNvPr id="11" name="Oval 10"/>
          <p:cNvSpPr/>
          <p:nvPr/>
        </p:nvSpPr>
        <p:spPr>
          <a:xfrm>
            <a:off x="5037222" y="2954875"/>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82478" y="357654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5037222" y="3640675"/>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98433" y="293348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5153177" y="362626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5153177" y="294046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98433" y="358929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1169768" y="2966779"/>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4kg</a:t>
            </a:r>
          </a:p>
        </p:txBody>
      </p:sp>
      <p:sp>
        <p:nvSpPr>
          <p:cNvPr id="19" name="TextBox 18"/>
          <p:cNvSpPr txBox="1"/>
          <p:nvPr/>
        </p:nvSpPr>
        <p:spPr>
          <a:xfrm>
            <a:off x="1173078" y="36225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6kg</a:t>
            </a:r>
          </a:p>
        </p:txBody>
      </p:sp>
      <p:sp>
        <p:nvSpPr>
          <p:cNvPr id="20" name="TextBox 19"/>
          <p:cNvSpPr txBox="1"/>
          <p:nvPr/>
        </p:nvSpPr>
        <p:spPr>
          <a:xfrm>
            <a:off x="6027822" y="2996123"/>
            <a:ext cx="2874878"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24kg</a:t>
            </a:r>
          </a:p>
        </p:txBody>
      </p:sp>
      <p:sp>
        <p:nvSpPr>
          <p:cNvPr id="21" name="TextBox 20"/>
          <p:cNvSpPr txBox="1"/>
          <p:nvPr/>
        </p:nvSpPr>
        <p:spPr>
          <a:xfrm>
            <a:off x="6027822" y="3681923"/>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3kg</a:t>
            </a:r>
          </a:p>
        </p:txBody>
      </p:sp>
      <p:pic>
        <p:nvPicPr>
          <p:cNvPr id="24" name="Picture 23" descr="1.png"/>
          <p:cNvPicPr>
            <a:picLocks noChangeAspect="1"/>
          </p:cNvPicPr>
          <p:nvPr/>
        </p:nvPicPr>
        <p:blipFill>
          <a:blip r:embed="rId8" cstate="print"/>
          <a:stretch>
            <a:fillRect/>
          </a:stretch>
        </p:blipFill>
        <p:spPr>
          <a:xfrm>
            <a:off x="1066801" y="514350"/>
            <a:ext cx="1028553" cy="783857"/>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3945507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28600" y="-228600"/>
            <a:ext cx="9372600" cy="3048000"/>
          </a:xfrm>
          <a:prstGeom prst="rect">
            <a:avLst/>
          </a:prstGeom>
        </p:spPr>
      </p:pic>
      <p:sp>
        <p:nvSpPr>
          <p:cNvPr id="5" name="TextBox 4"/>
          <p:cNvSpPr txBox="1"/>
          <p:nvPr/>
        </p:nvSpPr>
        <p:spPr>
          <a:xfrm>
            <a:off x="1447800" y="971550"/>
            <a:ext cx="6324600" cy="954107"/>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Mẹ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thêu</a:t>
            </a:r>
            <a:r>
              <a:rPr lang="en-US" sz="2800" dirty="0">
                <a:solidFill>
                  <a:srgbClr val="FF0000"/>
                </a:solidFill>
                <a:latin typeface="Times New Roman" pitchFamily="18" charset="0"/>
                <a:cs typeface="Times New Roman" pitchFamily="18" charset="0"/>
              </a:rPr>
              <a:t> 2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2 </a:t>
            </a:r>
            <a:r>
              <a:rPr lang="en-US" sz="2800" dirty="0" err="1">
                <a:solidFill>
                  <a:srgbClr val="FF0000"/>
                </a:solidFill>
                <a:latin typeface="Times New Roman" pitchFamily="18" charset="0"/>
                <a:cs typeface="Times New Roman" pitchFamily="18" charset="0"/>
              </a:rPr>
              <a:t>giờ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thêu</a:t>
            </a:r>
            <a:r>
              <a:rPr lang="en-US" sz="2800" dirty="0">
                <a:solidFill>
                  <a:srgbClr val="FF0000"/>
                </a:solidFill>
                <a:latin typeface="Times New Roman" pitchFamily="18" charset="0"/>
                <a:cs typeface="Times New Roman" pitchFamily="18" charset="0"/>
              </a:rPr>
              <a:t> 6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giờ</a:t>
            </a:r>
            <a:r>
              <a:rPr lang="en-US" sz="2800" dirty="0">
                <a:solidFill>
                  <a:srgbClr val="FF0000"/>
                </a:solidFill>
                <a:latin typeface="Times New Roman" pitchFamily="18" charset="0"/>
                <a:cs typeface="Times New Roman" pitchFamily="18" charset="0"/>
              </a:rPr>
              <a:t>?  </a:t>
            </a:r>
          </a:p>
        </p:txBody>
      </p:sp>
      <p:pic>
        <p:nvPicPr>
          <p:cNvPr id="6" name="Picture 5" descr="1456.png"/>
          <p:cNvPicPr>
            <a:picLocks noChangeAspect="1"/>
          </p:cNvPicPr>
          <p:nvPr/>
        </p:nvPicPr>
        <p:blipFill>
          <a:blip r:embed="rId6" cstate="print"/>
          <a:stretch>
            <a:fillRect/>
          </a:stretch>
        </p:blipFill>
        <p:spPr>
          <a:xfrm>
            <a:off x="1524000" y="2457450"/>
            <a:ext cx="3513222" cy="431580"/>
          </a:xfrm>
          <a:prstGeom prst="rect">
            <a:avLst/>
          </a:prstGeom>
        </p:spPr>
      </p:pic>
      <p:sp>
        <p:nvSpPr>
          <p:cNvPr id="7" name="Oval 6"/>
          <p:cNvSpPr/>
          <p:nvPr/>
        </p:nvSpPr>
        <p:spPr>
          <a:xfrm>
            <a:off x="609600" y="44577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524000" y="3143250"/>
            <a:ext cx="3513222" cy="431580"/>
          </a:xfrm>
          <a:prstGeom prst="rect">
            <a:avLst/>
          </a:prstGeom>
        </p:spPr>
      </p:pic>
      <p:pic>
        <p:nvPicPr>
          <p:cNvPr id="9" name="Picture 8" descr="1456.png"/>
          <p:cNvPicPr>
            <a:picLocks noChangeAspect="1"/>
          </p:cNvPicPr>
          <p:nvPr/>
        </p:nvPicPr>
        <p:blipFill>
          <a:blip r:embed="rId6" cstate="print"/>
          <a:stretch>
            <a:fillRect/>
          </a:stretch>
        </p:blipFill>
        <p:spPr>
          <a:xfrm>
            <a:off x="1524000" y="3829050"/>
            <a:ext cx="3513222" cy="431580"/>
          </a:xfrm>
          <a:prstGeom prst="rect">
            <a:avLst/>
          </a:prstGeom>
        </p:spPr>
      </p:pic>
      <p:pic>
        <p:nvPicPr>
          <p:cNvPr id="10" name="Picture 9" descr="1456.png"/>
          <p:cNvPicPr>
            <a:picLocks noChangeAspect="1"/>
          </p:cNvPicPr>
          <p:nvPr/>
        </p:nvPicPr>
        <p:blipFill>
          <a:blip r:embed="rId6" cstate="print"/>
          <a:stretch>
            <a:fillRect/>
          </a:stretch>
        </p:blipFill>
        <p:spPr>
          <a:xfrm>
            <a:off x="1524000" y="4514850"/>
            <a:ext cx="3513222" cy="431580"/>
          </a:xfrm>
          <a:prstGeom prst="rect">
            <a:avLst/>
          </a:prstGeom>
        </p:spPr>
      </p:pic>
      <p:sp>
        <p:nvSpPr>
          <p:cNvPr id="11" name="Oval 10"/>
          <p:cNvSpPr/>
          <p:nvPr/>
        </p:nvSpPr>
        <p:spPr>
          <a:xfrm>
            <a:off x="609600" y="37719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609600" y="30861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09600" y="234315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725555" y="44512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725555" y="233669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725555" y="37654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725555" y="30796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1600200" y="24191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1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600200" y="31114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600200" y="37972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1600200" y="44830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6 </a:t>
            </a:r>
            <a:r>
              <a:rPr lang="en-US" sz="2800" dirty="0" err="1">
                <a:solidFill>
                  <a:srgbClr val="002060"/>
                </a:solidFill>
                <a:latin typeface="Times New Roman" pitchFamily="18" charset="0"/>
                <a:cs typeface="Times New Roman" pitchFamily="18" charset="0"/>
              </a:rPr>
              <a:t>giờ</a:t>
            </a:r>
            <a:endParaRPr lang="en-US" sz="2800" dirty="0">
              <a:solidFill>
                <a:srgbClr val="002060"/>
              </a:solidFill>
              <a:latin typeface="Times New Roman" pitchFamily="18" charset="0"/>
              <a:cs typeface="Times New Roman" pitchFamily="18" charset="0"/>
            </a:endParaRPr>
          </a:p>
        </p:txBody>
      </p:sp>
      <p:pic>
        <p:nvPicPr>
          <p:cNvPr id="27" name="Picture 26" descr="fd2eb0da63d7a14861647a759c721ae2.png">
            <a:hlinkClick r:id="rId7" action="ppaction://hlinksldjump"/>
          </p:cNvPr>
          <p:cNvPicPr>
            <a:picLocks noChangeAspect="1"/>
          </p:cNvPicPr>
          <p:nvPr/>
        </p:nvPicPr>
        <p:blipFill>
          <a:blip r:embed="rId8"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4109107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28600" y="-228600"/>
            <a:ext cx="9372600" cy="3048000"/>
          </a:xfrm>
          <a:prstGeom prst="rect">
            <a:avLst/>
          </a:prstGeom>
        </p:spPr>
      </p:pic>
      <p:sp>
        <p:nvSpPr>
          <p:cNvPr id="5" name="TextBox 4"/>
          <p:cNvSpPr txBox="1"/>
          <p:nvPr/>
        </p:nvSpPr>
        <p:spPr>
          <a:xfrm>
            <a:off x="1447800" y="971550"/>
            <a:ext cx="6324600" cy="707886"/>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50m = ? cm</a:t>
            </a:r>
          </a:p>
        </p:txBody>
      </p:sp>
      <p:pic>
        <p:nvPicPr>
          <p:cNvPr id="6" name="Picture 5" descr="1456.png"/>
          <p:cNvPicPr>
            <a:picLocks noChangeAspect="1"/>
          </p:cNvPicPr>
          <p:nvPr/>
        </p:nvPicPr>
        <p:blipFill>
          <a:blip r:embed="rId6" cstate="print"/>
          <a:stretch>
            <a:fillRect/>
          </a:stretch>
        </p:blipFill>
        <p:spPr>
          <a:xfrm>
            <a:off x="1524000" y="2457450"/>
            <a:ext cx="3513222" cy="431580"/>
          </a:xfrm>
          <a:prstGeom prst="rect">
            <a:avLst/>
          </a:prstGeom>
        </p:spPr>
      </p:pic>
      <p:sp>
        <p:nvSpPr>
          <p:cNvPr id="7" name="Oval 6"/>
          <p:cNvSpPr/>
          <p:nvPr/>
        </p:nvSpPr>
        <p:spPr>
          <a:xfrm>
            <a:off x="609600" y="30861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524000" y="3122312"/>
            <a:ext cx="3513222" cy="431580"/>
          </a:xfrm>
          <a:prstGeom prst="rect">
            <a:avLst/>
          </a:prstGeom>
        </p:spPr>
      </p:pic>
      <p:pic>
        <p:nvPicPr>
          <p:cNvPr id="9" name="Picture 8" descr="1456.png"/>
          <p:cNvPicPr>
            <a:picLocks noChangeAspect="1"/>
          </p:cNvPicPr>
          <p:nvPr/>
        </p:nvPicPr>
        <p:blipFill>
          <a:blip r:embed="rId6" cstate="print"/>
          <a:stretch>
            <a:fillRect/>
          </a:stretch>
        </p:blipFill>
        <p:spPr>
          <a:xfrm>
            <a:off x="1524000" y="3829050"/>
            <a:ext cx="3513222" cy="431580"/>
          </a:xfrm>
          <a:prstGeom prst="rect">
            <a:avLst/>
          </a:prstGeom>
        </p:spPr>
      </p:pic>
      <p:pic>
        <p:nvPicPr>
          <p:cNvPr id="10" name="Picture 9" descr="1456.png"/>
          <p:cNvPicPr>
            <a:picLocks noChangeAspect="1"/>
          </p:cNvPicPr>
          <p:nvPr/>
        </p:nvPicPr>
        <p:blipFill>
          <a:blip r:embed="rId6" cstate="print"/>
          <a:stretch>
            <a:fillRect/>
          </a:stretch>
        </p:blipFill>
        <p:spPr>
          <a:xfrm>
            <a:off x="1524000" y="4514850"/>
            <a:ext cx="3513222" cy="431580"/>
          </a:xfrm>
          <a:prstGeom prst="rect">
            <a:avLst/>
          </a:prstGeom>
        </p:spPr>
      </p:pic>
      <p:sp>
        <p:nvSpPr>
          <p:cNvPr id="11" name="Oval 10"/>
          <p:cNvSpPr/>
          <p:nvPr/>
        </p:nvSpPr>
        <p:spPr>
          <a:xfrm>
            <a:off x="609600" y="37719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609600" y="24003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09600" y="4457700"/>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741457" y="3123805"/>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741457" y="445124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709653" y="375749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717604" y="237794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1596890" y="2419188"/>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50000</a:t>
            </a:r>
          </a:p>
        </p:txBody>
      </p:sp>
      <p:sp>
        <p:nvSpPr>
          <p:cNvPr id="19" name="TextBox 18"/>
          <p:cNvSpPr txBox="1"/>
          <p:nvPr/>
        </p:nvSpPr>
        <p:spPr>
          <a:xfrm>
            <a:off x="1600200" y="3084050"/>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5000</a:t>
            </a:r>
          </a:p>
        </p:txBody>
      </p:sp>
      <p:sp>
        <p:nvSpPr>
          <p:cNvPr id="20" name="TextBox 19"/>
          <p:cNvSpPr txBox="1"/>
          <p:nvPr/>
        </p:nvSpPr>
        <p:spPr>
          <a:xfrm>
            <a:off x="1600200" y="3805197"/>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500</a:t>
            </a:r>
          </a:p>
        </p:txBody>
      </p:sp>
      <p:sp>
        <p:nvSpPr>
          <p:cNvPr id="21" name="TextBox 20"/>
          <p:cNvSpPr txBox="1"/>
          <p:nvPr/>
        </p:nvSpPr>
        <p:spPr>
          <a:xfrm>
            <a:off x="1600200" y="4483046"/>
            <a:ext cx="32766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a:t>
            </a:r>
          </a:p>
        </p:txBody>
      </p:sp>
      <p:pic>
        <p:nvPicPr>
          <p:cNvPr id="27" name="Picture 26" descr="fd2eb0da63d7a14861647a759c721ae2.png">
            <a:hlinkClick r:id="rId7" action="ppaction://hlinksldjump"/>
          </p:cNvPr>
          <p:cNvPicPr>
            <a:picLocks noChangeAspect="1"/>
          </p:cNvPicPr>
          <p:nvPr/>
        </p:nvPicPr>
        <p:blipFill>
          <a:blip r:embed="rId8" cstate="print"/>
          <a:stretch>
            <a:fillRect/>
          </a:stretch>
        </p:blipFill>
        <p:spPr>
          <a:xfrm>
            <a:off x="7772400" y="4286251"/>
            <a:ext cx="1371600" cy="857249"/>
          </a:xfrm>
          <a:prstGeom prst="rect">
            <a:avLst/>
          </a:prstGeom>
        </p:spPr>
      </p:pic>
    </p:spTree>
    <p:extLst>
      <p:ext uri="{BB962C8B-B14F-4D97-AF65-F5344CB8AC3E}">
        <p14:creationId xmlns:p14="http://schemas.microsoft.com/office/powerpoint/2010/main" val="1766993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3399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2"/>
                                        </p:tgtEl>
                                        <p:attrNameLst>
                                          <p:attrName>fillcolor</p:attrName>
                                        </p:attrNameLst>
                                      </p:cBhvr>
                                      <p:to>
                                        <a:schemeClr val="accent2"/>
                                      </p:to>
                                    </p:animClr>
                                    <p:set>
                                      <p:cBhvr>
                                        <p:cTn id="89" dur="2000" fill="hold"/>
                                        <p:tgtEl>
                                          <p:spTgt spid="12"/>
                                        </p:tgtEl>
                                        <p:attrNameLst>
                                          <p:attrName>fill.type</p:attrName>
                                        </p:attrNameLst>
                                      </p:cBhvr>
                                      <p:to>
                                        <p:strVal val="solid"/>
                                      </p:to>
                                    </p:set>
                                    <p:set>
                                      <p:cBhvr>
                                        <p:cTn id="90" dur="2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000" fill="hold"/>
                                        <p:tgtEl>
                                          <p:spTgt spid="11"/>
                                        </p:tgtEl>
                                        <p:attrNameLst>
                                          <p:attrName>fillcolor</p:attrName>
                                        </p:attrNameLst>
                                      </p:cBhvr>
                                      <p:to>
                                        <a:schemeClr val="accent2"/>
                                      </p:to>
                                    </p:animClr>
                                    <p:set>
                                      <p:cBhvr>
                                        <p:cTn id="96" dur="2000" fill="hold"/>
                                        <p:tgtEl>
                                          <p:spTgt spid="11"/>
                                        </p:tgtEl>
                                        <p:attrNameLst>
                                          <p:attrName>fill.type</p:attrName>
                                        </p:attrNameLst>
                                      </p:cBhvr>
                                      <p:to>
                                        <p:strVal val="solid"/>
                                      </p:to>
                                    </p:set>
                                    <p:set>
                                      <p:cBhvr>
                                        <p:cTn id="97" dur="2000" fill="hold"/>
                                        <p:tgtEl>
                                          <p:spTgt spid="11"/>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chemeClr val="accent2"/>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7" grpId="0" animBg="1"/>
      <p:bldP spid="11" grpId="0" animBg="1"/>
      <p:bldP spid="12" grpId="0" animBg="1"/>
      <p:bldP spid="13" grpId="0" animBg="1"/>
      <p:bldP spid="14" grpId="0"/>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7"/>
          <p:cNvSpPr/>
          <p:nvPr/>
        </p:nvSpPr>
        <p:spPr>
          <a:xfrm>
            <a:off x="1339913" y="1590451"/>
            <a:ext cx="6437014" cy="1259496"/>
          </a:xfrm>
          <a:prstGeom prst="rect">
            <a:avLst/>
          </a:prstGeom>
        </p:spPr>
        <p:txBody>
          <a:bodyPr>
            <a:prstTxWarp prst="textPlain">
              <a:avLst/>
            </a:prstTxWarp>
          </a:bodyPr>
          <a:lstStyle/>
          <a:p>
            <a:pPr lvl="0" algn="ct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Ôn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tập</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Bảng</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đơn</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vị</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đo</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độ</a:t>
            </a:r>
            <a:r>
              <a:rPr lang="en-US"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 </a:t>
            </a:r>
            <a:r>
              <a:rPr lang="en-US" dirty="0" err="1">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rPr>
              <a:t>dài</a:t>
            </a:r>
            <a:endParaRPr i="0" dirty="0">
              <a:ln w="19050">
                <a:solidFill>
                  <a:schemeClr val="tx2">
                    <a:tint val="1000"/>
                  </a:schemeClr>
                </a:solidFill>
                <a:prstDash val="solid"/>
              </a:ln>
              <a:solidFill>
                <a:schemeClr val="accent3"/>
              </a:solidFill>
              <a:effectLst>
                <a:glow rad="139700">
                  <a:schemeClr val="accent3">
                    <a:satMod val="175000"/>
                    <a:alpha val="40000"/>
                  </a:schemeClr>
                </a:glow>
                <a:outerShdw blurRad="38100" dist="38100" dir="2700000" algn="tl">
                  <a:srgbClr val="000000">
                    <a:alpha val="43137"/>
                  </a:srgbClr>
                </a:outerShdw>
              </a:effectLst>
              <a:latin typeface="Alfa Slab One"/>
            </a:endParaRPr>
          </a:p>
        </p:txBody>
      </p:sp>
      <p:sp>
        <p:nvSpPr>
          <p:cNvPr id="2136" name="Google Shape;2136;p37"/>
          <p:cNvSpPr/>
          <p:nvPr/>
        </p:nvSpPr>
        <p:spPr>
          <a:xfrm>
            <a:off x="4128380" y="1175101"/>
            <a:ext cx="1068309" cy="308154"/>
          </a:xfrm>
          <a:prstGeom prst="rect">
            <a:avLst/>
          </a:prstGeom>
        </p:spPr>
        <p:txBody>
          <a:bodyPr>
            <a:prstTxWarp prst="textPlain">
              <a:avLst/>
            </a:prstTxWarp>
          </a:bodyPr>
          <a:lstStyle/>
          <a:p>
            <a:pPr lvl="0" algn="ctr"/>
            <a:r>
              <a:rPr lang="en-US" b="0" i="0" dirty="0" err="1">
                <a:ln w="38100" cap="flat" cmpd="sng">
                  <a:solidFill>
                    <a:schemeClr val="lt1"/>
                  </a:solidFill>
                  <a:prstDash val="solid"/>
                  <a:round/>
                  <a:headEnd type="none" w="sm" len="sm"/>
                  <a:tailEnd type="none" w="sm" len="sm"/>
                </a:ln>
                <a:noFill/>
                <a:latin typeface="Alfa Slab One"/>
              </a:rPr>
              <a:t>Toán</a:t>
            </a:r>
            <a:r>
              <a:rPr lang="en-US" b="0" i="0" dirty="0">
                <a:ln w="38100" cap="flat" cmpd="sng">
                  <a:solidFill>
                    <a:schemeClr val="lt1"/>
                  </a:solidFill>
                  <a:prstDash val="solid"/>
                  <a:round/>
                  <a:headEnd type="none" w="sm" len="sm"/>
                  <a:tailEnd type="none" w="sm" len="sm"/>
                </a:ln>
                <a:noFill/>
                <a:latin typeface="Alfa Slab One"/>
              </a:rPr>
              <a:t> </a:t>
            </a:r>
            <a:endParaRPr b="0" i="0" dirty="0">
              <a:ln w="38100" cap="flat" cmpd="sng">
                <a:solidFill>
                  <a:schemeClr val="lt1"/>
                </a:solidFill>
                <a:prstDash val="solid"/>
                <a:round/>
                <a:headEnd type="none" w="sm" len="sm"/>
                <a:tailEnd type="none" w="sm" len="sm"/>
              </a:ln>
              <a:noFill/>
              <a:latin typeface="Alfa Slab One"/>
            </a:endParaRPr>
          </a:p>
        </p:txBody>
      </p:sp>
      <p:sp>
        <p:nvSpPr>
          <p:cNvPr id="2137" name="Google Shape;2137;p37"/>
          <p:cNvSpPr/>
          <p:nvPr/>
        </p:nvSpPr>
        <p:spPr>
          <a:xfrm>
            <a:off x="6397775" y="556731"/>
            <a:ext cx="1894034" cy="406901"/>
          </a:xfrm>
          <a:custGeom>
            <a:avLst/>
            <a:gdLst/>
            <a:ahLst/>
            <a:cxnLst/>
            <a:rect l="l" t="t" r="r" b="b"/>
            <a:pathLst>
              <a:path w="92437" h="15429" extrusionOk="0">
                <a:moveTo>
                  <a:pt x="0" y="1"/>
                </a:moveTo>
                <a:lnTo>
                  <a:pt x="7544" y="7715"/>
                </a:lnTo>
                <a:lnTo>
                  <a:pt x="0" y="15429"/>
                </a:lnTo>
                <a:lnTo>
                  <a:pt x="92436" y="15429"/>
                </a:lnTo>
                <a:lnTo>
                  <a:pt x="84893" y="7715"/>
                </a:lnTo>
                <a:lnTo>
                  <a:pt x="92436" y="1"/>
                </a:lnTo>
                <a:close/>
              </a:path>
            </a:pathLst>
          </a:custGeom>
          <a:solidFill>
            <a:schemeClr val="accent2"/>
          </a:solidFill>
          <a:ln w="38100" cap="flat" cmpd="sng">
            <a:solidFill>
              <a:schemeClr val="lt1"/>
            </a:solidFill>
            <a:prstDash val="solid"/>
            <a:round/>
            <a:headEnd type="none" w="sm" len="sm"/>
            <a:tailEnd type="none" w="sm" len="sm"/>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7"/>
          <p:cNvSpPr/>
          <p:nvPr/>
        </p:nvSpPr>
        <p:spPr>
          <a:xfrm>
            <a:off x="2270250" y="3296226"/>
            <a:ext cx="4603500" cy="448200"/>
          </a:xfrm>
          <a:prstGeom prst="roundRect">
            <a:avLst>
              <a:gd name="adj" fmla="val 43507"/>
            </a:avLst>
          </a:prstGeom>
          <a:solidFill>
            <a:schemeClr val="dk2"/>
          </a:solidFill>
          <a:ln w="38100" cap="flat" cmpd="sng">
            <a:solidFill>
              <a:schemeClr val="lt1"/>
            </a:solidFill>
            <a:prstDash val="solid"/>
            <a:round/>
            <a:headEnd type="none" w="sm" len="sm"/>
            <a:tailEnd type="none" w="sm" len="sm"/>
          </a:ln>
          <a:effectLst>
            <a:outerShdw dist="952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7"/>
          <p:cNvSpPr txBox="1">
            <a:spLocks noGrp="1"/>
          </p:cNvSpPr>
          <p:nvPr>
            <p:ph type="ctrTitle"/>
          </p:nvPr>
        </p:nvSpPr>
        <p:spPr>
          <a:xfrm>
            <a:off x="6312560" y="536081"/>
            <a:ext cx="2086200" cy="4482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1800" dirty="0"/>
              <a:t>EduFive</a:t>
            </a:r>
            <a:endParaRPr sz="1800" dirty="0">
              <a:solidFill>
                <a:schemeClr val="lt1"/>
              </a:solidFill>
            </a:endParaRPr>
          </a:p>
        </p:txBody>
      </p:sp>
      <p:sp>
        <p:nvSpPr>
          <p:cNvPr id="9" name="Google Shape;2140;p37"/>
          <p:cNvSpPr txBox="1">
            <a:spLocks/>
          </p:cNvSpPr>
          <p:nvPr/>
        </p:nvSpPr>
        <p:spPr>
          <a:xfrm>
            <a:off x="2122575" y="3410023"/>
            <a:ext cx="5025600" cy="20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800"/>
              <a:buFont typeface="Dosis"/>
              <a:buNone/>
              <a:defRPr sz="1800" b="0" i="0" u="none" strike="noStrike" cap="none">
                <a:solidFill>
                  <a:schemeClr val="lt1"/>
                </a:solidFill>
                <a:latin typeface="Catamaran Medium"/>
                <a:ea typeface="Catamaran Medium"/>
                <a:cs typeface="Catamaran Medium"/>
                <a:sym typeface="Catamaran Medium"/>
              </a:defRPr>
            </a:lvl1pPr>
            <a:lvl2pPr marL="914400" marR="0" lvl="1"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2pPr>
            <a:lvl3pPr marL="1371600" marR="0" lvl="2"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3pPr>
            <a:lvl4pPr marL="1828800" marR="0" lvl="3"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4pPr>
            <a:lvl5pPr marL="2286000" marR="0" lvl="4"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5pPr>
            <a:lvl6pPr marL="2743200" marR="0" lvl="5"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6pPr>
            <a:lvl7pPr marL="3200400" marR="0" lvl="6"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7pPr>
            <a:lvl8pPr marL="3657600" marR="0" lvl="7"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8pPr>
            <a:lvl9pPr marL="4114800" marR="0" lvl="8" indent="-330200" algn="ctr" rtl="0">
              <a:lnSpc>
                <a:spcPct val="100000"/>
              </a:lnSpc>
              <a:spcBef>
                <a:spcPts val="0"/>
              </a:spcBef>
              <a:spcAft>
                <a:spcPts val="0"/>
              </a:spcAft>
              <a:buClr>
                <a:schemeClr val="lt1"/>
              </a:buClr>
              <a:buSzPts val="2800"/>
              <a:buFont typeface="Catamaran"/>
              <a:buNone/>
              <a:defRPr sz="2800" b="0" i="0" u="none" strike="noStrike" cap="none">
                <a:solidFill>
                  <a:schemeClr val="lt1"/>
                </a:solidFill>
                <a:latin typeface="Catamaran"/>
                <a:ea typeface="Catamaran"/>
                <a:cs typeface="Catamaran"/>
                <a:sym typeface="Catamaran"/>
              </a:defRPr>
            </a:lvl9pPr>
          </a:lstStyle>
          <a:p>
            <a:pPr marL="0" indent="0"/>
            <a:r>
              <a:rPr lang="en-US" b="1" i="1" dirty="0" err="1">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b="1" i="1" dirty="0">
                <a:solidFill>
                  <a:schemeClr val="dk1"/>
                </a:solidFill>
                <a:effectLst>
                  <a:outerShdw blurRad="38100" dist="38100" dir="2700000" algn="tl">
                    <a:srgbClr val="000000">
                      <a:alpha val="43137"/>
                    </a:srgbClr>
                  </a:outerShdw>
                </a:effectLst>
                <a:latin typeface="Times New Roman" pitchFamily="18" charset="0"/>
                <a:cs typeface="Times New Roman" pitchFamily="18" charset="0"/>
              </a:rPr>
              <a:t> 22-23</a:t>
            </a:r>
          </a:p>
        </p:txBody>
      </p:sp>
    </p:spTree>
    <p:extLst>
      <p:ext uri="{BB962C8B-B14F-4D97-AF65-F5344CB8AC3E}">
        <p14:creationId xmlns:p14="http://schemas.microsoft.com/office/powerpoint/2010/main" val="13168529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6"/>
                                        </p:tgtEl>
                                        <p:attrNameLst>
                                          <p:attrName>style.visibility</p:attrName>
                                        </p:attrNameLst>
                                      </p:cBhvr>
                                      <p:to>
                                        <p:strVal val="visible"/>
                                      </p:to>
                                    </p:set>
                                    <p:animEffect transition="in" filter="fade">
                                      <p:cBhvr>
                                        <p:cTn id="7" dur="500"/>
                                        <p:tgtEl>
                                          <p:spTgt spid="21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35"/>
                                        </p:tgtEl>
                                        <p:attrNameLst>
                                          <p:attrName>style.visibility</p:attrName>
                                        </p:attrNameLst>
                                      </p:cBhvr>
                                      <p:to>
                                        <p:strVal val="visible"/>
                                      </p:to>
                                    </p:set>
                                    <p:animEffect transition="in" filter="wipe(down)">
                                      <p:cBhvr>
                                        <p:cTn id="12" dur="580">
                                          <p:stCondLst>
                                            <p:cond delay="0"/>
                                          </p:stCondLst>
                                        </p:cTn>
                                        <p:tgtEl>
                                          <p:spTgt spid="2135"/>
                                        </p:tgtEl>
                                      </p:cBhvr>
                                    </p:animEffect>
                                    <p:anim calcmode="lin" valueType="num">
                                      <p:cBhvr>
                                        <p:cTn id="13" dur="1822" tmFilter="0,0; 0.14,0.36; 0.43,0.73; 0.71,0.91; 1.0,1.0">
                                          <p:stCondLst>
                                            <p:cond delay="0"/>
                                          </p:stCondLst>
                                        </p:cTn>
                                        <p:tgtEl>
                                          <p:spTgt spid="21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35"/>
                                        </p:tgtEl>
                                        <p:attrNameLst>
                                          <p:attrName>ppt_y</p:attrName>
                                        </p:attrNameLst>
                                      </p:cBhvr>
                                      <p:tavLst>
                                        <p:tav tm="0" fmla="#ppt_y-sin(pi*$)/81">
                                          <p:val>
                                            <p:fltVal val="0"/>
                                          </p:val>
                                        </p:tav>
                                        <p:tav tm="100000">
                                          <p:val>
                                            <p:fltVal val="1"/>
                                          </p:val>
                                        </p:tav>
                                      </p:tavLst>
                                    </p:anim>
                                    <p:animScale>
                                      <p:cBhvr>
                                        <p:cTn id="18" dur="26">
                                          <p:stCondLst>
                                            <p:cond delay="650"/>
                                          </p:stCondLst>
                                        </p:cTn>
                                        <p:tgtEl>
                                          <p:spTgt spid="2135"/>
                                        </p:tgtEl>
                                      </p:cBhvr>
                                      <p:to x="100000" y="60000"/>
                                    </p:animScale>
                                    <p:animScale>
                                      <p:cBhvr>
                                        <p:cTn id="19" dur="166" decel="50000">
                                          <p:stCondLst>
                                            <p:cond delay="676"/>
                                          </p:stCondLst>
                                        </p:cTn>
                                        <p:tgtEl>
                                          <p:spTgt spid="2135"/>
                                        </p:tgtEl>
                                      </p:cBhvr>
                                      <p:to x="100000" y="100000"/>
                                    </p:animScale>
                                    <p:animScale>
                                      <p:cBhvr>
                                        <p:cTn id="20" dur="26">
                                          <p:stCondLst>
                                            <p:cond delay="1312"/>
                                          </p:stCondLst>
                                        </p:cTn>
                                        <p:tgtEl>
                                          <p:spTgt spid="2135"/>
                                        </p:tgtEl>
                                      </p:cBhvr>
                                      <p:to x="100000" y="80000"/>
                                    </p:animScale>
                                    <p:animScale>
                                      <p:cBhvr>
                                        <p:cTn id="21" dur="166" decel="50000">
                                          <p:stCondLst>
                                            <p:cond delay="1338"/>
                                          </p:stCondLst>
                                        </p:cTn>
                                        <p:tgtEl>
                                          <p:spTgt spid="2135"/>
                                        </p:tgtEl>
                                      </p:cBhvr>
                                      <p:to x="100000" y="100000"/>
                                    </p:animScale>
                                    <p:animScale>
                                      <p:cBhvr>
                                        <p:cTn id="22" dur="26">
                                          <p:stCondLst>
                                            <p:cond delay="1642"/>
                                          </p:stCondLst>
                                        </p:cTn>
                                        <p:tgtEl>
                                          <p:spTgt spid="2135"/>
                                        </p:tgtEl>
                                      </p:cBhvr>
                                      <p:to x="100000" y="90000"/>
                                    </p:animScale>
                                    <p:animScale>
                                      <p:cBhvr>
                                        <p:cTn id="23" dur="166" decel="50000">
                                          <p:stCondLst>
                                            <p:cond delay="1668"/>
                                          </p:stCondLst>
                                        </p:cTn>
                                        <p:tgtEl>
                                          <p:spTgt spid="2135"/>
                                        </p:tgtEl>
                                      </p:cBhvr>
                                      <p:to x="100000" y="100000"/>
                                    </p:animScale>
                                    <p:animScale>
                                      <p:cBhvr>
                                        <p:cTn id="24" dur="26">
                                          <p:stCondLst>
                                            <p:cond delay="1808"/>
                                          </p:stCondLst>
                                        </p:cTn>
                                        <p:tgtEl>
                                          <p:spTgt spid="2135"/>
                                        </p:tgtEl>
                                      </p:cBhvr>
                                      <p:to x="100000" y="95000"/>
                                    </p:animScale>
                                    <p:animScale>
                                      <p:cBhvr>
                                        <p:cTn id="25" dur="166" decel="50000">
                                          <p:stCondLst>
                                            <p:cond delay="1834"/>
                                          </p:stCondLst>
                                        </p:cTn>
                                        <p:tgtEl>
                                          <p:spTgt spid="21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p:bldP spid="213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EF9E2"/>
        </a:solidFill>
        <a:effectLst/>
      </p:bgPr>
    </p:bg>
    <p:spTree>
      <p:nvGrpSpPr>
        <p:cNvPr id="1" name=""/>
        <p:cNvGrpSpPr/>
        <p:nvPr/>
      </p:nvGrpSpPr>
      <p:grpSpPr>
        <a:xfrm>
          <a:off x="0" y="0"/>
          <a:ext cx="0" cy="0"/>
          <a:chOff x="0" y="0"/>
          <a:chExt cx="0" cy="0"/>
        </a:xfrm>
      </p:grpSpPr>
      <p:sp>
        <p:nvSpPr>
          <p:cNvPr id="6" name="TextBox 5"/>
          <p:cNvSpPr txBox="1"/>
          <p:nvPr/>
        </p:nvSpPr>
        <p:spPr>
          <a:xfrm>
            <a:off x="26183" y="103064"/>
            <a:ext cx="1068241" cy="423193"/>
          </a:xfrm>
          <a:prstGeom prst="rect">
            <a:avLst/>
          </a:prstGeom>
          <a:noFill/>
        </p:spPr>
        <p:txBody>
          <a:bodyPr wrap="none" lIns="68580" tIns="34290" rIns="68580" bIns="34290" rtlCol="0">
            <a:spAutoFit/>
          </a:bodyPr>
          <a:lstStyle/>
          <a:p>
            <a:r>
              <a:rPr lang="en-US" sz="2300" b="1" u="sng" dirty="0" err="1">
                <a:solidFill>
                  <a:srgbClr val="FF0000"/>
                </a:solidFill>
                <a:latin typeface="HP001 4 hàng" panose="020B0603050302020204" pitchFamily="34" charset="0"/>
              </a:rPr>
              <a:t>Bài</a:t>
            </a:r>
            <a:r>
              <a:rPr lang="en-US" sz="2300" b="1" u="sng" dirty="0">
                <a:solidFill>
                  <a:srgbClr val="FF0000"/>
                </a:solidFill>
                <a:latin typeface="HP001 4 hàng" panose="020B0603050302020204" pitchFamily="34" charset="0"/>
              </a:rPr>
              <a:t> 1</a:t>
            </a:r>
            <a:r>
              <a:rPr lang="en-US" sz="2300" b="1" dirty="0">
                <a:solidFill>
                  <a:srgbClr val="FF0000"/>
                </a:solidFill>
                <a:latin typeface="HP001 4 hàng" panose="020B0603050302020204" pitchFamily="34" charset="0"/>
              </a:rPr>
              <a:t>: </a:t>
            </a:r>
          </a:p>
        </p:txBody>
      </p:sp>
      <p:sp>
        <p:nvSpPr>
          <p:cNvPr id="7" name="TextBox 6"/>
          <p:cNvSpPr txBox="1"/>
          <p:nvPr/>
        </p:nvSpPr>
        <p:spPr>
          <a:xfrm>
            <a:off x="519781" y="454245"/>
            <a:ext cx="5891677" cy="423193"/>
          </a:xfrm>
          <a:prstGeom prst="rect">
            <a:avLst/>
          </a:prstGeom>
          <a:noFill/>
        </p:spPr>
        <p:txBody>
          <a:bodyPr wrap="none" lIns="68580" tIns="34290" rIns="68580" bIns="34290" rtlCol="0">
            <a:spAutoFit/>
          </a:bodyPr>
          <a:lstStyle/>
          <a:p>
            <a:r>
              <a:rPr lang="en-US" sz="2300" b="1" dirty="0">
                <a:solidFill>
                  <a:srgbClr val="0070C0"/>
                </a:solidFill>
                <a:latin typeface="HP001 4 hàng" panose="020B0603050302020204" pitchFamily="34" charset="0"/>
              </a:rPr>
              <a:t>a. </a:t>
            </a:r>
            <a:r>
              <a:rPr lang="en-US" sz="2300" b="1" dirty="0" err="1">
                <a:solidFill>
                  <a:srgbClr val="0070C0"/>
                </a:solidFill>
                <a:latin typeface="HP001 4 hàng" panose="020B0603050302020204" pitchFamily="34" charset="0"/>
              </a:rPr>
              <a:t>Viết</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cho</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đầy</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đủ</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bảng</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đơn</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vị</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đo</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độ</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dài</a:t>
            </a:r>
            <a:r>
              <a:rPr lang="en-US" sz="2300" b="1" dirty="0">
                <a:solidFill>
                  <a:srgbClr val="0070C0"/>
                </a:solidFill>
                <a:latin typeface="HP001 4 hàng" panose="020B0603050302020204" pitchFamily="34" charset="0"/>
              </a:rPr>
              <a:t> </a:t>
            </a:r>
            <a:r>
              <a:rPr lang="en-US" sz="2300" b="1" dirty="0" err="1">
                <a:solidFill>
                  <a:srgbClr val="0070C0"/>
                </a:solidFill>
                <a:latin typeface="HP001 4 hàng" panose="020B0603050302020204" pitchFamily="34" charset="0"/>
              </a:rPr>
              <a:t>sau</a:t>
            </a:r>
            <a:r>
              <a:rPr lang="en-US" sz="2300" b="1" dirty="0">
                <a:solidFill>
                  <a:srgbClr val="0070C0"/>
                </a:solidFill>
                <a:latin typeface="HP001 4 hàng" panose="020B06030503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2166095068"/>
              </p:ext>
            </p:extLst>
          </p:nvPr>
        </p:nvGraphicFramePr>
        <p:xfrm>
          <a:off x="1" y="926575"/>
          <a:ext cx="9144002" cy="2515394"/>
        </p:xfrm>
        <a:graphic>
          <a:graphicData uri="http://schemas.openxmlformats.org/drawingml/2006/table">
            <a:tbl>
              <a:tblPr firstRow="1" bandRow="1">
                <a:tableStyleId>{5940675A-B579-460E-94D1-54222C63F5DA}</a:tableStyleId>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381946">
                <a:tc gridSpan="3">
                  <a:txBody>
                    <a:bodyPr/>
                    <a:lstStyle/>
                    <a:p>
                      <a:endParaRPr lang="en-US" sz="1100" dirty="0"/>
                    </a:p>
                  </a:txBody>
                  <a:tcPr marL="68580" marR="68580" marT="34290" marB="34290"/>
                </a:tc>
                <a:tc hMerge="1">
                  <a:txBody>
                    <a:bodyPr/>
                    <a:lstStyle/>
                    <a:p>
                      <a:endParaRPr lang="en-US" dirty="0"/>
                    </a:p>
                  </a:txBody>
                  <a:tcPr/>
                </a:tc>
                <a:tc hMerge="1">
                  <a:txBody>
                    <a:bodyPr/>
                    <a:lstStyle/>
                    <a:p>
                      <a:endParaRPr lang="en-US" dirty="0"/>
                    </a:p>
                  </a:txBody>
                  <a:tcPr/>
                </a:tc>
                <a:tc>
                  <a:txBody>
                    <a:bodyPr/>
                    <a:lstStyle/>
                    <a:p>
                      <a:endParaRPr lang="en-US" sz="1100" dirty="0"/>
                    </a:p>
                  </a:txBody>
                  <a:tcPr marL="68580" marR="68580" marT="34290" marB="34290"/>
                </a:tc>
                <a:tc gridSpan="3">
                  <a:txBody>
                    <a:bodyPr/>
                    <a:lstStyle/>
                    <a:p>
                      <a:endParaRPr lang="en-US" sz="11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3577">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1759871">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2"/>
                  </a:ext>
                </a:extLst>
              </a:tr>
            </a:tbl>
          </a:graphicData>
        </a:graphic>
      </p:graphicFrame>
      <p:sp>
        <p:nvSpPr>
          <p:cNvPr id="9" name="TextBox 8"/>
          <p:cNvSpPr txBox="1"/>
          <p:nvPr/>
        </p:nvSpPr>
        <p:spPr>
          <a:xfrm>
            <a:off x="4202187" y="1021464"/>
            <a:ext cx="667490" cy="423193"/>
          </a:xfrm>
          <a:prstGeom prst="rect">
            <a:avLst/>
          </a:prstGeom>
          <a:noFill/>
        </p:spPr>
        <p:txBody>
          <a:bodyPr wrap="none" lIns="68580" tIns="34290" rIns="68580" bIns="34290" rtlCol="0">
            <a:spAutoFit/>
          </a:bodyPr>
          <a:lstStyle/>
          <a:p>
            <a:r>
              <a:rPr lang="en-US" sz="2300" b="1" dirty="0" err="1">
                <a:solidFill>
                  <a:srgbClr val="DE32A9"/>
                </a:solidFill>
                <a:latin typeface="HP001 4 hàng" panose="020B0603050302020204" pitchFamily="34" charset="0"/>
              </a:rPr>
              <a:t>Mét</a:t>
            </a:r>
            <a:endParaRPr lang="en-US" sz="2300" b="1" dirty="0">
              <a:solidFill>
                <a:srgbClr val="DE32A9"/>
              </a:solidFill>
              <a:latin typeface="HP001 4 hàng" panose="020B0603050302020204" pitchFamily="34" charset="0"/>
            </a:endParaRPr>
          </a:p>
        </p:txBody>
      </p:sp>
      <p:sp>
        <p:nvSpPr>
          <p:cNvPr id="10" name="TextBox 9"/>
          <p:cNvSpPr txBox="1"/>
          <p:nvPr/>
        </p:nvSpPr>
        <p:spPr>
          <a:xfrm>
            <a:off x="1146849" y="993780"/>
            <a:ext cx="1820050" cy="423193"/>
          </a:xfrm>
          <a:prstGeom prst="rect">
            <a:avLst/>
          </a:prstGeom>
          <a:noFill/>
        </p:spPr>
        <p:txBody>
          <a:bodyPr wrap="none" lIns="68580" tIns="34290" rIns="68580" bIns="34290" rtlCol="0">
            <a:spAutoFit/>
          </a:bodyPr>
          <a:lstStyle/>
          <a:p>
            <a:r>
              <a:rPr lang="en-US" sz="2300" b="1" dirty="0" err="1">
                <a:solidFill>
                  <a:srgbClr val="00B050"/>
                </a:solidFill>
                <a:latin typeface="HP001 4 hàng" panose="020B0603050302020204" pitchFamily="34" charset="0"/>
              </a:rPr>
              <a:t>Lớn</a:t>
            </a:r>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hơn</a:t>
            </a:r>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mét</a:t>
            </a:r>
            <a:endParaRPr lang="en-US" sz="2300" b="1" dirty="0">
              <a:solidFill>
                <a:srgbClr val="00B050"/>
              </a:solidFill>
              <a:latin typeface="HP001 4 hàng" panose="020B0603050302020204" pitchFamily="34" charset="0"/>
            </a:endParaRPr>
          </a:p>
        </p:txBody>
      </p:sp>
      <p:sp>
        <p:nvSpPr>
          <p:cNvPr id="11" name="TextBox 10"/>
          <p:cNvSpPr txBox="1"/>
          <p:nvPr/>
        </p:nvSpPr>
        <p:spPr>
          <a:xfrm>
            <a:off x="6361972" y="987451"/>
            <a:ext cx="1693412" cy="423193"/>
          </a:xfrm>
          <a:prstGeom prst="rect">
            <a:avLst/>
          </a:prstGeom>
          <a:noFill/>
        </p:spPr>
        <p:txBody>
          <a:bodyPr wrap="none" lIns="68580" tIns="34290" rIns="68580" bIns="34290" rtlCol="0">
            <a:spAutoFit/>
          </a:bodyPr>
          <a:lstStyle/>
          <a:p>
            <a:r>
              <a:rPr lang="en-US" sz="2300" b="1" dirty="0" err="1">
                <a:solidFill>
                  <a:schemeClr val="accent3">
                    <a:lumMod val="50000"/>
                  </a:schemeClr>
                </a:solidFill>
                <a:latin typeface="HP001 4 hàng" panose="020B0603050302020204" pitchFamily="34" charset="0"/>
              </a:rPr>
              <a:t>Bé</a:t>
            </a:r>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hơn</a:t>
            </a:r>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mét</a:t>
            </a:r>
            <a:endParaRPr lang="en-US" sz="2300" b="1" dirty="0">
              <a:solidFill>
                <a:schemeClr val="accent3">
                  <a:lumMod val="50000"/>
                </a:schemeClr>
              </a:solidFill>
              <a:latin typeface="HP001 4 hàng" panose="020B0603050302020204" pitchFamily="34" charset="0"/>
            </a:endParaRPr>
          </a:p>
        </p:txBody>
      </p:sp>
      <p:sp>
        <p:nvSpPr>
          <p:cNvPr id="12" name="TextBox 11"/>
          <p:cNvSpPr txBox="1"/>
          <p:nvPr/>
        </p:nvSpPr>
        <p:spPr>
          <a:xfrm>
            <a:off x="4367147" y="1361912"/>
            <a:ext cx="417422"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m</a:t>
            </a:r>
          </a:p>
        </p:txBody>
      </p:sp>
      <p:sp>
        <p:nvSpPr>
          <p:cNvPr id="13" name="TextBox 12"/>
          <p:cNvSpPr txBox="1"/>
          <p:nvPr/>
        </p:nvSpPr>
        <p:spPr>
          <a:xfrm>
            <a:off x="419329" y="1379964"/>
            <a:ext cx="58734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km</a:t>
            </a:r>
          </a:p>
        </p:txBody>
      </p:sp>
      <p:sp>
        <p:nvSpPr>
          <p:cNvPr id="14" name="TextBox 13"/>
          <p:cNvSpPr txBox="1"/>
          <p:nvPr/>
        </p:nvSpPr>
        <p:spPr>
          <a:xfrm>
            <a:off x="1696920" y="1395673"/>
            <a:ext cx="593752" cy="423193"/>
          </a:xfrm>
          <a:prstGeom prst="rect">
            <a:avLst/>
          </a:prstGeom>
          <a:noFill/>
        </p:spPr>
        <p:txBody>
          <a:bodyPr wrap="none" lIns="68580" tIns="34290" rIns="68580" bIns="34290" rtlCol="0">
            <a:spAutoFit/>
          </a:bodyPr>
          <a:lstStyle/>
          <a:p>
            <a:r>
              <a:rPr lang="en-US" sz="2300" b="1" dirty="0" err="1">
                <a:solidFill>
                  <a:srgbClr val="00B050"/>
                </a:solidFill>
                <a:latin typeface="HP001 4 hàng" panose="020B0603050302020204" pitchFamily="34" charset="0"/>
              </a:rPr>
              <a:t>hm</a:t>
            </a:r>
            <a:endParaRPr lang="en-US" sz="2300" b="1" dirty="0">
              <a:solidFill>
                <a:srgbClr val="00B050"/>
              </a:solidFill>
              <a:latin typeface="HP001 4 hàng" panose="020B0603050302020204" pitchFamily="34" charset="0"/>
            </a:endParaRPr>
          </a:p>
        </p:txBody>
      </p:sp>
      <p:sp>
        <p:nvSpPr>
          <p:cNvPr id="15" name="TextBox 14"/>
          <p:cNvSpPr txBox="1"/>
          <p:nvPr/>
        </p:nvSpPr>
        <p:spPr>
          <a:xfrm>
            <a:off x="2968315" y="1361912"/>
            <a:ext cx="71237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dam</a:t>
            </a:r>
          </a:p>
        </p:txBody>
      </p:sp>
      <p:sp>
        <p:nvSpPr>
          <p:cNvPr id="16" name="TextBox 15"/>
          <p:cNvSpPr txBox="1"/>
          <p:nvPr/>
        </p:nvSpPr>
        <p:spPr>
          <a:xfrm>
            <a:off x="5622660" y="1361912"/>
            <a:ext cx="563296" cy="423193"/>
          </a:xfrm>
          <a:prstGeom prst="rect">
            <a:avLst/>
          </a:prstGeom>
          <a:noFill/>
        </p:spPr>
        <p:txBody>
          <a:bodyPr wrap="none" lIns="68580" tIns="34290" rIns="68580" bIns="34290" rtlCol="0">
            <a:spAutoFit/>
          </a:bodyPr>
          <a:lstStyle/>
          <a:p>
            <a:r>
              <a:rPr lang="en-US" sz="2300" b="1" dirty="0" err="1">
                <a:solidFill>
                  <a:schemeClr val="accent3">
                    <a:lumMod val="50000"/>
                  </a:schemeClr>
                </a:solidFill>
                <a:latin typeface="HP001 4 hàng" panose="020B0603050302020204" pitchFamily="34" charset="0"/>
              </a:rPr>
              <a:t>dm</a:t>
            </a:r>
            <a:endParaRPr lang="en-US" sz="2300" b="1" dirty="0">
              <a:solidFill>
                <a:schemeClr val="accent3">
                  <a:lumMod val="50000"/>
                </a:schemeClr>
              </a:solidFill>
              <a:latin typeface="HP001 4 hàng" panose="020B0603050302020204" pitchFamily="34" charset="0"/>
            </a:endParaRPr>
          </a:p>
        </p:txBody>
      </p:sp>
      <p:sp>
        <p:nvSpPr>
          <p:cNvPr id="17" name="TextBox 16"/>
          <p:cNvSpPr txBox="1"/>
          <p:nvPr/>
        </p:nvSpPr>
        <p:spPr>
          <a:xfrm>
            <a:off x="6909188" y="1347244"/>
            <a:ext cx="512000"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cm</a:t>
            </a:r>
          </a:p>
        </p:txBody>
      </p:sp>
      <p:sp>
        <p:nvSpPr>
          <p:cNvPr id="18" name="TextBox 17"/>
          <p:cNvSpPr txBox="1"/>
          <p:nvPr/>
        </p:nvSpPr>
        <p:spPr>
          <a:xfrm>
            <a:off x="8121777" y="1361912"/>
            <a:ext cx="69634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mm</a:t>
            </a:r>
          </a:p>
        </p:txBody>
      </p:sp>
      <p:sp>
        <p:nvSpPr>
          <p:cNvPr id="19" name="TextBox 18"/>
          <p:cNvSpPr txBox="1"/>
          <p:nvPr/>
        </p:nvSpPr>
        <p:spPr>
          <a:xfrm>
            <a:off x="4282135" y="1811285"/>
            <a:ext cx="523220"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1m</a:t>
            </a:r>
          </a:p>
        </p:txBody>
      </p:sp>
      <p:sp>
        <p:nvSpPr>
          <p:cNvPr id="20" name="TextBox 19"/>
          <p:cNvSpPr txBox="1"/>
          <p:nvPr/>
        </p:nvSpPr>
        <p:spPr>
          <a:xfrm>
            <a:off x="3868601" y="2322892"/>
            <a:ext cx="1146789"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 10dm</a:t>
            </a:r>
          </a:p>
        </p:txBody>
      </p:sp>
      <p:sp>
        <p:nvSpPr>
          <p:cNvPr id="21" name="TextBox 20"/>
          <p:cNvSpPr txBox="1"/>
          <p:nvPr/>
        </p:nvSpPr>
        <p:spPr>
          <a:xfrm>
            <a:off x="3868561" y="2881887"/>
            <a:ext cx="1366400"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    dam</a:t>
            </a:r>
          </a:p>
        </p:txBody>
      </p:sp>
      <p:grpSp>
        <p:nvGrpSpPr>
          <p:cNvPr id="29" name="Group 28"/>
          <p:cNvGrpSpPr/>
          <p:nvPr/>
        </p:nvGrpSpPr>
        <p:grpSpPr>
          <a:xfrm>
            <a:off x="4110695" y="2687317"/>
            <a:ext cx="423834" cy="817075"/>
            <a:chOff x="4110695" y="2687317"/>
            <a:chExt cx="423834" cy="817075"/>
          </a:xfrm>
        </p:grpSpPr>
        <p:sp>
          <p:nvSpPr>
            <p:cNvPr id="22" name="TextBox 21"/>
            <p:cNvSpPr txBox="1"/>
            <p:nvPr/>
          </p:nvSpPr>
          <p:spPr>
            <a:xfrm>
              <a:off x="4173203" y="2687317"/>
              <a:ext cx="244298"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a:t>
              </a:r>
            </a:p>
          </p:txBody>
        </p:sp>
        <p:sp>
          <p:nvSpPr>
            <p:cNvPr id="23" name="TextBox 22"/>
            <p:cNvSpPr txBox="1"/>
            <p:nvPr/>
          </p:nvSpPr>
          <p:spPr>
            <a:xfrm>
              <a:off x="4110695" y="3081199"/>
              <a:ext cx="423834" cy="423193"/>
            </a:xfrm>
            <a:prstGeom prst="rect">
              <a:avLst/>
            </a:prstGeom>
            <a:noFill/>
          </p:spPr>
          <p:txBody>
            <a:bodyPr wrap="none" lIns="68580" tIns="34290" rIns="68580" bIns="34290" rtlCol="0">
              <a:spAutoFit/>
            </a:bodyPr>
            <a:lstStyle/>
            <a:p>
              <a:r>
                <a:rPr lang="en-US" sz="2300" b="1" dirty="0">
                  <a:solidFill>
                    <a:srgbClr val="DE32A9"/>
                  </a:solidFill>
                  <a:latin typeface="HP001 4 hàng" panose="020B0603050302020204" pitchFamily="34" charset="0"/>
                </a:rPr>
                <a:t>10</a:t>
              </a:r>
            </a:p>
          </p:txBody>
        </p:sp>
        <p:cxnSp>
          <p:nvCxnSpPr>
            <p:cNvPr id="25" name="Straight Connector 24"/>
            <p:cNvCxnSpPr/>
            <p:nvPr/>
          </p:nvCxnSpPr>
          <p:spPr>
            <a:xfrm>
              <a:off x="4146789" y="3023974"/>
              <a:ext cx="365697" cy="0"/>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17730" y="1811285"/>
            <a:ext cx="69313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1km</a:t>
            </a:r>
          </a:p>
        </p:txBody>
      </p:sp>
      <p:sp>
        <p:nvSpPr>
          <p:cNvPr id="28" name="TextBox 27"/>
          <p:cNvSpPr txBox="1"/>
          <p:nvPr/>
        </p:nvSpPr>
        <p:spPr>
          <a:xfrm>
            <a:off x="-6258" y="2322892"/>
            <a:ext cx="117724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10hm</a:t>
            </a:r>
          </a:p>
        </p:txBody>
      </p:sp>
      <p:sp>
        <p:nvSpPr>
          <p:cNvPr id="33" name="TextBox 32"/>
          <p:cNvSpPr txBox="1"/>
          <p:nvPr/>
        </p:nvSpPr>
        <p:spPr>
          <a:xfrm>
            <a:off x="1571716" y="1811285"/>
            <a:ext cx="69955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1hm</a:t>
            </a:r>
          </a:p>
        </p:txBody>
      </p:sp>
      <p:sp>
        <p:nvSpPr>
          <p:cNvPr id="34" name="TextBox 33"/>
          <p:cNvSpPr txBox="1"/>
          <p:nvPr/>
        </p:nvSpPr>
        <p:spPr>
          <a:xfrm>
            <a:off x="1230985" y="2350706"/>
            <a:ext cx="129586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10dam</a:t>
            </a:r>
          </a:p>
        </p:txBody>
      </p:sp>
      <p:grpSp>
        <p:nvGrpSpPr>
          <p:cNvPr id="39" name="Group 38"/>
          <p:cNvGrpSpPr/>
          <p:nvPr/>
        </p:nvGrpSpPr>
        <p:grpSpPr>
          <a:xfrm>
            <a:off x="1240169" y="2687317"/>
            <a:ext cx="1359988" cy="817075"/>
            <a:chOff x="1240169" y="2687317"/>
            <a:chExt cx="1359988" cy="817075"/>
          </a:xfrm>
        </p:grpSpPr>
        <p:sp>
          <p:nvSpPr>
            <p:cNvPr id="35" name="TextBox 34"/>
            <p:cNvSpPr txBox="1"/>
            <p:nvPr/>
          </p:nvSpPr>
          <p:spPr>
            <a:xfrm>
              <a:off x="1240169" y="2874251"/>
              <a:ext cx="135998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km</a:t>
              </a:r>
            </a:p>
          </p:txBody>
        </p:sp>
        <p:grpSp>
          <p:nvGrpSpPr>
            <p:cNvPr id="2" name="Group 1"/>
            <p:cNvGrpSpPr/>
            <p:nvPr/>
          </p:nvGrpSpPr>
          <p:grpSpPr>
            <a:xfrm>
              <a:off x="1559798" y="2687317"/>
              <a:ext cx="423834" cy="817075"/>
              <a:chOff x="1559798" y="2687317"/>
              <a:chExt cx="423834" cy="817075"/>
            </a:xfrm>
          </p:grpSpPr>
          <p:sp>
            <p:nvSpPr>
              <p:cNvPr id="36" name="TextBox 35"/>
              <p:cNvSpPr txBox="1"/>
              <p:nvPr/>
            </p:nvSpPr>
            <p:spPr>
              <a:xfrm>
                <a:off x="1622306" y="2687317"/>
                <a:ext cx="24429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a:t>
                </a:r>
              </a:p>
            </p:txBody>
          </p:sp>
          <p:sp>
            <p:nvSpPr>
              <p:cNvPr id="37" name="TextBox 36"/>
              <p:cNvSpPr txBox="1"/>
              <p:nvPr/>
            </p:nvSpPr>
            <p:spPr>
              <a:xfrm>
                <a:off x="1559798" y="3081199"/>
                <a:ext cx="423834"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10</a:t>
                </a:r>
              </a:p>
            </p:txBody>
          </p:sp>
          <p:cxnSp>
            <p:nvCxnSpPr>
              <p:cNvPr id="38" name="Straight Connector 37"/>
              <p:cNvCxnSpPr/>
              <p:nvPr/>
            </p:nvCxnSpPr>
            <p:spPr>
              <a:xfrm>
                <a:off x="1595892" y="3023974"/>
                <a:ext cx="36569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2837794" y="1847359"/>
            <a:ext cx="818173"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1dam</a:t>
            </a:r>
          </a:p>
        </p:txBody>
      </p:sp>
      <p:sp>
        <p:nvSpPr>
          <p:cNvPr id="41" name="TextBox 40"/>
          <p:cNvSpPr txBox="1"/>
          <p:nvPr/>
        </p:nvSpPr>
        <p:spPr>
          <a:xfrm>
            <a:off x="2546267" y="2352340"/>
            <a:ext cx="1000915"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10m</a:t>
            </a:r>
          </a:p>
        </p:txBody>
      </p:sp>
      <p:sp>
        <p:nvSpPr>
          <p:cNvPr id="42" name="TextBox 41"/>
          <p:cNvSpPr txBox="1"/>
          <p:nvPr/>
        </p:nvSpPr>
        <p:spPr>
          <a:xfrm>
            <a:off x="2542635" y="2920287"/>
            <a:ext cx="1366400"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     </a:t>
            </a:r>
            <a:r>
              <a:rPr lang="en-US" sz="2300" b="1" dirty="0" err="1">
                <a:solidFill>
                  <a:srgbClr val="00B050"/>
                </a:solidFill>
                <a:latin typeface="HP001 4 hàng" panose="020B0603050302020204" pitchFamily="34" charset="0"/>
              </a:rPr>
              <a:t>hm</a:t>
            </a:r>
            <a:endParaRPr lang="en-US" sz="2300" b="1" dirty="0">
              <a:solidFill>
                <a:srgbClr val="00B050"/>
              </a:solidFill>
              <a:latin typeface="HP001 4 hàng" panose="020B0603050302020204" pitchFamily="34" charset="0"/>
            </a:endParaRPr>
          </a:p>
        </p:txBody>
      </p:sp>
      <p:grpSp>
        <p:nvGrpSpPr>
          <p:cNvPr id="4" name="Group 3"/>
          <p:cNvGrpSpPr/>
          <p:nvPr/>
        </p:nvGrpSpPr>
        <p:grpSpPr>
          <a:xfrm>
            <a:off x="2893057" y="2725717"/>
            <a:ext cx="423834" cy="817075"/>
            <a:chOff x="2893057" y="2725717"/>
            <a:chExt cx="423834" cy="817075"/>
          </a:xfrm>
        </p:grpSpPr>
        <p:sp>
          <p:nvSpPr>
            <p:cNvPr id="43" name="TextBox 42"/>
            <p:cNvSpPr txBox="1"/>
            <p:nvPr/>
          </p:nvSpPr>
          <p:spPr>
            <a:xfrm>
              <a:off x="2955565" y="2725717"/>
              <a:ext cx="244298"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a:t>
              </a:r>
            </a:p>
          </p:txBody>
        </p:sp>
        <p:sp>
          <p:nvSpPr>
            <p:cNvPr id="44" name="TextBox 43"/>
            <p:cNvSpPr txBox="1"/>
            <p:nvPr/>
          </p:nvSpPr>
          <p:spPr>
            <a:xfrm>
              <a:off x="2893057" y="3119599"/>
              <a:ext cx="423834" cy="423193"/>
            </a:xfrm>
            <a:prstGeom prst="rect">
              <a:avLst/>
            </a:prstGeom>
            <a:noFill/>
          </p:spPr>
          <p:txBody>
            <a:bodyPr wrap="none" lIns="68580" tIns="34290" rIns="68580" bIns="34290" rtlCol="0">
              <a:spAutoFit/>
            </a:bodyPr>
            <a:lstStyle/>
            <a:p>
              <a:r>
                <a:rPr lang="en-US" sz="2300" b="1" dirty="0">
                  <a:solidFill>
                    <a:srgbClr val="00B050"/>
                  </a:solidFill>
                  <a:latin typeface="HP001 4 hàng" panose="020B0603050302020204" pitchFamily="34" charset="0"/>
                </a:rPr>
                <a:t>10</a:t>
              </a:r>
            </a:p>
          </p:txBody>
        </p:sp>
        <p:cxnSp>
          <p:nvCxnSpPr>
            <p:cNvPr id="45" name="Straight Connector 44"/>
            <p:cNvCxnSpPr/>
            <p:nvPr/>
          </p:nvCxnSpPr>
          <p:spPr>
            <a:xfrm>
              <a:off x="2929151" y="3062374"/>
              <a:ext cx="36569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5519266" y="1847359"/>
            <a:ext cx="66909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1dm</a:t>
            </a:r>
          </a:p>
        </p:txBody>
      </p:sp>
      <p:sp>
        <p:nvSpPr>
          <p:cNvPr id="47" name="TextBox 46"/>
          <p:cNvSpPr txBox="1"/>
          <p:nvPr/>
        </p:nvSpPr>
        <p:spPr>
          <a:xfrm>
            <a:off x="5166112" y="2344861"/>
            <a:ext cx="1095493"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10cm</a:t>
            </a:r>
          </a:p>
        </p:txBody>
      </p:sp>
      <p:grpSp>
        <p:nvGrpSpPr>
          <p:cNvPr id="5" name="Group 4"/>
          <p:cNvGrpSpPr/>
          <p:nvPr/>
        </p:nvGrpSpPr>
        <p:grpSpPr>
          <a:xfrm>
            <a:off x="5166112" y="2723391"/>
            <a:ext cx="1071447" cy="817075"/>
            <a:chOff x="5166112" y="2723391"/>
            <a:chExt cx="1071447" cy="817075"/>
          </a:xfrm>
        </p:grpSpPr>
        <p:sp>
          <p:nvSpPr>
            <p:cNvPr id="48" name="TextBox 47"/>
            <p:cNvSpPr txBox="1"/>
            <p:nvPr/>
          </p:nvSpPr>
          <p:spPr>
            <a:xfrm>
              <a:off x="5166112" y="2917961"/>
              <a:ext cx="1071447"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m</a:t>
              </a:r>
            </a:p>
          </p:txBody>
        </p:sp>
        <p:grpSp>
          <p:nvGrpSpPr>
            <p:cNvPr id="30" name="Group 29"/>
            <p:cNvGrpSpPr/>
            <p:nvPr/>
          </p:nvGrpSpPr>
          <p:grpSpPr>
            <a:xfrm>
              <a:off x="5453113" y="2723391"/>
              <a:ext cx="423834" cy="817075"/>
              <a:chOff x="5453113" y="2723391"/>
              <a:chExt cx="423834" cy="817075"/>
            </a:xfrm>
          </p:grpSpPr>
          <p:sp>
            <p:nvSpPr>
              <p:cNvPr id="49" name="TextBox 48"/>
              <p:cNvSpPr txBox="1"/>
              <p:nvPr/>
            </p:nvSpPr>
            <p:spPr>
              <a:xfrm>
                <a:off x="5515621" y="2723391"/>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50" name="TextBox 49"/>
              <p:cNvSpPr txBox="1"/>
              <p:nvPr/>
            </p:nvSpPr>
            <p:spPr>
              <a:xfrm>
                <a:off x="5453113" y="3117273"/>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51" name="Straight Connector 50"/>
              <p:cNvCxnSpPr/>
              <p:nvPr/>
            </p:nvCxnSpPr>
            <p:spPr>
              <a:xfrm>
                <a:off x="5489207" y="3060048"/>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2" name="TextBox 51"/>
          <p:cNvSpPr txBox="1"/>
          <p:nvPr/>
        </p:nvSpPr>
        <p:spPr>
          <a:xfrm>
            <a:off x="6868299" y="1847359"/>
            <a:ext cx="6177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1cm</a:t>
            </a:r>
          </a:p>
        </p:txBody>
      </p:sp>
      <p:sp>
        <p:nvSpPr>
          <p:cNvPr id="53" name="TextBox 52"/>
          <p:cNvSpPr txBox="1"/>
          <p:nvPr/>
        </p:nvSpPr>
        <p:spPr>
          <a:xfrm>
            <a:off x="6451839" y="2353625"/>
            <a:ext cx="127983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10mm</a:t>
            </a:r>
          </a:p>
        </p:txBody>
      </p:sp>
      <p:grpSp>
        <p:nvGrpSpPr>
          <p:cNvPr id="74" name="Group 73"/>
          <p:cNvGrpSpPr/>
          <p:nvPr/>
        </p:nvGrpSpPr>
        <p:grpSpPr>
          <a:xfrm>
            <a:off x="6455215" y="2719297"/>
            <a:ext cx="1217321" cy="817076"/>
            <a:chOff x="6455215" y="2719297"/>
            <a:chExt cx="1217321" cy="817076"/>
          </a:xfrm>
        </p:grpSpPr>
        <p:sp>
          <p:nvSpPr>
            <p:cNvPr id="54" name="TextBox 53"/>
            <p:cNvSpPr txBox="1"/>
            <p:nvPr/>
          </p:nvSpPr>
          <p:spPr>
            <a:xfrm>
              <a:off x="6455215" y="2911542"/>
              <a:ext cx="1217321"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a:t>
              </a:r>
              <a:r>
                <a:rPr lang="en-US" sz="2300" b="1" dirty="0" err="1">
                  <a:solidFill>
                    <a:schemeClr val="accent3">
                      <a:lumMod val="50000"/>
                    </a:schemeClr>
                  </a:solidFill>
                  <a:latin typeface="HP001 4 hàng" panose="020B0603050302020204" pitchFamily="34" charset="0"/>
                </a:rPr>
                <a:t>dm</a:t>
              </a:r>
              <a:endParaRPr lang="en-US" sz="2300" b="1" dirty="0">
                <a:solidFill>
                  <a:schemeClr val="accent3">
                    <a:lumMod val="50000"/>
                  </a:schemeClr>
                </a:solidFill>
                <a:latin typeface="HP001 4 hàng" panose="020B0603050302020204" pitchFamily="34" charset="0"/>
              </a:endParaRPr>
            </a:p>
          </p:txBody>
        </p:sp>
        <p:grpSp>
          <p:nvGrpSpPr>
            <p:cNvPr id="31" name="Group 30"/>
            <p:cNvGrpSpPr/>
            <p:nvPr/>
          </p:nvGrpSpPr>
          <p:grpSpPr>
            <a:xfrm>
              <a:off x="6711301" y="2719297"/>
              <a:ext cx="423834" cy="817076"/>
              <a:chOff x="6711301" y="2719297"/>
              <a:chExt cx="423834" cy="817076"/>
            </a:xfrm>
          </p:grpSpPr>
          <p:sp>
            <p:nvSpPr>
              <p:cNvPr id="55" name="TextBox 54"/>
              <p:cNvSpPr txBox="1"/>
              <p:nvPr/>
            </p:nvSpPr>
            <p:spPr>
              <a:xfrm>
                <a:off x="6773809" y="2719297"/>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56" name="TextBox 55"/>
              <p:cNvSpPr txBox="1"/>
              <p:nvPr/>
            </p:nvSpPr>
            <p:spPr>
              <a:xfrm>
                <a:off x="6711301" y="3113180"/>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57" name="Straight Connector 56"/>
              <p:cNvCxnSpPr/>
              <p:nvPr/>
            </p:nvCxnSpPr>
            <p:spPr>
              <a:xfrm>
                <a:off x="6747395" y="3055955"/>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8" name="TextBox 57"/>
          <p:cNvSpPr txBox="1"/>
          <p:nvPr/>
        </p:nvSpPr>
        <p:spPr>
          <a:xfrm>
            <a:off x="8051531" y="1847359"/>
            <a:ext cx="802143"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1mm</a:t>
            </a:r>
          </a:p>
        </p:txBody>
      </p:sp>
      <p:grpSp>
        <p:nvGrpSpPr>
          <p:cNvPr id="75" name="Group 74"/>
          <p:cNvGrpSpPr/>
          <p:nvPr/>
        </p:nvGrpSpPr>
        <p:grpSpPr>
          <a:xfrm>
            <a:off x="7821733" y="2725061"/>
            <a:ext cx="1284647" cy="817076"/>
            <a:chOff x="7821733" y="2725061"/>
            <a:chExt cx="1284647" cy="817076"/>
          </a:xfrm>
        </p:grpSpPr>
        <p:sp>
          <p:nvSpPr>
            <p:cNvPr id="60" name="TextBox 59"/>
            <p:cNvSpPr txBox="1"/>
            <p:nvPr/>
          </p:nvSpPr>
          <p:spPr>
            <a:xfrm>
              <a:off x="7821733" y="2919631"/>
              <a:ext cx="1284647"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     cm</a:t>
              </a:r>
            </a:p>
          </p:txBody>
        </p:sp>
        <p:grpSp>
          <p:nvGrpSpPr>
            <p:cNvPr id="32" name="Group 31"/>
            <p:cNvGrpSpPr/>
            <p:nvPr/>
          </p:nvGrpSpPr>
          <p:grpSpPr>
            <a:xfrm>
              <a:off x="8191861" y="2725061"/>
              <a:ext cx="423834" cy="817076"/>
              <a:chOff x="8191861" y="2217061"/>
              <a:chExt cx="423834" cy="817076"/>
            </a:xfrm>
          </p:grpSpPr>
          <p:sp>
            <p:nvSpPr>
              <p:cNvPr id="61" name="TextBox 60"/>
              <p:cNvSpPr txBox="1"/>
              <p:nvPr/>
            </p:nvSpPr>
            <p:spPr>
              <a:xfrm>
                <a:off x="8254369" y="2217061"/>
                <a:ext cx="244298"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a:t>
                </a:r>
              </a:p>
            </p:txBody>
          </p:sp>
          <p:sp>
            <p:nvSpPr>
              <p:cNvPr id="62" name="TextBox 61"/>
              <p:cNvSpPr txBox="1"/>
              <p:nvPr/>
            </p:nvSpPr>
            <p:spPr>
              <a:xfrm>
                <a:off x="8191861" y="2610944"/>
                <a:ext cx="423834" cy="423193"/>
              </a:xfrm>
              <a:prstGeom prst="rect">
                <a:avLst/>
              </a:prstGeom>
              <a:noFill/>
            </p:spPr>
            <p:txBody>
              <a:bodyPr wrap="none" lIns="68580" tIns="34290" rIns="68580" bIns="34290" rtlCol="0">
                <a:spAutoFit/>
              </a:bodyPr>
              <a:lstStyle/>
              <a:p>
                <a:r>
                  <a:rPr lang="en-US" sz="2300" b="1" dirty="0">
                    <a:solidFill>
                      <a:schemeClr val="accent3">
                        <a:lumMod val="50000"/>
                      </a:schemeClr>
                    </a:solidFill>
                    <a:latin typeface="HP001 4 hàng" panose="020B0603050302020204" pitchFamily="34" charset="0"/>
                  </a:rPr>
                  <a:t>10</a:t>
                </a:r>
              </a:p>
            </p:txBody>
          </p:sp>
          <p:cxnSp>
            <p:nvCxnSpPr>
              <p:cNvPr id="63" name="Straight Connector 62"/>
              <p:cNvCxnSpPr/>
              <p:nvPr/>
            </p:nvCxnSpPr>
            <p:spPr>
              <a:xfrm>
                <a:off x="8227955" y="2553719"/>
                <a:ext cx="36569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9" name="Text Box 231"/>
          <p:cNvSpPr txBox="1"/>
          <p:nvPr/>
        </p:nvSpPr>
        <p:spPr>
          <a:xfrm>
            <a:off x="13728" y="3586921"/>
            <a:ext cx="9376557" cy="423193"/>
          </a:xfrm>
          <a:prstGeom prst="rect">
            <a:avLst/>
          </a:prstGeom>
          <a:noFill/>
          <a:ln w="9525">
            <a:noFill/>
          </a:ln>
        </p:spPr>
        <p:txBody>
          <a:bodyPr wrap="square" lIns="68580" tIns="34290" rIns="68580" bIns="34290" anchor="t" anchorCtr="0">
            <a:spAutoFit/>
          </a:bodyPr>
          <a:lstStyle/>
          <a:p>
            <a:pPr>
              <a:spcBef>
                <a:spcPct val="50000"/>
              </a:spcBef>
            </a:pPr>
            <a:r>
              <a:rPr lang="en-US" altLang="vi-VN" sz="2300" b="1" dirty="0">
                <a:solidFill>
                  <a:srgbClr val="0070C0"/>
                </a:solidFill>
                <a:latin typeface="HP001 4 hàng" panose="020B0603050302020204" pitchFamily="34" charset="0"/>
              </a:rPr>
              <a:t>b. Nhận xét:</a:t>
            </a:r>
            <a:r>
              <a:rPr lang="en-US" altLang="vi-VN" sz="2300" b="1" dirty="0">
                <a:solidFill>
                  <a:schemeClr val="tx1"/>
                </a:solidFill>
                <a:latin typeface="HP001 4 hàng" panose="020B0603050302020204" pitchFamily="34" charset="0"/>
              </a:rPr>
              <a:t> Trong bảng đơn vị đo </a:t>
            </a:r>
            <a:r>
              <a:rPr lang="en-US" altLang="vi-VN" sz="2300" b="1" dirty="0" err="1">
                <a:solidFill>
                  <a:schemeClr val="tx1"/>
                </a:solidFill>
                <a:latin typeface="HP001 4 hàng" panose="020B0603050302020204" pitchFamily="34" charset="0"/>
              </a:rPr>
              <a:t>độ</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dài</a:t>
            </a:r>
            <a:r>
              <a:rPr lang="en-US" altLang="vi-VN" sz="2300" b="1" dirty="0">
                <a:solidFill>
                  <a:schemeClr val="tx1"/>
                </a:solidFill>
                <a:latin typeface="HP001 4 hàng" panose="020B0603050302020204" pitchFamily="34" charset="0"/>
              </a:rPr>
              <a:t>, hai đơn vị đo liền kề </a:t>
            </a:r>
            <a:r>
              <a:rPr lang="en-US" altLang="vi-VN" sz="2300" b="1" dirty="0" err="1">
                <a:solidFill>
                  <a:schemeClr val="tx1"/>
                </a:solidFill>
                <a:latin typeface="HP001 4 hàng" panose="020B0603050302020204" pitchFamily="34" charset="0"/>
              </a:rPr>
              <a:t>nhau</a:t>
            </a:r>
            <a:r>
              <a:rPr lang="en-US" altLang="vi-VN" sz="2300" b="1" dirty="0">
                <a:solidFill>
                  <a:schemeClr val="tx1"/>
                </a:solidFill>
                <a:latin typeface="HP001 4 hàng" panose="020B0603050302020204" pitchFamily="34" charset="0"/>
              </a:rPr>
              <a:t>:</a:t>
            </a:r>
          </a:p>
        </p:txBody>
      </p:sp>
      <p:sp>
        <p:nvSpPr>
          <p:cNvPr id="64" name="Text Box 235"/>
          <p:cNvSpPr txBox="1"/>
          <p:nvPr/>
        </p:nvSpPr>
        <p:spPr>
          <a:xfrm>
            <a:off x="132328" y="4591383"/>
            <a:ext cx="6900334" cy="423193"/>
          </a:xfrm>
          <a:prstGeom prst="rect">
            <a:avLst/>
          </a:prstGeom>
          <a:noFill/>
          <a:ln w="9525">
            <a:noFill/>
          </a:ln>
        </p:spPr>
        <p:txBody>
          <a:bodyPr wrap="square" lIns="68580" tIns="34290" rIns="68580" bIns="34290" anchor="t" anchorCtr="0">
            <a:spAutoFit/>
          </a:bodyPr>
          <a:lstStyle/>
          <a:p>
            <a:pPr>
              <a:spcBef>
                <a:spcPct val="50000"/>
              </a:spcBef>
            </a:pP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vị </a:t>
            </a:r>
            <a:r>
              <a:rPr lang="en-US" altLang="vi-VN" sz="2300" b="1" dirty="0" err="1">
                <a:solidFill>
                  <a:schemeClr val="tx1"/>
                </a:solidFill>
                <a:latin typeface="HP001 4 hàng" panose="020B0603050302020204" pitchFamily="34" charset="0"/>
              </a:rPr>
              <a:t>bé</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bằng</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vị lớn.</a:t>
            </a:r>
            <a:endParaRPr lang="en-US" altLang="vi-VN" sz="2300" dirty="0">
              <a:solidFill>
                <a:schemeClr val="tx1"/>
              </a:solidFill>
              <a:latin typeface="HP001 4 hàng" panose="020B0603050302020204" pitchFamily="34" charset="0"/>
            </a:endParaRPr>
          </a:p>
        </p:txBody>
      </p:sp>
      <p:sp>
        <p:nvSpPr>
          <p:cNvPr id="3" name="TextBox 2"/>
          <p:cNvSpPr txBox="1"/>
          <p:nvPr/>
        </p:nvSpPr>
        <p:spPr>
          <a:xfrm>
            <a:off x="132328" y="4063793"/>
            <a:ext cx="4941096" cy="423193"/>
          </a:xfrm>
          <a:prstGeom prst="rect">
            <a:avLst/>
          </a:prstGeom>
          <a:noFill/>
        </p:spPr>
        <p:txBody>
          <a:bodyPr wrap="none" lIns="68580" tIns="34290" rIns="68580" bIns="34290" rtlCol="0">
            <a:spAutoFit/>
          </a:bodyPr>
          <a:lstStyle/>
          <a:p>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vị</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lớn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gấp</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lần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đơn</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vị</a:t>
            </a:r>
            <a:r>
              <a:rPr lang="en-US" altLang="vi-VN" sz="2300" b="1" dirty="0">
                <a:solidFill>
                  <a:schemeClr val="tx1"/>
                </a:solidFill>
                <a:latin typeface="HP001 4 hàng" panose="020B0603050302020204" pitchFamily="34" charset="0"/>
              </a:rPr>
              <a:t> </a:t>
            </a:r>
            <a:r>
              <a:rPr lang="en-US" altLang="vi-VN" sz="2300" b="1" dirty="0" err="1">
                <a:solidFill>
                  <a:schemeClr val="tx1"/>
                </a:solidFill>
                <a:latin typeface="HP001 4 hàng" panose="020B0603050302020204" pitchFamily="34" charset="0"/>
              </a:rPr>
              <a:t>bé</a:t>
            </a:r>
            <a:r>
              <a:rPr lang="en-US" altLang="vi-VN" sz="2300" b="1" dirty="0">
                <a:solidFill>
                  <a:schemeClr val="tx1"/>
                </a:solidFill>
                <a:latin typeface="HP001 4 hàng" panose="020B0603050302020204" pitchFamily="34" charset="0"/>
              </a:rPr>
              <a:t>.</a:t>
            </a:r>
          </a:p>
        </p:txBody>
      </p:sp>
      <p:sp>
        <p:nvSpPr>
          <p:cNvPr id="24" name="Rectangle 23"/>
          <p:cNvSpPr/>
          <p:nvPr/>
        </p:nvSpPr>
        <p:spPr>
          <a:xfrm>
            <a:off x="2523499" y="4066009"/>
            <a:ext cx="516808" cy="423193"/>
          </a:xfrm>
          <a:prstGeom prst="rect">
            <a:avLst/>
          </a:prstGeom>
        </p:spPr>
        <p:txBody>
          <a:bodyPr wrap="none" lIns="68580" tIns="34290" rIns="68580" bIns="34290">
            <a:spAutoFit/>
          </a:bodyPr>
          <a:lstStyle/>
          <a:p>
            <a:r>
              <a:rPr lang="en-US" altLang="vi-VN" sz="2300" b="1" dirty="0">
                <a:solidFill>
                  <a:schemeClr val="tx1"/>
                </a:solidFill>
                <a:latin typeface="HP001 4 hàng" panose="020B0603050302020204" pitchFamily="34" charset="0"/>
              </a:rPr>
              <a:t>……</a:t>
            </a:r>
            <a:endParaRPr lang="en-US" sz="2300" dirty="0">
              <a:solidFill>
                <a:schemeClr val="tx1"/>
              </a:solidFill>
            </a:endParaRPr>
          </a:p>
        </p:txBody>
      </p:sp>
      <p:sp>
        <p:nvSpPr>
          <p:cNvPr id="76" name="Rectangle 75"/>
          <p:cNvSpPr/>
          <p:nvPr/>
        </p:nvSpPr>
        <p:spPr>
          <a:xfrm>
            <a:off x="2532201" y="4527966"/>
            <a:ext cx="516808" cy="423193"/>
          </a:xfrm>
          <a:prstGeom prst="rect">
            <a:avLst/>
          </a:prstGeom>
        </p:spPr>
        <p:txBody>
          <a:bodyPr wrap="none" lIns="68580" tIns="34290" rIns="68580" bIns="34290">
            <a:spAutoFit/>
          </a:bodyPr>
          <a:lstStyle/>
          <a:p>
            <a:r>
              <a:rPr lang="en-US" altLang="vi-VN" sz="2300" b="1" dirty="0">
                <a:solidFill>
                  <a:schemeClr val="tx1"/>
                </a:solidFill>
                <a:latin typeface="HP001 4 hàng" panose="020B0603050302020204" pitchFamily="34" charset="0"/>
              </a:rPr>
              <a:t>……</a:t>
            </a:r>
            <a:endParaRPr lang="en-US" sz="2300" dirty="0">
              <a:solidFill>
                <a:schemeClr val="tx1"/>
              </a:solidFill>
            </a:endParaRPr>
          </a:p>
        </p:txBody>
      </p:sp>
      <p:sp>
        <p:nvSpPr>
          <p:cNvPr id="26" name="TextBox 25"/>
          <p:cNvSpPr txBox="1"/>
          <p:nvPr/>
        </p:nvSpPr>
        <p:spPr>
          <a:xfrm>
            <a:off x="2558967" y="4060914"/>
            <a:ext cx="423834"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10</a:t>
            </a:r>
          </a:p>
        </p:txBody>
      </p:sp>
      <p:sp>
        <p:nvSpPr>
          <p:cNvPr id="77" name="TextBox 76"/>
          <p:cNvSpPr txBox="1"/>
          <p:nvPr/>
        </p:nvSpPr>
        <p:spPr>
          <a:xfrm>
            <a:off x="2624090" y="4434516"/>
            <a:ext cx="244298"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a:t>
            </a:r>
          </a:p>
        </p:txBody>
      </p:sp>
      <p:sp>
        <p:nvSpPr>
          <p:cNvPr id="78" name="TextBox 77"/>
          <p:cNvSpPr txBox="1"/>
          <p:nvPr/>
        </p:nvSpPr>
        <p:spPr>
          <a:xfrm>
            <a:off x="2561582" y="4828399"/>
            <a:ext cx="423834" cy="423193"/>
          </a:xfrm>
          <a:prstGeom prst="rect">
            <a:avLst/>
          </a:prstGeom>
          <a:noFill/>
        </p:spPr>
        <p:txBody>
          <a:bodyPr wrap="none" lIns="68580" tIns="34290" rIns="68580" bIns="34290" rtlCol="0">
            <a:spAutoFit/>
          </a:bodyPr>
          <a:lstStyle/>
          <a:p>
            <a:r>
              <a:rPr lang="en-US" sz="2300" b="1" dirty="0">
                <a:solidFill>
                  <a:schemeClr val="tx1"/>
                </a:solidFill>
                <a:latin typeface="HP001 4 hàng" panose="020B0603050302020204" pitchFamily="34" charset="0"/>
              </a:rPr>
              <a:t>10</a:t>
            </a:r>
          </a:p>
        </p:txBody>
      </p:sp>
      <p:cxnSp>
        <p:nvCxnSpPr>
          <p:cNvPr id="79" name="Straight Connector 78"/>
          <p:cNvCxnSpPr/>
          <p:nvPr/>
        </p:nvCxnSpPr>
        <p:spPr>
          <a:xfrm>
            <a:off x="2597676" y="4771174"/>
            <a:ext cx="365697" cy="0"/>
          </a:xfrm>
          <a:prstGeom prst="line">
            <a:avLst/>
          </a:prstGeom>
          <a:ln/>
        </p:spPr>
        <p:style>
          <a:lnRef idx="1">
            <a:schemeClr val="dk1"/>
          </a:lnRef>
          <a:fillRef idx="0">
            <a:schemeClr val="dk1"/>
          </a:fillRef>
          <a:effectRef idx="0">
            <a:schemeClr val="dk1"/>
          </a:effectRef>
          <a:fontRef idx="minor">
            <a:schemeClr val="tx1"/>
          </a:fontRef>
        </p:style>
      </p:cxnSp>
      <p:sp>
        <p:nvSpPr>
          <p:cNvPr id="65" name="Google Shape;2308;p46"/>
          <p:cNvSpPr/>
          <p:nvPr/>
        </p:nvSpPr>
        <p:spPr>
          <a:xfrm rot="7899232">
            <a:off x="7935138" y="3953959"/>
            <a:ext cx="1060200" cy="1060200"/>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2312;p46"/>
          <p:cNvGrpSpPr/>
          <p:nvPr/>
        </p:nvGrpSpPr>
        <p:grpSpPr>
          <a:xfrm rot="7899232">
            <a:off x="8392004" y="4241702"/>
            <a:ext cx="183463" cy="566935"/>
            <a:chOff x="2628725" y="1304750"/>
            <a:chExt cx="127175" cy="397375"/>
          </a:xfrm>
        </p:grpSpPr>
        <p:sp>
          <p:nvSpPr>
            <p:cNvPr id="67" name="Google Shape;2313;p46"/>
            <p:cNvSpPr/>
            <p:nvPr/>
          </p:nvSpPr>
          <p:spPr>
            <a:xfrm>
              <a:off x="2628725" y="1378850"/>
              <a:ext cx="127175" cy="257475"/>
            </a:xfrm>
            <a:custGeom>
              <a:avLst/>
              <a:gdLst/>
              <a:ahLst/>
              <a:cxnLst/>
              <a:rect l="l" t="t" r="r" b="b"/>
              <a:pathLst>
                <a:path w="5087" h="10299" extrusionOk="0">
                  <a:moveTo>
                    <a:pt x="1" y="0"/>
                  </a:moveTo>
                  <a:lnTo>
                    <a:pt x="1" y="10299"/>
                  </a:lnTo>
                  <a:lnTo>
                    <a:pt x="5086" y="10299"/>
                  </a:lnTo>
                  <a:lnTo>
                    <a:pt x="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14;p46"/>
            <p:cNvSpPr/>
            <p:nvPr/>
          </p:nvSpPr>
          <p:spPr>
            <a:xfrm>
              <a:off x="2628725" y="1304750"/>
              <a:ext cx="127175" cy="81775"/>
            </a:xfrm>
            <a:custGeom>
              <a:avLst/>
              <a:gdLst/>
              <a:ahLst/>
              <a:cxnLst/>
              <a:rect l="l" t="t" r="r" b="b"/>
              <a:pathLst>
                <a:path w="5087" h="3271" extrusionOk="0">
                  <a:moveTo>
                    <a:pt x="1713" y="0"/>
                  </a:moveTo>
                  <a:lnTo>
                    <a:pt x="1534" y="26"/>
                  </a:lnTo>
                  <a:lnTo>
                    <a:pt x="1355" y="51"/>
                  </a:lnTo>
                  <a:lnTo>
                    <a:pt x="1202" y="77"/>
                  </a:lnTo>
                  <a:lnTo>
                    <a:pt x="1049" y="128"/>
                  </a:lnTo>
                  <a:lnTo>
                    <a:pt x="895" y="204"/>
                  </a:lnTo>
                  <a:lnTo>
                    <a:pt x="742" y="307"/>
                  </a:lnTo>
                  <a:lnTo>
                    <a:pt x="614" y="383"/>
                  </a:lnTo>
                  <a:lnTo>
                    <a:pt x="512" y="511"/>
                  </a:lnTo>
                  <a:lnTo>
                    <a:pt x="384" y="613"/>
                  </a:lnTo>
                  <a:lnTo>
                    <a:pt x="307" y="741"/>
                  </a:lnTo>
                  <a:lnTo>
                    <a:pt x="205" y="894"/>
                  </a:lnTo>
                  <a:lnTo>
                    <a:pt x="129" y="1048"/>
                  </a:lnTo>
                  <a:lnTo>
                    <a:pt x="77" y="1201"/>
                  </a:lnTo>
                  <a:lnTo>
                    <a:pt x="52" y="1354"/>
                  </a:lnTo>
                  <a:lnTo>
                    <a:pt x="26" y="1533"/>
                  </a:lnTo>
                  <a:lnTo>
                    <a:pt x="1" y="1687"/>
                  </a:lnTo>
                  <a:lnTo>
                    <a:pt x="1" y="3271"/>
                  </a:lnTo>
                  <a:lnTo>
                    <a:pt x="5086" y="3271"/>
                  </a:lnTo>
                  <a:lnTo>
                    <a:pt x="5086" y="1687"/>
                  </a:lnTo>
                  <a:lnTo>
                    <a:pt x="5086" y="1533"/>
                  </a:lnTo>
                  <a:lnTo>
                    <a:pt x="5061" y="1354"/>
                  </a:lnTo>
                  <a:lnTo>
                    <a:pt x="5009" y="1201"/>
                  </a:lnTo>
                  <a:lnTo>
                    <a:pt x="4958" y="1048"/>
                  </a:lnTo>
                  <a:lnTo>
                    <a:pt x="4882" y="894"/>
                  </a:lnTo>
                  <a:lnTo>
                    <a:pt x="4805" y="741"/>
                  </a:lnTo>
                  <a:lnTo>
                    <a:pt x="4703" y="613"/>
                  </a:lnTo>
                  <a:lnTo>
                    <a:pt x="4601" y="511"/>
                  </a:lnTo>
                  <a:lnTo>
                    <a:pt x="4473" y="383"/>
                  </a:lnTo>
                  <a:lnTo>
                    <a:pt x="4345" y="307"/>
                  </a:lnTo>
                  <a:lnTo>
                    <a:pt x="4217" y="204"/>
                  </a:lnTo>
                  <a:lnTo>
                    <a:pt x="4064" y="128"/>
                  </a:lnTo>
                  <a:lnTo>
                    <a:pt x="3911" y="77"/>
                  </a:lnTo>
                  <a:lnTo>
                    <a:pt x="3757" y="51"/>
                  </a:lnTo>
                  <a:lnTo>
                    <a:pt x="3578" y="26"/>
                  </a:lnTo>
                  <a:lnTo>
                    <a:pt x="34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15;p46"/>
            <p:cNvSpPr/>
            <p:nvPr/>
          </p:nvSpPr>
          <p:spPr>
            <a:xfrm>
              <a:off x="2693250" y="1304750"/>
              <a:ext cx="62650" cy="81775"/>
            </a:xfrm>
            <a:custGeom>
              <a:avLst/>
              <a:gdLst/>
              <a:ahLst/>
              <a:cxnLst/>
              <a:rect l="l" t="t" r="r" b="b"/>
              <a:pathLst>
                <a:path w="2506" h="3271" extrusionOk="0">
                  <a:moveTo>
                    <a:pt x="1" y="0"/>
                  </a:moveTo>
                  <a:lnTo>
                    <a:pt x="282" y="102"/>
                  </a:lnTo>
                  <a:lnTo>
                    <a:pt x="537" y="256"/>
                  </a:lnTo>
                  <a:lnTo>
                    <a:pt x="742" y="434"/>
                  </a:lnTo>
                  <a:lnTo>
                    <a:pt x="946" y="664"/>
                  </a:lnTo>
                  <a:lnTo>
                    <a:pt x="1100" y="920"/>
                  </a:lnTo>
                  <a:lnTo>
                    <a:pt x="1227" y="1176"/>
                  </a:lnTo>
                  <a:lnTo>
                    <a:pt x="1304" y="1482"/>
                  </a:lnTo>
                  <a:lnTo>
                    <a:pt x="1330" y="1789"/>
                  </a:lnTo>
                  <a:lnTo>
                    <a:pt x="1330" y="3271"/>
                  </a:lnTo>
                  <a:lnTo>
                    <a:pt x="2505" y="3271"/>
                  </a:lnTo>
                  <a:lnTo>
                    <a:pt x="2505" y="1687"/>
                  </a:lnTo>
                  <a:lnTo>
                    <a:pt x="2505" y="1533"/>
                  </a:lnTo>
                  <a:lnTo>
                    <a:pt x="2480" y="1354"/>
                  </a:lnTo>
                  <a:lnTo>
                    <a:pt x="2428" y="1201"/>
                  </a:lnTo>
                  <a:lnTo>
                    <a:pt x="2377" y="1048"/>
                  </a:lnTo>
                  <a:lnTo>
                    <a:pt x="2301" y="894"/>
                  </a:lnTo>
                  <a:lnTo>
                    <a:pt x="2224" y="741"/>
                  </a:lnTo>
                  <a:lnTo>
                    <a:pt x="2122" y="613"/>
                  </a:lnTo>
                  <a:lnTo>
                    <a:pt x="2020" y="511"/>
                  </a:lnTo>
                  <a:lnTo>
                    <a:pt x="1892" y="383"/>
                  </a:lnTo>
                  <a:lnTo>
                    <a:pt x="1764" y="307"/>
                  </a:lnTo>
                  <a:lnTo>
                    <a:pt x="1636" y="204"/>
                  </a:lnTo>
                  <a:lnTo>
                    <a:pt x="1483" y="128"/>
                  </a:lnTo>
                  <a:lnTo>
                    <a:pt x="1330" y="77"/>
                  </a:lnTo>
                  <a:lnTo>
                    <a:pt x="1176" y="51"/>
                  </a:lnTo>
                  <a:lnTo>
                    <a:pt x="997" y="26"/>
                  </a:lnTo>
                  <a:lnTo>
                    <a:pt x="819" y="0"/>
                  </a:lnTo>
                  <a:close/>
                </a:path>
              </a:pathLst>
            </a:custGeom>
            <a:solidFill>
              <a:srgbClr val="FF8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16;p46"/>
            <p:cNvSpPr/>
            <p:nvPr/>
          </p:nvSpPr>
          <p:spPr>
            <a:xfrm>
              <a:off x="2628725" y="1636300"/>
              <a:ext cx="127175" cy="65825"/>
            </a:xfrm>
            <a:custGeom>
              <a:avLst/>
              <a:gdLst/>
              <a:ahLst/>
              <a:cxnLst/>
              <a:rect l="l" t="t" r="r" b="b"/>
              <a:pathLst>
                <a:path w="5087" h="2633" extrusionOk="0">
                  <a:moveTo>
                    <a:pt x="1" y="1"/>
                  </a:moveTo>
                  <a:lnTo>
                    <a:pt x="2224" y="2480"/>
                  </a:lnTo>
                  <a:lnTo>
                    <a:pt x="2301" y="2556"/>
                  </a:lnTo>
                  <a:lnTo>
                    <a:pt x="2377" y="2582"/>
                  </a:lnTo>
                  <a:lnTo>
                    <a:pt x="2454" y="2607"/>
                  </a:lnTo>
                  <a:lnTo>
                    <a:pt x="2556" y="2633"/>
                  </a:lnTo>
                  <a:lnTo>
                    <a:pt x="2633" y="2607"/>
                  </a:lnTo>
                  <a:lnTo>
                    <a:pt x="2735" y="2582"/>
                  </a:lnTo>
                  <a:lnTo>
                    <a:pt x="2812" y="2556"/>
                  </a:lnTo>
                  <a:lnTo>
                    <a:pt x="2888" y="2480"/>
                  </a:lnTo>
                  <a:lnTo>
                    <a:pt x="5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17;p46"/>
            <p:cNvSpPr/>
            <p:nvPr/>
          </p:nvSpPr>
          <p:spPr>
            <a:xfrm>
              <a:off x="2686225" y="1412700"/>
              <a:ext cx="12175" cy="223625"/>
            </a:xfrm>
            <a:custGeom>
              <a:avLst/>
              <a:gdLst/>
              <a:ahLst/>
              <a:cxnLst/>
              <a:rect l="l" t="t" r="r" b="b"/>
              <a:pathLst>
                <a:path w="487" h="8945" extrusionOk="0">
                  <a:moveTo>
                    <a:pt x="154" y="1"/>
                  </a:moveTo>
                  <a:lnTo>
                    <a:pt x="77" y="52"/>
                  </a:lnTo>
                  <a:lnTo>
                    <a:pt x="26" y="128"/>
                  </a:lnTo>
                  <a:lnTo>
                    <a:pt x="1" y="231"/>
                  </a:lnTo>
                  <a:lnTo>
                    <a:pt x="1" y="8945"/>
                  </a:lnTo>
                  <a:lnTo>
                    <a:pt x="486" y="8945"/>
                  </a:lnTo>
                  <a:lnTo>
                    <a:pt x="486" y="231"/>
                  </a:lnTo>
                  <a:lnTo>
                    <a:pt x="486" y="128"/>
                  </a:lnTo>
                  <a:lnTo>
                    <a:pt x="435" y="52"/>
                  </a:ln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8;p46"/>
            <p:cNvSpPr/>
            <p:nvPr/>
          </p:nvSpPr>
          <p:spPr>
            <a:xfrm>
              <a:off x="2628725" y="1378850"/>
              <a:ext cx="127175" cy="46025"/>
            </a:xfrm>
            <a:custGeom>
              <a:avLst/>
              <a:gdLst/>
              <a:ahLst/>
              <a:cxnLst/>
              <a:rect l="l" t="t" r="r" b="b"/>
              <a:pathLst>
                <a:path w="5087" h="1841" extrusionOk="0">
                  <a:moveTo>
                    <a:pt x="1" y="0"/>
                  </a:moveTo>
                  <a:lnTo>
                    <a:pt x="1" y="1840"/>
                  </a:lnTo>
                  <a:lnTo>
                    <a:pt x="5086" y="1840"/>
                  </a:lnTo>
                  <a:lnTo>
                    <a:pt x="50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19;p46"/>
            <p:cNvSpPr/>
            <p:nvPr/>
          </p:nvSpPr>
          <p:spPr>
            <a:xfrm>
              <a:off x="2662600" y="1674000"/>
              <a:ext cx="59425" cy="28125"/>
            </a:xfrm>
            <a:custGeom>
              <a:avLst/>
              <a:gdLst/>
              <a:ahLst/>
              <a:cxnLst/>
              <a:rect l="l" t="t" r="r" b="b"/>
              <a:pathLst>
                <a:path w="2377" h="1125" extrusionOk="0">
                  <a:moveTo>
                    <a:pt x="0" y="0"/>
                  </a:moveTo>
                  <a:lnTo>
                    <a:pt x="869" y="972"/>
                  </a:lnTo>
                  <a:lnTo>
                    <a:pt x="946" y="1023"/>
                  </a:lnTo>
                  <a:lnTo>
                    <a:pt x="1022" y="1074"/>
                  </a:lnTo>
                  <a:lnTo>
                    <a:pt x="1099" y="1099"/>
                  </a:lnTo>
                  <a:lnTo>
                    <a:pt x="1201" y="1125"/>
                  </a:lnTo>
                  <a:lnTo>
                    <a:pt x="1278" y="1099"/>
                  </a:lnTo>
                  <a:lnTo>
                    <a:pt x="1380" y="1074"/>
                  </a:lnTo>
                  <a:lnTo>
                    <a:pt x="1457" y="1023"/>
                  </a:lnTo>
                  <a:lnTo>
                    <a:pt x="1533" y="972"/>
                  </a:lnTo>
                  <a:lnTo>
                    <a:pt x="2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7563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anim calcmode="lin" valueType="num">
                                      <p:cBhvr>
                                        <p:cTn id="105" dur="1000" fill="hold"/>
                                        <p:tgtEl>
                                          <p:spTgt spid="29"/>
                                        </p:tgtEl>
                                        <p:attrNameLst>
                                          <p:attrName>ppt_x</p:attrName>
                                        </p:attrNameLst>
                                      </p:cBhvr>
                                      <p:tavLst>
                                        <p:tav tm="0">
                                          <p:val>
                                            <p:strVal val="#ppt_x"/>
                                          </p:val>
                                        </p:tav>
                                        <p:tav tm="100000">
                                          <p:val>
                                            <p:strVal val="#ppt_x"/>
                                          </p:val>
                                        </p:tav>
                                      </p:tavLst>
                                    </p:anim>
                                    <p:anim calcmode="lin" valueType="num">
                                      <p:cBhvr>
                                        <p:cTn id="10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1000"/>
                                        <p:tgtEl>
                                          <p:spTgt spid="27"/>
                                        </p:tgtEl>
                                      </p:cBhvr>
                                    </p:animEffect>
                                    <p:anim calcmode="lin" valueType="num">
                                      <p:cBhvr>
                                        <p:cTn id="112" dur="1000" fill="hold"/>
                                        <p:tgtEl>
                                          <p:spTgt spid="27"/>
                                        </p:tgtEl>
                                        <p:attrNameLst>
                                          <p:attrName>ppt_x</p:attrName>
                                        </p:attrNameLst>
                                      </p:cBhvr>
                                      <p:tavLst>
                                        <p:tav tm="0">
                                          <p:val>
                                            <p:strVal val="#ppt_x"/>
                                          </p:val>
                                        </p:tav>
                                        <p:tav tm="100000">
                                          <p:val>
                                            <p:strVal val="#ppt_x"/>
                                          </p:val>
                                        </p:tav>
                                      </p:tavLst>
                                    </p:anim>
                                    <p:anim calcmode="lin" valueType="num">
                                      <p:cBhvr>
                                        <p:cTn id="1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1000"/>
                                        <p:tgtEl>
                                          <p:spTgt spid="28"/>
                                        </p:tgtEl>
                                      </p:cBhvr>
                                    </p:animEffect>
                                    <p:anim calcmode="lin" valueType="num">
                                      <p:cBhvr>
                                        <p:cTn id="119" dur="1000" fill="hold"/>
                                        <p:tgtEl>
                                          <p:spTgt spid="28"/>
                                        </p:tgtEl>
                                        <p:attrNameLst>
                                          <p:attrName>ppt_x</p:attrName>
                                        </p:attrNameLst>
                                      </p:cBhvr>
                                      <p:tavLst>
                                        <p:tav tm="0">
                                          <p:val>
                                            <p:strVal val="#ppt_x"/>
                                          </p:val>
                                        </p:tav>
                                        <p:tav tm="100000">
                                          <p:val>
                                            <p:strVal val="#ppt_x"/>
                                          </p:val>
                                        </p:tav>
                                      </p:tavLst>
                                    </p:anim>
                                    <p:anim calcmode="lin" valueType="num">
                                      <p:cBhvr>
                                        <p:cTn id="1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1000"/>
                                        <p:tgtEl>
                                          <p:spTgt spid="33"/>
                                        </p:tgtEl>
                                      </p:cBhvr>
                                    </p:animEffect>
                                    <p:anim calcmode="lin" valueType="num">
                                      <p:cBhvr>
                                        <p:cTn id="126" dur="1000" fill="hold"/>
                                        <p:tgtEl>
                                          <p:spTgt spid="33"/>
                                        </p:tgtEl>
                                        <p:attrNameLst>
                                          <p:attrName>ppt_x</p:attrName>
                                        </p:attrNameLst>
                                      </p:cBhvr>
                                      <p:tavLst>
                                        <p:tav tm="0">
                                          <p:val>
                                            <p:strVal val="#ppt_x"/>
                                          </p:val>
                                        </p:tav>
                                        <p:tav tm="100000">
                                          <p:val>
                                            <p:strVal val="#ppt_x"/>
                                          </p:val>
                                        </p:tav>
                                      </p:tavLst>
                                    </p:anim>
                                    <p:anim calcmode="lin" valueType="num">
                                      <p:cBhvr>
                                        <p:cTn id="1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fade">
                                      <p:cBhvr>
                                        <p:cTn id="139" dur="1000"/>
                                        <p:tgtEl>
                                          <p:spTgt spid="40"/>
                                        </p:tgtEl>
                                      </p:cBhvr>
                                    </p:animEffect>
                                    <p:anim calcmode="lin" valueType="num">
                                      <p:cBhvr>
                                        <p:cTn id="140" dur="1000" fill="hold"/>
                                        <p:tgtEl>
                                          <p:spTgt spid="40"/>
                                        </p:tgtEl>
                                        <p:attrNameLst>
                                          <p:attrName>ppt_x</p:attrName>
                                        </p:attrNameLst>
                                      </p:cBhvr>
                                      <p:tavLst>
                                        <p:tav tm="0">
                                          <p:val>
                                            <p:strVal val="#ppt_x"/>
                                          </p:val>
                                        </p:tav>
                                        <p:tav tm="100000">
                                          <p:val>
                                            <p:strVal val="#ppt_x"/>
                                          </p:val>
                                        </p:tav>
                                      </p:tavLst>
                                    </p:anim>
                                    <p:anim calcmode="lin" valueType="num">
                                      <p:cBhvr>
                                        <p:cTn id="1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1000"/>
                                        <p:tgtEl>
                                          <p:spTgt spid="41"/>
                                        </p:tgtEl>
                                      </p:cBhvr>
                                    </p:animEffect>
                                    <p:anim calcmode="lin" valueType="num">
                                      <p:cBhvr>
                                        <p:cTn id="147" dur="1000" fill="hold"/>
                                        <p:tgtEl>
                                          <p:spTgt spid="41"/>
                                        </p:tgtEl>
                                        <p:attrNameLst>
                                          <p:attrName>ppt_x</p:attrName>
                                        </p:attrNameLst>
                                      </p:cBhvr>
                                      <p:tavLst>
                                        <p:tav tm="0">
                                          <p:val>
                                            <p:strVal val="#ppt_x"/>
                                          </p:val>
                                        </p:tav>
                                        <p:tav tm="100000">
                                          <p:val>
                                            <p:strVal val="#ppt_x"/>
                                          </p:val>
                                        </p:tav>
                                      </p:tavLst>
                                    </p:anim>
                                    <p:anim calcmode="lin" valueType="num">
                                      <p:cBhvr>
                                        <p:cTn id="14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animEffect transition="in" filter="fade">
                                      <p:cBhvr>
                                        <p:cTn id="153" dur="1000"/>
                                        <p:tgtEl>
                                          <p:spTgt spid="46"/>
                                        </p:tgtEl>
                                      </p:cBhvr>
                                    </p:animEffect>
                                    <p:anim calcmode="lin" valueType="num">
                                      <p:cBhvr>
                                        <p:cTn id="154" dur="1000" fill="hold"/>
                                        <p:tgtEl>
                                          <p:spTgt spid="46"/>
                                        </p:tgtEl>
                                        <p:attrNameLst>
                                          <p:attrName>ppt_x</p:attrName>
                                        </p:attrNameLst>
                                      </p:cBhvr>
                                      <p:tavLst>
                                        <p:tav tm="0">
                                          <p:val>
                                            <p:strVal val="#ppt_x"/>
                                          </p:val>
                                        </p:tav>
                                        <p:tav tm="100000">
                                          <p:val>
                                            <p:strVal val="#ppt_x"/>
                                          </p:val>
                                        </p:tav>
                                      </p:tavLst>
                                    </p:anim>
                                    <p:anim calcmode="lin" valueType="num">
                                      <p:cBhvr>
                                        <p:cTn id="15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animEffect transition="in" filter="fade">
                                      <p:cBhvr>
                                        <p:cTn id="160" dur="1000"/>
                                        <p:tgtEl>
                                          <p:spTgt spid="47"/>
                                        </p:tgtEl>
                                      </p:cBhvr>
                                    </p:animEffect>
                                    <p:anim calcmode="lin" valueType="num">
                                      <p:cBhvr>
                                        <p:cTn id="161" dur="1000" fill="hold"/>
                                        <p:tgtEl>
                                          <p:spTgt spid="47"/>
                                        </p:tgtEl>
                                        <p:attrNameLst>
                                          <p:attrName>ppt_x</p:attrName>
                                        </p:attrNameLst>
                                      </p:cBhvr>
                                      <p:tavLst>
                                        <p:tav tm="0">
                                          <p:val>
                                            <p:strVal val="#ppt_x"/>
                                          </p:val>
                                        </p:tav>
                                        <p:tav tm="100000">
                                          <p:val>
                                            <p:strVal val="#ppt_x"/>
                                          </p:val>
                                        </p:tav>
                                      </p:tavLst>
                                    </p:anim>
                                    <p:anim calcmode="lin" valueType="num">
                                      <p:cBhvr>
                                        <p:cTn id="16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52"/>
                                        </p:tgtEl>
                                        <p:attrNameLst>
                                          <p:attrName>style.visibility</p:attrName>
                                        </p:attrNameLst>
                                      </p:cBhvr>
                                      <p:to>
                                        <p:strVal val="visible"/>
                                      </p:to>
                                    </p:set>
                                    <p:animEffect transition="in" filter="fade">
                                      <p:cBhvr>
                                        <p:cTn id="167" dur="1000"/>
                                        <p:tgtEl>
                                          <p:spTgt spid="52"/>
                                        </p:tgtEl>
                                      </p:cBhvr>
                                    </p:animEffect>
                                    <p:anim calcmode="lin" valueType="num">
                                      <p:cBhvr>
                                        <p:cTn id="168" dur="1000" fill="hold"/>
                                        <p:tgtEl>
                                          <p:spTgt spid="52"/>
                                        </p:tgtEl>
                                        <p:attrNameLst>
                                          <p:attrName>ppt_x</p:attrName>
                                        </p:attrNameLst>
                                      </p:cBhvr>
                                      <p:tavLst>
                                        <p:tav tm="0">
                                          <p:val>
                                            <p:strVal val="#ppt_x"/>
                                          </p:val>
                                        </p:tav>
                                        <p:tav tm="100000">
                                          <p:val>
                                            <p:strVal val="#ppt_x"/>
                                          </p:val>
                                        </p:tav>
                                      </p:tavLst>
                                    </p:anim>
                                    <p:anim calcmode="lin" valueType="num">
                                      <p:cBhvr>
                                        <p:cTn id="16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fade">
                                      <p:cBhvr>
                                        <p:cTn id="174" dur="1000"/>
                                        <p:tgtEl>
                                          <p:spTgt spid="53"/>
                                        </p:tgtEl>
                                      </p:cBhvr>
                                    </p:animEffect>
                                    <p:anim calcmode="lin" valueType="num">
                                      <p:cBhvr>
                                        <p:cTn id="175" dur="1000" fill="hold"/>
                                        <p:tgtEl>
                                          <p:spTgt spid="53"/>
                                        </p:tgtEl>
                                        <p:attrNameLst>
                                          <p:attrName>ppt_x</p:attrName>
                                        </p:attrNameLst>
                                      </p:cBhvr>
                                      <p:tavLst>
                                        <p:tav tm="0">
                                          <p:val>
                                            <p:strVal val="#ppt_x"/>
                                          </p:val>
                                        </p:tav>
                                        <p:tav tm="100000">
                                          <p:val>
                                            <p:strVal val="#ppt_x"/>
                                          </p:val>
                                        </p:tav>
                                      </p:tavLst>
                                    </p:anim>
                                    <p:anim calcmode="lin" valueType="num">
                                      <p:cBhvr>
                                        <p:cTn id="17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58"/>
                                        </p:tgtEl>
                                        <p:attrNameLst>
                                          <p:attrName>style.visibility</p:attrName>
                                        </p:attrNameLst>
                                      </p:cBhvr>
                                      <p:to>
                                        <p:strVal val="visible"/>
                                      </p:to>
                                    </p:set>
                                    <p:animEffect transition="in" filter="fade">
                                      <p:cBhvr>
                                        <p:cTn id="181" dur="1000"/>
                                        <p:tgtEl>
                                          <p:spTgt spid="58"/>
                                        </p:tgtEl>
                                      </p:cBhvr>
                                    </p:animEffect>
                                    <p:anim calcmode="lin" valueType="num">
                                      <p:cBhvr>
                                        <p:cTn id="182" dur="1000" fill="hold"/>
                                        <p:tgtEl>
                                          <p:spTgt spid="58"/>
                                        </p:tgtEl>
                                        <p:attrNameLst>
                                          <p:attrName>ppt_x</p:attrName>
                                        </p:attrNameLst>
                                      </p:cBhvr>
                                      <p:tavLst>
                                        <p:tav tm="0">
                                          <p:val>
                                            <p:strVal val="#ppt_x"/>
                                          </p:val>
                                        </p:tav>
                                        <p:tav tm="100000">
                                          <p:val>
                                            <p:strVal val="#ppt_x"/>
                                          </p:val>
                                        </p:tav>
                                      </p:tavLst>
                                    </p:anim>
                                    <p:anim calcmode="lin" valueType="num">
                                      <p:cBhvr>
                                        <p:cTn id="18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1000"/>
                                        <p:tgtEl>
                                          <p:spTgt spid="39"/>
                                        </p:tgtEl>
                                      </p:cBhvr>
                                    </p:animEffect>
                                    <p:anim calcmode="lin" valueType="num">
                                      <p:cBhvr>
                                        <p:cTn id="189" dur="1000" fill="hold"/>
                                        <p:tgtEl>
                                          <p:spTgt spid="39"/>
                                        </p:tgtEl>
                                        <p:attrNameLst>
                                          <p:attrName>ppt_x</p:attrName>
                                        </p:attrNameLst>
                                      </p:cBhvr>
                                      <p:tavLst>
                                        <p:tav tm="0">
                                          <p:val>
                                            <p:strVal val="#ppt_x"/>
                                          </p:val>
                                        </p:tav>
                                        <p:tav tm="100000">
                                          <p:val>
                                            <p:strVal val="#ppt_x"/>
                                          </p:val>
                                        </p:tav>
                                      </p:tavLst>
                                    </p:anim>
                                    <p:anim calcmode="lin" valueType="num">
                                      <p:cBhvr>
                                        <p:cTn id="19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fade">
                                      <p:cBhvr>
                                        <p:cTn id="195" dur="1000"/>
                                        <p:tgtEl>
                                          <p:spTgt spid="42"/>
                                        </p:tgtEl>
                                      </p:cBhvr>
                                    </p:animEffect>
                                    <p:anim calcmode="lin" valueType="num">
                                      <p:cBhvr>
                                        <p:cTn id="196" dur="1000" fill="hold"/>
                                        <p:tgtEl>
                                          <p:spTgt spid="42"/>
                                        </p:tgtEl>
                                        <p:attrNameLst>
                                          <p:attrName>ppt_x</p:attrName>
                                        </p:attrNameLst>
                                      </p:cBhvr>
                                      <p:tavLst>
                                        <p:tav tm="0">
                                          <p:val>
                                            <p:strVal val="#ppt_x"/>
                                          </p:val>
                                        </p:tav>
                                        <p:tav tm="100000">
                                          <p:val>
                                            <p:strVal val="#ppt_x"/>
                                          </p:val>
                                        </p:tav>
                                      </p:tavLst>
                                    </p:anim>
                                    <p:anim calcmode="lin" valueType="num">
                                      <p:cBhvr>
                                        <p:cTn id="197" dur="1000" fill="hold"/>
                                        <p:tgtEl>
                                          <p:spTgt spid="42"/>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4"/>
                                        </p:tgtEl>
                                        <p:attrNameLst>
                                          <p:attrName>style.visibility</p:attrName>
                                        </p:attrNameLst>
                                      </p:cBhvr>
                                      <p:to>
                                        <p:strVal val="visible"/>
                                      </p:to>
                                    </p:set>
                                    <p:animEffect transition="in" filter="fade">
                                      <p:cBhvr>
                                        <p:cTn id="200" dur="1000"/>
                                        <p:tgtEl>
                                          <p:spTgt spid="4"/>
                                        </p:tgtEl>
                                      </p:cBhvr>
                                    </p:animEffect>
                                    <p:anim calcmode="lin" valueType="num">
                                      <p:cBhvr>
                                        <p:cTn id="201" dur="1000" fill="hold"/>
                                        <p:tgtEl>
                                          <p:spTgt spid="4"/>
                                        </p:tgtEl>
                                        <p:attrNameLst>
                                          <p:attrName>ppt_x</p:attrName>
                                        </p:attrNameLst>
                                      </p:cBhvr>
                                      <p:tavLst>
                                        <p:tav tm="0">
                                          <p:val>
                                            <p:strVal val="#ppt_x"/>
                                          </p:val>
                                        </p:tav>
                                        <p:tav tm="100000">
                                          <p:val>
                                            <p:strVal val="#ppt_x"/>
                                          </p:val>
                                        </p:tav>
                                      </p:tavLst>
                                    </p:anim>
                                    <p:anim calcmode="lin" valueType="num">
                                      <p:cBhvr>
                                        <p:cTn id="20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nodeType="click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1000"/>
                                        <p:tgtEl>
                                          <p:spTgt spid="5"/>
                                        </p:tgtEl>
                                      </p:cBhvr>
                                    </p:animEffect>
                                    <p:anim calcmode="lin" valueType="num">
                                      <p:cBhvr>
                                        <p:cTn id="208" dur="1000" fill="hold"/>
                                        <p:tgtEl>
                                          <p:spTgt spid="5"/>
                                        </p:tgtEl>
                                        <p:attrNameLst>
                                          <p:attrName>ppt_x</p:attrName>
                                        </p:attrNameLst>
                                      </p:cBhvr>
                                      <p:tavLst>
                                        <p:tav tm="0">
                                          <p:val>
                                            <p:strVal val="#ppt_x"/>
                                          </p:val>
                                        </p:tav>
                                        <p:tav tm="100000">
                                          <p:val>
                                            <p:strVal val="#ppt_x"/>
                                          </p:val>
                                        </p:tav>
                                      </p:tavLst>
                                    </p:anim>
                                    <p:anim calcmode="lin" valueType="num">
                                      <p:cBhvr>
                                        <p:cTn id="20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nodeType="clickEffect">
                                  <p:stCondLst>
                                    <p:cond delay="0"/>
                                  </p:stCondLst>
                                  <p:childTnLst>
                                    <p:set>
                                      <p:cBhvr>
                                        <p:cTn id="213" dur="1" fill="hold">
                                          <p:stCondLst>
                                            <p:cond delay="0"/>
                                          </p:stCondLst>
                                        </p:cTn>
                                        <p:tgtEl>
                                          <p:spTgt spid="74"/>
                                        </p:tgtEl>
                                        <p:attrNameLst>
                                          <p:attrName>style.visibility</p:attrName>
                                        </p:attrNameLst>
                                      </p:cBhvr>
                                      <p:to>
                                        <p:strVal val="visible"/>
                                      </p:to>
                                    </p:set>
                                    <p:animEffect transition="in" filter="fade">
                                      <p:cBhvr>
                                        <p:cTn id="214" dur="1000"/>
                                        <p:tgtEl>
                                          <p:spTgt spid="74"/>
                                        </p:tgtEl>
                                      </p:cBhvr>
                                    </p:animEffect>
                                    <p:anim calcmode="lin" valueType="num">
                                      <p:cBhvr>
                                        <p:cTn id="215" dur="1000" fill="hold"/>
                                        <p:tgtEl>
                                          <p:spTgt spid="74"/>
                                        </p:tgtEl>
                                        <p:attrNameLst>
                                          <p:attrName>ppt_x</p:attrName>
                                        </p:attrNameLst>
                                      </p:cBhvr>
                                      <p:tavLst>
                                        <p:tav tm="0">
                                          <p:val>
                                            <p:strVal val="#ppt_x"/>
                                          </p:val>
                                        </p:tav>
                                        <p:tav tm="100000">
                                          <p:val>
                                            <p:strVal val="#ppt_x"/>
                                          </p:val>
                                        </p:tav>
                                      </p:tavLst>
                                    </p:anim>
                                    <p:anim calcmode="lin" valueType="num">
                                      <p:cBhvr>
                                        <p:cTn id="21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nodeType="clickEffect">
                                  <p:stCondLst>
                                    <p:cond delay="0"/>
                                  </p:stCondLst>
                                  <p:childTnLst>
                                    <p:set>
                                      <p:cBhvr>
                                        <p:cTn id="220" dur="1" fill="hold">
                                          <p:stCondLst>
                                            <p:cond delay="0"/>
                                          </p:stCondLst>
                                        </p:cTn>
                                        <p:tgtEl>
                                          <p:spTgt spid="75"/>
                                        </p:tgtEl>
                                        <p:attrNameLst>
                                          <p:attrName>style.visibility</p:attrName>
                                        </p:attrNameLst>
                                      </p:cBhvr>
                                      <p:to>
                                        <p:strVal val="visible"/>
                                      </p:to>
                                    </p:set>
                                    <p:animEffect transition="in" filter="fade">
                                      <p:cBhvr>
                                        <p:cTn id="221" dur="1000"/>
                                        <p:tgtEl>
                                          <p:spTgt spid="75"/>
                                        </p:tgtEl>
                                      </p:cBhvr>
                                    </p:animEffect>
                                    <p:anim calcmode="lin" valueType="num">
                                      <p:cBhvr>
                                        <p:cTn id="222" dur="1000" fill="hold"/>
                                        <p:tgtEl>
                                          <p:spTgt spid="75"/>
                                        </p:tgtEl>
                                        <p:attrNameLst>
                                          <p:attrName>ppt_x</p:attrName>
                                        </p:attrNameLst>
                                      </p:cBhvr>
                                      <p:tavLst>
                                        <p:tav tm="0">
                                          <p:val>
                                            <p:strVal val="#ppt_x"/>
                                          </p:val>
                                        </p:tav>
                                        <p:tav tm="100000">
                                          <p:val>
                                            <p:strVal val="#ppt_x"/>
                                          </p:val>
                                        </p:tav>
                                      </p:tavLst>
                                    </p:anim>
                                    <p:anim calcmode="lin" valueType="num">
                                      <p:cBhvr>
                                        <p:cTn id="223"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6" presetClass="entr" presetSubtype="16" fill="hold" grpId="1" nodeType="clickEffect">
                                  <p:stCondLst>
                                    <p:cond delay="0"/>
                                  </p:stCondLst>
                                  <p:childTnLst>
                                    <p:set>
                                      <p:cBhvr>
                                        <p:cTn id="227" dur="1" fill="hold">
                                          <p:stCondLst>
                                            <p:cond delay="0"/>
                                          </p:stCondLst>
                                        </p:cTn>
                                        <p:tgtEl>
                                          <p:spTgt spid="59"/>
                                        </p:tgtEl>
                                        <p:attrNameLst>
                                          <p:attrName>style.visibility</p:attrName>
                                        </p:attrNameLst>
                                      </p:cBhvr>
                                      <p:to>
                                        <p:strVal val="visible"/>
                                      </p:to>
                                    </p:set>
                                    <p:animEffect transition="in" filter="circle(in)">
                                      <p:cBhvr>
                                        <p:cTn id="228" dur="2000"/>
                                        <p:tgtEl>
                                          <p:spTgt spid="59"/>
                                        </p:tgtEl>
                                      </p:cBhvr>
                                    </p:animEffect>
                                  </p:childTnLst>
                                </p:cTn>
                              </p:par>
                              <p:par>
                                <p:cTn id="229" presetID="6" presetClass="entr" presetSubtype="16" fill="hold" grpId="1" nodeType="withEffect">
                                  <p:stCondLst>
                                    <p:cond delay="0"/>
                                  </p:stCondLst>
                                  <p:childTnLst>
                                    <p:set>
                                      <p:cBhvr>
                                        <p:cTn id="230" dur="1" fill="hold">
                                          <p:stCondLst>
                                            <p:cond delay="0"/>
                                          </p:stCondLst>
                                        </p:cTn>
                                        <p:tgtEl>
                                          <p:spTgt spid="64"/>
                                        </p:tgtEl>
                                        <p:attrNameLst>
                                          <p:attrName>style.visibility</p:attrName>
                                        </p:attrNameLst>
                                      </p:cBhvr>
                                      <p:to>
                                        <p:strVal val="visible"/>
                                      </p:to>
                                    </p:set>
                                    <p:animEffect transition="in" filter="circle(in)">
                                      <p:cBhvr>
                                        <p:cTn id="231" dur="2000"/>
                                        <p:tgtEl>
                                          <p:spTgt spid="64"/>
                                        </p:tgtEl>
                                      </p:cBhvr>
                                    </p:animEffect>
                                  </p:childTnLst>
                                </p:cTn>
                              </p:par>
                              <p:par>
                                <p:cTn id="232" presetID="6" presetClass="entr" presetSubtype="16" fill="hold" grpId="0" nodeType="withEffect">
                                  <p:stCondLst>
                                    <p:cond delay="0"/>
                                  </p:stCondLst>
                                  <p:childTnLst>
                                    <p:set>
                                      <p:cBhvr>
                                        <p:cTn id="233" dur="1" fill="hold">
                                          <p:stCondLst>
                                            <p:cond delay="0"/>
                                          </p:stCondLst>
                                        </p:cTn>
                                        <p:tgtEl>
                                          <p:spTgt spid="3"/>
                                        </p:tgtEl>
                                        <p:attrNameLst>
                                          <p:attrName>style.visibility</p:attrName>
                                        </p:attrNameLst>
                                      </p:cBhvr>
                                      <p:to>
                                        <p:strVal val="visible"/>
                                      </p:to>
                                    </p:set>
                                    <p:animEffect transition="in" filter="circle(in)">
                                      <p:cBhvr>
                                        <p:cTn id="234" dur="2000"/>
                                        <p:tgtEl>
                                          <p:spTgt spid="3"/>
                                        </p:tgtEl>
                                      </p:cBhvr>
                                    </p:animEffect>
                                  </p:childTnLst>
                                </p:cTn>
                              </p:par>
                              <p:par>
                                <p:cTn id="235" presetID="6" presetClass="entr" presetSubtype="16" fill="hold" grpId="0" nodeType="withEffect">
                                  <p:stCondLst>
                                    <p:cond delay="0"/>
                                  </p:stCondLst>
                                  <p:childTnLst>
                                    <p:set>
                                      <p:cBhvr>
                                        <p:cTn id="236" dur="1" fill="hold">
                                          <p:stCondLst>
                                            <p:cond delay="0"/>
                                          </p:stCondLst>
                                        </p:cTn>
                                        <p:tgtEl>
                                          <p:spTgt spid="24"/>
                                        </p:tgtEl>
                                        <p:attrNameLst>
                                          <p:attrName>style.visibility</p:attrName>
                                        </p:attrNameLst>
                                      </p:cBhvr>
                                      <p:to>
                                        <p:strVal val="visible"/>
                                      </p:to>
                                    </p:set>
                                    <p:animEffect transition="in" filter="circle(in)">
                                      <p:cBhvr>
                                        <p:cTn id="237" dur="2000"/>
                                        <p:tgtEl>
                                          <p:spTgt spid="24"/>
                                        </p:tgtEl>
                                      </p:cBhvr>
                                    </p:animEffect>
                                  </p:childTnLst>
                                </p:cTn>
                              </p:par>
                              <p:par>
                                <p:cTn id="238" presetID="6" presetClass="entr" presetSubtype="16" fill="hold" grpId="0" nodeType="withEffect">
                                  <p:stCondLst>
                                    <p:cond delay="0"/>
                                  </p:stCondLst>
                                  <p:childTnLst>
                                    <p:set>
                                      <p:cBhvr>
                                        <p:cTn id="239" dur="1" fill="hold">
                                          <p:stCondLst>
                                            <p:cond delay="0"/>
                                          </p:stCondLst>
                                        </p:cTn>
                                        <p:tgtEl>
                                          <p:spTgt spid="76"/>
                                        </p:tgtEl>
                                        <p:attrNameLst>
                                          <p:attrName>style.visibility</p:attrName>
                                        </p:attrNameLst>
                                      </p:cBhvr>
                                      <p:to>
                                        <p:strVal val="visible"/>
                                      </p:to>
                                    </p:set>
                                    <p:animEffect transition="in" filter="circle(in)">
                                      <p:cBhvr>
                                        <p:cTn id="240" dur="2000"/>
                                        <p:tgtEl>
                                          <p:spTgt spid="76"/>
                                        </p:tgtEl>
                                      </p:cBhvr>
                                    </p:animEffect>
                                  </p:childTnLst>
                                </p:cTn>
                              </p:par>
                            </p:childTnLst>
                          </p:cTn>
                        </p:par>
                      </p:childTnLst>
                    </p:cTn>
                  </p:par>
                  <p:par>
                    <p:cTn id="241" fill="hold">
                      <p:stCondLst>
                        <p:cond delay="indefinite"/>
                      </p:stCondLst>
                      <p:childTnLst>
                        <p:par>
                          <p:cTn id="242" fill="hold">
                            <p:stCondLst>
                              <p:cond delay="0"/>
                            </p:stCondLst>
                            <p:childTnLst>
                              <p:par>
                                <p:cTn id="243" presetID="6" presetClass="exit" presetSubtype="32" fill="hold" grpId="1" nodeType="clickEffect">
                                  <p:stCondLst>
                                    <p:cond delay="0"/>
                                  </p:stCondLst>
                                  <p:childTnLst>
                                    <p:animEffect transition="out" filter="circle(out)">
                                      <p:cBhvr>
                                        <p:cTn id="244" dur="2000"/>
                                        <p:tgtEl>
                                          <p:spTgt spid="24"/>
                                        </p:tgtEl>
                                      </p:cBhvr>
                                    </p:animEffect>
                                    <p:set>
                                      <p:cBhvr>
                                        <p:cTn id="245" dur="1" fill="hold">
                                          <p:stCondLst>
                                            <p:cond delay="1999"/>
                                          </p:stCondLst>
                                        </p:cTn>
                                        <p:tgtEl>
                                          <p:spTgt spid="24"/>
                                        </p:tgtEl>
                                        <p:attrNameLst>
                                          <p:attrName>style.visibility</p:attrName>
                                        </p:attrNameLst>
                                      </p:cBhvr>
                                      <p:to>
                                        <p:strVal val="hidden"/>
                                      </p:to>
                                    </p:set>
                                  </p:childTnLst>
                                </p:cTn>
                              </p:par>
                              <p:par>
                                <p:cTn id="246" presetID="6" presetClass="entr" presetSubtype="16" fill="hold" grpId="0" nodeType="withEffect">
                                  <p:stCondLst>
                                    <p:cond delay="0"/>
                                  </p:stCondLst>
                                  <p:childTnLst>
                                    <p:set>
                                      <p:cBhvr>
                                        <p:cTn id="247" dur="1" fill="hold">
                                          <p:stCondLst>
                                            <p:cond delay="0"/>
                                          </p:stCondLst>
                                        </p:cTn>
                                        <p:tgtEl>
                                          <p:spTgt spid="26"/>
                                        </p:tgtEl>
                                        <p:attrNameLst>
                                          <p:attrName>style.visibility</p:attrName>
                                        </p:attrNameLst>
                                      </p:cBhvr>
                                      <p:to>
                                        <p:strVal val="visible"/>
                                      </p:to>
                                    </p:set>
                                    <p:animEffect transition="in" filter="circle(in)">
                                      <p:cBhvr>
                                        <p:cTn id="248" dur="2000"/>
                                        <p:tgtEl>
                                          <p:spTgt spid="26"/>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grpId="1" nodeType="clickEffect">
                                  <p:stCondLst>
                                    <p:cond delay="0"/>
                                  </p:stCondLst>
                                  <p:childTnLst>
                                    <p:animEffect transition="out" filter="circle(out)">
                                      <p:cBhvr>
                                        <p:cTn id="252" dur="2000"/>
                                        <p:tgtEl>
                                          <p:spTgt spid="76"/>
                                        </p:tgtEl>
                                      </p:cBhvr>
                                    </p:animEffect>
                                    <p:set>
                                      <p:cBhvr>
                                        <p:cTn id="253" dur="1" fill="hold">
                                          <p:stCondLst>
                                            <p:cond delay="1999"/>
                                          </p:stCondLst>
                                        </p:cTn>
                                        <p:tgtEl>
                                          <p:spTgt spid="76"/>
                                        </p:tgtEl>
                                        <p:attrNameLst>
                                          <p:attrName>style.visibility</p:attrName>
                                        </p:attrNameLst>
                                      </p:cBhvr>
                                      <p:to>
                                        <p:strVal val="hidden"/>
                                      </p:to>
                                    </p:set>
                                  </p:childTnLst>
                                </p:cTn>
                              </p:par>
                              <p:par>
                                <p:cTn id="254" presetID="42" presetClass="entr" presetSubtype="0" fill="hold" grpId="0" nodeType="withEffect">
                                  <p:stCondLst>
                                    <p:cond delay="0"/>
                                  </p:stCondLst>
                                  <p:childTnLst>
                                    <p:set>
                                      <p:cBhvr>
                                        <p:cTn id="255" dur="1" fill="hold">
                                          <p:stCondLst>
                                            <p:cond delay="0"/>
                                          </p:stCondLst>
                                        </p:cTn>
                                        <p:tgtEl>
                                          <p:spTgt spid="77"/>
                                        </p:tgtEl>
                                        <p:attrNameLst>
                                          <p:attrName>style.visibility</p:attrName>
                                        </p:attrNameLst>
                                      </p:cBhvr>
                                      <p:to>
                                        <p:strVal val="visible"/>
                                      </p:to>
                                    </p:set>
                                    <p:animEffect transition="in" filter="fade">
                                      <p:cBhvr>
                                        <p:cTn id="256" dur="1000"/>
                                        <p:tgtEl>
                                          <p:spTgt spid="77"/>
                                        </p:tgtEl>
                                      </p:cBhvr>
                                    </p:animEffect>
                                    <p:anim calcmode="lin" valueType="num">
                                      <p:cBhvr>
                                        <p:cTn id="257" dur="1000" fill="hold"/>
                                        <p:tgtEl>
                                          <p:spTgt spid="77"/>
                                        </p:tgtEl>
                                        <p:attrNameLst>
                                          <p:attrName>ppt_x</p:attrName>
                                        </p:attrNameLst>
                                      </p:cBhvr>
                                      <p:tavLst>
                                        <p:tav tm="0">
                                          <p:val>
                                            <p:strVal val="#ppt_x"/>
                                          </p:val>
                                        </p:tav>
                                        <p:tav tm="100000">
                                          <p:val>
                                            <p:strVal val="#ppt_x"/>
                                          </p:val>
                                        </p:tav>
                                      </p:tavLst>
                                    </p:anim>
                                    <p:anim calcmode="lin" valueType="num">
                                      <p:cBhvr>
                                        <p:cTn id="258" dur="1000" fill="hold"/>
                                        <p:tgtEl>
                                          <p:spTgt spid="77"/>
                                        </p:tgtEl>
                                        <p:attrNameLst>
                                          <p:attrName>ppt_y</p:attrName>
                                        </p:attrNameLst>
                                      </p:cBhvr>
                                      <p:tavLst>
                                        <p:tav tm="0">
                                          <p:val>
                                            <p:strVal val="#ppt_y+.1"/>
                                          </p:val>
                                        </p:tav>
                                        <p:tav tm="100000">
                                          <p:val>
                                            <p:strVal val="#ppt_y"/>
                                          </p:val>
                                        </p:tav>
                                      </p:tavLst>
                                    </p:anim>
                                  </p:childTnLst>
                                </p:cTn>
                              </p:par>
                              <p:par>
                                <p:cTn id="259" presetID="42" presetClass="entr" presetSubtype="0" fill="hold"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1000"/>
                                        <p:tgtEl>
                                          <p:spTgt spid="79"/>
                                        </p:tgtEl>
                                      </p:cBhvr>
                                    </p:animEffect>
                                    <p:anim calcmode="lin" valueType="num">
                                      <p:cBhvr>
                                        <p:cTn id="262" dur="1000" fill="hold"/>
                                        <p:tgtEl>
                                          <p:spTgt spid="79"/>
                                        </p:tgtEl>
                                        <p:attrNameLst>
                                          <p:attrName>ppt_x</p:attrName>
                                        </p:attrNameLst>
                                      </p:cBhvr>
                                      <p:tavLst>
                                        <p:tav tm="0">
                                          <p:val>
                                            <p:strVal val="#ppt_x"/>
                                          </p:val>
                                        </p:tav>
                                        <p:tav tm="100000">
                                          <p:val>
                                            <p:strVal val="#ppt_x"/>
                                          </p:val>
                                        </p:tav>
                                      </p:tavLst>
                                    </p:anim>
                                    <p:anim calcmode="lin" valueType="num">
                                      <p:cBhvr>
                                        <p:cTn id="263" dur="1000" fill="hold"/>
                                        <p:tgtEl>
                                          <p:spTgt spid="79"/>
                                        </p:tgtEl>
                                        <p:attrNameLst>
                                          <p:attrName>ppt_y</p:attrName>
                                        </p:attrNameLst>
                                      </p:cBhvr>
                                      <p:tavLst>
                                        <p:tav tm="0">
                                          <p:val>
                                            <p:strVal val="#ppt_y+.1"/>
                                          </p:val>
                                        </p:tav>
                                        <p:tav tm="100000">
                                          <p:val>
                                            <p:strVal val="#ppt_y"/>
                                          </p:val>
                                        </p:tav>
                                      </p:tavLst>
                                    </p:anim>
                                  </p:childTnLst>
                                </p:cTn>
                              </p:par>
                              <p:par>
                                <p:cTn id="264" presetID="42" presetClass="entr" presetSubtype="0" fill="hold" grpId="0" nodeType="withEffect">
                                  <p:stCondLst>
                                    <p:cond delay="0"/>
                                  </p:stCondLst>
                                  <p:childTnLst>
                                    <p:set>
                                      <p:cBhvr>
                                        <p:cTn id="265" dur="1" fill="hold">
                                          <p:stCondLst>
                                            <p:cond delay="0"/>
                                          </p:stCondLst>
                                        </p:cTn>
                                        <p:tgtEl>
                                          <p:spTgt spid="78"/>
                                        </p:tgtEl>
                                        <p:attrNameLst>
                                          <p:attrName>style.visibility</p:attrName>
                                        </p:attrNameLst>
                                      </p:cBhvr>
                                      <p:to>
                                        <p:strVal val="visible"/>
                                      </p:to>
                                    </p:set>
                                    <p:animEffect transition="in" filter="fade">
                                      <p:cBhvr>
                                        <p:cTn id="266" dur="1000"/>
                                        <p:tgtEl>
                                          <p:spTgt spid="78"/>
                                        </p:tgtEl>
                                      </p:cBhvr>
                                    </p:animEffect>
                                    <p:anim calcmode="lin" valueType="num">
                                      <p:cBhvr>
                                        <p:cTn id="267" dur="1000" fill="hold"/>
                                        <p:tgtEl>
                                          <p:spTgt spid="78"/>
                                        </p:tgtEl>
                                        <p:attrNameLst>
                                          <p:attrName>ppt_x</p:attrName>
                                        </p:attrNameLst>
                                      </p:cBhvr>
                                      <p:tavLst>
                                        <p:tav tm="0">
                                          <p:val>
                                            <p:strVal val="#ppt_x"/>
                                          </p:val>
                                        </p:tav>
                                        <p:tav tm="100000">
                                          <p:val>
                                            <p:strVal val="#ppt_x"/>
                                          </p:val>
                                        </p:tav>
                                      </p:tavLst>
                                    </p:anim>
                                    <p:anim calcmode="lin" valueType="num">
                                      <p:cBhvr>
                                        <p:cTn id="268"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7" grpId="0"/>
      <p:bldP spid="28" grpId="0"/>
      <p:bldP spid="33" grpId="0"/>
      <p:bldP spid="34" grpId="0"/>
      <p:bldP spid="40" grpId="0"/>
      <p:bldP spid="41" grpId="0"/>
      <p:bldP spid="42" grpId="0"/>
      <p:bldP spid="46" grpId="0"/>
      <p:bldP spid="47" grpId="0"/>
      <p:bldP spid="52" grpId="0"/>
      <p:bldP spid="53" grpId="0"/>
      <p:bldP spid="58" grpId="0"/>
      <p:bldP spid="59" grpId="0"/>
      <p:bldP spid="59" grpId="1"/>
      <p:bldP spid="64" grpId="0"/>
      <p:bldP spid="64" grpId="1"/>
      <p:bldP spid="3" grpId="0"/>
      <p:bldP spid="24" grpId="0"/>
      <p:bldP spid="24" grpId="1"/>
      <p:bldP spid="76" grpId="0"/>
      <p:bldP spid="76" grpId="1"/>
      <p:bldP spid="26" grpId="0"/>
      <p:bldP spid="77"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7" name="Google Shape;2147;p38"/>
          <p:cNvSpPr txBox="1">
            <a:spLocks noGrp="1"/>
          </p:cNvSpPr>
          <p:nvPr>
            <p:ph type="body" idx="1"/>
          </p:nvPr>
        </p:nvSpPr>
        <p:spPr>
          <a:xfrm>
            <a:off x="1054099" y="1021650"/>
            <a:ext cx="7213601" cy="3577800"/>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en" sz="3200" dirty="0">
                <a:solidFill>
                  <a:srgbClr val="FFFF00"/>
                </a:solidFill>
                <a:latin typeface="UTM Bienvenue" pitchFamily="18" charset="0"/>
              </a:rPr>
              <a:t>Mối quan hệ giữa các đơn vị đo độ dài:</a:t>
            </a:r>
          </a:p>
          <a:p>
            <a:pPr marL="0" lvl="0" indent="0">
              <a:buClr>
                <a:schemeClr val="dk1"/>
              </a:buClr>
              <a:buSzPts val="1100"/>
              <a:buNone/>
            </a:pPr>
            <a:endParaRPr lang="en" sz="3200" dirty="0">
              <a:latin typeface="UTM Bienvenue" pitchFamily="18" charset="0"/>
            </a:endParaRPr>
          </a:p>
          <a:p>
            <a:pPr marL="0" lvl="0" indent="0" algn="just">
              <a:buClr>
                <a:schemeClr val="dk1"/>
              </a:buClr>
              <a:buSzPts val="1100"/>
              <a:buNone/>
            </a:pPr>
            <a:r>
              <a:rPr lang="en-US" sz="3200" dirty="0" err="1">
                <a:latin typeface="UTM Bienvenue" pitchFamily="18" charset="0"/>
              </a:rPr>
              <a:t>Trong</a:t>
            </a:r>
            <a:r>
              <a:rPr lang="en-US" sz="3200" dirty="0">
                <a:latin typeface="UTM Bienvenue" pitchFamily="18" charset="0"/>
              </a:rPr>
              <a:t> </a:t>
            </a:r>
            <a:r>
              <a:rPr lang="en-US" sz="3200" dirty="0" err="1">
                <a:latin typeface="UTM Bienvenue" pitchFamily="18" charset="0"/>
              </a:rPr>
              <a:t>bảng</a:t>
            </a:r>
            <a:r>
              <a:rPr lang="en-US" sz="3200" dirty="0">
                <a:latin typeface="UTM Bienvenue" pitchFamily="18" charset="0"/>
              </a:rPr>
              <a:t> </a:t>
            </a:r>
            <a:r>
              <a:rPr lang="en-US" sz="3200" dirty="0" err="1">
                <a:latin typeface="UTM Bienvenue" pitchFamily="18" charset="0"/>
              </a:rPr>
              <a:t>đơn</a:t>
            </a:r>
            <a:r>
              <a:rPr lang="en-US" sz="3200" dirty="0">
                <a:latin typeface="UTM Bienvenue" pitchFamily="18" charset="0"/>
              </a:rPr>
              <a:t> </a:t>
            </a:r>
            <a:r>
              <a:rPr lang="en-US" sz="3200" dirty="0" err="1">
                <a:latin typeface="UTM Bienvenue" pitchFamily="18" charset="0"/>
              </a:rPr>
              <a:t>vị</a:t>
            </a:r>
            <a:r>
              <a:rPr lang="en-US" sz="3200" dirty="0">
                <a:latin typeface="UTM Bienvenue" pitchFamily="18" charset="0"/>
              </a:rPr>
              <a:t> </a:t>
            </a:r>
            <a:r>
              <a:rPr lang="en-US" sz="3200" dirty="0" err="1">
                <a:latin typeface="UTM Bienvenue" pitchFamily="18" charset="0"/>
              </a:rPr>
              <a:t>đo</a:t>
            </a:r>
            <a:r>
              <a:rPr lang="en-US" sz="3200" dirty="0">
                <a:latin typeface="UTM Bienvenue" pitchFamily="18" charset="0"/>
              </a:rPr>
              <a:t> </a:t>
            </a:r>
            <a:r>
              <a:rPr lang="en-US" sz="3200" dirty="0" err="1">
                <a:latin typeface="UTM Bienvenue" pitchFamily="18" charset="0"/>
              </a:rPr>
              <a:t>độ</a:t>
            </a:r>
            <a:r>
              <a:rPr lang="en-US" sz="3200" dirty="0">
                <a:latin typeface="UTM Bienvenue" pitchFamily="18" charset="0"/>
              </a:rPr>
              <a:t> </a:t>
            </a:r>
            <a:r>
              <a:rPr lang="en-US" sz="3200" dirty="0" err="1">
                <a:latin typeface="UTM Bienvenue" pitchFamily="18" charset="0"/>
              </a:rPr>
              <a:t>dài</a:t>
            </a:r>
            <a:r>
              <a:rPr lang="en-US" sz="3200" dirty="0">
                <a:latin typeface="UTM Bienvenue" pitchFamily="18" charset="0"/>
              </a:rPr>
              <a:t>, </a:t>
            </a:r>
            <a:r>
              <a:rPr lang="en-US" sz="3200" dirty="0" err="1">
                <a:latin typeface="UTM Bienvenue" pitchFamily="18" charset="0"/>
              </a:rPr>
              <a:t>hai</a:t>
            </a:r>
            <a:r>
              <a:rPr lang="en-US" sz="3200" dirty="0">
                <a:latin typeface="UTM Bienvenue" pitchFamily="18" charset="0"/>
              </a:rPr>
              <a:t> </a:t>
            </a:r>
            <a:r>
              <a:rPr lang="en-US" sz="3200" dirty="0" err="1">
                <a:latin typeface="UTM Bienvenue" pitchFamily="18" charset="0"/>
              </a:rPr>
              <a:t>đơn</a:t>
            </a:r>
            <a:r>
              <a:rPr lang="en-US" sz="3200" dirty="0">
                <a:latin typeface="UTM Bienvenue" pitchFamily="18" charset="0"/>
              </a:rPr>
              <a:t> </a:t>
            </a:r>
            <a:r>
              <a:rPr lang="en-US" sz="3200" dirty="0" err="1">
                <a:latin typeface="UTM Bienvenue" pitchFamily="18" charset="0"/>
              </a:rPr>
              <a:t>vị</a:t>
            </a:r>
            <a:r>
              <a:rPr lang="en-US" sz="3200" dirty="0">
                <a:latin typeface="UTM Bienvenue" pitchFamily="18" charset="0"/>
              </a:rPr>
              <a:t> </a:t>
            </a:r>
            <a:r>
              <a:rPr lang="en-US" sz="3200" dirty="0" err="1">
                <a:latin typeface="UTM Bienvenue" pitchFamily="18" charset="0"/>
              </a:rPr>
              <a:t>đo</a:t>
            </a:r>
            <a:r>
              <a:rPr lang="en-US" sz="3200" dirty="0">
                <a:latin typeface="UTM Bienvenue" pitchFamily="18" charset="0"/>
              </a:rPr>
              <a:t> </a:t>
            </a:r>
            <a:r>
              <a:rPr lang="en-US" sz="3200" dirty="0" err="1">
                <a:latin typeface="UTM Bienvenue" pitchFamily="18" charset="0"/>
              </a:rPr>
              <a:t>liền</a:t>
            </a:r>
            <a:r>
              <a:rPr lang="en-US" sz="3200" dirty="0">
                <a:latin typeface="UTM Bienvenue" pitchFamily="18" charset="0"/>
              </a:rPr>
              <a:t> </a:t>
            </a:r>
            <a:r>
              <a:rPr lang="en-US" sz="3200" dirty="0" err="1">
                <a:latin typeface="UTM Bienvenue" pitchFamily="18" charset="0"/>
              </a:rPr>
              <a:t>kề</a:t>
            </a:r>
            <a:r>
              <a:rPr lang="en-US" sz="3200" dirty="0">
                <a:latin typeface="UTM Bienvenue" pitchFamily="18" charset="0"/>
              </a:rPr>
              <a:t> </a:t>
            </a:r>
            <a:r>
              <a:rPr lang="en-US" sz="3200" dirty="0" err="1">
                <a:latin typeface="UTM Bienvenue" pitchFamily="18" charset="0"/>
              </a:rPr>
              <a:t>nhau</a:t>
            </a:r>
            <a:r>
              <a:rPr lang="en-US" sz="3200" dirty="0">
                <a:latin typeface="UTM Bienvenue" pitchFamily="18" charset="0"/>
              </a:rPr>
              <a:t> </a:t>
            </a:r>
            <a:r>
              <a:rPr lang="en-US" sz="3200" dirty="0" err="1">
                <a:latin typeface="UTM Bienvenue" pitchFamily="18" charset="0"/>
              </a:rPr>
              <a:t>gấp</a:t>
            </a:r>
            <a:r>
              <a:rPr lang="en-US" sz="3200" dirty="0">
                <a:latin typeface="UTM Bienvenue" pitchFamily="18" charset="0"/>
              </a:rPr>
              <a:t> (</a:t>
            </a:r>
            <a:r>
              <a:rPr lang="en-US" sz="3200" dirty="0" err="1">
                <a:latin typeface="UTM Bienvenue" pitchFamily="18" charset="0"/>
              </a:rPr>
              <a:t>hoặc</a:t>
            </a:r>
            <a:r>
              <a:rPr lang="en-US" sz="3200" dirty="0">
                <a:latin typeface="UTM Bienvenue" pitchFamily="18" charset="0"/>
              </a:rPr>
              <a:t> </a:t>
            </a:r>
            <a:r>
              <a:rPr lang="en-US" sz="3200" dirty="0" err="1">
                <a:latin typeface="UTM Bienvenue" pitchFamily="18" charset="0"/>
              </a:rPr>
              <a:t>kém</a:t>
            </a:r>
            <a:r>
              <a:rPr lang="en-US" sz="3200" dirty="0">
                <a:latin typeface="UTM Bienvenue" pitchFamily="18" charset="0"/>
              </a:rPr>
              <a:t>) </a:t>
            </a:r>
            <a:r>
              <a:rPr lang="en-US" sz="3200" dirty="0" err="1">
                <a:latin typeface="UTM Bienvenue" pitchFamily="18" charset="0"/>
              </a:rPr>
              <a:t>nhau</a:t>
            </a:r>
            <a:r>
              <a:rPr lang="en-US" sz="3200" dirty="0">
                <a:latin typeface="UTM Bienvenue" pitchFamily="18" charset="0"/>
              </a:rPr>
              <a:t> 10 </a:t>
            </a:r>
            <a:r>
              <a:rPr lang="en-US" sz="3200" dirty="0" err="1">
                <a:latin typeface="UTM Bienvenue" pitchFamily="18" charset="0"/>
              </a:rPr>
              <a:t>lần</a:t>
            </a:r>
            <a:r>
              <a:rPr lang="en-US" sz="3200" dirty="0">
                <a:latin typeface="UTM Bienvenue" pitchFamily="18" charset="0"/>
              </a:rPr>
              <a:t>. </a:t>
            </a:r>
            <a:endParaRPr sz="3200" dirty="0">
              <a:latin typeface="UTM Bienvenue" pitchFamily="18" charset="0"/>
            </a:endParaRPr>
          </a:p>
        </p:txBody>
      </p:sp>
      <p:sp>
        <p:nvSpPr>
          <p:cNvPr id="2148" name="Google Shape;2148;p38"/>
          <p:cNvSpPr/>
          <p:nvPr/>
        </p:nvSpPr>
        <p:spPr>
          <a:xfrm rot="3022529">
            <a:off x="265937" y="2749543"/>
            <a:ext cx="482237" cy="50075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2_1_1"/>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6_1_1"/>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2_1_1"/>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0655705596_1_1"/>
</p:tagLst>
</file>

<file path=ppt/theme/theme1.xml><?xml version="1.0" encoding="utf-8"?>
<a:theme xmlns:a="http://schemas.openxmlformats.org/drawingml/2006/main" name="Math Subject for Elementary - 3rd Grade: Practice Standards by Slidesgo">
  <a:themeElements>
    <a:clrScheme name="Simple Light">
      <a:dk1>
        <a:srgbClr val="313131"/>
      </a:dk1>
      <a:lt1>
        <a:srgbClr val="FFFFFF"/>
      </a:lt1>
      <a:dk2>
        <a:srgbClr val="FCE888"/>
      </a:dk2>
      <a:lt2>
        <a:srgbClr val="48B3B1"/>
      </a:lt2>
      <a:accent1>
        <a:srgbClr val="36A29F"/>
      </a:accent1>
      <a:accent2>
        <a:srgbClr val="26CECB"/>
      </a:accent2>
      <a:accent3>
        <a:srgbClr val="FCC394"/>
      </a:accent3>
      <a:accent4>
        <a:srgbClr val="BBDB78"/>
      </a:accent4>
      <a:accent5>
        <a:srgbClr val="FF8B9C"/>
      </a:accent5>
      <a:accent6>
        <a:srgbClr val="EFEDEE"/>
      </a:accent6>
      <a:hlink>
        <a:srgbClr val="FCE8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383</TotalTime>
  <Words>705</Words>
  <Application>Microsoft Office PowerPoint</Application>
  <PresentationFormat>On-screen Show (16:9)</PresentationFormat>
  <Paragraphs>166</Paragraphs>
  <Slides>17</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Catamaran</vt:lpstr>
      <vt:lpstr>Alfa Slab One</vt:lpstr>
      <vt:lpstr>Dosis</vt:lpstr>
      <vt:lpstr>UTM Mother</vt:lpstr>
      <vt:lpstr>Times New Roman</vt:lpstr>
      <vt:lpstr>UTM Ambrose</vt:lpstr>
      <vt:lpstr>UTM Alpine KT</vt:lpstr>
      <vt:lpstr>Arial</vt:lpstr>
      <vt:lpstr>Catamaran Medium</vt:lpstr>
      <vt:lpstr>HP001 4 hàng</vt:lpstr>
      <vt:lpstr>UTM Karate</vt:lpstr>
      <vt:lpstr>Cambria Math</vt:lpstr>
      <vt:lpstr>UTM Bienvenue</vt:lpstr>
      <vt:lpstr>Math Subject for Elementary - 3rd Grade: Practice Standards by Slidesgo</vt:lpstr>
      <vt:lpstr>PowerPoint Presentation</vt:lpstr>
      <vt:lpstr>PowerPoint Presentation</vt:lpstr>
      <vt:lpstr>PowerPoint Presentation</vt:lpstr>
      <vt:lpstr>PowerPoint Presentation</vt:lpstr>
      <vt:lpstr>PowerPoint Presentation</vt:lpstr>
      <vt:lpstr>PowerPoint Presentation</vt:lpstr>
      <vt:lpstr>EduFive</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Elementary: Practice Standards</dc:title>
  <dc:creator>NguyenHuyThienTho</dc:creator>
  <cp:lastModifiedBy>Windows 10</cp:lastModifiedBy>
  <cp:revision>41</cp:revision>
  <dcterms:modified xsi:type="dcterms:W3CDTF">2023-09-21T05:41:45Z</dcterms:modified>
</cp:coreProperties>
</file>