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7"/>
  </p:notesMasterIdLst>
  <p:sldIdLst>
    <p:sldId id="276" r:id="rId3"/>
    <p:sldId id="365" r:id="rId4"/>
    <p:sldId id="351" r:id="rId5"/>
    <p:sldId id="263" r:id="rId6"/>
    <p:sldId id="367" r:id="rId7"/>
    <p:sldId id="258" r:id="rId8"/>
    <p:sldId id="370" r:id="rId9"/>
    <p:sldId id="259" r:id="rId10"/>
    <p:sldId id="371" r:id="rId11"/>
    <p:sldId id="369" r:id="rId12"/>
    <p:sldId id="261" r:id="rId13"/>
    <p:sldId id="372" r:id="rId14"/>
    <p:sldId id="373" r:id="rId15"/>
    <p:sldId id="260" r:id="rId16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69240" autoAdjust="0"/>
  </p:normalViewPr>
  <p:slideViewPr>
    <p:cSldViewPr snapToGrid="0">
      <p:cViewPr varScale="1">
        <p:scale>
          <a:sx n="50" d="100"/>
          <a:sy n="50" d="100"/>
        </p:scale>
        <p:origin x="558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8887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BT?</a:t>
            </a:r>
          </a:p>
          <a:p>
            <a:pPr marL="171450" indent="-171450">
              <a:buFontTx/>
              <a:buChar char="-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con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Qua BT </a:t>
            </a:r>
            <a:r>
              <a:rPr lang="en-US" dirty="0" err="1"/>
              <a:t>này</a:t>
            </a:r>
            <a:r>
              <a:rPr lang="en-US" dirty="0"/>
              <a:t>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7601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Hãy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nêu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cách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khác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cho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Đây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là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dạng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gì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chúng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ta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đã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học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=&gt;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chốt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: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Quan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tỉ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dạng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7313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. Cho HS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9249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r>
              <a:rPr lang="en-US" dirty="0"/>
              <a:t>_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4072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Giải</a:t>
            </a:r>
            <a:r>
              <a:rPr lang="en-US" dirty="0"/>
              <a:t>: </a:t>
            </a:r>
            <a:r>
              <a:rPr lang="en-US" dirty="0" err="1"/>
              <a:t>Giảm</a:t>
            </a:r>
            <a:r>
              <a:rPr lang="en-US" dirty="0"/>
              <a:t> 10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: 3 600 000 x 10 = 36 000 000 </a:t>
            </a:r>
            <a:r>
              <a:rPr lang="en-US" dirty="0" err="1"/>
              <a:t>đồng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6786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6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831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1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60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74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351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750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7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38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800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37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21/09/2023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55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1791065" y="1656042"/>
            <a:ext cx="96212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LUYỆN TẬP CHUNG 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4399426" y="640379"/>
            <a:ext cx="47093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3490" y="95534"/>
            <a:ext cx="98847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12l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391" y="4953000"/>
            <a:ext cx="2857500" cy="190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362740" y="1761244"/>
            <a:ext cx="3385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100km: 12l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50km: …. 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10545" y="3426954"/>
            <a:ext cx="493757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100 : 50 = 2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12 : 2 = 6 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480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3055" y="63964"/>
            <a:ext cx="103087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87048" y="2531331"/>
            <a:ext cx="635923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12 x 30 = 360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360 : 18 = 20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8E86B-42C5-4091-8D2C-577729657BF0}"/>
              </a:ext>
            </a:extLst>
          </p:cNvPr>
          <p:cNvSpPr txBox="1"/>
          <p:nvPr/>
        </p:nvSpPr>
        <p:spPr>
          <a:xfrm>
            <a:off x="1073015" y="2644170"/>
            <a:ext cx="41953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276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6E0741-C53A-4FEE-AF0B-F54392D24F9B}"/>
              </a:ext>
            </a:extLst>
          </p:cNvPr>
          <p:cNvSpPr txBox="1"/>
          <p:nvPr/>
        </p:nvSpPr>
        <p:spPr>
          <a:xfrm>
            <a:off x="4751614" y="457200"/>
            <a:ext cx="3298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55DCDA-D46D-4A10-9891-357E0D163DC9}"/>
                  </a:ext>
                </a:extLst>
              </p:cNvPr>
              <p:cNvSpPr txBox="1"/>
              <p:nvPr/>
            </p:nvSpPr>
            <p:spPr>
              <a:xfrm>
                <a:off x="1704604" y="1335479"/>
                <a:ext cx="9715499" cy="34549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gấp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18 : 12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đóng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30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20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20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endPara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55DCDA-D46D-4A10-9891-357E0D163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604" y="1335479"/>
                <a:ext cx="9715499" cy="3454920"/>
              </a:xfrm>
              <a:prstGeom prst="rect">
                <a:avLst/>
              </a:prstGeom>
              <a:blipFill>
                <a:blip r:embed="rId3"/>
                <a:stretch>
                  <a:fillRect l="-1632" t="-2469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045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2F0D906-E2BD-4C06-86AE-D283C80CFC15}"/>
              </a:ext>
            </a:extLst>
          </p:cNvPr>
          <p:cNvSpPr txBox="1">
            <a:spLocks/>
          </p:cNvSpPr>
          <p:nvPr/>
        </p:nvSpPr>
        <p:spPr>
          <a:xfrm>
            <a:off x="1838944" y="235195"/>
            <a:ext cx="9382760" cy="81177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FC77C6-D964-4D52-91FF-13C73A31F2F1}"/>
              </a:ext>
            </a:extLst>
          </p:cNvPr>
          <p:cNvSpPr txBox="1"/>
          <p:nvPr/>
        </p:nvSpPr>
        <p:spPr>
          <a:xfrm>
            <a:off x="1838944" y="1988623"/>
            <a:ext cx="8773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mở rộng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Nếu trong 1 ngày phải trả công cho toàn bộ thợ làm là 3.600.000 đồng thì xưởng mộc đó đã giảm được bao nhiêu tiền công sau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1612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305439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3B7374-8F25-4595-B0BD-EB38D498C976}"/>
              </a:ext>
            </a:extLst>
          </p:cNvPr>
          <p:cNvSpPr txBox="1"/>
          <p:nvPr/>
        </p:nvSpPr>
        <p:spPr>
          <a:xfrm>
            <a:off x="2479127" y="2411561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57379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104" y="2830828"/>
            <a:ext cx="5791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12 can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…. can?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07186" y="378762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pic>
        <p:nvPicPr>
          <p:cNvPr id="4" name="Picture 10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576" y="1471779"/>
            <a:ext cx="640241" cy="1071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31414" y="1797594"/>
            <a:ext cx="76642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ounded Rectangle 1"/>
          <p:cNvSpPr>
            <a:spLocks noChangeArrowheads="1"/>
          </p:cNvSpPr>
          <p:nvPr/>
        </p:nvSpPr>
        <p:spPr bwMode="auto">
          <a:xfrm>
            <a:off x="662750" y="225160"/>
            <a:ext cx="10767250" cy="996998"/>
          </a:xfrm>
          <a:prstGeom prst="roundRect">
            <a:avLst>
              <a:gd name="adj" fmla="val 16667"/>
            </a:avLst>
          </a:prstGeom>
          <a:blipFill>
            <a:blip r:embed="rId5"/>
            <a:tile tx="0" ty="0" sx="100000" sy="100000" flip="none" algn="tl"/>
          </a:blip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710391" y="225159"/>
            <a:ext cx="6330526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348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>
            <a:extLst>
              <a:ext uri="{FF2B5EF4-FFF2-40B4-BE49-F238E27FC236}">
                <a16:creationId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1073676" y="2442811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1114808" y="389949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19244" y="1915871"/>
            <a:ext cx="10481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5" name="Rectangle 4"/>
          <p:cNvSpPr/>
          <p:nvPr/>
        </p:nvSpPr>
        <p:spPr>
          <a:xfrm>
            <a:off x="1114808" y="3722392"/>
            <a:ext cx="10086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1614099" y="2226111"/>
            <a:ext cx="10086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614099" y="3689791"/>
            <a:ext cx="103709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EC7D83-A9F1-4741-A2FF-439D007D06DB}"/>
              </a:ext>
            </a:extLst>
          </p:cNvPr>
          <p:cNvSpPr txBox="1">
            <a:spLocks/>
          </p:cNvSpPr>
          <p:nvPr/>
        </p:nvSpPr>
        <p:spPr>
          <a:xfrm>
            <a:off x="1814946" y="529453"/>
            <a:ext cx="8229600" cy="11723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3B7374-8F25-4595-B0BD-EB38D498C976}"/>
              </a:ext>
            </a:extLst>
          </p:cNvPr>
          <p:cNvSpPr txBox="1"/>
          <p:nvPr/>
        </p:nvSpPr>
        <p:spPr>
          <a:xfrm>
            <a:off x="2178268" y="2427890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951865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62938" y="184039"/>
                <a:ext cx="9345389" cy="1788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1: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28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Hỏi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2938" y="184039"/>
                <a:ext cx="9345389" cy="1788567"/>
              </a:xfrm>
              <a:prstGeom prst="rect">
                <a:avLst/>
              </a:prstGeom>
              <a:blipFill>
                <a:blip r:embed="rId2"/>
                <a:stretch>
                  <a:fillRect l="-1696" t="-4762" b="-9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864863" y="2112346"/>
            <a:ext cx="18245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712688" y="2962637"/>
            <a:ext cx="17443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662487" y="3179763"/>
            <a:ext cx="1433513" cy="249237"/>
            <a:chOff x="3048000" y="3214687"/>
            <a:chExt cx="1433513" cy="249238"/>
          </a:xfrm>
        </p:grpSpPr>
        <p:sp>
          <p:nvSpPr>
            <p:cNvPr id="11" name="Line 26"/>
            <p:cNvSpPr>
              <a:spLocks noChangeShapeType="1"/>
            </p:cNvSpPr>
            <p:nvPr/>
          </p:nvSpPr>
          <p:spPr bwMode="auto">
            <a:xfrm>
              <a:off x="3775075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8" name="Line 35"/>
            <p:cNvSpPr>
              <a:spLocks noChangeShapeType="1"/>
            </p:cNvSpPr>
            <p:nvPr/>
          </p:nvSpPr>
          <p:spPr bwMode="auto">
            <a:xfrm>
              <a:off x="4481513" y="322897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724945" y="3580442"/>
            <a:ext cx="160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662487" y="3798591"/>
            <a:ext cx="3617913" cy="258763"/>
            <a:chOff x="3048000" y="3900487"/>
            <a:chExt cx="3617913" cy="258763"/>
          </a:xfrm>
        </p:grpSpPr>
        <p:sp>
          <p:nvSpPr>
            <p:cNvPr id="24" name="Line 39"/>
            <p:cNvSpPr>
              <a:spLocks noChangeShapeType="1"/>
            </p:cNvSpPr>
            <p:nvPr/>
          </p:nvSpPr>
          <p:spPr bwMode="auto">
            <a:xfrm>
              <a:off x="52228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5" name="Line 40"/>
            <p:cNvSpPr>
              <a:spLocks noChangeShapeType="1"/>
            </p:cNvSpPr>
            <p:nvPr/>
          </p:nvSpPr>
          <p:spPr bwMode="auto">
            <a:xfrm>
              <a:off x="450215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Line 43"/>
            <p:cNvSpPr>
              <a:spLocks noChangeShapeType="1"/>
            </p:cNvSpPr>
            <p:nvPr/>
          </p:nvSpPr>
          <p:spPr bwMode="auto">
            <a:xfrm>
              <a:off x="59436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" name="Line 48"/>
            <p:cNvSpPr>
              <a:spLocks noChangeShapeType="1"/>
            </p:cNvSpPr>
            <p:nvPr/>
          </p:nvSpPr>
          <p:spPr bwMode="auto">
            <a:xfrm>
              <a:off x="5216525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>
              <a:off x="5949950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Line 50"/>
            <p:cNvSpPr>
              <a:spLocks noChangeShapeType="1"/>
            </p:cNvSpPr>
            <p:nvPr/>
          </p:nvSpPr>
          <p:spPr bwMode="auto">
            <a:xfrm>
              <a:off x="6665913" y="3929062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8435183" y="2975912"/>
            <a:ext cx="1714499" cy="1143000"/>
            <a:chOff x="7543800" y="3138487"/>
            <a:chExt cx="1714499" cy="1143000"/>
          </a:xfrm>
        </p:grpSpPr>
        <p:sp>
          <p:nvSpPr>
            <p:cNvPr id="38" name="AutoShape 62"/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" name="Text Box 98"/>
            <p:cNvSpPr txBox="1">
              <a:spLocks noChangeArrowheads="1"/>
            </p:cNvSpPr>
            <p:nvPr/>
          </p:nvSpPr>
          <p:spPr bwMode="auto">
            <a:xfrm>
              <a:off x="7911626" y="3271837"/>
              <a:ext cx="134667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28 HS</a:t>
              </a:r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4674346" y="2633140"/>
            <a:ext cx="1385141" cy="676681"/>
            <a:chOff x="3124200" y="2616312"/>
            <a:chExt cx="3429000" cy="598375"/>
          </a:xfrm>
        </p:grpSpPr>
        <p:sp>
          <p:nvSpPr>
            <p:cNvPr id="41" name="AutoShape 103"/>
            <p:cNvSpPr>
              <a:spLocks/>
            </p:cNvSpPr>
            <p:nvPr/>
          </p:nvSpPr>
          <p:spPr bwMode="auto">
            <a:xfrm rot="-5400000">
              <a:off x="4686300" y="1347787"/>
              <a:ext cx="304800" cy="3429000"/>
            </a:xfrm>
            <a:prstGeom prst="rightBrace">
              <a:avLst>
                <a:gd name="adj1" fmla="val 93750"/>
                <a:gd name="adj2" fmla="val 5208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Text Box 106"/>
            <p:cNvSpPr txBox="1">
              <a:spLocks noChangeArrowheads="1"/>
            </p:cNvSpPr>
            <p:nvPr/>
          </p:nvSpPr>
          <p:spPr bwMode="auto">
            <a:xfrm>
              <a:off x="3927571" y="2616312"/>
              <a:ext cx="1822257" cy="408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4678364" y="3990927"/>
            <a:ext cx="3546475" cy="752149"/>
            <a:chOff x="3048000" y="4281487"/>
            <a:chExt cx="4267200" cy="986521"/>
          </a:xfrm>
        </p:grpSpPr>
        <p:sp>
          <p:nvSpPr>
            <p:cNvPr id="44" name="AutoShape 105"/>
            <p:cNvSpPr>
              <a:spLocks/>
            </p:cNvSpPr>
            <p:nvPr/>
          </p:nvSpPr>
          <p:spPr bwMode="auto">
            <a:xfrm rot="5400000" flipV="1">
              <a:off x="4953000" y="2376487"/>
              <a:ext cx="457200" cy="4267200"/>
            </a:xfrm>
            <a:prstGeom prst="rightBrace">
              <a:avLst>
                <a:gd name="adj1" fmla="val 58333"/>
                <a:gd name="adj2" fmla="val 5268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5" name="Text Box 107"/>
            <p:cNvSpPr txBox="1">
              <a:spLocks noChangeArrowheads="1"/>
            </p:cNvSpPr>
            <p:nvPr/>
          </p:nvSpPr>
          <p:spPr bwMode="auto">
            <a:xfrm>
              <a:off x="5105400" y="4662487"/>
              <a:ext cx="885691" cy="6055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C94646D5-3018-495A-9C70-D4561ABBAD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557" y="4597468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908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1655B3FE-C702-4D43-A3EB-3F115F9056BB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-872836" y="780596"/>
            <a:ext cx="12484228" cy="3688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lnSpc>
                <a:spcPct val="100000"/>
              </a:lnSpc>
              <a:buNone/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28 : (2 + 5) x 2 = 8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28 – 8 = 20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8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20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2060"/>
                </a:solidFill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256089827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0037" y="266451"/>
            <a:ext cx="103354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15m.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2010811" y="1836949"/>
            <a:ext cx="15856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endParaRPr lang="en-US" altLang="en-US" sz="3200" b="1" dirty="0">
              <a:solidFill>
                <a:srgbClr val="3333FF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136614" y="2670016"/>
            <a:ext cx="22557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solidFill>
                  <a:srgbClr val="3333FF"/>
                </a:solidFill>
                <a:latin typeface="Calibri" panose="020F0502020204030204" pitchFamily="34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457471" y="2839594"/>
            <a:ext cx="706438" cy="249237"/>
            <a:chOff x="3048000" y="3214687"/>
            <a:chExt cx="706438" cy="249238"/>
          </a:xfrm>
        </p:grpSpPr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166801" y="3503083"/>
            <a:ext cx="22557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436834" y="3682035"/>
            <a:ext cx="1427163" cy="258763"/>
            <a:chOff x="3048000" y="3900487"/>
            <a:chExt cx="1427163" cy="258763"/>
          </a:xfrm>
        </p:grpSpPr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D0D085E-E3B3-4B92-A798-5016356F92E2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5286993" y="2932161"/>
            <a:ext cx="606153" cy="934871"/>
            <a:chOff x="7543800" y="3138484"/>
            <a:chExt cx="556536" cy="1458217"/>
          </a:xfrm>
        </p:grpSpPr>
        <p:sp>
          <p:nvSpPr>
            <p:cNvPr id="25" name="AutoShape 62">
              <a:extLst>
                <a:ext uri="{FF2B5EF4-FFF2-40B4-BE49-F238E27FC236}">
                  <a16:creationId xmlns:a16="http://schemas.microsoft.com/office/drawing/2014/main" id="{79DC0D7B-B6CA-45B8-8F27-29DF63808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8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Text Box 98">
              <a:extLst>
                <a:ext uri="{FF2B5EF4-FFF2-40B4-BE49-F238E27FC236}">
                  <a16:creationId xmlns:a16="http://schemas.microsoft.com/office/drawing/2014/main" id="{DD88072D-F19C-425E-85F5-C80FD6E992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7102773" y="3599139"/>
              <a:ext cx="1458217" cy="5369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15m</a:t>
              </a:r>
            </a:p>
          </p:txBody>
        </p:sp>
      </p:grpSp>
      <p:sp>
        <p:nvSpPr>
          <p:cNvPr id="28" name="Text Box 313">
            <a:extLst>
              <a:ext uri="{FF2B5EF4-FFF2-40B4-BE49-F238E27FC236}">
                <a16:creationId xmlns:a16="http://schemas.microsoft.com/office/drawing/2014/main" id="{3885E736-43C3-4CB7-8188-36F84ED1E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842" y="3051891"/>
            <a:ext cx="2743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.VnTime" pitchFamily="34" charset="0"/>
              </a:rPr>
              <a:t>Chu vi: ? 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2BD987-F802-49C4-9597-3A8AFBEA1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2133" y="2885629"/>
            <a:ext cx="154274" cy="119133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EEA22F4-CD74-4347-90AD-6A389454A3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4581139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800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730C68CD-1F67-4801-8AE3-4198362D2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918" y="1103846"/>
            <a:ext cx="9235220" cy="3697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15 : (2 – 1) x 1 = 15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15 x 2 = 30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Chu vi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(15 + 30) x 2 = 90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90m</a:t>
            </a:r>
          </a:p>
        </p:txBody>
      </p:sp>
    </p:spTree>
    <p:extLst>
      <p:ext uri="{BB962C8B-B14F-4D97-AF65-F5344CB8AC3E}">
        <p14:creationId xmlns:p14="http://schemas.microsoft.com/office/powerpoint/2010/main" val="279996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810</Words>
  <Application>Microsoft Office PowerPoint</Application>
  <PresentationFormat>Widescreen</PresentationFormat>
  <Paragraphs>92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.VnTime</vt:lpstr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10</cp:lastModifiedBy>
  <cp:revision>214</cp:revision>
  <cp:lastPrinted>2021-04-06T22:48:27Z</cp:lastPrinted>
  <dcterms:created xsi:type="dcterms:W3CDTF">2021-04-05T03:43:09Z</dcterms:created>
  <dcterms:modified xsi:type="dcterms:W3CDTF">2023-09-21T05:41:04Z</dcterms:modified>
</cp:coreProperties>
</file>