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19"/>
  </p:notesMasterIdLst>
  <p:sldIdLst>
    <p:sldId id="301" r:id="rId2"/>
    <p:sldId id="257" r:id="rId3"/>
    <p:sldId id="258" r:id="rId4"/>
    <p:sldId id="260" r:id="rId5"/>
    <p:sldId id="263" r:id="rId6"/>
    <p:sldId id="288" r:id="rId7"/>
    <p:sldId id="261" r:id="rId8"/>
    <p:sldId id="303" r:id="rId9"/>
    <p:sldId id="304" r:id="rId10"/>
    <p:sldId id="305" r:id="rId11"/>
    <p:sldId id="306" r:id="rId12"/>
    <p:sldId id="307" r:id="rId13"/>
    <p:sldId id="308" r:id="rId14"/>
    <p:sldId id="290" r:id="rId15"/>
    <p:sldId id="309" r:id="rId16"/>
    <p:sldId id="310" r:id="rId17"/>
    <p:sldId id="282" r:id="rId18"/>
  </p:sldIdLst>
  <p:sldSz cx="9144000" cy="5143500" type="screen16x9"/>
  <p:notesSz cx="6858000" cy="9144000"/>
  <p:embeddedFontLst>
    <p:embeddedFont>
      <p:font typeface="#9Slide03 Quicksand" panose="020B0604020202020204" charset="0"/>
      <p:regular r:id="rId20"/>
    </p:embeddedFont>
    <p:embeddedFont>
      <p:font typeface="Cambria Math" panose="02040503050406030204" pitchFamily="18" charset="0"/>
      <p:regular r:id="rId21"/>
    </p:embeddedFont>
    <p:embeddedFont>
      <p:font typeface="Comfortaa" panose="020B0604020202020204" charset="0"/>
      <p:regular r:id="rId22"/>
      <p:bold r:id="rId23"/>
    </p:embeddedFont>
    <p:embeddedFont>
      <p:font typeface="Fredoka One" panose="02000000000000000000" pitchFamily="2" charset="0"/>
      <p:regular r:id="rId24"/>
    </p:embeddedFont>
    <p:embeddedFont>
      <p:font typeface="Holtwood One SC" panose="020B0604020202020204" charset="0"/>
      <p:regular r:id="rId25"/>
    </p:embeddedFont>
    <p:embeddedFont>
      <p:font typeface="Nunito" pitchFamily="2" charset="0"/>
      <p:regular r:id="rId26"/>
      <p:bold r:id="rId27"/>
      <p:italic r:id="rId28"/>
      <p:boldItalic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guyen " initials="NT" lastIdx="1" clrIdx="0">
    <p:extLst>
      <p:ext uri="{19B8F6BF-5375-455C-9EA6-DF929625EA0E}">
        <p15:presenceInfo xmlns:p15="http://schemas.microsoft.com/office/powerpoint/2012/main" userId="Nguyen 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AE95DD5-A588-4F3C-B919-5426314BDFB6}">
  <a:tblStyle styleId="{1AE95DD5-A588-4F3C-B919-5426314BDFB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7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6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font" Target="fonts/font9.fntdata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font" Target="fonts/font8.fntdata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5219218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g8c30849765_0_1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9" name="Google Shape;419;g8c30849765_0_1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039765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8c30849765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8c30849765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285234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8c30849765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8c30849765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882394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8c30849765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8c30849765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946694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8c30849765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8c30849765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640740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g8c847b2e0e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0" name="Google Shape;530;g8c847b2e0e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874014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8c30849765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8c30849765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72658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8c30849765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8c30849765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780672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4" name="Google Shape;1324;g8c901f3876_0_20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5" name="Google Shape;1325;g8c901f3876_0_20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188832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g8c901f3876_0_18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7" name="Google Shape;467;g8c901f3876_0_18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661971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g8c30849765_0_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3" name="Google Shape;473;g8c30849765_0_1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984571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g8c847b2e0e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0" name="Google Shape;530;g8c847b2e0e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524010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g8c30849765_0_7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2" name="Google Shape;592;g8c30849765_0_7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931483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g8c847b2e0e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0" name="Google Shape;530;g8c847b2e0e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906348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8c30849765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8c30849765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16567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8c30849765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8c30849765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435710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8c30849765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8c30849765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27292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181550" y="9474"/>
            <a:ext cx="7047994" cy="5143471"/>
          </a:xfrm>
          <a:custGeom>
            <a:avLst/>
            <a:gdLst/>
            <a:ahLst/>
            <a:cxnLst/>
            <a:rect l="l" t="t" r="r" b="b"/>
            <a:pathLst>
              <a:path w="67748" h="49441" extrusionOk="0">
                <a:moveTo>
                  <a:pt x="40003" y="0"/>
                </a:moveTo>
                <a:cubicBezTo>
                  <a:pt x="36827" y="0"/>
                  <a:pt x="33637" y="786"/>
                  <a:pt x="30707" y="2029"/>
                </a:cubicBezTo>
                <a:cubicBezTo>
                  <a:pt x="27849" y="3232"/>
                  <a:pt x="25075" y="4958"/>
                  <a:pt x="23396" y="7566"/>
                </a:cubicBezTo>
                <a:cubicBezTo>
                  <a:pt x="21503" y="10507"/>
                  <a:pt x="21087" y="14388"/>
                  <a:pt x="18539" y="16769"/>
                </a:cubicBezTo>
                <a:cubicBezTo>
                  <a:pt x="15300" y="19794"/>
                  <a:pt x="9811" y="19305"/>
                  <a:pt x="6644" y="22413"/>
                </a:cubicBezTo>
                <a:cubicBezTo>
                  <a:pt x="4144" y="24866"/>
                  <a:pt x="3894" y="28830"/>
                  <a:pt x="4406" y="32307"/>
                </a:cubicBezTo>
                <a:cubicBezTo>
                  <a:pt x="5144" y="37331"/>
                  <a:pt x="8025" y="48226"/>
                  <a:pt x="1" y="49416"/>
                </a:cubicBezTo>
                <a:cubicBezTo>
                  <a:pt x="5692" y="49428"/>
                  <a:pt x="11383" y="49440"/>
                  <a:pt x="17074" y="49440"/>
                </a:cubicBezTo>
                <a:lnTo>
                  <a:pt x="67747" y="49440"/>
                </a:lnTo>
                <a:cubicBezTo>
                  <a:pt x="62366" y="49440"/>
                  <a:pt x="60449" y="45332"/>
                  <a:pt x="60449" y="40534"/>
                </a:cubicBezTo>
                <a:cubicBezTo>
                  <a:pt x="60449" y="35546"/>
                  <a:pt x="64354" y="31057"/>
                  <a:pt x="63580" y="26068"/>
                </a:cubicBezTo>
                <a:cubicBezTo>
                  <a:pt x="63044" y="22675"/>
                  <a:pt x="60318" y="20329"/>
                  <a:pt x="58472" y="17627"/>
                </a:cubicBezTo>
                <a:cubicBezTo>
                  <a:pt x="56424" y="14638"/>
                  <a:pt x="55079" y="11197"/>
                  <a:pt x="53603" y="7911"/>
                </a:cubicBezTo>
                <a:cubicBezTo>
                  <a:pt x="51817" y="3923"/>
                  <a:pt x="47780" y="1196"/>
                  <a:pt x="43506" y="339"/>
                </a:cubicBezTo>
                <a:cubicBezTo>
                  <a:pt x="42350" y="107"/>
                  <a:pt x="41177" y="0"/>
                  <a:pt x="400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009475" y="934350"/>
            <a:ext cx="5125200" cy="192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Font typeface="Black Han Sans"/>
              <a:buNone/>
              <a:defRPr sz="6000">
                <a:solidFill>
                  <a:srgbClr val="FFFFFF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652688" y="3498075"/>
            <a:ext cx="5838600" cy="49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omfortaa Light"/>
              <a:buNone/>
              <a:defRPr sz="1800">
                <a:solidFill>
                  <a:srgbClr val="FFFFFF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grpSp>
        <p:nvGrpSpPr>
          <p:cNvPr id="12" name="Google Shape;12;p2"/>
          <p:cNvGrpSpPr/>
          <p:nvPr/>
        </p:nvGrpSpPr>
        <p:grpSpPr>
          <a:xfrm rot="-822785">
            <a:off x="501646" y="1235392"/>
            <a:ext cx="986748" cy="979526"/>
            <a:chOff x="1193082" y="841697"/>
            <a:chExt cx="1170763" cy="1162329"/>
          </a:xfrm>
        </p:grpSpPr>
        <p:sp>
          <p:nvSpPr>
            <p:cNvPr id="13" name="Google Shape;13;p2"/>
            <p:cNvSpPr/>
            <p:nvPr/>
          </p:nvSpPr>
          <p:spPr>
            <a:xfrm rot="-2361516">
              <a:off x="1348852" y="1023586"/>
              <a:ext cx="859224" cy="798550"/>
            </a:xfrm>
            <a:custGeom>
              <a:avLst/>
              <a:gdLst/>
              <a:ahLst/>
              <a:cxnLst/>
              <a:rect l="l" t="t" r="r" b="b"/>
              <a:pathLst>
                <a:path w="21610" h="20084" extrusionOk="0">
                  <a:moveTo>
                    <a:pt x="8206" y="1"/>
                  </a:moveTo>
                  <a:cubicBezTo>
                    <a:pt x="8099" y="1"/>
                    <a:pt x="8014" y="11"/>
                    <a:pt x="7954" y="31"/>
                  </a:cubicBezTo>
                  <a:cubicBezTo>
                    <a:pt x="6811" y="423"/>
                    <a:pt x="4418" y="2674"/>
                    <a:pt x="13204" y="6103"/>
                  </a:cubicBezTo>
                  <a:cubicBezTo>
                    <a:pt x="13669" y="6281"/>
                    <a:pt x="7478" y="5876"/>
                    <a:pt x="7418" y="8198"/>
                  </a:cubicBezTo>
                  <a:cubicBezTo>
                    <a:pt x="7347" y="10520"/>
                    <a:pt x="14252" y="10115"/>
                    <a:pt x="13907" y="13544"/>
                  </a:cubicBezTo>
                  <a:cubicBezTo>
                    <a:pt x="13758" y="15074"/>
                    <a:pt x="11953" y="15954"/>
                    <a:pt x="9911" y="15954"/>
                  </a:cubicBezTo>
                  <a:cubicBezTo>
                    <a:pt x="7392" y="15954"/>
                    <a:pt x="4514" y="14613"/>
                    <a:pt x="3941" y="11496"/>
                  </a:cubicBezTo>
                  <a:cubicBezTo>
                    <a:pt x="3858" y="11064"/>
                    <a:pt x="3254" y="10464"/>
                    <a:pt x="2625" y="10464"/>
                  </a:cubicBezTo>
                  <a:cubicBezTo>
                    <a:pt x="2352" y="10464"/>
                    <a:pt x="2075" y="10577"/>
                    <a:pt x="1834" y="10865"/>
                  </a:cubicBezTo>
                  <a:cubicBezTo>
                    <a:pt x="1036" y="11830"/>
                    <a:pt x="0" y="17199"/>
                    <a:pt x="8263" y="19747"/>
                  </a:cubicBezTo>
                  <a:cubicBezTo>
                    <a:pt x="9009" y="19978"/>
                    <a:pt x="9751" y="20084"/>
                    <a:pt x="10474" y="20084"/>
                  </a:cubicBezTo>
                  <a:cubicBezTo>
                    <a:pt x="16046" y="20084"/>
                    <a:pt x="20444" y="13805"/>
                    <a:pt x="16407" y="10401"/>
                  </a:cubicBezTo>
                  <a:lnTo>
                    <a:pt x="16407" y="10401"/>
                  </a:lnTo>
                  <a:cubicBezTo>
                    <a:pt x="16407" y="10401"/>
                    <a:pt x="16985" y="10502"/>
                    <a:pt x="17725" y="10502"/>
                  </a:cubicBezTo>
                  <a:cubicBezTo>
                    <a:pt x="19299" y="10502"/>
                    <a:pt x="21609" y="10045"/>
                    <a:pt x="20670" y="7186"/>
                  </a:cubicBezTo>
                  <a:cubicBezTo>
                    <a:pt x="19361" y="3193"/>
                    <a:pt x="10142" y="1"/>
                    <a:pt x="8206" y="1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2361516">
              <a:off x="1906814" y="1116052"/>
              <a:ext cx="65843" cy="66321"/>
            </a:xfrm>
            <a:custGeom>
              <a:avLst/>
              <a:gdLst/>
              <a:ahLst/>
              <a:cxnLst/>
              <a:rect l="l" t="t" r="r" b="b"/>
              <a:pathLst>
                <a:path w="1656" h="1668" extrusionOk="0">
                  <a:moveTo>
                    <a:pt x="822" y="1"/>
                  </a:moveTo>
                  <a:cubicBezTo>
                    <a:pt x="370" y="1"/>
                    <a:pt x="1" y="382"/>
                    <a:pt x="1" y="834"/>
                  </a:cubicBezTo>
                  <a:cubicBezTo>
                    <a:pt x="1" y="1299"/>
                    <a:pt x="370" y="1668"/>
                    <a:pt x="822" y="1668"/>
                  </a:cubicBezTo>
                  <a:cubicBezTo>
                    <a:pt x="1287" y="1668"/>
                    <a:pt x="1656" y="1299"/>
                    <a:pt x="1656" y="834"/>
                  </a:cubicBezTo>
                  <a:cubicBezTo>
                    <a:pt x="1656" y="382"/>
                    <a:pt x="1287" y="1"/>
                    <a:pt x="822" y="1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-2361516">
              <a:off x="1534264" y="1075884"/>
              <a:ext cx="331404" cy="186755"/>
            </a:xfrm>
            <a:custGeom>
              <a:avLst/>
              <a:gdLst/>
              <a:ahLst/>
              <a:cxnLst/>
              <a:rect l="l" t="t" r="r" b="b"/>
              <a:pathLst>
                <a:path w="8335" h="4697" extrusionOk="0">
                  <a:moveTo>
                    <a:pt x="729" y="0"/>
                  </a:moveTo>
                  <a:cubicBezTo>
                    <a:pt x="587" y="0"/>
                    <a:pt x="452" y="83"/>
                    <a:pt x="381" y="223"/>
                  </a:cubicBezTo>
                  <a:lnTo>
                    <a:pt x="84" y="866"/>
                  </a:lnTo>
                  <a:cubicBezTo>
                    <a:pt x="0" y="1057"/>
                    <a:pt x="84" y="1283"/>
                    <a:pt x="274" y="1366"/>
                  </a:cubicBezTo>
                  <a:lnTo>
                    <a:pt x="7442" y="4664"/>
                  </a:lnTo>
                  <a:cubicBezTo>
                    <a:pt x="7492" y="4686"/>
                    <a:pt x="7544" y="4696"/>
                    <a:pt x="7596" y="4696"/>
                  </a:cubicBezTo>
                  <a:cubicBezTo>
                    <a:pt x="7741" y="4696"/>
                    <a:pt x="7880" y="4614"/>
                    <a:pt x="7942" y="4474"/>
                  </a:cubicBezTo>
                  <a:lnTo>
                    <a:pt x="8239" y="3819"/>
                  </a:lnTo>
                  <a:cubicBezTo>
                    <a:pt x="8335" y="3628"/>
                    <a:pt x="8251" y="3402"/>
                    <a:pt x="8061" y="3319"/>
                  </a:cubicBezTo>
                  <a:lnTo>
                    <a:pt x="881" y="33"/>
                  </a:lnTo>
                  <a:cubicBezTo>
                    <a:pt x="831" y="11"/>
                    <a:pt x="780" y="0"/>
                    <a:pt x="729" y="0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" name="Google Shape;16;p2"/>
          <p:cNvGrpSpPr/>
          <p:nvPr/>
        </p:nvGrpSpPr>
        <p:grpSpPr>
          <a:xfrm>
            <a:off x="-41061" y="2221029"/>
            <a:ext cx="732039" cy="701437"/>
            <a:chOff x="7039475" y="481968"/>
            <a:chExt cx="476805" cy="456783"/>
          </a:xfrm>
        </p:grpSpPr>
        <p:sp>
          <p:nvSpPr>
            <p:cNvPr id="17" name="Google Shape;17;p2"/>
            <p:cNvSpPr/>
            <p:nvPr/>
          </p:nvSpPr>
          <p:spPr>
            <a:xfrm>
              <a:off x="7090867" y="779324"/>
              <a:ext cx="159854" cy="159427"/>
            </a:xfrm>
            <a:custGeom>
              <a:avLst/>
              <a:gdLst/>
              <a:ahLst/>
              <a:cxnLst/>
              <a:rect l="l" t="t" r="r" b="b"/>
              <a:pathLst>
                <a:path w="4871" h="4858" extrusionOk="0">
                  <a:moveTo>
                    <a:pt x="2430" y="0"/>
                  </a:moveTo>
                  <a:cubicBezTo>
                    <a:pt x="1096" y="0"/>
                    <a:pt x="1" y="1083"/>
                    <a:pt x="1" y="2429"/>
                  </a:cubicBezTo>
                  <a:cubicBezTo>
                    <a:pt x="1" y="3774"/>
                    <a:pt x="1096" y="4858"/>
                    <a:pt x="2430" y="4858"/>
                  </a:cubicBezTo>
                  <a:cubicBezTo>
                    <a:pt x="3775" y="4858"/>
                    <a:pt x="4870" y="3774"/>
                    <a:pt x="4870" y="2429"/>
                  </a:cubicBezTo>
                  <a:cubicBezTo>
                    <a:pt x="4870" y="1083"/>
                    <a:pt x="3775" y="0"/>
                    <a:pt x="243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7306541" y="481968"/>
              <a:ext cx="153980" cy="154374"/>
            </a:xfrm>
            <a:custGeom>
              <a:avLst/>
              <a:gdLst/>
              <a:ahLst/>
              <a:cxnLst/>
              <a:rect l="l" t="t" r="r" b="b"/>
              <a:pathLst>
                <a:path w="4692" h="4704" extrusionOk="0">
                  <a:moveTo>
                    <a:pt x="2346" y="0"/>
                  </a:moveTo>
                  <a:cubicBezTo>
                    <a:pt x="1049" y="0"/>
                    <a:pt x="1" y="1060"/>
                    <a:pt x="1" y="2358"/>
                  </a:cubicBezTo>
                  <a:cubicBezTo>
                    <a:pt x="1" y="3656"/>
                    <a:pt x="1049" y="4703"/>
                    <a:pt x="2346" y="4703"/>
                  </a:cubicBezTo>
                  <a:cubicBezTo>
                    <a:pt x="3644" y="4703"/>
                    <a:pt x="4692" y="3656"/>
                    <a:pt x="4692" y="2358"/>
                  </a:cubicBezTo>
                  <a:cubicBezTo>
                    <a:pt x="4692" y="1060"/>
                    <a:pt x="3644" y="0"/>
                    <a:pt x="234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7039475" y="552394"/>
              <a:ext cx="476805" cy="303037"/>
            </a:xfrm>
            <a:custGeom>
              <a:avLst/>
              <a:gdLst/>
              <a:ahLst/>
              <a:cxnLst/>
              <a:rect l="l" t="t" r="r" b="b"/>
              <a:pathLst>
                <a:path w="14529" h="9234" extrusionOk="0">
                  <a:moveTo>
                    <a:pt x="2186" y="0"/>
                  </a:moveTo>
                  <a:cubicBezTo>
                    <a:pt x="796" y="0"/>
                    <a:pt x="1" y="1696"/>
                    <a:pt x="447" y="2403"/>
                  </a:cubicBezTo>
                  <a:cubicBezTo>
                    <a:pt x="1186" y="3557"/>
                    <a:pt x="9365" y="8034"/>
                    <a:pt x="10925" y="8951"/>
                  </a:cubicBezTo>
                  <a:cubicBezTo>
                    <a:pt x="11263" y="9147"/>
                    <a:pt x="11634" y="9233"/>
                    <a:pt x="11998" y="9233"/>
                  </a:cubicBezTo>
                  <a:cubicBezTo>
                    <a:pt x="13315" y="9233"/>
                    <a:pt x="14528" y="8100"/>
                    <a:pt x="13651" y="6915"/>
                  </a:cubicBezTo>
                  <a:cubicBezTo>
                    <a:pt x="12235" y="5010"/>
                    <a:pt x="4615" y="748"/>
                    <a:pt x="2829" y="117"/>
                  </a:cubicBezTo>
                  <a:cubicBezTo>
                    <a:pt x="2603" y="36"/>
                    <a:pt x="2388" y="0"/>
                    <a:pt x="218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7140486" y="805873"/>
              <a:ext cx="43024" cy="43024"/>
            </a:xfrm>
            <a:custGeom>
              <a:avLst/>
              <a:gdLst/>
              <a:ahLst/>
              <a:cxnLst/>
              <a:rect l="l" t="t" r="r" b="b"/>
              <a:pathLst>
                <a:path w="1311" h="1311" extrusionOk="0">
                  <a:moveTo>
                    <a:pt x="656" y="1"/>
                  </a:moveTo>
                  <a:cubicBezTo>
                    <a:pt x="298" y="1"/>
                    <a:pt x="1" y="298"/>
                    <a:pt x="1" y="655"/>
                  </a:cubicBezTo>
                  <a:cubicBezTo>
                    <a:pt x="1" y="1025"/>
                    <a:pt x="298" y="1310"/>
                    <a:pt x="656" y="1310"/>
                  </a:cubicBezTo>
                  <a:cubicBezTo>
                    <a:pt x="1025" y="1310"/>
                    <a:pt x="1310" y="1025"/>
                    <a:pt x="1310" y="655"/>
                  </a:cubicBezTo>
                  <a:cubicBezTo>
                    <a:pt x="1310" y="298"/>
                    <a:pt x="1025" y="1"/>
                    <a:pt x="65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7125653" y="595549"/>
              <a:ext cx="243440" cy="158705"/>
            </a:xfrm>
            <a:custGeom>
              <a:avLst/>
              <a:gdLst/>
              <a:ahLst/>
              <a:cxnLst/>
              <a:rect l="l" t="t" r="r" b="b"/>
              <a:pathLst>
                <a:path w="7418" h="4836" extrusionOk="0">
                  <a:moveTo>
                    <a:pt x="756" y="1"/>
                  </a:moveTo>
                  <a:cubicBezTo>
                    <a:pt x="594" y="1"/>
                    <a:pt x="438" y="86"/>
                    <a:pt x="357" y="230"/>
                  </a:cubicBezTo>
                  <a:lnTo>
                    <a:pt x="131" y="623"/>
                  </a:lnTo>
                  <a:cubicBezTo>
                    <a:pt x="0" y="838"/>
                    <a:pt x="84" y="1123"/>
                    <a:pt x="298" y="1254"/>
                  </a:cubicBezTo>
                  <a:lnTo>
                    <a:pt x="6442" y="4778"/>
                  </a:lnTo>
                  <a:cubicBezTo>
                    <a:pt x="6511" y="4817"/>
                    <a:pt x="6587" y="4835"/>
                    <a:pt x="6663" y="4835"/>
                  </a:cubicBezTo>
                  <a:cubicBezTo>
                    <a:pt x="6824" y="4835"/>
                    <a:pt x="6984" y="4753"/>
                    <a:pt x="7073" y="4600"/>
                  </a:cubicBezTo>
                  <a:lnTo>
                    <a:pt x="7287" y="4219"/>
                  </a:lnTo>
                  <a:cubicBezTo>
                    <a:pt x="7418" y="4005"/>
                    <a:pt x="7346" y="3719"/>
                    <a:pt x="7120" y="3588"/>
                  </a:cubicBezTo>
                  <a:lnTo>
                    <a:pt x="989" y="64"/>
                  </a:lnTo>
                  <a:cubicBezTo>
                    <a:pt x="915" y="21"/>
                    <a:pt x="835" y="1"/>
                    <a:pt x="75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 rot="-822915">
            <a:off x="1187007" y="550235"/>
            <a:ext cx="438181" cy="454907"/>
            <a:chOff x="614950" y="1682850"/>
            <a:chExt cx="438175" cy="454900"/>
          </a:xfrm>
        </p:grpSpPr>
        <p:sp>
          <p:nvSpPr>
            <p:cNvPr id="23" name="Google Shape;23;p2"/>
            <p:cNvSpPr/>
            <p:nvPr/>
          </p:nvSpPr>
          <p:spPr>
            <a:xfrm>
              <a:off x="614950" y="1682850"/>
              <a:ext cx="438175" cy="454900"/>
            </a:xfrm>
            <a:custGeom>
              <a:avLst/>
              <a:gdLst/>
              <a:ahLst/>
              <a:cxnLst/>
              <a:rect l="l" t="t" r="r" b="b"/>
              <a:pathLst>
                <a:path w="17527" h="18196" extrusionOk="0">
                  <a:moveTo>
                    <a:pt x="9682" y="1"/>
                  </a:moveTo>
                  <a:cubicBezTo>
                    <a:pt x="6586" y="1"/>
                    <a:pt x="1400" y="4345"/>
                    <a:pt x="762" y="5582"/>
                  </a:cubicBezTo>
                  <a:cubicBezTo>
                    <a:pt x="0" y="7082"/>
                    <a:pt x="2882" y="11261"/>
                    <a:pt x="4084" y="12249"/>
                  </a:cubicBezTo>
                  <a:cubicBezTo>
                    <a:pt x="4502" y="12589"/>
                    <a:pt x="4976" y="12766"/>
                    <a:pt x="5510" y="12766"/>
                  </a:cubicBezTo>
                  <a:cubicBezTo>
                    <a:pt x="6529" y="12766"/>
                    <a:pt x="7767" y="12124"/>
                    <a:pt x="9251" y="10749"/>
                  </a:cubicBezTo>
                  <a:cubicBezTo>
                    <a:pt x="9763" y="10272"/>
                    <a:pt x="10433" y="10032"/>
                    <a:pt x="11064" y="10032"/>
                  </a:cubicBezTo>
                  <a:cubicBezTo>
                    <a:pt x="11961" y="10032"/>
                    <a:pt x="12780" y="10516"/>
                    <a:pt x="12954" y="11487"/>
                  </a:cubicBezTo>
                  <a:cubicBezTo>
                    <a:pt x="13264" y="13142"/>
                    <a:pt x="12347" y="13737"/>
                    <a:pt x="10728" y="14095"/>
                  </a:cubicBezTo>
                  <a:cubicBezTo>
                    <a:pt x="9097" y="14452"/>
                    <a:pt x="7073" y="15333"/>
                    <a:pt x="7680" y="17178"/>
                  </a:cubicBezTo>
                  <a:cubicBezTo>
                    <a:pt x="7910" y="17887"/>
                    <a:pt x="8685" y="18196"/>
                    <a:pt x="9683" y="18196"/>
                  </a:cubicBezTo>
                  <a:cubicBezTo>
                    <a:pt x="11265" y="18196"/>
                    <a:pt x="13407" y="17420"/>
                    <a:pt x="14824" y="16238"/>
                  </a:cubicBezTo>
                  <a:cubicBezTo>
                    <a:pt x="17133" y="14321"/>
                    <a:pt x="17526" y="10761"/>
                    <a:pt x="16336" y="8630"/>
                  </a:cubicBezTo>
                  <a:cubicBezTo>
                    <a:pt x="15497" y="7137"/>
                    <a:pt x="13561" y="6088"/>
                    <a:pt x="11616" y="6088"/>
                  </a:cubicBezTo>
                  <a:cubicBezTo>
                    <a:pt x="10798" y="6088"/>
                    <a:pt x="9979" y="6273"/>
                    <a:pt x="9240" y="6689"/>
                  </a:cubicBezTo>
                  <a:cubicBezTo>
                    <a:pt x="6739" y="8082"/>
                    <a:pt x="6025" y="8749"/>
                    <a:pt x="6025" y="8749"/>
                  </a:cubicBezTo>
                  <a:cubicBezTo>
                    <a:pt x="6025" y="8749"/>
                    <a:pt x="5894" y="7641"/>
                    <a:pt x="5346" y="7129"/>
                  </a:cubicBezTo>
                  <a:cubicBezTo>
                    <a:pt x="5346" y="7129"/>
                    <a:pt x="13621" y="3331"/>
                    <a:pt x="11311" y="664"/>
                  </a:cubicBezTo>
                  <a:cubicBezTo>
                    <a:pt x="10906" y="198"/>
                    <a:pt x="10341" y="1"/>
                    <a:pt x="96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686375" y="1706975"/>
              <a:ext cx="183400" cy="114275"/>
            </a:xfrm>
            <a:custGeom>
              <a:avLst/>
              <a:gdLst/>
              <a:ahLst/>
              <a:cxnLst/>
              <a:rect l="l" t="t" r="r" b="b"/>
              <a:pathLst>
                <a:path w="7336" h="4571" extrusionOk="0">
                  <a:moveTo>
                    <a:pt x="6697" y="0"/>
                  </a:moveTo>
                  <a:cubicBezTo>
                    <a:pt x="5771" y="0"/>
                    <a:pt x="3285" y="1082"/>
                    <a:pt x="1775" y="2319"/>
                  </a:cubicBezTo>
                  <a:cubicBezTo>
                    <a:pt x="1" y="3759"/>
                    <a:pt x="84" y="4307"/>
                    <a:pt x="322" y="4545"/>
                  </a:cubicBezTo>
                  <a:cubicBezTo>
                    <a:pt x="339" y="4562"/>
                    <a:pt x="366" y="4570"/>
                    <a:pt x="401" y="4570"/>
                  </a:cubicBezTo>
                  <a:cubicBezTo>
                    <a:pt x="862" y="4570"/>
                    <a:pt x="2810" y="3198"/>
                    <a:pt x="4204" y="2402"/>
                  </a:cubicBezTo>
                  <a:cubicBezTo>
                    <a:pt x="5704" y="1545"/>
                    <a:pt x="7335" y="497"/>
                    <a:pt x="7026" y="104"/>
                  </a:cubicBezTo>
                  <a:cubicBezTo>
                    <a:pt x="6972" y="33"/>
                    <a:pt x="6858" y="0"/>
                    <a:pt x="66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56325" y="1827450"/>
              <a:ext cx="22050" cy="22050"/>
            </a:xfrm>
            <a:custGeom>
              <a:avLst/>
              <a:gdLst/>
              <a:ahLst/>
              <a:cxnLst/>
              <a:rect l="l" t="t" r="r" b="b"/>
              <a:pathLst>
                <a:path w="882" h="882" extrusionOk="0">
                  <a:moveTo>
                    <a:pt x="441" y="0"/>
                  </a:moveTo>
                  <a:cubicBezTo>
                    <a:pt x="203" y="0"/>
                    <a:pt x="0" y="202"/>
                    <a:pt x="0" y="441"/>
                  </a:cubicBezTo>
                  <a:cubicBezTo>
                    <a:pt x="0" y="679"/>
                    <a:pt x="203" y="881"/>
                    <a:pt x="441" y="881"/>
                  </a:cubicBezTo>
                  <a:cubicBezTo>
                    <a:pt x="691" y="881"/>
                    <a:pt x="881" y="679"/>
                    <a:pt x="881" y="441"/>
                  </a:cubicBezTo>
                  <a:cubicBezTo>
                    <a:pt x="881" y="202"/>
                    <a:pt x="691" y="0"/>
                    <a:pt x="441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 rot="546724">
            <a:off x="219112" y="196368"/>
            <a:ext cx="656845" cy="687258"/>
            <a:chOff x="1761950" y="1669000"/>
            <a:chExt cx="482700" cy="529100"/>
          </a:xfrm>
        </p:grpSpPr>
        <p:sp>
          <p:nvSpPr>
            <p:cNvPr id="27" name="Google Shape;27;p2"/>
            <p:cNvSpPr/>
            <p:nvPr/>
          </p:nvSpPr>
          <p:spPr>
            <a:xfrm>
              <a:off x="1761950" y="1669000"/>
              <a:ext cx="482700" cy="529100"/>
            </a:xfrm>
            <a:custGeom>
              <a:avLst/>
              <a:gdLst/>
              <a:ahLst/>
              <a:cxnLst/>
              <a:rect l="l" t="t" r="r" b="b"/>
              <a:pathLst>
                <a:path w="19308" h="21164" extrusionOk="0">
                  <a:moveTo>
                    <a:pt x="8652" y="3590"/>
                  </a:moveTo>
                  <a:cubicBezTo>
                    <a:pt x="9200" y="3590"/>
                    <a:pt x="9762" y="3731"/>
                    <a:pt x="10282" y="4028"/>
                  </a:cubicBezTo>
                  <a:cubicBezTo>
                    <a:pt x="11794" y="4897"/>
                    <a:pt x="12366" y="6767"/>
                    <a:pt x="11532" y="8207"/>
                  </a:cubicBezTo>
                  <a:cubicBezTo>
                    <a:pt x="10983" y="9165"/>
                    <a:pt x="9973" y="9693"/>
                    <a:pt x="8916" y="9693"/>
                  </a:cubicBezTo>
                  <a:cubicBezTo>
                    <a:pt x="8369" y="9693"/>
                    <a:pt x="7809" y="9551"/>
                    <a:pt x="7294" y="9255"/>
                  </a:cubicBezTo>
                  <a:cubicBezTo>
                    <a:pt x="5770" y="8386"/>
                    <a:pt x="5210" y="6517"/>
                    <a:pt x="6043" y="5064"/>
                  </a:cubicBezTo>
                  <a:cubicBezTo>
                    <a:pt x="6592" y="4115"/>
                    <a:pt x="7595" y="3590"/>
                    <a:pt x="8652" y="3590"/>
                  </a:cubicBezTo>
                  <a:close/>
                  <a:moveTo>
                    <a:pt x="8921" y="0"/>
                  </a:moveTo>
                  <a:cubicBezTo>
                    <a:pt x="3425" y="0"/>
                    <a:pt x="1" y="7231"/>
                    <a:pt x="3460" y="11124"/>
                  </a:cubicBezTo>
                  <a:cubicBezTo>
                    <a:pt x="4980" y="12835"/>
                    <a:pt x="6651" y="13348"/>
                    <a:pt x="8108" y="13348"/>
                  </a:cubicBezTo>
                  <a:cubicBezTo>
                    <a:pt x="10292" y="13348"/>
                    <a:pt x="11996" y="12196"/>
                    <a:pt x="11997" y="12196"/>
                  </a:cubicBezTo>
                  <a:lnTo>
                    <a:pt x="11997" y="12196"/>
                  </a:lnTo>
                  <a:cubicBezTo>
                    <a:pt x="11997" y="12196"/>
                    <a:pt x="10818" y="15958"/>
                    <a:pt x="7520" y="16423"/>
                  </a:cubicBezTo>
                  <a:cubicBezTo>
                    <a:pt x="4210" y="16899"/>
                    <a:pt x="1912" y="17518"/>
                    <a:pt x="2305" y="19173"/>
                  </a:cubicBezTo>
                  <a:cubicBezTo>
                    <a:pt x="2626" y="20508"/>
                    <a:pt x="3836" y="21163"/>
                    <a:pt x="5444" y="21163"/>
                  </a:cubicBezTo>
                  <a:cubicBezTo>
                    <a:pt x="8423" y="21163"/>
                    <a:pt x="12767" y="18912"/>
                    <a:pt x="15342" y="14565"/>
                  </a:cubicBezTo>
                  <a:cubicBezTo>
                    <a:pt x="19307" y="7874"/>
                    <a:pt x="17033" y="1873"/>
                    <a:pt x="10592" y="218"/>
                  </a:cubicBezTo>
                  <a:cubicBezTo>
                    <a:pt x="10018" y="69"/>
                    <a:pt x="9460" y="0"/>
                    <a:pt x="89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2046075" y="2061100"/>
              <a:ext cx="36350" cy="36050"/>
            </a:xfrm>
            <a:custGeom>
              <a:avLst/>
              <a:gdLst/>
              <a:ahLst/>
              <a:cxnLst/>
              <a:rect l="l" t="t" r="r" b="b"/>
              <a:pathLst>
                <a:path w="1454" h="1442" extrusionOk="0">
                  <a:moveTo>
                    <a:pt x="727" y="0"/>
                  </a:moveTo>
                  <a:cubicBezTo>
                    <a:pt x="322" y="0"/>
                    <a:pt x="1" y="322"/>
                    <a:pt x="1" y="727"/>
                  </a:cubicBezTo>
                  <a:cubicBezTo>
                    <a:pt x="1" y="1120"/>
                    <a:pt x="322" y="1441"/>
                    <a:pt x="727" y="1441"/>
                  </a:cubicBezTo>
                  <a:cubicBezTo>
                    <a:pt x="1132" y="1441"/>
                    <a:pt x="1453" y="1120"/>
                    <a:pt x="1453" y="727"/>
                  </a:cubicBezTo>
                  <a:cubicBezTo>
                    <a:pt x="1453" y="322"/>
                    <a:pt x="1132" y="0"/>
                    <a:pt x="72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1866425" y="2108000"/>
              <a:ext cx="179675" cy="64750"/>
            </a:xfrm>
            <a:custGeom>
              <a:avLst/>
              <a:gdLst/>
              <a:ahLst/>
              <a:cxnLst/>
              <a:rect l="l" t="t" r="r" b="b"/>
              <a:pathLst>
                <a:path w="7187" h="2590" extrusionOk="0">
                  <a:moveTo>
                    <a:pt x="6473" y="0"/>
                  </a:moveTo>
                  <a:cubicBezTo>
                    <a:pt x="5731" y="0"/>
                    <a:pt x="4264" y="1127"/>
                    <a:pt x="2950" y="1127"/>
                  </a:cubicBezTo>
                  <a:cubicBezTo>
                    <a:pt x="2917" y="1127"/>
                    <a:pt x="2885" y="1126"/>
                    <a:pt x="2853" y="1125"/>
                  </a:cubicBezTo>
                  <a:cubicBezTo>
                    <a:pt x="2772" y="1122"/>
                    <a:pt x="2693" y="1120"/>
                    <a:pt x="2615" y="1120"/>
                  </a:cubicBezTo>
                  <a:cubicBezTo>
                    <a:pt x="1103" y="1120"/>
                    <a:pt x="0" y="1654"/>
                    <a:pt x="555" y="2220"/>
                  </a:cubicBezTo>
                  <a:cubicBezTo>
                    <a:pt x="816" y="2482"/>
                    <a:pt x="1430" y="2589"/>
                    <a:pt x="2132" y="2589"/>
                  </a:cubicBezTo>
                  <a:cubicBezTo>
                    <a:pt x="3028" y="2589"/>
                    <a:pt x="4069" y="2414"/>
                    <a:pt x="4710" y="2161"/>
                  </a:cubicBezTo>
                  <a:cubicBezTo>
                    <a:pt x="5853" y="1708"/>
                    <a:pt x="7187" y="756"/>
                    <a:pt x="6853" y="196"/>
                  </a:cubicBezTo>
                  <a:cubicBezTo>
                    <a:pt x="6770" y="57"/>
                    <a:pt x="6640" y="0"/>
                    <a:pt x="647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 rot="848546">
            <a:off x="1619898" y="3992037"/>
            <a:ext cx="669524" cy="727617"/>
            <a:chOff x="1761950" y="1669000"/>
            <a:chExt cx="482700" cy="529100"/>
          </a:xfrm>
        </p:grpSpPr>
        <p:sp>
          <p:nvSpPr>
            <p:cNvPr id="31" name="Google Shape;31;p2"/>
            <p:cNvSpPr/>
            <p:nvPr/>
          </p:nvSpPr>
          <p:spPr>
            <a:xfrm>
              <a:off x="1761950" y="1669000"/>
              <a:ext cx="482700" cy="529100"/>
            </a:xfrm>
            <a:custGeom>
              <a:avLst/>
              <a:gdLst/>
              <a:ahLst/>
              <a:cxnLst/>
              <a:rect l="l" t="t" r="r" b="b"/>
              <a:pathLst>
                <a:path w="19308" h="21164" extrusionOk="0">
                  <a:moveTo>
                    <a:pt x="8652" y="3590"/>
                  </a:moveTo>
                  <a:cubicBezTo>
                    <a:pt x="9200" y="3590"/>
                    <a:pt x="9762" y="3731"/>
                    <a:pt x="10282" y="4028"/>
                  </a:cubicBezTo>
                  <a:cubicBezTo>
                    <a:pt x="11794" y="4897"/>
                    <a:pt x="12366" y="6767"/>
                    <a:pt x="11532" y="8207"/>
                  </a:cubicBezTo>
                  <a:cubicBezTo>
                    <a:pt x="10983" y="9165"/>
                    <a:pt x="9973" y="9693"/>
                    <a:pt x="8916" y="9693"/>
                  </a:cubicBezTo>
                  <a:cubicBezTo>
                    <a:pt x="8369" y="9693"/>
                    <a:pt x="7809" y="9551"/>
                    <a:pt x="7294" y="9255"/>
                  </a:cubicBezTo>
                  <a:cubicBezTo>
                    <a:pt x="5770" y="8386"/>
                    <a:pt x="5210" y="6517"/>
                    <a:pt x="6043" y="5064"/>
                  </a:cubicBezTo>
                  <a:cubicBezTo>
                    <a:pt x="6592" y="4115"/>
                    <a:pt x="7595" y="3590"/>
                    <a:pt x="8652" y="3590"/>
                  </a:cubicBezTo>
                  <a:close/>
                  <a:moveTo>
                    <a:pt x="8921" y="0"/>
                  </a:moveTo>
                  <a:cubicBezTo>
                    <a:pt x="3425" y="0"/>
                    <a:pt x="1" y="7231"/>
                    <a:pt x="3460" y="11124"/>
                  </a:cubicBezTo>
                  <a:cubicBezTo>
                    <a:pt x="4980" y="12835"/>
                    <a:pt x="6651" y="13348"/>
                    <a:pt x="8108" y="13348"/>
                  </a:cubicBezTo>
                  <a:cubicBezTo>
                    <a:pt x="10292" y="13348"/>
                    <a:pt x="11996" y="12196"/>
                    <a:pt x="11997" y="12196"/>
                  </a:cubicBezTo>
                  <a:lnTo>
                    <a:pt x="11997" y="12196"/>
                  </a:lnTo>
                  <a:cubicBezTo>
                    <a:pt x="11997" y="12196"/>
                    <a:pt x="10818" y="15958"/>
                    <a:pt x="7520" y="16423"/>
                  </a:cubicBezTo>
                  <a:cubicBezTo>
                    <a:pt x="4210" y="16899"/>
                    <a:pt x="1912" y="17518"/>
                    <a:pt x="2305" y="19173"/>
                  </a:cubicBezTo>
                  <a:cubicBezTo>
                    <a:pt x="2626" y="20508"/>
                    <a:pt x="3836" y="21163"/>
                    <a:pt x="5444" y="21163"/>
                  </a:cubicBezTo>
                  <a:cubicBezTo>
                    <a:pt x="8423" y="21163"/>
                    <a:pt x="12767" y="18912"/>
                    <a:pt x="15342" y="14565"/>
                  </a:cubicBezTo>
                  <a:cubicBezTo>
                    <a:pt x="19307" y="7874"/>
                    <a:pt x="17033" y="1873"/>
                    <a:pt x="10592" y="218"/>
                  </a:cubicBezTo>
                  <a:cubicBezTo>
                    <a:pt x="10018" y="69"/>
                    <a:pt x="9460" y="0"/>
                    <a:pt x="89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2046075" y="2061100"/>
              <a:ext cx="36350" cy="36050"/>
            </a:xfrm>
            <a:custGeom>
              <a:avLst/>
              <a:gdLst/>
              <a:ahLst/>
              <a:cxnLst/>
              <a:rect l="l" t="t" r="r" b="b"/>
              <a:pathLst>
                <a:path w="1454" h="1442" extrusionOk="0">
                  <a:moveTo>
                    <a:pt x="727" y="0"/>
                  </a:moveTo>
                  <a:cubicBezTo>
                    <a:pt x="322" y="0"/>
                    <a:pt x="1" y="322"/>
                    <a:pt x="1" y="727"/>
                  </a:cubicBezTo>
                  <a:cubicBezTo>
                    <a:pt x="1" y="1120"/>
                    <a:pt x="322" y="1441"/>
                    <a:pt x="727" y="1441"/>
                  </a:cubicBezTo>
                  <a:cubicBezTo>
                    <a:pt x="1132" y="1441"/>
                    <a:pt x="1453" y="1120"/>
                    <a:pt x="1453" y="727"/>
                  </a:cubicBezTo>
                  <a:cubicBezTo>
                    <a:pt x="1453" y="322"/>
                    <a:pt x="1132" y="0"/>
                    <a:pt x="7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1866425" y="2108000"/>
              <a:ext cx="179675" cy="64750"/>
            </a:xfrm>
            <a:custGeom>
              <a:avLst/>
              <a:gdLst/>
              <a:ahLst/>
              <a:cxnLst/>
              <a:rect l="l" t="t" r="r" b="b"/>
              <a:pathLst>
                <a:path w="7187" h="2590" extrusionOk="0">
                  <a:moveTo>
                    <a:pt x="6473" y="0"/>
                  </a:moveTo>
                  <a:cubicBezTo>
                    <a:pt x="5731" y="0"/>
                    <a:pt x="4264" y="1127"/>
                    <a:pt x="2950" y="1127"/>
                  </a:cubicBezTo>
                  <a:cubicBezTo>
                    <a:pt x="2917" y="1127"/>
                    <a:pt x="2885" y="1126"/>
                    <a:pt x="2853" y="1125"/>
                  </a:cubicBezTo>
                  <a:cubicBezTo>
                    <a:pt x="2772" y="1122"/>
                    <a:pt x="2693" y="1120"/>
                    <a:pt x="2615" y="1120"/>
                  </a:cubicBezTo>
                  <a:cubicBezTo>
                    <a:pt x="1103" y="1120"/>
                    <a:pt x="0" y="1654"/>
                    <a:pt x="555" y="2220"/>
                  </a:cubicBezTo>
                  <a:cubicBezTo>
                    <a:pt x="816" y="2482"/>
                    <a:pt x="1430" y="2589"/>
                    <a:pt x="2132" y="2589"/>
                  </a:cubicBezTo>
                  <a:cubicBezTo>
                    <a:pt x="3028" y="2589"/>
                    <a:pt x="4069" y="2414"/>
                    <a:pt x="4710" y="2161"/>
                  </a:cubicBezTo>
                  <a:cubicBezTo>
                    <a:pt x="5853" y="1708"/>
                    <a:pt x="7187" y="756"/>
                    <a:pt x="6853" y="196"/>
                  </a:cubicBezTo>
                  <a:cubicBezTo>
                    <a:pt x="6770" y="57"/>
                    <a:pt x="6640" y="0"/>
                    <a:pt x="64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" name="Google Shape;34;p2"/>
          <p:cNvGrpSpPr/>
          <p:nvPr/>
        </p:nvGrpSpPr>
        <p:grpSpPr>
          <a:xfrm rot="-822750">
            <a:off x="515907" y="4403414"/>
            <a:ext cx="408183" cy="349991"/>
            <a:chOff x="2321700" y="1787550"/>
            <a:chExt cx="450675" cy="386425"/>
          </a:xfrm>
        </p:grpSpPr>
        <p:sp>
          <p:nvSpPr>
            <p:cNvPr id="35" name="Google Shape;35;p2"/>
            <p:cNvSpPr/>
            <p:nvPr/>
          </p:nvSpPr>
          <p:spPr>
            <a:xfrm>
              <a:off x="2321700" y="1787550"/>
              <a:ext cx="450675" cy="386425"/>
            </a:xfrm>
            <a:custGeom>
              <a:avLst/>
              <a:gdLst/>
              <a:ahLst/>
              <a:cxnLst/>
              <a:rect l="l" t="t" r="r" b="b"/>
              <a:pathLst>
                <a:path w="18027" h="15457" extrusionOk="0">
                  <a:moveTo>
                    <a:pt x="6484" y="0"/>
                  </a:moveTo>
                  <a:cubicBezTo>
                    <a:pt x="6270" y="0"/>
                    <a:pt x="6046" y="42"/>
                    <a:pt x="5811" y="132"/>
                  </a:cubicBezTo>
                  <a:cubicBezTo>
                    <a:pt x="3465" y="1025"/>
                    <a:pt x="6502" y="6990"/>
                    <a:pt x="6406" y="7216"/>
                  </a:cubicBezTo>
                  <a:cubicBezTo>
                    <a:pt x="6299" y="7442"/>
                    <a:pt x="1" y="8906"/>
                    <a:pt x="1191" y="11514"/>
                  </a:cubicBezTo>
                  <a:cubicBezTo>
                    <a:pt x="1500" y="12194"/>
                    <a:pt x="2065" y="12444"/>
                    <a:pt x="2736" y="12444"/>
                  </a:cubicBezTo>
                  <a:cubicBezTo>
                    <a:pt x="4599" y="12444"/>
                    <a:pt x="7287" y="10521"/>
                    <a:pt x="7644" y="10521"/>
                  </a:cubicBezTo>
                  <a:cubicBezTo>
                    <a:pt x="7654" y="10521"/>
                    <a:pt x="7662" y="10523"/>
                    <a:pt x="7668" y="10526"/>
                  </a:cubicBezTo>
                  <a:cubicBezTo>
                    <a:pt x="7946" y="10654"/>
                    <a:pt x="9383" y="15457"/>
                    <a:pt x="11790" y="15457"/>
                  </a:cubicBezTo>
                  <a:cubicBezTo>
                    <a:pt x="12066" y="15457"/>
                    <a:pt x="12355" y="15393"/>
                    <a:pt x="12657" y="15252"/>
                  </a:cubicBezTo>
                  <a:cubicBezTo>
                    <a:pt x="15586" y="13871"/>
                    <a:pt x="11550" y="9014"/>
                    <a:pt x="11633" y="8775"/>
                  </a:cubicBezTo>
                  <a:cubicBezTo>
                    <a:pt x="11717" y="8549"/>
                    <a:pt x="18027" y="6620"/>
                    <a:pt x="16812" y="4358"/>
                  </a:cubicBezTo>
                  <a:cubicBezTo>
                    <a:pt x="16512" y="3790"/>
                    <a:pt x="15959" y="3579"/>
                    <a:pt x="15293" y="3579"/>
                  </a:cubicBezTo>
                  <a:cubicBezTo>
                    <a:pt x="13348" y="3579"/>
                    <a:pt x="10443" y="5387"/>
                    <a:pt x="10096" y="5387"/>
                  </a:cubicBezTo>
                  <a:cubicBezTo>
                    <a:pt x="10087" y="5387"/>
                    <a:pt x="10079" y="5385"/>
                    <a:pt x="10073" y="5382"/>
                  </a:cubicBezTo>
                  <a:cubicBezTo>
                    <a:pt x="9920" y="5284"/>
                    <a:pt x="8893" y="0"/>
                    <a:pt x="648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2526500" y="1936425"/>
              <a:ext cx="34550" cy="29700"/>
            </a:xfrm>
            <a:custGeom>
              <a:avLst/>
              <a:gdLst/>
              <a:ahLst/>
              <a:cxnLst/>
              <a:rect l="l" t="t" r="r" b="b"/>
              <a:pathLst>
                <a:path w="1382" h="1188" extrusionOk="0">
                  <a:moveTo>
                    <a:pt x="707" y="1"/>
                  </a:moveTo>
                  <a:cubicBezTo>
                    <a:pt x="639" y="1"/>
                    <a:pt x="569" y="11"/>
                    <a:pt x="500" y="34"/>
                  </a:cubicBezTo>
                  <a:cubicBezTo>
                    <a:pt x="179" y="153"/>
                    <a:pt x="0" y="487"/>
                    <a:pt x="107" y="796"/>
                  </a:cubicBezTo>
                  <a:cubicBezTo>
                    <a:pt x="192" y="1040"/>
                    <a:pt x="423" y="1187"/>
                    <a:pt x="674" y="1187"/>
                  </a:cubicBezTo>
                  <a:cubicBezTo>
                    <a:pt x="743" y="1187"/>
                    <a:pt x="813" y="1177"/>
                    <a:pt x="881" y="1154"/>
                  </a:cubicBezTo>
                  <a:cubicBezTo>
                    <a:pt x="1203" y="1035"/>
                    <a:pt x="1381" y="701"/>
                    <a:pt x="1274" y="392"/>
                  </a:cubicBezTo>
                  <a:cubicBezTo>
                    <a:pt x="1190" y="148"/>
                    <a:pt x="959" y="1"/>
                    <a:pt x="707" y="1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2485125" y="1819000"/>
              <a:ext cx="57775" cy="104050"/>
            </a:xfrm>
            <a:custGeom>
              <a:avLst/>
              <a:gdLst/>
              <a:ahLst/>
              <a:cxnLst/>
              <a:rect l="l" t="t" r="r" b="b"/>
              <a:pathLst>
                <a:path w="2311" h="4162" extrusionOk="0">
                  <a:moveTo>
                    <a:pt x="591" y="0"/>
                  </a:moveTo>
                  <a:cubicBezTo>
                    <a:pt x="556" y="0"/>
                    <a:pt x="521" y="6"/>
                    <a:pt x="488" y="17"/>
                  </a:cubicBezTo>
                  <a:cubicBezTo>
                    <a:pt x="48" y="159"/>
                    <a:pt x="0" y="1195"/>
                    <a:pt x="369" y="2338"/>
                  </a:cubicBezTo>
                  <a:cubicBezTo>
                    <a:pt x="712" y="3389"/>
                    <a:pt x="1291" y="4162"/>
                    <a:pt x="1725" y="4162"/>
                  </a:cubicBezTo>
                  <a:cubicBezTo>
                    <a:pt x="1758" y="4162"/>
                    <a:pt x="1791" y="4157"/>
                    <a:pt x="1822" y="4148"/>
                  </a:cubicBezTo>
                  <a:cubicBezTo>
                    <a:pt x="2251" y="4005"/>
                    <a:pt x="2310" y="2969"/>
                    <a:pt x="1941" y="1826"/>
                  </a:cubicBezTo>
                  <a:cubicBezTo>
                    <a:pt x="1600" y="771"/>
                    <a:pt x="1016" y="0"/>
                    <a:pt x="591" y="0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" name="Google Shape;38;p2"/>
          <p:cNvGrpSpPr/>
          <p:nvPr/>
        </p:nvGrpSpPr>
        <p:grpSpPr>
          <a:xfrm rot="-822915">
            <a:off x="486898" y="3016329"/>
            <a:ext cx="1016239" cy="1014109"/>
            <a:chOff x="345025" y="221948"/>
            <a:chExt cx="1016224" cy="1014094"/>
          </a:xfrm>
        </p:grpSpPr>
        <p:sp>
          <p:nvSpPr>
            <p:cNvPr id="39" name="Google Shape;39;p2"/>
            <p:cNvSpPr/>
            <p:nvPr/>
          </p:nvSpPr>
          <p:spPr>
            <a:xfrm rot="3022827">
              <a:off x="496652" y="364477"/>
              <a:ext cx="712970" cy="729036"/>
            </a:xfrm>
            <a:custGeom>
              <a:avLst/>
              <a:gdLst/>
              <a:ahLst/>
              <a:cxnLst/>
              <a:rect l="l" t="t" r="r" b="b"/>
              <a:pathLst>
                <a:path w="16287" h="16654" extrusionOk="0">
                  <a:moveTo>
                    <a:pt x="6602" y="1"/>
                  </a:moveTo>
                  <a:cubicBezTo>
                    <a:pt x="4440" y="1"/>
                    <a:pt x="2474" y="1200"/>
                    <a:pt x="1536" y="2842"/>
                  </a:cubicBezTo>
                  <a:cubicBezTo>
                    <a:pt x="0" y="5533"/>
                    <a:pt x="310" y="8021"/>
                    <a:pt x="1917" y="8473"/>
                  </a:cubicBezTo>
                  <a:cubicBezTo>
                    <a:pt x="2144" y="8536"/>
                    <a:pt x="2350" y="8566"/>
                    <a:pt x="2539" y="8566"/>
                  </a:cubicBezTo>
                  <a:cubicBezTo>
                    <a:pt x="4027" y="8566"/>
                    <a:pt x="4420" y="6743"/>
                    <a:pt x="4906" y="5211"/>
                  </a:cubicBezTo>
                  <a:cubicBezTo>
                    <a:pt x="5274" y="4041"/>
                    <a:pt x="5978" y="3410"/>
                    <a:pt x="6827" y="3410"/>
                  </a:cubicBezTo>
                  <a:cubicBezTo>
                    <a:pt x="7239" y="3410"/>
                    <a:pt x="7685" y="3558"/>
                    <a:pt x="8144" y="3866"/>
                  </a:cubicBezTo>
                  <a:cubicBezTo>
                    <a:pt x="9549" y="4818"/>
                    <a:pt x="8168" y="8938"/>
                    <a:pt x="7013" y="11057"/>
                  </a:cubicBezTo>
                  <a:cubicBezTo>
                    <a:pt x="5858" y="13165"/>
                    <a:pt x="5037" y="16605"/>
                    <a:pt x="7894" y="16653"/>
                  </a:cubicBezTo>
                  <a:cubicBezTo>
                    <a:pt x="7908" y="16653"/>
                    <a:pt x="7922" y="16653"/>
                    <a:pt x="7936" y="16653"/>
                  </a:cubicBezTo>
                  <a:cubicBezTo>
                    <a:pt x="10817" y="16653"/>
                    <a:pt x="16286" y="11800"/>
                    <a:pt x="15883" y="10378"/>
                  </a:cubicBezTo>
                  <a:cubicBezTo>
                    <a:pt x="15623" y="9451"/>
                    <a:pt x="14750" y="9032"/>
                    <a:pt x="13847" y="9032"/>
                  </a:cubicBezTo>
                  <a:cubicBezTo>
                    <a:pt x="13348" y="9032"/>
                    <a:pt x="12839" y="9160"/>
                    <a:pt x="12419" y="9402"/>
                  </a:cubicBezTo>
                  <a:cubicBezTo>
                    <a:pt x="11668" y="9855"/>
                    <a:pt x="11014" y="10438"/>
                    <a:pt x="10490" y="11140"/>
                  </a:cubicBezTo>
                  <a:cubicBezTo>
                    <a:pt x="10490" y="11140"/>
                    <a:pt x="14157" y="4675"/>
                    <a:pt x="10764" y="1663"/>
                  </a:cubicBezTo>
                  <a:cubicBezTo>
                    <a:pt x="9441" y="489"/>
                    <a:pt x="7982" y="1"/>
                    <a:pt x="66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 rot="3022827">
              <a:off x="774226" y="318054"/>
              <a:ext cx="184557" cy="226056"/>
            </a:xfrm>
            <a:custGeom>
              <a:avLst/>
              <a:gdLst/>
              <a:ahLst/>
              <a:cxnLst/>
              <a:rect l="l" t="t" r="r" b="b"/>
              <a:pathLst>
                <a:path w="4216" h="5164" extrusionOk="0">
                  <a:moveTo>
                    <a:pt x="3680" y="0"/>
                  </a:moveTo>
                  <a:cubicBezTo>
                    <a:pt x="3129" y="0"/>
                    <a:pt x="1983" y="685"/>
                    <a:pt x="1286" y="1779"/>
                  </a:cubicBezTo>
                  <a:cubicBezTo>
                    <a:pt x="429" y="3112"/>
                    <a:pt x="1" y="4887"/>
                    <a:pt x="715" y="5148"/>
                  </a:cubicBezTo>
                  <a:cubicBezTo>
                    <a:pt x="742" y="5159"/>
                    <a:pt x="768" y="5163"/>
                    <a:pt x="794" y="5163"/>
                  </a:cubicBezTo>
                  <a:cubicBezTo>
                    <a:pt x="1353" y="5163"/>
                    <a:pt x="1689" y="2929"/>
                    <a:pt x="2406" y="2053"/>
                  </a:cubicBezTo>
                  <a:cubicBezTo>
                    <a:pt x="3156" y="1124"/>
                    <a:pt x="4215" y="529"/>
                    <a:pt x="3953" y="112"/>
                  </a:cubicBezTo>
                  <a:cubicBezTo>
                    <a:pt x="3902" y="36"/>
                    <a:pt x="3807" y="0"/>
                    <a:pt x="368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3022827">
              <a:off x="1023192" y="438639"/>
              <a:ext cx="36027" cy="35983"/>
            </a:xfrm>
            <a:custGeom>
              <a:avLst/>
              <a:gdLst/>
              <a:ahLst/>
              <a:cxnLst/>
              <a:rect l="l" t="t" r="r" b="b"/>
              <a:pathLst>
                <a:path w="823" h="822" extrusionOk="0">
                  <a:moveTo>
                    <a:pt x="405" y="0"/>
                  </a:moveTo>
                  <a:cubicBezTo>
                    <a:pt x="179" y="0"/>
                    <a:pt x="1" y="191"/>
                    <a:pt x="1" y="417"/>
                  </a:cubicBezTo>
                  <a:cubicBezTo>
                    <a:pt x="1" y="643"/>
                    <a:pt x="179" y="822"/>
                    <a:pt x="405" y="822"/>
                  </a:cubicBezTo>
                  <a:cubicBezTo>
                    <a:pt x="632" y="822"/>
                    <a:pt x="822" y="643"/>
                    <a:pt x="822" y="417"/>
                  </a:cubicBezTo>
                  <a:cubicBezTo>
                    <a:pt x="822" y="191"/>
                    <a:pt x="632" y="0"/>
                    <a:pt x="4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" name="Google Shape;42;p2"/>
          <p:cNvSpPr/>
          <p:nvPr/>
        </p:nvSpPr>
        <p:spPr>
          <a:xfrm>
            <a:off x="1139325" y="25077"/>
            <a:ext cx="280152" cy="258246"/>
          </a:xfrm>
          <a:custGeom>
            <a:avLst/>
            <a:gdLst/>
            <a:ahLst/>
            <a:cxnLst/>
            <a:rect l="l" t="t" r="r" b="b"/>
            <a:pathLst>
              <a:path w="3403" h="3137" extrusionOk="0">
                <a:moveTo>
                  <a:pt x="1673" y="0"/>
                </a:moveTo>
                <a:cubicBezTo>
                  <a:pt x="1551" y="0"/>
                  <a:pt x="1429" y="84"/>
                  <a:pt x="1429" y="250"/>
                </a:cubicBezTo>
                <a:cubicBezTo>
                  <a:pt x="1382" y="631"/>
                  <a:pt x="1370" y="1012"/>
                  <a:pt x="1370" y="1405"/>
                </a:cubicBezTo>
                <a:cubicBezTo>
                  <a:pt x="1013" y="1429"/>
                  <a:pt x="655" y="1417"/>
                  <a:pt x="298" y="1453"/>
                </a:cubicBezTo>
                <a:cubicBezTo>
                  <a:pt x="48" y="1453"/>
                  <a:pt x="1" y="1798"/>
                  <a:pt x="239" y="1870"/>
                </a:cubicBezTo>
                <a:cubicBezTo>
                  <a:pt x="620" y="2013"/>
                  <a:pt x="1025" y="2084"/>
                  <a:pt x="1429" y="2096"/>
                </a:cubicBezTo>
                <a:cubicBezTo>
                  <a:pt x="1465" y="2417"/>
                  <a:pt x="1584" y="2715"/>
                  <a:pt x="1751" y="2989"/>
                </a:cubicBezTo>
                <a:cubicBezTo>
                  <a:pt x="1820" y="3090"/>
                  <a:pt x="1924" y="3136"/>
                  <a:pt x="2026" y="3136"/>
                </a:cubicBezTo>
                <a:cubicBezTo>
                  <a:pt x="2189" y="3136"/>
                  <a:pt x="2346" y="3020"/>
                  <a:pt x="2346" y="2822"/>
                </a:cubicBezTo>
                <a:cubicBezTo>
                  <a:pt x="2358" y="2560"/>
                  <a:pt x="2310" y="2298"/>
                  <a:pt x="2227" y="2036"/>
                </a:cubicBezTo>
                <a:cubicBezTo>
                  <a:pt x="2560" y="1989"/>
                  <a:pt x="2882" y="1882"/>
                  <a:pt x="3168" y="1703"/>
                </a:cubicBezTo>
                <a:cubicBezTo>
                  <a:pt x="3402" y="1550"/>
                  <a:pt x="3336" y="1143"/>
                  <a:pt x="3038" y="1143"/>
                </a:cubicBezTo>
                <a:cubicBezTo>
                  <a:pt x="3033" y="1143"/>
                  <a:pt x="3029" y="1143"/>
                  <a:pt x="3025" y="1143"/>
                </a:cubicBezTo>
                <a:cubicBezTo>
                  <a:pt x="2703" y="1167"/>
                  <a:pt x="2382" y="1227"/>
                  <a:pt x="2072" y="1310"/>
                </a:cubicBezTo>
                <a:cubicBezTo>
                  <a:pt x="2001" y="965"/>
                  <a:pt x="1953" y="608"/>
                  <a:pt x="1917" y="250"/>
                </a:cubicBezTo>
                <a:cubicBezTo>
                  <a:pt x="1917" y="84"/>
                  <a:pt x="1795" y="0"/>
                  <a:pt x="167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2"/>
          <p:cNvSpPr/>
          <p:nvPr/>
        </p:nvSpPr>
        <p:spPr>
          <a:xfrm rot="1938657">
            <a:off x="8146029" y="265411"/>
            <a:ext cx="259678" cy="245732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2"/>
          <p:cNvSpPr/>
          <p:nvPr/>
        </p:nvSpPr>
        <p:spPr>
          <a:xfrm rot="1938657">
            <a:off x="8364240" y="503658"/>
            <a:ext cx="244370" cy="156769"/>
          </a:xfrm>
          <a:custGeom>
            <a:avLst/>
            <a:gdLst/>
            <a:ahLst/>
            <a:cxnLst/>
            <a:rect l="l" t="t" r="r" b="b"/>
            <a:pathLst>
              <a:path w="3049" h="1956" extrusionOk="0">
                <a:moveTo>
                  <a:pt x="1465" y="0"/>
                </a:moveTo>
                <a:cubicBezTo>
                  <a:pt x="1250" y="143"/>
                  <a:pt x="1191" y="381"/>
                  <a:pt x="1203" y="667"/>
                </a:cubicBezTo>
                <a:cubicBezTo>
                  <a:pt x="893" y="691"/>
                  <a:pt x="584" y="715"/>
                  <a:pt x="274" y="727"/>
                </a:cubicBezTo>
                <a:cubicBezTo>
                  <a:pt x="72" y="727"/>
                  <a:pt x="0" y="1072"/>
                  <a:pt x="226" y="1096"/>
                </a:cubicBezTo>
                <a:cubicBezTo>
                  <a:pt x="572" y="1155"/>
                  <a:pt x="929" y="1179"/>
                  <a:pt x="1286" y="1179"/>
                </a:cubicBezTo>
                <a:cubicBezTo>
                  <a:pt x="1334" y="1381"/>
                  <a:pt x="1405" y="1572"/>
                  <a:pt x="1488" y="1751"/>
                </a:cubicBezTo>
                <a:cubicBezTo>
                  <a:pt x="1545" y="1893"/>
                  <a:pt x="1674" y="1956"/>
                  <a:pt x="1800" y="1956"/>
                </a:cubicBezTo>
                <a:cubicBezTo>
                  <a:pt x="1989" y="1956"/>
                  <a:pt x="2170" y="1813"/>
                  <a:pt x="2084" y="1584"/>
                </a:cubicBezTo>
                <a:cubicBezTo>
                  <a:pt x="2024" y="1441"/>
                  <a:pt x="1965" y="1286"/>
                  <a:pt x="1917" y="1143"/>
                </a:cubicBezTo>
                <a:cubicBezTo>
                  <a:pt x="2286" y="1096"/>
                  <a:pt x="2691" y="1048"/>
                  <a:pt x="2965" y="774"/>
                </a:cubicBezTo>
                <a:cubicBezTo>
                  <a:pt x="3048" y="691"/>
                  <a:pt x="3001" y="548"/>
                  <a:pt x="2893" y="512"/>
                </a:cubicBezTo>
                <a:cubicBezTo>
                  <a:pt x="2792" y="483"/>
                  <a:pt x="2690" y="471"/>
                  <a:pt x="2588" y="471"/>
                </a:cubicBezTo>
                <a:cubicBezTo>
                  <a:pt x="2317" y="471"/>
                  <a:pt x="2042" y="552"/>
                  <a:pt x="1774" y="596"/>
                </a:cubicBezTo>
                <a:cubicBezTo>
                  <a:pt x="1727" y="346"/>
                  <a:pt x="1715" y="155"/>
                  <a:pt x="147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" name="Google Shape;45;p2"/>
          <p:cNvGrpSpPr/>
          <p:nvPr/>
        </p:nvGrpSpPr>
        <p:grpSpPr>
          <a:xfrm rot="-1313014">
            <a:off x="2548815" y="4481240"/>
            <a:ext cx="417958" cy="427891"/>
            <a:chOff x="2797650" y="3803725"/>
            <a:chExt cx="787175" cy="819250"/>
          </a:xfrm>
        </p:grpSpPr>
        <p:sp>
          <p:nvSpPr>
            <p:cNvPr id="46" name="Google Shape;46;p2"/>
            <p:cNvSpPr/>
            <p:nvPr/>
          </p:nvSpPr>
          <p:spPr>
            <a:xfrm>
              <a:off x="2797650" y="3803725"/>
              <a:ext cx="787175" cy="819250"/>
            </a:xfrm>
            <a:custGeom>
              <a:avLst/>
              <a:gdLst/>
              <a:ahLst/>
              <a:cxnLst/>
              <a:rect l="l" t="t" r="r" b="b"/>
              <a:pathLst>
                <a:path w="31487" h="32770" extrusionOk="0">
                  <a:moveTo>
                    <a:pt x="19368" y="5206"/>
                  </a:moveTo>
                  <a:cubicBezTo>
                    <a:pt x="20885" y="5206"/>
                    <a:pt x="22337" y="6384"/>
                    <a:pt x="22337" y="8157"/>
                  </a:cubicBezTo>
                  <a:cubicBezTo>
                    <a:pt x="22337" y="9788"/>
                    <a:pt x="21015" y="11110"/>
                    <a:pt x="19384" y="11110"/>
                  </a:cubicBezTo>
                  <a:lnTo>
                    <a:pt x="19372" y="11110"/>
                  </a:lnTo>
                  <a:cubicBezTo>
                    <a:pt x="16741" y="11098"/>
                    <a:pt x="15443" y="7919"/>
                    <a:pt x="17301" y="6074"/>
                  </a:cubicBezTo>
                  <a:cubicBezTo>
                    <a:pt x="17904" y="5474"/>
                    <a:pt x="18644" y="5206"/>
                    <a:pt x="19368" y="5206"/>
                  </a:cubicBezTo>
                  <a:close/>
                  <a:moveTo>
                    <a:pt x="14622" y="16964"/>
                  </a:moveTo>
                  <a:cubicBezTo>
                    <a:pt x="15232" y="16964"/>
                    <a:pt x="15847" y="17082"/>
                    <a:pt x="16431" y="17325"/>
                  </a:cubicBezTo>
                  <a:cubicBezTo>
                    <a:pt x="18217" y="18063"/>
                    <a:pt x="19372" y="19802"/>
                    <a:pt x="19372" y="21730"/>
                  </a:cubicBezTo>
                  <a:cubicBezTo>
                    <a:pt x="19372" y="24362"/>
                    <a:pt x="17241" y="26493"/>
                    <a:pt x="14610" y="26493"/>
                  </a:cubicBezTo>
                  <a:cubicBezTo>
                    <a:pt x="12681" y="26493"/>
                    <a:pt x="10943" y="25326"/>
                    <a:pt x="10216" y="23552"/>
                  </a:cubicBezTo>
                  <a:cubicBezTo>
                    <a:pt x="9478" y="21766"/>
                    <a:pt x="9883" y="19718"/>
                    <a:pt x="11240" y="18361"/>
                  </a:cubicBezTo>
                  <a:cubicBezTo>
                    <a:pt x="12158" y="17451"/>
                    <a:pt x="13381" y="16964"/>
                    <a:pt x="14622" y="16964"/>
                  </a:cubicBezTo>
                  <a:close/>
                  <a:moveTo>
                    <a:pt x="19725" y="1"/>
                  </a:moveTo>
                  <a:cubicBezTo>
                    <a:pt x="19020" y="1"/>
                    <a:pt x="18278" y="84"/>
                    <a:pt x="17503" y="263"/>
                  </a:cubicBezTo>
                  <a:cubicBezTo>
                    <a:pt x="7323" y="2621"/>
                    <a:pt x="10812" y="12110"/>
                    <a:pt x="10812" y="12110"/>
                  </a:cubicBezTo>
                  <a:cubicBezTo>
                    <a:pt x="7811" y="12336"/>
                    <a:pt x="1" y="18694"/>
                    <a:pt x="4632" y="27291"/>
                  </a:cubicBezTo>
                  <a:cubicBezTo>
                    <a:pt x="6708" y="31143"/>
                    <a:pt x="10415" y="32769"/>
                    <a:pt x="14135" y="32769"/>
                  </a:cubicBezTo>
                  <a:cubicBezTo>
                    <a:pt x="18716" y="32769"/>
                    <a:pt x="23317" y="30304"/>
                    <a:pt x="24921" y="26493"/>
                  </a:cubicBezTo>
                  <a:cubicBezTo>
                    <a:pt x="27826" y="19587"/>
                    <a:pt x="23885" y="14884"/>
                    <a:pt x="23885" y="14884"/>
                  </a:cubicBezTo>
                  <a:cubicBezTo>
                    <a:pt x="31486" y="12321"/>
                    <a:pt x="28294" y="1"/>
                    <a:pt x="1972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3095025" y="3993950"/>
              <a:ext cx="52100" cy="52425"/>
            </a:xfrm>
            <a:custGeom>
              <a:avLst/>
              <a:gdLst/>
              <a:ahLst/>
              <a:cxnLst/>
              <a:rect l="l" t="t" r="r" b="b"/>
              <a:pathLst>
                <a:path w="2084" h="2097" extrusionOk="0">
                  <a:moveTo>
                    <a:pt x="1048" y="1"/>
                  </a:moveTo>
                  <a:cubicBezTo>
                    <a:pt x="465" y="1"/>
                    <a:pt x="0" y="465"/>
                    <a:pt x="0" y="1048"/>
                  </a:cubicBezTo>
                  <a:cubicBezTo>
                    <a:pt x="0" y="1620"/>
                    <a:pt x="465" y="2096"/>
                    <a:pt x="1048" y="2096"/>
                  </a:cubicBezTo>
                  <a:cubicBezTo>
                    <a:pt x="1619" y="2096"/>
                    <a:pt x="2084" y="1620"/>
                    <a:pt x="2084" y="1048"/>
                  </a:cubicBezTo>
                  <a:cubicBezTo>
                    <a:pt x="2084" y="465"/>
                    <a:pt x="1619" y="1"/>
                    <a:pt x="104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2908675" y="4172500"/>
              <a:ext cx="142325" cy="208700"/>
            </a:xfrm>
            <a:custGeom>
              <a:avLst/>
              <a:gdLst/>
              <a:ahLst/>
              <a:cxnLst/>
              <a:rect l="l" t="t" r="r" b="b"/>
              <a:pathLst>
                <a:path w="5693" h="8348" extrusionOk="0">
                  <a:moveTo>
                    <a:pt x="4297" y="1"/>
                  </a:moveTo>
                  <a:cubicBezTo>
                    <a:pt x="3111" y="1"/>
                    <a:pt x="1775" y="1987"/>
                    <a:pt x="1025" y="4170"/>
                  </a:cubicBezTo>
                  <a:cubicBezTo>
                    <a:pt x="239" y="6456"/>
                    <a:pt x="1" y="8110"/>
                    <a:pt x="882" y="8325"/>
                  </a:cubicBezTo>
                  <a:cubicBezTo>
                    <a:pt x="951" y="8340"/>
                    <a:pt x="1015" y="8348"/>
                    <a:pt x="1075" y="8348"/>
                  </a:cubicBezTo>
                  <a:cubicBezTo>
                    <a:pt x="2349" y="8348"/>
                    <a:pt x="1783" y="4988"/>
                    <a:pt x="2966" y="3658"/>
                  </a:cubicBezTo>
                  <a:cubicBezTo>
                    <a:pt x="4204" y="2265"/>
                    <a:pt x="5692" y="217"/>
                    <a:pt x="4466" y="14"/>
                  </a:cubicBezTo>
                  <a:cubicBezTo>
                    <a:pt x="4410" y="5"/>
                    <a:pt x="4354" y="1"/>
                    <a:pt x="429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3101875" y="3858125"/>
              <a:ext cx="155675" cy="104675"/>
            </a:xfrm>
            <a:custGeom>
              <a:avLst/>
              <a:gdLst/>
              <a:ahLst/>
              <a:cxnLst/>
              <a:rect l="l" t="t" r="r" b="b"/>
              <a:pathLst>
                <a:path w="6227" h="4187" extrusionOk="0">
                  <a:moveTo>
                    <a:pt x="5196" y="1"/>
                  </a:moveTo>
                  <a:cubicBezTo>
                    <a:pt x="4415" y="1"/>
                    <a:pt x="3142" y="589"/>
                    <a:pt x="2179" y="1362"/>
                  </a:cubicBezTo>
                  <a:cubicBezTo>
                    <a:pt x="845" y="2409"/>
                    <a:pt x="0" y="3838"/>
                    <a:pt x="714" y="4148"/>
                  </a:cubicBezTo>
                  <a:cubicBezTo>
                    <a:pt x="776" y="4174"/>
                    <a:pt x="835" y="4186"/>
                    <a:pt x="892" y="4186"/>
                  </a:cubicBezTo>
                  <a:cubicBezTo>
                    <a:pt x="1587" y="4186"/>
                    <a:pt x="2016" y="2368"/>
                    <a:pt x="3512" y="1862"/>
                  </a:cubicBezTo>
                  <a:cubicBezTo>
                    <a:pt x="5144" y="1326"/>
                    <a:pt x="6227" y="945"/>
                    <a:pt x="5822" y="266"/>
                  </a:cubicBezTo>
                  <a:cubicBezTo>
                    <a:pt x="5709" y="82"/>
                    <a:pt x="5487" y="1"/>
                    <a:pt x="519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Google Shape;50;p2"/>
          <p:cNvSpPr/>
          <p:nvPr/>
        </p:nvSpPr>
        <p:spPr>
          <a:xfrm rot="7925529">
            <a:off x="253009" y="3613320"/>
            <a:ext cx="259678" cy="245733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2"/>
          <p:cNvSpPr/>
          <p:nvPr/>
        </p:nvSpPr>
        <p:spPr>
          <a:xfrm rot="7925529">
            <a:off x="1351496" y="4748684"/>
            <a:ext cx="244370" cy="156769"/>
          </a:xfrm>
          <a:custGeom>
            <a:avLst/>
            <a:gdLst/>
            <a:ahLst/>
            <a:cxnLst/>
            <a:rect l="l" t="t" r="r" b="b"/>
            <a:pathLst>
              <a:path w="3049" h="1956" extrusionOk="0">
                <a:moveTo>
                  <a:pt x="1465" y="0"/>
                </a:moveTo>
                <a:cubicBezTo>
                  <a:pt x="1250" y="143"/>
                  <a:pt x="1191" y="381"/>
                  <a:pt x="1203" y="667"/>
                </a:cubicBezTo>
                <a:cubicBezTo>
                  <a:pt x="893" y="691"/>
                  <a:pt x="584" y="715"/>
                  <a:pt x="274" y="727"/>
                </a:cubicBezTo>
                <a:cubicBezTo>
                  <a:pt x="72" y="727"/>
                  <a:pt x="0" y="1072"/>
                  <a:pt x="226" y="1096"/>
                </a:cubicBezTo>
                <a:cubicBezTo>
                  <a:pt x="572" y="1155"/>
                  <a:pt x="929" y="1179"/>
                  <a:pt x="1286" y="1179"/>
                </a:cubicBezTo>
                <a:cubicBezTo>
                  <a:pt x="1334" y="1381"/>
                  <a:pt x="1405" y="1572"/>
                  <a:pt x="1488" y="1751"/>
                </a:cubicBezTo>
                <a:cubicBezTo>
                  <a:pt x="1545" y="1893"/>
                  <a:pt x="1674" y="1956"/>
                  <a:pt x="1800" y="1956"/>
                </a:cubicBezTo>
                <a:cubicBezTo>
                  <a:pt x="1989" y="1956"/>
                  <a:pt x="2170" y="1813"/>
                  <a:pt x="2084" y="1584"/>
                </a:cubicBezTo>
                <a:cubicBezTo>
                  <a:pt x="2024" y="1441"/>
                  <a:pt x="1965" y="1286"/>
                  <a:pt x="1917" y="1143"/>
                </a:cubicBezTo>
                <a:cubicBezTo>
                  <a:pt x="2286" y="1096"/>
                  <a:pt x="2691" y="1048"/>
                  <a:pt x="2965" y="774"/>
                </a:cubicBezTo>
                <a:cubicBezTo>
                  <a:pt x="3048" y="691"/>
                  <a:pt x="3001" y="548"/>
                  <a:pt x="2893" y="512"/>
                </a:cubicBezTo>
                <a:cubicBezTo>
                  <a:pt x="2792" y="483"/>
                  <a:pt x="2690" y="471"/>
                  <a:pt x="2588" y="471"/>
                </a:cubicBezTo>
                <a:cubicBezTo>
                  <a:pt x="2317" y="471"/>
                  <a:pt x="2042" y="552"/>
                  <a:pt x="1774" y="596"/>
                </a:cubicBezTo>
                <a:cubicBezTo>
                  <a:pt x="1727" y="346"/>
                  <a:pt x="1715" y="155"/>
                  <a:pt x="147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2" name="Google Shape;52;p2"/>
          <p:cNvGrpSpPr/>
          <p:nvPr/>
        </p:nvGrpSpPr>
        <p:grpSpPr>
          <a:xfrm rot="2390256">
            <a:off x="3252091" y="4128624"/>
            <a:ext cx="341244" cy="354176"/>
            <a:chOff x="614950" y="1682850"/>
            <a:chExt cx="438175" cy="454900"/>
          </a:xfrm>
        </p:grpSpPr>
        <p:sp>
          <p:nvSpPr>
            <p:cNvPr id="53" name="Google Shape;53;p2"/>
            <p:cNvSpPr/>
            <p:nvPr/>
          </p:nvSpPr>
          <p:spPr>
            <a:xfrm>
              <a:off x="614950" y="1682850"/>
              <a:ext cx="438175" cy="454900"/>
            </a:xfrm>
            <a:custGeom>
              <a:avLst/>
              <a:gdLst/>
              <a:ahLst/>
              <a:cxnLst/>
              <a:rect l="l" t="t" r="r" b="b"/>
              <a:pathLst>
                <a:path w="17527" h="18196" extrusionOk="0">
                  <a:moveTo>
                    <a:pt x="9682" y="1"/>
                  </a:moveTo>
                  <a:cubicBezTo>
                    <a:pt x="6586" y="1"/>
                    <a:pt x="1400" y="4345"/>
                    <a:pt x="762" y="5582"/>
                  </a:cubicBezTo>
                  <a:cubicBezTo>
                    <a:pt x="0" y="7082"/>
                    <a:pt x="2882" y="11261"/>
                    <a:pt x="4084" y="12249"/>
                  </a:cubicBezTo>
                  <a:cubicBezTo>
                    <a:pt x="4502" y="12589"/>
                    <a:pt x="4976" y="12766"/>
                    <a:pt x="5510" y="12766"/>
                  </a:cubicBezTo>
                  <a:cubicBezTo>
                    <a:pt x="6529" y="12766"/>
                    <a:pt x="7767" y="12124"/>
                    <a:pt x="9251" y="10749"/>
                  </a:cubicBezTo>
                  <a:cubicBezTo>
                    <a:pt x="9763" y="10272"/>
                    <a:pt x="10433" y="10032"/>
                    <a:pt x="11064" y="10032"/>
                  </a:cubicBezTo>
                  <a:cubicBezTo>
                    <a:pt x="11961" y="10032"/>
                    <a:pt x="12780" y="10516"/>
                    <a:pt x="12954" y="11487"/>
                  </a:cubicBezTo>
                  <a:cubicBezTo>
                    <a:pt x="13264" y="13142"/>
                    <a:pt x="12347" y="13737"/>
                    <a:pt x="10728" y="14095"/>
                  </a:cubicBezTo>
                  <a:cubicBezTo>
                    <a:pt x="9097" y="14452"/>
                    <a:pt x="7073" y="15333"/>
                    <a:pt x="7680" y="17178"/>
                  </a:cubicBezTo>
                  <a:cubicBezTo>
                    <a:pt x="7910" y="17887"/>
                    <a:pt x="8685" y="18196"/>
                    <a:pt x="9683" y="18196"/>
                  </a:cubicBezTo>
                  <a:cubicBezTo>
                    <a:pt x="11265" y="18196"/>
                    <a:pt x="13407" y="17420"/>
                    <a:pt x="14824" y="16238"/>
                  </a:cubicBezTo>
                  <a:cubicBezTo>
                    <a:pt x="17133" y="14321"/>
                    <a:pt x="17526" y="10761"/>
                    <a:pt x="16336" y="8630"/>
                  </a:cubicBezTo>
                  <a:cubicBezTo>
                    <a:pt x="15497" y="7137"/>
                    <a:pt x="13561" y="6088"/>
                    <a:pt x="11616" y="6088"/>
                  </a:cubicBezTo>
                  <a:cubicBezTo>
                    <a:pt x="10798" y="6088"/>
                    <a:pt x="9979" y="6273"/>
                    <a:pt x="9240" y="6689"/>
                  </a:cubicBezTo>
                  <a:cubicBezTo>
                    <a:pt x="6739" y="8082"/>
                    <a:pt x="6025" y="8749"/>
                    <a:pt x="6025" y="8749"/>
                  </a:cubicBezTo>
                  <a:cubicBezTo>
                    <a:pt x="6025" y="8749"/>
                    <a:pt x="5894" y="7641"/>
                    <a:pt x="5346" y="7129"/>
                  </a:cubicBezTo>
                  <a:cubicBezTo>
                    <a:pt x="5346" y="7129"/>
                    <a:pt x="13621" y="3331"/>
                    <a:pt x="11311" y="664"/>
                  </a:cubicBezTo>
                  <a:cubicBezTo>
                    <a:pt x="10906" y="198"/>
                    <a:pt x="10341" y="1"/>
                    <a:pt x="96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686375" y="1706975"/>
              <a:ext cx="183400" cy="114275"/>
            </a:xfrm>
            <a:custGeom>
              <a:avLst/>
              <a:gdLst/>
              <a:ahLst/>
              <a:cxnLst/>
              <a:rect l="l" t="t" r="r" b="b"/>
              <a:pathLst>
                <a:path w="7336" h="4571" extrusionOk="0">
                  <a:moveTo>
                    <a:pt x="6697" y="0"/>
                  </a:moveTo>
                  <a:cubicBezTo>
                    <a:pt x="5771" y="0"/>
                    <a:pt x="3285" y="1082"/>
                    <a:pt x="1775" y="2319"/>
                  </a:cubicBezTo>
                  <a:cubicBezTo>
                    <a:pt x="1" y="3759"/>
                    <a:pt x="84" y="4307"/>
                    <a:pt x="322" y="4545"/>
                  </a:cubicBezTo>
                  <a:cubicBezTo>
                    <a:pt x="339" y="4562"/>
                    <a:pt x="366" y="4570"/>
                    <a:pt x="401" y="4570"/>
                  </a:cubicBezTo>
                  <a:cubicBezTo>
                    <a:pt x="862" y="4570"/>
                    <a:pt x="2810" y="3198"/>
                    <a:pt x="4204" y="2402"/>
                  </a:cubicBezTo>
                  <a:cubicBezTo>
                    <a:pt x="5704" y="1545"/>
                    <a:pt x="7335" y="497"/>
                    <a:pt x="7026" y="104"/>
                  </a:cubicBezTo>
                  <a:cubicBezTo>
                    <a:pt x="6972" y="33"/>
                    <a:pt x="6858" y="0"/>
                    <a:pt x="6697" y="0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656325" y="1827450"/>
              <a:ext cx="22050" cy="22050"/>
            </a:xfrm>
            <a:custGeom>
              <a:avLst/>
              <a:gdLst/>
              <a:ahLst/>
              <a:cxnLst/>
              <a:rect l="l" t="t" r="r" b="b"/>
              <a:pathLst>
                <a:path w="882" h="882" extrusionOk="0">
                  <a:moveTo>
                    <a:pt x="441" y="0"/>
                  </a:moveTo>
                  <a:cubicBezTo>
                    <a:pt x="203" y="0"/>
                    <a:pt x="0" y="202"/>
                    <a:pt x="0" y="441"/>
                  </a:cubicBezTo>
                  <a:cubicBezTo>
                    <a:pt x="0" y="679"/>
                    <a:pt x="203" y="881"/>
                    <a:pt x="441" y="881"/>
                  </a:cubicBezTo>
                  <a:cubicBezTo>
                    <a:pt x="691" y="881"/>
                    <a:pt x="881" y="679"/>
                    <a:pt x="881" y="441"/>
                  </a:cubicBezTo>
                  <a:cubicBezTo>
                    <a:pt x="881" y="202"/>
                    <a:pt x="691" y="0"/>
                    <a:pt x="441" y="0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6" name="Google Shape;56;p2"/>
          <p:cNvSpPr/>
          <p:nvPr/>
        </p:nvSpPr>
        <p:spPr>
          <a:xfrm rot="7925529">
            <a:off x="6478559" y="4606845"/>
            <a:ext cx="259678" cy="245733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9">
    <p:bg>
      <p:bgPr>
        <a:solidFill>
          <a:schemeClr val="lt1"/>
        </a:solidFill>
        <a:effectLst/>
      </p:bgPr>
    </p:bg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30"/>
          <p:cNvSpPr/>
          <p:nvPr/>
        </p:nvSpPr>
        <p:spPr>
          <a:xfrm>
            <a:off x="0" y="-833075"/>
            <a:ext cx="9143948" cy="5976552"/>
          </a:xfrm>
          <a:custGeom>
            <a:avLst/>
            <a:gdLst/>
            <a:ahLst/>
            <a:cxnLst/>
            <a:rect l="l" t="t" r="r" b="b"/>
            <a:pathLst>
              <a:path w="67748" h="49441" extrusionOk="0">
                <a:moveTo>
                  <a:pt x="40003" y="0"/>
                </a:moveTo>
                <a:cubicBezTo>
                  <a:pt x="36827" y="0"/>
                  <a:pt x="33637" y="786"/>
                  <a:pt x="30707" y="2029"/>
                </a:cubicBezTo>
                <a:cubicBezTo>
                  <a:pt x="27849" y="3232"/>
                  <a:pt x="25075" y="4958"/>
                  <a:pt x="23396" y="7566"/>
                </a:cubicBezTo>
                <a:cubicBezTo>
                  <a:pt x="21503" y="10507"/>
                  <a:pt x="21087" y="14388"/>
                  <a:pt x="18539" y="16769"/>
                </a:cubicBezTo>
                <a:cubicBezTo>
                  <a:pt x="15300" y="19794"/>
                  <a:pt x="9811" y="19305"/>
                  <a:pt x="6644" y="22413"/>
                </a:cubicBezTo>
                <a:cubicBezTo>
                  <a:pt x="4144" y="24866"/>
                  <a:pt x="3894" y="28830"/>
                  <a:pt x="4406" y="32307"/>
                </a:cubicBezTo>
                <a:cubicBezTo>
                  <a:pt x="5144" y="37331"/>
                  <a:pt x="8025" y="48226"/>
                  <a:pt x="1" y="49416"/>
                </a:cubicBezTo>
                <a:cubicBezTo>
                  <a:pt x="5692" y="49428"/>
                  <a:pt x="11383" y="49440"/>
                  <a:pt x="17074" y="49440"/>
                </a:cubicBezTo>
                <a:lnTo>
                  <a:pt x="67747" y="49440"/>
                </a:lnTo>
                <a:cubicBezTo>
                  <a:pt x="62366" y="49440"/>
                  <a:pt x="60449" y="45332"/>
                  <a:pt x="60449" y="40534"/>
                </a:cubicBezTo>
                <a:cubicBezTo>
                  <a:pt x="60449" y="35546"/>
                  <a:pt x="64354" y="31057"/>
                  <a:pt x="63580" y="26068"/>
                </a:cubicBezTo>
                <a:cubicBezTo>
                  <a:pt x="63044" y="22675"/>
                  <a:pt x="60318" y="20329"/>
                  <a:pt x="58472" y="17627"/>
                </a:cubicBezTo>
                <a:cubicBezTo>
                  <a:pt x="56424" y="14638"/>
                  <a:pt x="55079" y="11197"/>
                  <a:pt x="53603" y="7911"/>
                </a:cubicBezTo>
                <a:cubicBezTo>
                  <a:pt x="51817" y="3923"/>
                  <a:pt x="47780" y="1196"/>
                  <a:pt x="43506" y="339"/>
                </a:cubicBezTo>
                <a:cubicBezTo>
                  <a:pt x="42350" y="107"/>
                  <a:pt x="41177" y="0"/>
                  <a:pt x="4000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1" name="Google Shape;411;p30"/>
          <p:cNvSpPr/>
          <p:nvPr/>
        </p:nvSpPr>
        <p:spPr>
          <a:xfrm rot="2700000" flipH="1">
            <a:off x="1089607" y="2099283"/>
            <a:ext cx="288216" cy="279699"/>
          </a:xfrm>
          <a:custGeom>
            <a:avLst/>
            <a:gdLst/>
            <a:ahLst/>
            <a:cxnLst/>
            <a:rect l="l" t="t" r="r" b="b"/>
            <a:pathLst>
              <a:path w="2978" h="2890" extrusionOk="0">
                <a:moveTo>
                  <a:pt x="1162" y="0"/>
                </a:moveTo>
                <a:cubicBezTo>
                  <a:pt x="1099" y="0"/>
                  <a:pt x="1037" y="30"/>
                  <a:pt x="1001" y="90"/>
                </a:cubicBezTo>
                <a:cubicBezTo>
                  <a:pt x="846" y="340"/>
                  <a:pt x="763" y="626"/>
                  <a:pt x="775" y="911"/>
                </a:cubicBezTo>
                <a:cubicBezTo>
                  <a:pt x="536" y="923"/>
                  <a:pt x="310" y="995"/>
                  <a:pt x="108" y="1114"/>
                </a:cubicBezTo>
                <a:cubicBezTo>
                  <a:pt x="1" y="1173"/>
                  <a:pt x="1" y="1328"/>
                  <a:pt x="108" y="1388"/>
                </a:cubicBezTo>
                <a:cubicBezTo>
                  <a:pt x="296" y="1471"/>
                  <a:pt x="502" y="1509"/>
                  <a:pt x="702" y="1509"/>
                </a:cubicBezTo>
                <a:cubicBezTo>
                  <a:pt x="731" y="1509"/>
                  <a:pt x="759" y="1508"/>
                  <a:pt x="787" y="1507"/>
                </a:cubicBezTo>
                <a:cubicBezTo>
                  <a:pt x="810" y="1923"/>
                  <a:pt x="834" y="2376"/>
                  <a:pt x="1025" y="2745"/>
                </a:cubicBezTo>
                <a:cubicBezTo>
                  <a:pt x="1082" y="2846"/>
                  <a:pt x="1169" y="2889"/>
                  <a:pt x="1257" y="2889"/>
                </a:cubicBezTo>
                <a:cubicBezTo>
                  <a:pt x="1406" y="2889"/>
                  <a:pt x="1557" y="2767"/>
                  <a:pt x="1572" y="2602"/>
                </a:cubicBezTo>
                <a:cubicBezTo>
                  <a:pt x="1608" y="2233"/>
                  <a:pt x="1525" y="1852"/>
                  <a:pt x="1477" y="1471"/>
                </a:cubicBezTo>
                <a:cubicBezTo>
                  <a:pt x="1535" y="1471"/>
                  <a:pt x="1593" y="1471"/>
                  <a:pt x="1651" y="1471"/>
                </a:cubicBezTo>
                <a:cubicBezTo>
                  <a:pt x="2000" y="1471"/>
                  <a:pt x="2353" y="1462"/>
                  <a:pt x="2680" y="1340"/>
                </a:cubicBezTo>
                <a:cubicBezTo>
                  <a:pt x="2918" y="1257"/>
                  <a:pt x="2977" y="864"/>
                  <a:pt x="2680" y="792"/>
                </a:cubicBezTo>
                <a:cubicBezTo>
                  <a:pt x="2559" y="771"/>
                  <a:pt x="2437" y="762"/>
                  <a:pt x="2315" y="762"/>
                </a:cubicBezTo>
                <a:cubicBezTo>
                  <a:pt x="2026" y="762"/>
                  <a:pt x="1734" y="810"/>
                  <a:pt x="1441" y="852"/>
                </a:cubicBezTo>
                <a:cubicBezTo>
                  <a:pt x="1465" y="590"/>
                  <a:pt x="1418" y="328"/>
                  <a:pt x="1322" y="90"/>
                </a:cubicBezTo>
                <a:cubicBezTo>
                  <a:pt x="1287" y="30"/>
                  <a:pt x="1224" y="0"/>
                  <a:pt x="116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2" name="Google Shape;412;p30"/>
          <p:cNvSpPr/>
          <p:nvPr/>
        </p:nvSpPr>
        <p:spPr>
          <a:xfrm rot="2700000" flipH="1">
            <a:off x="8079107" y="1003908"/>
            <a:ext cx="288216" cy="279699"/>
          </a:xfrm>
          <a:custGeom>
            <a:avLst/>
            <a:gdLst/>
            <a:ahLst/>
            <a:cxnLst/>
            <a:rect l="l" t="t" r="r" b="b"/>
            <a:pathLst>
              <a:path w="2978" h="2890" extrusionOk="0">
                <a:moveTo>
                  <a:pt x="1162" y="0"/>
                </a:moveTo>
                <a:cubicBezTo>
                  <a:pt x="1099" y="0"/>
                  <a:pt x="1037" y="30"/>
                  <a:pt x="1001" y="90"/>
                </a:cubicBezTo>
                <a:cubicBezTo>
                  <a:pt x="846" y="340"/>
                  <a:pt x="763" y="626"/>
                  <a:pt x="775" y="911"/>
                </a:cubicBezTo>
                <a:cubicBezTo>
                  <a:pt x="536" y="923"/>
                  <a:pt x="310" y="995"/>
                  <a:pt x="108" y="1114"/>
                </a:cubicBezTo>
                <a:cubicBezTo>
                  <a:pt x="1" y="1173"/>
                  <a:pt x="1" y="1328"/>
                  <a:pt x="108" y="1388"/>
                </a:cubicBezTo>
                <a:cubicBezTo>
                  <a:pt x="296" y="1471"/>
                  <a:pt x="502" y="1509"/>
                  <a:pt x="702" y="1509"/>
                </a:cubicBezTo>
                <a:cubicBezTo>
                  <a:pt x="731" y="1509"/>
                  <a:pt x="759" y="1508"/>
                  <a:pt x="787" y="1507"/>
                </a:cubicBezTo>
                <a:cubicBezTo>
                  <a:pt x="810" y="1923"/>
                  <a:pt x="834" y="2376"/>
                  <a:pt x="1025" y="2745"/>
                </a:cubicBezTo>
                <a:cubicBezTo>
                  <a:pt x="1082" y="2846"/>
                  <a:pt x="1169" y="2889"/>
                  <a:pt x="1257" y="2889"/>
                </a:cubicBezTo>
                <a:cubicBezTo>
                  <a:pt x="1406" y="2889"/>
                  <a:pt x="1557" y="2767"/>
                  <a:pt x="1572" y="2602"/>
                </a:cubicBezTo>
                <a:cubicBezTo>
                  <a:pt x="1608" y="2233"/>
                  <a:pt x="1525" y="1852"/>
                  <a:pt x="1477" y="1471"/>
                </a:cubicBezTo>
                <a:cubicBezTo>
                  <a:pt x="1535" y="1471"/>
                  <a:pt x="1593" y="1471"/>
                  <a:pt x="1651" y="1471"/>
                </a:cubicBezTo>
                <a:cubicBezTo>
                  <a:pt x="2000" y="1471"/>
                  <a:pt x="2353" y="1462"/>
                  <a:pt x="2680" y="1340"/>
                </a:cubicBezTo>
                <a:cubicBezTo>
                  <a:pt x="2918" y="1257"/>
                  <a:pt x="2977" y="864"/>
                  <a:pt x="2680" y="792"/>
                </a:cubicBezTo>
                <a:cubicBezTo>
                  <a:pt x="2559" y="771"/>
                  <a:pt x="2437" y="762"/>
                  <a:pt x="2315" y="762"/>
                </a:cubicBezTo>
                <a:cubicBezTo>
                  <a:pt x="2026" y="762"/>
                  <a:pt x="1734" y="810"/>
                  <a:pt x="1441" y="852"/>
                </a:cubicBezTo>
                <a:cubicBezTo>
                  <a:pt x="1465" y="590"/>
                  <a:pt x="1418" y="328"/>
                  <a:pt x="1322" y="90"/>
                </a:cubicBezTo>
                <a:cubicBezTo>
                  <a:pt x="1287" y="30"/>
                  <a:pt x="1224" y="0"/>
                  <a:pt x="116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lt1"/>
        </a:soli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"/>
          <p:cNvSpPr/>
          <p:nvPr/>
        </p:nvSpPr>
        <p:spPr>
          <a:xfrm rot="10800000">
            <a:off x="-152390" y="1594688"/>
            <a:ext cx="9486890" cy="3653587"/>
          </a:xfrm>
          <a:custGeom>
            <a:avLst/>
            <a:gdLst/>
            <a:ahLst/>
            <a:cxnLst/>
            <a:rect l="l" t="t" r="r" b="b"/>
            <a:pathLst>
              <a:path w="112241" h="40653" extrusionOk="0">
                <a:moveTo>
                  <a:pt x="9" y="482"/>
                </a:moveTo>
                <a:cubicBezTo>
                  <a:pt x="6" y="482"/>
                  <a:pt x="3" y="482"/>
                  <a:pt x="1" y="482"/>
                </a:cubicBezTo>
                <a:cubicBezTo>
                  <a:pt x="1" y="482"/>
                  <a:pt x="4" y="482"/>
                  <a:pt x="9" y="482"/>
                </a:cubicBezTo>
                <a:close/>
                <a:moveTo>
                  <a:pt x="84716" y="1"/>
                </a:moveTo>
                <a:cubicBezTo>
                  <a:pt x="52481" y="1"/>
                  <a:pt x="765" y="475"/>
                  <a:pt x="9" y="482"/>
                </a:cubicBezTo>
                <a:lnTo>
                  <a:pt x="9" y="482"/>
                </a:lnTo>
                <a:cubicBezTo>
                  <a:pt x="61" y="482"/>
                  <a:pt x="113" y="481"/>
                  <a:pt x="165" y="481"/>
                </a:cubicBezTo>
                <a:cubicBezTo>
                  <a:pt x="10817" y="481"/>
                  <a:pt x="19426" y="9643"/>
                  <a:pt x="25182" y="17579"/>
                </a:cubicBezTo>
                <a:cubicBezTo>
                  <a:pt x="29623" y="23711"/>
                  <a:pt x="33767" y="30271"/>
                  <a:pt x="39851" y="34784"/>
                </a:cubicBezTo>
                <a:cubicBezTo>
                  <a:pt x="45062" y="38640"/>
                  <a:pt x="51556" y="40652"/>
                  <a:pt x="58034" y="40652"/>
                </a:cubicBezTo>
                <a:cubicBezTo>
                  <a:pt x="61798" y="40652"/>
                  <a:pt x="65557" y="39973"/>
                  <a:pt x="69057" y="38582"/>
                </a:cubicBezTo>
                <a:cubicBezTo>
                  <a:pt x="75165" y="36141"/>
                  <a:pt x="80344" y="31760"/>
                  <a:pt x="84594" y="26747"/>
                </a:cubicBezTo>
                <a:cubicBezTo>
                  <a:pt x="91738" y="18294"/>
                  <a:pt x="97025" y="2197"/>
                  <a:pt x="109598" y="482"/>
                </a:cubicBezTo>
                <a:cubicBezTo>
                  <a:pt x="112241" y="121"/>
                  <a:pt x="100948" y="1"/>
                  <a:pt x="8471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"/>
          <p:cNvSpPr/>
          <p:nvPr/>
        </p:nvSpPr>
        <p:spPr>
          <a:xfrm rot="8549447">
            <a:off x="818866" y="3953439"/>
            <a:ext cx="222571" cy="210618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4"/>
          <p:cNvSpPr/>
          <p:nvPr/>
        </p:nvSpPr>
        <p:spPr>
          <a:xfrm rot="-7207332">
            <a:off x="8195943" y="585542"/>
            <a:ext cx="231437" cy="219006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4"/>
          <p:cNvSpPr/>
          <p:nvPr/>
        </p:nvSpPr>
        <p:spPr>
          <a:xfrm rot="-3647476">
            <a:off x="7605364" y="4527908"/>
            <a:ext cx="222571" cy="210618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"/>
          <p:cNvSpPr/>
          <p:nvPr/>
        </p:nvSpPr>
        <p:spPr>
          <a:xfrm rot="2195570">
            <a:off x="7453946" y="4697576"/>
            <a:ext cx="158461" cy="149951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4"/>
          <p:cNvSpPr txBox="1">
            <a:spLocks noGrp="1"/>
          </p:cNvSpPr>
          <p:nvPr>
            <p:ph type="title"/>
          </p:nvPr>
        </p:nvSpPr>
        <p:spPr>
          <a:xfrm>
            <a:off x="4572000" y="1836000"/>
            <a:ext cx="3851700" cy="81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14" name="Google Shape;114;p4"/>
          <p:cNvSpPr txBox="1">
            <a:spLocks noGrp="1"/>
          </p:cNvSpPr>
          <p:nvPr>
            <p:ph type="title" idx="2" hasCustomPrompt="1"/>
          </p:nvPr>
        </p:nvSpPr>
        <p:spPr>
          <a:xfrm>
            <a:off x="1610350" y="1917000"/>
            <a:ext cx="2075100" cy="13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5" name="Google Shape;115;p4"/>
          <p:cNvSpPr txBox="1">
            <a:spLocks noGrp="1"/>
          </p:cNvSpPr>
          <p:nvPr>
            <p:ph type="subTitle" idx="1"/>
          </p:nvPr>
        </p:nvSpPr>
        <p:spPr>
          <a:xfrm>
            <a:off x="4572000" y="2655000"/>
            <a:ext cx="3781500" cy="65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600"/>
            </a:lvl1pPr>
            <a:lvl2pPr lvl="1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16" name="Google Shape;116;p4"/>
          <p:cNvGrpSpPr/>
          <p:nvPr/>
        </p:nvGrpSpPr>
        <p:grpSpPr>
          <a:xfrm>
            <a:off x="9" y="-230093"/>
            <a:ext cx="9222332" cy="1707949"/>
            <a:chOff x="9" y="-230093"/>
            <a:chExt cx="9222332" cy="1707949"/>
          </a:xfrm>
        </p:grpSpPr>
        <p:grpSp>
          <p:nvGrpSpPr>
            <p:cNvPr id="117" name="Google Shape;117;p4"/>
            <p:cNvGrpSpPr/>
            <p:nvPr/>
          </p:nvGrpSpPr>
          <p:grpSpPr>
            <a:xfrm rot="-4110747">
              <a:off x="225859" y="835922"/>
              <a:ext cx="514564" cy="482509"/>
              <a:chOff x="1808966" y="570473"/>
              <a:chExt cx="514562" cy="482508"/>
            </a:xfrm>
          </p:grpSpPr>
          <p:sp>
            <p:nvSpPr>
              <p:cNvPr id="118" name="Google Shape;118;p4"/>
              <p:cNvSpPr/>
              <p:nvPr/>
            </p:nvSpPr>
            <p:spPr>
              <a:xfrm rot="1336399">
                <a:off x="1860484" y="635298"/>
                <a:ext cx="411526" cy="352857"/>
              </a:xfrm>
              <a:custGeom>
                <a:avLst/>
                <a:gdLst/>
                <a:ahLst/>
                <a:cxnLst/>
                <a:rect l="l" t="t" r="r" b="b"/>
                <a:pathLst>
                  <a:path w="18027" h="15457" extrusionOk="0">
                    <a:moveTo>
                      <a:pt x="6484" y="0"/>
                    </a:moveTo>
                    <a:cubicBezTo>
                      <a:pt x="6270" y="0"/>
                      <a:pt x="6046" y="42"/>
                      <a:pt x="5811" y="132"/>
                    </a:cubicBezTo>
                    <a:cubicBezTo>
                      <a:pt x="3465" y="1025"/>
                      <a:pt x="6502" y="6990"/>
                      <a:pt x="6406" y="7216"/>
                    </a:cubicBezTo>
                    <a:cubicBezTo>
                      <a:pt x="6299" y="7442"/>
                      <a:pt x="1" y="8906"/>
                      <a:pt x="1191" y="11514"/>
                    </a:cubicBezTo>
                    <a:cubicBezTo>
                      <a:pt x="1500" y="12194"/>
                      <a:pt x="2065" y="12444"/>
                      <a:pt x="2736" y="12444"/>
                    </a:cubicBezTo>
                    <a:cubicBezTo>
                      <a:pt x="4599" y="12444"/>
                      <a:pt x="7287" y="10521"/>
                      <a:pt x="7644" y="10521"/>
                    </a:cubicBezTo>
                    <a:cubicBezTo>
                      <a:pt x="7654" y="10521"/>
                      <a:pt x="7662" y="10523"/>
                      <a:pt x="7668" y="10526"/>
                    </a:cubicBezTo>
                    <a:cubicBezTo>
                      <a:pt x="7946" y="10654"/>
                      <a:pt x="9383" y="15457"/>
                      <a:pt x="11790" y="15457"/>
                    </a:cubicBezTo>
                    <a:cubicBezTo>
                      <a:pt x="12066" y="15457"/>
                      <a:pt x="12355" y="15393"/>
                      <a:pt x="12657" y="15252"/>
                    </a:cubicBezTo>
                    <a:cubicBezTo>
                      <a:pt x="15586" y="13871"/>
                      <a:pt x="11550" y="9014"/>
                      <a:pt x="11633" y="8775"/>
                    </a:cubicBezTo>
                    <a:cubicBezTo>
                      <a:pt x="11717" y="8549"/>
                      <a:pt x="18027" y="6620"/>
                      <a:pt x="16812" y="4358"/>
                    </a:cubicBezTo>
                    <a:cubicBezTo>
                      <a:pt x="16512" y="3790"/>
                      <a:pt x="15959" y="3579"/>
                      <a:pt x="15293" y="3579"/>
                    </a:cubicBezTo>
                    <a:cubicBezTo>
                      <a:pt x="13348" y="3579"/>
                      <a:pt x="10443" y="5387"/>
                      <a:pt x="10096" y="5387"/>
                    </a:cubicBezTo>
                    <a:cubicBezTo>
                      <a:pt x="10087" y="5387"/>
                      <a:pt x="10079" y="5385"/>
                      <a:pt x="10073" y="5382"/>
                    </a:cubicBezTo>
                    <a:cubicBezTo>
                      <a:pt x="9920" y="5284"/>
                      <a:pt x="8893" y="0"/>
                      <a:pt x="6484" y="0"/>
                    </a:cubicBezTo>
                    <a:close/>
                  </a:path>
                </a:pathLst>
              </a:custGeom>
              <a:solidFill>
                <a:srgbClr val="EE4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" name="Google Shape;119;p4"/>
              <p:cNvSpPr/>
              <p:nvPr/>
            </p:nvSpPr>
            <p:spPr>
              <a:xfrm rot="1336399">
                <a:off x="2057921" y="772127"/>
                <a:ext cx="31549" cy="27120"/>
              </a:xfrm>
              <a:custGeom>
                <a:avLst/>
                <a:gdLst/>
                <a:ahLst/>
                <a:cxnLst/>
                <a:rect l="l" t="t" r="r" b="b"/>
                <a:pathLst>
                  <a:path w="1382" h="1188" extrusionOk="0">
                    <a:moveTo>
                      <a:pt x="707" y="1"/>
                    </a:moveTo>
                    <a:cubicBezTo>
                      <a:pt x="639" y="1"/>
                      <a:pt x="569" y="11"/>
                      <a:pt x="500" y="34"/>
                    </a:cubicBezTo>
                    <a:cubicBezTo>
                      <a:pt x="179" y="153"/>
                      <a:pt x="0" y="487"/>
                      <a:pt x="107" y="796"/>
                    </a:cubicBezTo>
                    <a:cubicBezTo>
                      <a:pt x="192" y="1040"/>
                      <a:pt x="423" y="1187"/>
                      <a:pt x="674" y="1187"/>
                    </a:cubicBezTo>
                    <a:cubicBezTo>
                      <a:pt x="743" y="1187"/>
                      <a:pt x="813" y="1177"/>
                      <a:pt x="881" y="1154"/>
                    </a:cubicBezTo>
                    <a:cubicBezTo>
                      <a:pt x="1203" y="1035"/>
                      <a:pt x="1381" y="701"/>
                      <a:pt x="1274" y="392"/>
                    </a:cubicBezTo>
                    <a:cubicBezTo>
                      <a:pt x="1190" y="148"/>
                      <a:pt x="959" y="1"/>
                      <a:pt x="707" y="1"/>
                    </a:cubicBezTo>
                    <a:close/>
                  </a:path>
                </a:pathLst>
              </a:custGeom>
              <a:solidFill>
                <a:srgbClr val="BF36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20;p4"/>
              <p:cNvSpPr/>
              <p:nvPr/>
            </p:nvSpPr>
            <p:spPr>
              <a:xfrm rot="1336399">
                <a:off x="2049945" y="660067"/>
                <a:ext cx="52756" cy="95011"/>
              </a:xfrm>
              <a:custGeom>
                <a:avLst/>
                <a:gdLst/>
                <a:ahLst/>
                <a:cxnLst/>
                <a:rect l="l" t="t" r="r" b="b"/>
                <a:pathLst>
                  <a:path w="2311" h="4162" extrusionOk="0">
                    <a:moveTo>
                      <a:pt x="591" y="0"/>
                    </a:moveTo>
                    <a:cubicBezTo>
                      <a:pt x="556" y="0"/>
                      <a:pt x="521" y="6"/>
                      <a:pt x="488" y="17"/>
                    </a:cubicBezTo>
                    <a:cubicBezTo>
                      <a:pt x="48" y="159"/>
                      <a:pt x="0" y="1195"/>
                      <a:pt x="369" y="2338"/>
                    </a:cubicBezTo>
                    <a:cubicBezTo>
                      <a:pt x="712" y="3389"/>
                      <a:pt x="1291" y="4162"/>
                      <a:pt x="1725" y="4162"/>
                    </a:cubicBezTo>
                    <a:cubicBezTo>
                      <a:pt x="1758" y="4162"/>
                      <a:pt x="1791" y="4157"/>
                      <a:pt x="1822" y="4148"/>
                    </a:cubicBezTo>
                    <a:cubicBezTo>
                      <a:pt x="2251" y="4005"/>
                      <a:pt x="2310" y="2969"/>
                      <a:pt x="1941" y="1826"/>
                    </a:cubicBezTo>
                    <a:cubicBezTo>
                      <a:pt x="1600" y="771"/>
                      <a:pt x="1016" y="0"/>
                      <a:pt x="591" y="0"/>
                    </a:cubicBezTo>
                    <a:close/>
                  </a:path>
                </a:pathLst>
              </a:custGeom>
              <a:solidFill>
                <a:srgbClr val="BF36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1" name="Google Shape;121;p4"/>
            <p:cNvGrpSpPr/>
            <p:nvPr/>
          </p:nvGrpSpPr>
          <p:grpSpPr>
            <a:xfrm>
              <a:off x="8431055" y="995377"/>
              <a:ext cx="367699" cy="482479"/>
              <a:chOff x="2295201" y="456788"/>
              <a:chExt cx="624170" cy="819010"/>
            </a:xfrm>
          </p:grpSpPr>
          <p:sp>
            <p:nvSpPr>
              <p:cNvPr id="122" name="Google Shape;122;p4"/>
              <p:cNvSpPr/>
              <p:nvPr/>
            </p:nvSpPr>
            <p:spPr>
              <a:xfrm rot="-265425">
                <a:off x="2324324" y="477457"/>
                <a:ext cx="565924" cy="777671"/>
              </a:xfrm>
              <a:custGeom>
                <a:avLst/>
                <a:gdLst/>
                <a:ahLst/>
                <a:cxnLst/>
                <a:rect l="l" t="t" r="r" b="b"/>
                <a:pathLst>
                  <a:path w="15183" h="20864" extrusionOk="0">
                    <a:moveTo>
                      <a:pt x="5535" y="1"/>
                    </a:moveTo>
                    <a:cubicBezTo>
                      <a:pt x="2828" y="1"/>
                      <a:pt x="1" y="8910"/>
                      <a:pt x="1788" y="10310"/>
                    </a:cubicBezTo>
                    <a:cubicBezTo>
                      <a:pt x="3657" y="11786"/>
                      <a:pt x="7289" y="11953"/>
                      <a:pt x="7289" y="11953"/>
                    </a:cubicBezTo>
                    <a:cubicBezTo>
                      <a:pt x="7289" y="11953"/>
                      <a:pt x="4372" y="19656"/>
                      <a:pt x="7015" y="20752"/>
                    </a:cubicBezTo>
                    <a:cubicBezTo>
                      <a:pt x="7196" y="20827"/>
                      <a:pt x="7372" y="20863"/>
                      <a:pt x="7545" y="20863"/>
                    </a:cubicBezTo>
                    <a:cubicBezTo>
                      <a:pt x="9884" y="20863"/>
                      <a:pt x="11503" y="14240"/>
                      <a:pt x="13277" y="8774"/>
                    </a:cubicBezTo>
                    <a:cubicBezTo>
                      <a:pt x="15182" y="2916"/>
                      <a:pt x="13754" y="2857"/>
                      <a:pt x="12384" y="2511"/>
                    </a:cubicBezTo>
                    <a:cubicBezTo>
                      <a:pt x="12343" y="2501"/>
                      <a:pt x="12302" y="2497"/>
                      <a:pt x="12260" y="2497"/>
                    </a:cubicBezTo>
                    <a:cubicBezTo>
                      <a:pt x="10905" y="2497"/>
                      <a:pt x="9152" y="7564"/>
                      <a:pt x="8979" y="8465"/>
                    </a:cubicBezTo>
                    <a:cubicBezTo>
                      <a:pt x="8979" y="8465"/>
                      <a:pt x="8979" y="8465"/>
                      <a:pt x="8979" y="8465"/>
                    </a:cubicBezTo>
                    <a:cubicBezTo>
                      <a:pt x="8977" y="8465"/>
                      <a:pt x="7518" y="7226"/>
                      <a:pt x="5729" y="7131"/>
                    </a:cubicBezTo>
                    <a:cubicBezTo>
                      <a:pt x="5729" y="7131"/>
                      <a:pt x="8729" y="952"/>
                      <a:pt x="5907" y="59"/>
                    </a:cubicBezTo>
                    <a:cubicBezTo>
                      <a:pt x="5784" y="19"/>
                      <a:pt x="5660" y="1"/>
                      <a:pt x="5535" y="1"/>
                    </a:cubicBezTo>
                    <a:close/>
                  </a:path>
                </a:pathLst>
              </a:custGeom>
              <a:solidFill>
                <a:srgbClr val="73C3B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" name="Google Shape;123;p4"/>
              <p:cNvSpPr/>
              <p:nvPr/>
            </p:nvSpPr>
            <p:spPr>
              <a:xfrm rot="-265425">
                <a:off x="2377983" y="520434"/>
                <a:ext cx="134856" cy="237506"/>
              </a:xfrm>
              <a:custGeom>
                <a:avLst/>
                <a:gdLst/>
                <a:ahLst/>
                <a:cxnLst/>
                <a:rect l="l" t="t" r="r" b="b"/>
                <a:pathLst>
                  <a:path w="3618" h="6372" extrusionOk="0">
                    <a:moveTo>
                      <a:pt x="2894" y="1"/>
                    </a:moveTo>
                    <a:cubicBezTo>
                      <a:pt x="2158" y="1"/>
                      <a:pt x="0" y="6168"/>
                      <a:pt x="759" y="6366"/>
                    </a:cubicBezTo>
                    <a:cubicBezTo>
                      <a:pt x="771" y="6370"/>
                      <a:pt x="784" y="6371"/>
                      <a:pt x="797" y="6371"/>
                    </a:cubicBezTo>
                    <a:cubicBezTo>
                      <a:pt x="1610" y="6371"/>
                      <a:pt x="3617" y="266"/>
                      <a:pt x="2938" y="9"/>
                    </a:cubicBezTo>
                    <a:cubicBezTo>
                      <a:pt x="2924" y="3"/>
                      <a:pt x="2909" y="1"/>
                      <a:pt x="2894" y="1"/>
                    </a:cubicBezTo>
                    <a:close/>
                  </a:path>
                </a:pathLst>
              </a:custGeom>
              <a:solidFill>
                <a:srgbClr val="36A2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124;p4"/>
              <p:cNvSpPr/>
              <p:nvPr/>
            </p:nvSpPr>
            <p:spPr>
              <a:xfrm rot="-265425">
                <a:off x="2567619" y="589139"/>
                <a:ext cx="233444" cy="606400"/>
              </a:xfrm>
              <a:custGeom>
                <a:avLst/>
                <a:gdLst/>
                <a:ahLst/>
                <a:cxnLst/>
                <a:rect l="l" t="t" r="r" b="b"/>
                <a:pathLst>
                  <a:path w="6263" h="16269" extrusionOk="0">
                    <a:moveTo>
                      <a:pt x="5623" y="0"/>
                    </a:moveTo>
                    <a:cubicBezTo>
                      <a:pt x="5237" y="0"/>
                      <a:pt x="2897" y="5871"/>
                      <a:pt x="1845" y="8883"/>
                    </a:cubicBezTo>
                    <a:cubicBezTo>
                      <a:pt x="786" y="11919"/>
                      <a:pt x="0" y="16087"/>
                      <a:pt x="417" y="16265"/>
                    </a:cubicBezTo>
                    <a:cubicBezTo>
                      <a:pt x="422" y="16267"/>
                      <a:pt x="427" y="16268"/>
                      <a:pt x="433" y="16268"/>
                    </a:cubicBezTo>
                    <a:cubicBezTo>
                      <a:pt x="883" y="16268"/>
                      <a:pt x="2882" y="9144"/>
                      <a:pt x="3941" y="6097"/>
                    </a:cubicBezTo>
                    <a:cubicBezTo>
                      <a:pt x="5024" y="3014"/>
                      <a:pt x="6263" y="168"/>
                      <a:pt x="5632" y="1"/>
                    </a:cubicBezTo>
                    <a:cubicBezTo>
                      <a:pt x="5629" y="1"/>
                      <a:pt x="5626" y="0"/>
                      <a:pt x="5623" y="0"/>
                    </a:cubicBezTo>
                    <a:close/>
                  </a:path>
                </a:pathLst>
              </a:custGeom>
              <a:solidFill>
                <a:srgbClr val="36A2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" name="Google Shape;125;p4"/>
              <p:cNvSpPr/>
              <p:nvPr/>
            </p:nvSpPr>
            <p:spPr>
              <a:xfrm rot="-265425">
                <a:off x="2398304" y="791182"/>
                <a:ext cx="33323" cy="33322"/>
              </a:xfrm>
              <a:custGeom>
                <a:avLst/>
                <a:gdLst/>
                <a:ahLst/>
                <a:cxnLst/>
                <a:rect l="l" t="t" r="r" b="b"/>
                <a:pathLst>
                  <a:path w="894" h="894" extrusionOk="0">
                    <a:moveTo>
                      <a:pt x="453" y="1"/>
                    </a:moveTo>
                    <a:cubicBezTo>
                      <a:pt x="203" y="1"/>
                      <a:pt x="0" y="203"/>
                      <a:pt x="0" y="442"/>
                    </a:cubicBezTo>
                    <a:cubicBezTo>
                      <a:pt x="0" y="692"/>
                      <a:pt x="203" y="894"/>
                      <a:pt x="453" y="894"/>
                    </a:cubicBezTo>
                    <a:cubicBezTo>
                      <a:pt x="703" y="894"/>
                      <a:pt x="893" y="692"/>
                      <a:pt x="893" y="442"/>
                    </a:cubicBezTo>
                    <a:cubicBezTo>
                      <a:pt x="893" y="203"/>
                      <a:pt x="703" y="1"/>
                      <a:pt x="453" y="1"/>
                    </a:cubicBezTo>
                    <a:close/>
                  </a:path>
                </a:pathLst>
              </a:custGeom>
              <a:solidFill>
                <a:srgbClr val="36A2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6" name="Google Shape;126;p4"/>
            <p:cNvGrpSpPr/>
            <p:nvPr/>
          </p:nvGrpSpPr>
          <p:grpSpPr>
            <a:xfrm rot="312326">
              <a:off x="27316" y="107713"/>
              <a:ext cx="537653" cy="545141"/>
              <a:chOff x="881650" y="1773075"/>
              <a:chExt cx="407175" cy="416350"/>
            </a:xfrm>
          </p:grpSpPr>
          <p:sp>
            <p:nvSpPr>
              <p:cNvPr id="127" name="Google Shape;127;p4"/>
              <p:cNvSpPr/>
              <p:nvPr/>
            </p:nvSpPr>
            <p:spPr>
              <a:xfrm>
                <a:off x="881650" y="1773075"/>
                <a:ext cx="407175" cy="416350"/>
              </a:xfrm>
              <a:custGeom>
                <a:avLst/>
                <a:gdLst/>
                <a:ahLst/>
                <a:cxnLst/>
                <a:rect l="l" t="t" r="r" b="b"/>
                <a:pathLst>
                  <a:path w="16287" h="16654" extrusionOk="0">
                    <a:moveTo>
                      <a:pt x="6602" y="1"/>
                    </a:moveTo>
                    <a:cubicBezTo>
                      <a:pt x="4440" y="1"/>
                      <a:pt x="2474" y="1200"/>
                      <a:pt x="1536" y="2842"/>
                    </a:cubicBezTo>
                    <a:cubicBezTo>
                      <a:pt x="0" y="5533"/>
                      <a:pt x="310" y="8021"/>
                      <a:pt x="1917" y="8473"/>
                    </a:cubicBezTo>
                    <a:cubicBezTo>
                      <a:pt x="2144" y="8536"/>
                      <a:pt x="2350" y="8566"/>
                      <a:pt x="2539" y="8566"/>
                    </a:cubicBezTo>
                    <a:cubicBezTo>
                      <a:pt x="4027" y="8566"/>
                      <a:pt x="4420" y="6743"/>
                      <a:pt x="4906" y="5211"/>
                    </a:cubicBezTo>
                    <a:cubicBezTo>
                      <a:pt x="5274" y="4041"/>
                      <a:pt x="5978" y="3410"/>
                      <a:pt x="6827" y="3410"/>
                    </a:cubicBezTo>
                    <a:cubicBezTo>
                      <a:pt x="7239" y="3410"/>
                      <a:pt x="7685" y="3558"/>
                      <a:pt x="8144" y="3866"/>
                    </a:cubicBezTo>
                    <a:cubicBezTo>
                      <a:pt x="9549" y="4818"/>
                      <a:pt x="8168" y="8938"/>
                      <a:pt x="7013" y="11057"/>
                    </a:cubicBezTo>
                    <a:cubicBezTo>
                      <a:pt x="5858" y="13165"/>
                      <a:pt x="5037" y="16605"/>
                      <a:pt x="7894" y="16653"/>
                    </a:cubicBezTo>
                    <a:cubicBezTo>
                      <a:pt x="7908" y="16653"/>
                      <a:pt x="7922" y="16653"/>
                      <a:pt x="7936" y="16653"/>
                    </a:cubicBezTo>
                    <a:cubicBezTo>
                      <a:pt x="10817" y="16653"/>
                      <a:pt x="16286" y="11800"/>
                      <a:pt x="15883" y="10378"/>
                    </a:cubicBezTo>
                    <a:cubicBezTo>
                      <a:pt x="15623" y="9451"/>
                      <a:pt x="14750" y="9032"/>
                      <a:pt x="13847" y="9032"/>
                    </a:cubicBezTo>
                    <a:cubicBezTo>
                      <a:pt x="13348" y="9032"/>
                      <a:pt x="12839" y="9160"/>
                      <a:pt x="12419" y="9402"/>
                    </a:cubicBezTo>
                    <a:cubicBezTo>
                      <a:pt x="11668" y="9855"/>
                      <a:pt x="11014" y="10438"/>
                      <a:pt x="10490" y="11140"/>
                    </a:cubicBezTo>
                    <a:cubicBezTo>
                      <a:pt x="10490" y="11140"/>
                      <a:pt x="14157" y="4675"/>
                      <a:pt x="10764" y="1663"/>
                    </a:cubicBezTo>
                    <a:cubicBezTo>
                      <a:pt x="9441" y="489"/>
                      <a:pt x="7982" y="1"/>
                      <a:pt x="660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" name="Google Shape;128;p4"/>
              <p:cNvSpPr/>
              <p:nvPr/>
            </p:nvSpPr>
            <p:spPr>
              <a:xfrm>
                <a:off x="906350" y="1802325"/>
                <a:ext cx="105400" cy="129100"/>
              </a:xfrm>
              <a:custGeom>
                <a:avLst/>
                <a:gdLst/>
                <a:ahLst/>
                <a:cxnLst/>
                <a:rect l="l" t="t" r="r" b="b"/>
                <a:pathLst>
                  <a:path w="4216" h="5164" extrusionOk="0">
                    <a:moveTo>
                      <a:pt x="3680" y="0"/>
                    </a:moveTo>
                    <a:cubicBezTo>
                      <a:pt x="3129" y="0"/>
                      <a:pt x="1983" y="685"/>
                      <a:pt x="1286" y="1779"/>
                    </a:cubicBezTo>
                    <a:cubicBezTo>
                      <a:pt x="429" y="3112"/>
                      <a:pt x="1" y="4887"/>
                      <a:pt x="715" y="5148"/>
                    </a:cubicBezTo>
                    <a:cubicBezTo>
                      <a:pt x="742" y="5159"/>
                      <a:pt x="768" y="5163"/>
                      <a:pt x="794" y="5163"/>
                    </a:cubicBezTo>
                    <a:cubicBezTo>
                      <a:pt x="1353" y="5163"/>
                      <a:pt x="1689" y="2929"/>
                      <a:pt x="2406" y="2053"/>
                    </a:cubicBezTo>
                    <a:cubicBezTo>
                      <a:pt x="3156" y="1124"/>
                      <a:pt x="4215" y="529"/>
                      <a:pt x="3953" y="112"/>
                    </a:cubicBezTo>
                    <a:cubicBezTo>
                      <a:pt x="3902" y="36"/>
                      <a:pt x="3807" y="0"/>
                      <a:pt x="368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" name="Google Shape;129;p4"/>
              <p:cNvSpPr/>
              <p:nvPr/>
            </p:nvSpPr>
            <p:spPr>
              <a:xfrm>
                <a:off x="1023625" y="1789050"/>
                <a:ext cx="20575" cy="20550"/>
              </a:xfrm>
              <a:custGeom>
                <a:avLst/>
                <a:gdLst/>
                <a:ahLst/>
                <a:cxnLst/>
                <a:rect l="l" t="t" r="r" b="b"/>
                <a:pathLst>
                  <a:path w="823" h="822" extrusionOk="0">
                    <a:moveTo>
                      <a:pt x="405" y="0"/>
                    </a:moveTo>
                    <a:cubicBezTo>
                      <a:pt x="179" y="0"/>
                      <a:pt x="1" y="191"/>
                      <a:pt x="1" y="417"/>
                    </a:cubicBezTo>
                    <a:cubicBezTo>
                      <a:pt x="1" y="643"/>
                      <a:pt x="179" y="822"/>
                      <a:pt x="405" y="822"/>
                    </a:cubicBezTo>
                    <a:cubicBezTo>
                      <a:pt x="632" y="822"/>
                      <a:pt x="822" y="643"/>
                      <a:pt x="822" y="417"/>
                    </a:cubicBezTo>
                    <a:cubicBezTo>
                      <a:pt x="822" y="191"/>
                      <a:pt x="632" y="0"/>
                      <a:pt x="40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0" name="Google Shape;130;p4"/>
            <p:cNvGrpSpPr/>
            <p:nvPr/>
          </p:nvGrpSpPr>
          <p:grpSpPr>
            <a:xfrm rot="-705166">
              <a:off x="764605" y="339823"/>
              <a:ext cx="436681" cy="381309"/>
              <a:chOff x="2743525" y="601801"/>
              <a:chExt cx="333510" cy="291221"/>
            </a:xfrm>
          </p:grpSpPr>
          <p:sp>
            <p:nvSpPr>
              <p:cNvPr id="131" name="Google Shape;131;p4"/>
              <p:cNvSpPr/>
              <p:nvPr/>
            </p:nvSpPr>
            <p:spPr>
              <a:xfrm>
                <a:off x="2743525" y="601801"/>
                <a:ext cx="333510" cy="118908"/>
              </a:xfrm>
              <a:custGeom>
                <a:avLst/>
                <a:gdLst/>
                <a:ahLst/>
                <a:cxnLst/>
                <a:rect l="l" t="t" r="r" b="b"/>
                <a:pathLst>
                  <a:path w="14610" h="5209" extrusionOk="0">
                    <a:moveTo>
                      <a:pt x="11552" y="1"/>
                    </a:moveTo>
                    <a:cubicBezTo>
                      <a:pt x="8221" y="1"/>
                      <a:pt x="4891" y="370"/>
                      <a:pt x="1560" y="517"/>
                    </a:cubicBezTo>
                    <a:cubicBezTo>
                      <a:pt x="1" y="587"/>
                      <a:pt x="200" y="5208"/>
                      <a:pt x="1739" y="5208"/>
                    </a:cubicBezTo>
                    <a:cubicBezTo>
                      <a:pt x="1751" y="5208"/>
                      <a:pt x="1763" y="5208"/>
                      <a:pt x="1775" y="5208"/>
                    </a:cubicBezTo>
                    <a:lnTo>
                      <a:pt x="7406" y="4958"/>
                    </a:lnTo>
                    <a:lnTo>
                      <a:pt x="11395" y="4791"/>
                    </a:lnTo>
                    <a:cubicBezTo>
                      <a:pt x="11462" y="4788"/>
                      <a:pt x="11534" y="4786"/>
                      <a:pt x="11607" y="4786"/>
                    </a:cubicBezTo>
                    <a:cubicBezTo>
                      <a:pt x="11843" y="4786"/>
                      <a:pt x="12107" y="4799"/>
                      <a:pt x="12374" y="4799"/>
                    </a:cubicBezTo>
                    <a:cubicBezTo>
                      <a:pt x="12924" y="4799"/>
                      <a:pt x="13487" y="4745"/>
                      <a:pt x="13836" y="4410"/>
                    </a:cubicBezTo>
                    <a:cubicBezTo>
                      <a:pt x="14610" y="3696"/>
                      <a:pt x="14395" y="1767"/>
                      <a:pt x="14002" y="898"/>
                    </a:cubicBezTo>
                    <a:cubicBezTo>
                      <a:pt x="13741" y="302"/>
                      <a:pt x="13431" y="112"/>
                      <a:pt x="12990" y="40"/>
                    </a:cubicBezTo>
                    <a:cubicBezTo>
                      <a:pt x="12705" y="17"/>
                      <a:pt x="12419" y="5"/>
                      <a:pt x="12133" y="5"/>
                    </a:cubicBezTo>
                    <a:cubicBezTo>
                      <a:pt x="11939" y="2"/>
                      <a:pt x="11746" y="1"/>
                      <a:pt x="11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" name="Google Shape;132;p4"/>
              <p:cNvSpPr/>
              <p:nvPr/>
            </p:nvSpPr>
            <p:spPr>
              <a:xfrm>
                <a:off x="2746241" y="774181"/>
                <a:ext cx="329698" cy="118840"/>
              </a:xfrm>
              <a:custGeom>
                <a:avLst/>
                <a:gdLst/>
                <a:ahLst/>
                <a:cxnLst/>
                <a:rect l="l" t="t" r="r" b="b"/>
                <a:pathLst>
                  <a:path w="14443" h="5206" extrusionOk="0">
                    <a:moveTo>
                      <a:pt x="13042" y="1"/>
                    </a:moveTo>
                    <a:cubicBezTo>
                      <a:pt x="13025" y="1"/>
                      <a:pt x="13008" y="1"/>
                      <a:pt x="12991" y="2"/>
                    </a:cubicBezTo>
                    <a:lnTo>
                      <a:pt x="11800" y="50"/>
                    </a:lnTo>
                    <a:lnTo>
                      <a:pt x="1561" y="514"/>
                    </a:lnTo>
                    <a:cubicBezTo>
                      <a:pt x="1" y="585"/>
                      <a:pt x="188" y="5206"/>
                      <a:pt x="1739" y="5206"/>
                    </a:cubicBezTo>
                    <a:cubicBezTo>
                      <a:pt x="1751" y="5206"/>
                      <a:pt x="1763" y="5206"/>
                      <a:pt x="1775" y="5205"/>
                    </a:cubicBezTo>
                    <a:lnTo>
                      <a:pt x="7406" y="4955"/>
                    </a:lnTo>
                    <a:cubicBezTo>
                      <a:pt x="8788" y="4896"/>
                      <a:pt x="10300" y="4824"/>
                      <a:pt x="11717" y="4765"/>
                    </a:cubicBezTo>
                    <a:cubicBezTo>
                      <a:pt x="12693" y="4717"/>
                      <a:pt x="13729" y="4824"/>
                      <a:pt x="14110" y="3717"/>
                    </a:cubicBezTo>
                    <a:cubicBezTo>
                      <a:pt x="14416" y="2882"/>
                      <a:pt x="14442" y="1"/>
                      <a:pt x="1304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" name="Google Shape;133;p4"/>
              <p:cNvSpPr/>
              <p:nvPr/>
            </p:nvSpPr>
            <p:spPr>
              <a:xfrm>
                <a:off x="2744552" y="616023"/>
                <a:ext cx="328145" cy="104961"/>
              </a:xfrm>
              <a:custGeom>
                <a:avLst/>
                <a:gdLst/>
                <a:ahLst/>
                <a:cxnLst/>
                <a:rect l="l" t="t" r="r" b="b"/>
                <a:pathLst>
                  <a:path w="14375" h="4598" extrusionOk="0">
                    <a:moveTo>
                      <a:pt x="1182" y="1"/>
                    </a:moveTo>
                    <a:cubicBezTo>
                      <a:pt x="0" y="674"/>
                      <a:pt x="273" y="4597"/>
                      <a:pt x="1698" y="4597"/>
                    </a:cubicBezTo>
                    <a:cubicBezTo>
                      <a:pt x="1708" y="4597"/>
                      <a:pt x="1719" y="4597"/>
                      <a:pt x="1730" y="4597"/>
                    </a:cubicBezTo>
                    <a:lnTo>
                      <a:pt x="7361" y="4347"/>
                    </a:lnTo>
                    <a:lnTo>
                      <a:pt x="11350" y="4168"/>
                    </a:lnTo>
                    <a:cubicBezTo>
                      <a:pt x="11417" y="4165"/>
                      <a:pt x="11489" y="4163"/>
                      <a:pt x="11562" y="4163"/>
                    </a:cubicBezTo>
                    <a:cubicBezTo>
                      <a:pt x="11798" y="4163"/>
                      <a:pt x="12062" y="4176"/>
                      <a:pt x="12329" y="4176"/>
                    </a:cubicBezTo>
                    <a:cubicBezTo>
                      <a:pt x="12879" y="4176"/>
                      <a:pt x="13442" y="4122"/>
                      <a:pt x="13791" y="3787"/>
                    </a:cubicBezTo>
                    <a:cubicBezTo>
                      <a:pt x="14291" y="3334"/>
                      <a:pt x="14374" y="2382"/>
                      <a:pt x="14279" y="1525"/>
                    </a:cubicBezTo>
                    <a:lnTo>
                      <a:pt x="14279" y="1525"/>
                    </a:lnTo>
                    <a:cubicBezTo>
                      <a:pt x="11338" y="2525"/>
                      <a:pt x="8123" y="2668"/>
                      <a:pt x="4992" y="2668"/>
                    </a:cubicBezTo>
                    <a:cubicBezTo>
                      <a:pt x="4016" y="2668"/>
                      <a:pt x="2980" y="2632"/>
                      <a:pt x="2146" y="2120"/>
                    </a:cubicBezTo>
                    <a:cubicBezTo>
                      <a:pt x="1444" y="1680"/>
                      <a:pt x="980" y="763"/>
                      <a:pt x="118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" name="Google Shape;134;p4"/>
              <p:cNvSpPr/>
              <p:nvPr/>
            </p:nvSpPr>
            <p:spPr>
              <a:xfrm>
                <a:off x="2746196" y="786440"/>
                <a:ext cx="325680" cy="106582"/>
              </a:xfrm>
              <a:custGeom>
                <a:avLst/>
                <a:gdLst/>
                <a:ahLst/>
                <a:cxnLst/>
                <a:rect l="l" t="t" r="r" b="b"/>
                <a:pathLst>
                  <a:path w="14267" h="4669" extrusionOk="0">
                    <a:moveTo>
                      <a:pt x="1372" y="1"/>
                    </a:moveTo>
                    <a:lnTo>
                      <a:pt x="1372" y="1"/>
                    </a:lnTo>
                    <a:cubicBezTo>
                      <a:pt x="0" y="403"/>
                      <a:pt x="238" y="4669"/>
                      <a:pt x="1722" y="4669"/>
                    </a:cubicBezTo>
                    <a:cubicBezTo>
                      <a:pt x="1732" y="4669"/>
                      <a:pt x="1743" y="4669"/>
                      <a:pt x="1753" y="4668"/>
                    </a:cubicBezTo>
                    <a:lnTo>
                      <a:pt x="7397" y="4418"/>
                    </a:lnTo>
                    <a:cubicBezTo>
                      <a:pt x="8778" y="4359"/>
                      <a:pt x="10290" y="4287"/>
                      <a:pt x="11719" y="4228"/>
                    </a:cubicBezTo>
                    <a:cubicBezTo>
                      <a:pt x="12695" y="4192"/>
                      <a:pt x="13731" y="4299"/>
                      <a:pt x="14112" y="3192"/>
                    </a:cubicBezTo>
                    <a:cubicBezTo>
                      <a:pt x="14207" y="2858"/>
                      <a:pt x="14255" y="2525"/>
                      <a:pt x="14266" y="2192"/>
                    </a:cubicBezTo>
                    <a:lnTo>
                      <a:pt x="14266" y="2192"/>
                    </a:lnTo>
                    <a:cubicBezTo>
                      <a:pt x="12488" y="2567"/>
                      <a:pt x="10682" y="2755"/>
                      <a:pt x="8874" y="2755"/>
                    </a:cubicBezTo>
                    <a:cubicBezTo>
                      <a:pt x="7753" y="2755"/>
                      <a:pt x="6632" y="2683"/>
                      <a:pt x="5515" y="2537"/>
                    </a:cubicBezTo>
                    <a:cubicBezTo>
                      <a:pt x="4587" y="2418"/>
                      <a:pt x="3646" y="2239"/>
                      <a:pt x="2836" y="1763"/>
                    </a:cubicBezTo>
                    <a:cubicBezTo>
                      <a:pt x="2158" y="1370"/>
                      <a:pt x="1586" y="739"/>
                      <a:pt x="137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5" name="Google Shape;135;p4"/>
            <p:cNvGrpSpPr/>
            <p:nvPr/>
          </p:nvGrpSpPr>
          <p:grpSpPr>
            <a:xfrm rot="1251702">
              <a:off x="7652250" y="-143698"/>
              <a:ext cx="612129" cy="587789"/>
              <a:chOff x="1761950" y="1669000"/>
              <a:chExt cx="482700" cy="529100"/>
            </a:xfrm>
          </p:grpSpPr>
          <p:sp>
            <p:nvSpPr>
              <p:cNvPr id="136" name="Google Shape;136;p4"/>
              <p:cNvSpPr/>
              <p:nvPr/>
            </p:nvSpPr>
            <p:spPr>
              <a:xfrm>
                <a:off x="1761950" y="1669000"/>
                <a:ext cx="482700" cy="529100"/>
              </a:xfrm>
              <a:custGeom>
                <a:avLst/>
                <a:gdLst/>
                <a:ahLst/>
                <a:cxnLst/>
                <a:rect l="l" t="t" r="r" b="b"/>
                <a:pathLst>
                  <a:path w="19308" h="21164" extrusionOk="0">
                    <a:moveTo>
                      <a:pt x="8652" y="3590"/>
                    </a:moveTo>
                    <a:cubicBezTo>
                      <a:pt x="9200" y="3590"/>
                      <a:pt x="9762" y="3731"/>
                      <a:pt x="10282" y="4028"/>
                    </a:cubicBezTo>
                    <a:cubicBezTo>
                      <a:pt x="11794" y="4897"/>
                      <a:pt x="12366" y="6767"/>
                      <a:pt x="11532" y="8207"/>
                    </a:cubicBezTo>
                    <a:cubicBezTo>
                      <a:pt x="10983" y="9165"/>
                      <a:pt x="9973" y="9693"/>
                      <a:pt x="8916" y="9693"/>
                    </a:cubicBezTo>
                    <a:cubicBezTo>
                      <a:pt x="8369" y="9693"/>
                      <a:pt x="7809" y="9551"/>
                      <a:pt x="7294" y="9255"/>
                    </a:cubicBezTo>
                    <a:cubicBezTo>
                      <a:pt x="5770" y="8386"/>
                      <a:pt x="5210" y="6517"/>
                      <a:pt x="6043" y="5064"/>
                    </a:cubicBezTo>
                    <a:cubicBezTo>
                      <a:pt x="6592" y="4115"/>
                      <a:pt x="7595" y="3590"/>
                      <a:pt x="8652" y="3590"/>
                    </a:cubicBezTo>
                    <a:close/>
                    <a:moveTo>
                      <a:pt x="8921" y="0"/>
                    </a:moveTo>
                    <a:cubicBezTo>
                      <a:pt x="3425" y="0"/>
                      <a:pt x="1" y="7231"/>
                      <a:pt x="3460" y="11124"/>
                    </a:cubicBezTo>
                    <a:cubicBezTo>
                      <a:pt x="4980" y="12835"/>
                      <a:pt x="6651" y="13348"/>
                      <a:pt x="8108" y="13348"/>
                    </a:cubicBezTo>
                    <a:cubicBezTo>
                      <a:pt x="10292" y="13348"/>
                      <a:pt x="11996" y="12196"/>
                      <a:pt x="11997" y="12196"/>
                    </a:cubicBezTo>
                    <a:lnTo>
                      <a:pt x="11997" y="12196"/>
                    </a:lnTo>
                    <a:cubicBezTo>
                      <a:pt x="11997" y="12196"/>
                      <a:pt x="10818" y="15958"/>
                      <a:pt x="7520" y="16423"/>
                    </a:cubicBezTo>
                    <a:cubicBezTo>
                      <a:pt x="4210" y="16899"/>
                      <a:pt x="1912" y="17518"/>
                      <a:pt x="2305" y="19173"/>
                    </a:cubicBezTo>
                    <a:cubicBezTo>
                      <a:pt x="2626" y="20508"/>
                      <a:pt x="3836" y="21163"/>
                      <a:pt x="5444" y="21163"/>
                    </a:cubicBezTo>
                    <a:cubicBezTo>
                      <a:pt x="8423" y="21163"/>
                      <a:pt x="12767" y="18912"/>
                      <a:pt x="15342" y="14565"/>
                    </a:cubicBezTo>
                    <a:cubicBezTo>
                      <a:pt x="19307" y="7874"/>
                      <a:pt x="17033" y="1873"/>
                      <a:pt x="10592" y="218"/>
                    </a:cubicBezTo>
                    <a:cubicBezTo>
                      <a:pt x="10018" y="69"/>
                      <a:pt x="9460" y="0"/>
                      <a:pt x="892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" name="Google Shape;137;p4"/>
              <p:cNvSpPr/>
              <p:nvPr/>
            </p:nvSpPr>
            <p:spPr>
              <a:xfrm>
                <a:off x="2046075" y="2061100"/>
                <a:ext cx="36350" cy="36050"/>
              </a:xfrm>
              <a:custGeom>
                <a:avLst/>
                <a:gdLst/>
                <a:ahLst/>
                <a:cxnLst/>
                <a:rect l="l" t="t" r="r" b="b"/>
                <a:pathLst>
                  <a:path w="1454" h="1442" extrusionOk="0">
                    <a:moveTo>
                      <a:pt x="727" y="0"/>
                    </a:moveTo>
                    <a:cubicBezTo>
                      <a:pt x="322" y="0"/>
                      <a:pt x="1" y="322"/>
                      <a:pt x="1" y="727"/>
                    </a:cubicBezTo>
                    <a:cubicBezTo>
                      <a:pt x="1" y="1120"/>
                      <a:pt x="322" y="1441"/>
                      <a:pt x="727" y="1441"/>
                    </a:cubicBezTo>
                    <a:cubicBezTo>
                      <a:pt x="1132" y="1441"/>
                      <a:pt x="1453" y="1120"/>
                      <a:pt x="1453" y="727"/>
                    </a:cubicBezTo>
                    <a:cubicBezTo>
                      <a:pt x="1453" y="322"/>
                      <a:pt x="1132" y="0"/>
                      <a:pt x="72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" name="Google Shape;138;p4"/>
              <p:cNvSpPr/>
              <p:nvPr/>
            </p:nvSpPr>
            <p:spPr>
              <a:xfrm>
                <a:off x="1866425" y="2108000"/>
                <a:ext cx="179675" cy="64750"/>
              </a:xfrm>
              <a:custGeom>
                <a:avLst/>
                <a:gdLst/>
                <a:ahLst/>
                <a:cxnLst/>
                <a:rect l="l" t="t" r="r" b="b"/>
                <a:pathLst>
                  <a:path w="7187" h="2590" extrusionOk="0">
                    <a:moveTo>
                      <a:pt x="6473" y="0"/>
                    </a:moveTo>
                    <a:cubicBezTo>
                      <a:pt x="5731" y="0"/>
                      <a:pt x="4264" y="1127"/>
                      <a:pt x="2950" y="1127"/>
                    </a:cubicBezTo>
                    <a:cubicBezTo>
                      <a:pt x="2917" y="1127"/>
                      <a:pt x="2885" y="1126"/>
                      <a:pt x="2853" y="1125"/>
                    </a:cubicBezTo>
                    <a:cubicBezTo>
                      <a:pt x="2772" y="1122"/>
                      <a:pt x="2693" y="1120"/>
                      <a:pt x="2615" y="1120"/>
                    </a:cubicBezTo>
                    <a:cubicBezTo>
                      <a:pt x="1103" y="1120"/>
                      <a:pt x="0" y="1654"/>
                      <a:pt x="555" y="2220"/>
                    </a:cubicBezTo>
                    <a:cubicBezTo>
                      <a:pt x="816" y="2482"/>
                      <a:pt x="1430" y="2589"/>
                      <a:pt x="2132" y="2589"/>
                    </a:cubicBezTo>
                    <a:cubicBezTo>
                      <a:pt x="3028" y="2589"/>
                      <a:pt x="4069" y="2414"/>
                      <a:pt x="4710" y="2161"/>
                    </a:cubicBezTo>
                    <a:cubicBezTo>
                      <a:pt x="5853" y="1708"/>
                      <a:pt x="7187" y="756"/>
                      <a:pt x="6853" y="196"/>
                    </a:cubicBezTo>
                    <a:cubicBezTo>
                      <a:pt x="6770" y="57"/>
                      <a:pt x="6640" y="0"/>
                      <a:pt x="6473" y="0"/>
                    </a:cubicBezTo>
                    <a:close/>
                  </a:path>
                </a:pathLst>
              </a:custGeom>
              <a:solidFill>
                <a:srgbClr val="8F58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9" name="Google Shape;139;p4"/>
            <p:cNvGrpSpPr/>
            <p:nvPr/>
          </p:nvGrpSpPr>
          <p:grpSpPr>
            <a:xfrm rot="4572509">
              <a:off x="8551189" y="72890"/>
              <a:ext cx="651112" cy="559644"/>
              <a:chOff x="5413039" y="3695766"/>
              <a:chExt cx="458683" cy="430121"/>
            </a:xfrm>
          </p:grpSpPr>
          <p:sp>
            <p:nvSpPr>
              <p:cNvPr id="140" name="Google Shape;140;p4"/>
              <p:cNvSpPr/>
              <p:nvPr/>
            </p:nvSpPr>
            <p:spPr>
              <a:xfrm>
                <a:off x="5413039" y="3720424"/>
                <a:ext cx="441374" cy="403818"/>
              </a:xfrm>
              <a:custGeom>
                <a:avLst/>
                <a:gdLst/>
                <a:ahLst/>
                <a:cxnLst/>
                <a:rect l="l" t="t" r="r" b="b"/>
                <a:pathLst>
                  <a:path w="13962" h="12774" extrusionOk="0">
                    <a:moveTo>
                      <a:pt x="11855" y="1"/>
                    </a:moveTo>
                    <a:cubicBezTo>
                      <a:pt x="11483" y="1"/>
                      <a:pt x="11125" y="143"/>
                      <a:pt x="10783" y="362"/>
                    </a:cubicBezTo>
                    <a:cubicBezTo>
                      <a:pt x="10080" y="803"/>
                      <a:pt x="9473" y="1577"/>
                      <a:pt x="9020" y="2053"/>
                    </a:cubicBezTo>
                    <a:cubicBezTo>
                      <a:pt x="7961" y="3172"/>
                      <a:pt x="6937" y="4327"/>
                      <a:pt x="5865" y="5410"/>
                    </a:cubicBezTo>
                    <a:lnTo>
                      <a:pt x="1031" y="10244"/>
                    </a:lnTo>
                    <a:cubicBezTo>
                      <a:pt x="0" y="11285"/>
                      <a:pt x="1012" y="12773"/>
                      <a:pt x="2146" y="12773"/>
                    </a:cubicBezTo>
                    <a:cubicBezTo>
                      <a:pt x="2478" y="12773"/>
                      <a:pt x="2822" y="12645"/>
                      <a:pt x="3127" y="12340"/>
                    </a:cubicBezTo>
                    <a:lnTo>
                      <a:pt x="7961" y="7506"/>
                    </a:lnTo>
                    <a:cubicBezTo>
                      <a:pt x="9437" y="6018"/>
                      <a:pt x="10890" y="4529"/>
                      <a:pt x="12378" y="3065"/>
                    </a:cubicBezTo>
                    <a:cubicBezTo>
                      <a:pt x="13259" y="2196"/>
                      <a:pt x="13962" y="434"/>
                      <a:pt x="12140" y="29"/>
                    </a:cubicBezTo>
                    <a:cubicBezTo>
                      <a:pt x="12044" y="10"/>
                      <a:pt x="11949" y="1"/>
                      <a:pt x="11855" y="1"/>
                    </a:cubicBezTo>
                    <a:close/>
                  </a:path>
                </a:pathLst>
              </a:custGeom>
              <a:solidFill>
                <a:srgbClr val="EE4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" name="Google Shape;141;p4"/>
              <p:cNvSpPr/>
              <p:nvPr/>
            </p:nvSpPr>
            <p:spPr>
              <a:xfrm>
                <a:off x="5421542" y="3695766"/>
                <a:ext cx="202130" cy="185818"/>
              </a:xfrm>
              <a:custGeom>
                <a:avLst/>
                <a:gdLst/>
                <a:ahLst/>
                <a:cxnLst/>
                <a:rect l="l" t="t" r="r" b="b"/>
                <a:pathLst>
                  <a:path w="6394" h="5878" extrusionOk="0">
                    <a:moveTo>
                      <a:pt x="3377" y="1386"/>
                    </a:moveTo>
                    <a:cubicBezTo>
                      <a:pt x="3636" y="1386"/>
                      <a:pt x="3893" y="1451"/>
                      <a:pt x="4120" y="1595"/>
                    </a:cubicBezTo>
                    <a:cubicBezTo>
                      <a:pt x="4882" y="2023"/>
                      <a:pt x="5156" y="2988"/>
                      <a:pt x="4715" y="3750"/>
                    </a:cubicBezTo>
                    <a:lnTo>
                      <a:pt x="4727" y="3750"/>
                    </a:lnTo>
                    <a:cubicBezTo>
                      <a:pt x="4424" y="4252"/>
                      <a:pt x="3897" y="4530"/>
                      <a:pt x="3356" y="4530"/>
                    </a:cubicBezTo>
                    <a:cubicBezTo>
                      <a:pt x="3089" y="4530"/>
                      <a:pt x="2820" y="4463"/>
                      <a:pt x="2572" y="4321"/>
                    </a:cubicBezTo>
                    <a:cubicBezTo>
                      <a:pt x="1822" y="3881"/>
                      <a:pt x="1560" y="2940"/>
                      <a:pt x="1977" y="2178"/>
                    </a:cubicBezTo>
                    <a:cubicBezTo>
                      <a:pt x="2253" y="1690"/>
                      <a:pt x="2818" y="1386"/>
                      <a:pt x="3377" y="1386"/>
                    </a:cubicBezTo>
                    <a:close/>
                    <a:moveTo>
                      <a:pt x="3408" y="1"/>
                    </a:moveTo>
                    <a:cubicBezTo>
                      <a:pt x="2358" y="1"/>
                      <a:pt x="1294" y="569"/>
                      <a:pt x="774" y="1488"/>
                    </a:cubicBezTo>
                    <a:cubicBezTo>
                      <a:pt x="0" y="2904"/>
                      <a:pt x="500" y="4678"/>
                      <a:pt x="1905" y="5488"/>
                    </a:cubicBezTo>
                    <a:cubicBezTo>
                      <a:pt x="2370" y="5752"/>
                      <a:pt x="2877" y="5878"/>
                      <a:pt x="3377" y="5878"/>
                    </a:cubicBezTo>
                    <a:cubicBezTo>
                      <a:pt x="4387" y="5878"/>
                      <a:pt x="5368" y="5364"/>
                      <a:pt x="5918" y="4440"/>
                    </a:cubicBezTo>
                    <a:cubicBezTo>
                      <a:pt x="6299" y="3762"/>
                      <a:pt x="6394" y="2964"/>
                      <a:pt x="6215" y="2226"/>
                    </a:cubicBezTo>
                    <a:cubicBezTo>
                      <a:pt x="5989" y="1452"/>
                      <a:pt x="5489" y="797"/>
                      <a:pt x="4810" y="392"/>
                    </a:cubicBezTo>
                    <a:cubicBezTo>
                      <a:pt x="4383" y="124"/>
                      <a:pt x="3897" y="1"/>
                      <a:pt x="3408" y="1"/>
                    </a:cubicBezTo>
                    <a:close/>
                  </a:path>
                </a:pathLst>
              </a:custGeom>
              <a:solidFill>
                <a:srgbClr val="EE4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" name="Google Shape;142;p4"/>
              <p:cNvSpPr/>
              <p:nvPr/>
            </p:nvSpPr>
            <p:spPr>
              <a:xfrm>
                <a:off x="5668043" y="3938552"/>
                <a:ext cx="203679" cy="187336"/>
              </a:xfrm>
              <a:custGeom>
                <a:avLst/>
                <a:gdLst/>
                <a:ahLst/>
                <a:cxnLst/>
                <a:rect l="l" t="t" r="r" b="b"/>
                <a:pathLst>
                  <a:path w="6443" h="5926" extrusionOk="0">
                    <a:moveTo>
                      <a:pt x="3429" y="1385"/>
                    </a:moveTo>
                    <a:cubicBezTo>
                      <a:pt x="3690" y="1385"/>
                      <a:pt x="3950" y="1451"/>
                      <a:pt x="4180" y="1594"/>
                    </a:cubicBezTo>
                    <a:cubicBezTo>
                      <a:pt x="4930" y="2023"/>
                      <a:pt x="5204" y="2987"/>
                      <a:pt x="4775" y="3749"/>
                    </a:cubicBezTo>
                    <a:lnTo>
                      <a:pt x="4763" y="3749"/>
                    </a:lnTo>
                    <a:cubicBezTo>
                      <a:pt x="4459" y="4210"/>
                      <a:pt x="3959" y="4461"/>
                      <a:pt x="3446" y="4461"/>
                    </a:cubicBezTo>
                    <a:cubicBezTo>
                      <a:pt x="3178" y="4461"/>
                      <a:pt x="2906" y="4392"/>
                      <a:pt x="2656" y="4249"/>
                    </a:cubicBezTo>
                    <a:cubicBezTo>
                      <a:pt x="1930" y="3833"/>
                      <a:pt x="1656" y="2928"/>
                      <a:pt x="2025" y="2178"/>
                    </a:cubicBezTo>
                    <a:cubicBezTo>
                      <a:pt x="2301" y="1690"/>
                      <a:pt x="2867" y="1385"/>
                      <a:pt x="3429" y="1385"/>
                    </a:cubicBezTo>
                    <a:close/>
                    <a:moveTo>
                      <a:pt x="3450" y="0"/>
                    </a:moveTo>
                    <a:cubicBezTo>
                      <a:pt x="2401" y="0"/>
                      <a:pt x="1334" y="569"/>
                      <a:pt x="822" y="1487"/>
                    </a:cubicBezTo>
                    <a:cubicBezTo>
                      <a:pt x="1" y="2904"/>
                      <a:pt x="501" y="4714"/>
                      <a:pt x="1918" y="5535"/>
                    </a:cubicBezTo>
                    <a:cubicBezTo>
                      <a:pt x="2381" y="5800"/>
                      <a:pt x="2887" y="5926"/>
                      <a:pt x="3386" y="5926"/>
                    </a:cubicBezTo>
                    <a:cubicBezTo>
                      <a:pt x="4413" y="5926"/>
                      <a:pt x="5413" y="5393"/>
                      <a:pt x="5966" y="4440"/>
                    </a:cubicBezTo>
                    <a:cubicBezTo>
                      <a:pt x="6335" y="3761"/>
                      <a:pt x="6442" y="2963"/>
                      <a:pt x="6252" y="2225"/>
                    </a:cubicBezTo>
                    <a:cubicBezTo>
                      <a:pt x="6037" y="1451"/>
                      <a:pt x="5537" y="796"/>
                      <a:pt x="4847" y="392"/>
                    </a:cubicBezTo>
                    <a:cubicBezTo>
                      <a:pt x="4423" y="123"/>
                      <a:pt x="3939" y="0"/>
                      <a:pt x="3450" y="0"/>
                    </a:cubicBezTo>
                    <a:close/>
                  </a:path>
                </a:pathLst>
              </a:custGeom>
              <a:solidFill>
                <a:srgbClr val="EE4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" name="Google Shape;143;p4"/>
              <p:cNvSpPr/>
              <p:nvPr/>
            </p:nvSpPr>
            <p:spPr>
              <a:xfrm>
                <a:off x="5415884" y="3734871"/>
                <a:ext cx="203648" cy="149717"/>
              </a:xfrm>
              <a:custGeom>
                <a:avLst/>
                <a:gdLst/>
                <a:ahLst/>
                <a:cxnLst/>
                <a:rect l="l" t="t" r="r" b="b"/>
                <a:pathLst>
                  <a:path w="6442" h="4736" extrusionOk="0">
                    <a:moveTo>
                      <a:pt x="1108" y="0"/>
                    </a:moveTo>
                    <a:cubicBezTo>
                      <a:pt x="1060" y="84"/>
                      <a:pt x="1001" y="167"/>
                      <a:pt x="953" y="251"/>
                    </a:cubicBezTo>
                    <a:cubicBezTo>
                      <a:pt x="1" y="1858"/>
                      <a:pt x="751" y="3941"/>
                      <a:pt x="2513" y="4561"/>
                    </a:cubicBezTo>
                    <a:cubicBezTo>
                      <a:pt x="2845" y="4680"/>
                      <a:pt x="3182" y="4735"/>
                      <a:pt x="3512" y="4735"/>
                    </a:cubicBezTo>
                    <a:cubicBezTo>
                      <a:pt x="4932" y="4735"/>
                      <a:pt x="6220" y="3701"/>
                      <a:pt x="6442" y="2203"/>
                    </a:cubicBezTo>
                    <a:lnTo>
                      <a:pt x="6442" y="2203"/>
                    </a:lnTo>
                    <a:cubicBezTo>
                      <a:pt x="5930" y="2406"/>
                      <a:pt x="5394" y="2537"/>
                      <a:pt x="4858" y="2596"/>
                    </a:cubicBezTo>
                    <a:cubicBezTo>
                      <a:pt x="4529" y="3092"/>
                      <a:pt x="4041" y="3310"/>
                      <a:pt x="3558" y="3310"/>
                    </a:cubicBezTo>
                    <a:cubicBezTo>
                      <a:pt x="2694" y="3310"/>
                      <a:pt x="1846" y="2614"/>
                      <a:pt x="1953" y="1560"/>
                    </a:cubicBezTo>
                    <a:cubicBezTo>
                      <a:pt x="1525" y="1132"/>
                      <a:pt x="1239" y="596"/>
                      <a:pt x="1108" y="0"/>
                    </a:cubicBezTo>
                    <a:close/>
                  </a:path>
                </a:pathLst>
              </a:custGeom>
              <a:solidFill>
                <a:srgbClr val="BF36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" name="Google Shape;144;p4"/>
              <p:cNvSpPr/>
              <p:nvPr/>
            </p:nvSpPr>
            <p:spPr>
              <a:xfrm>
                <a:off x="5413039" y="3751816"/>
                <a:ext cx="422944" cy="372427"/>
              </a:xfrm>
              <a:custGeom>
                <a:avLst/>
                <a:gdLst/>
                <a:ahLst/>
                <a:cxnLst/>
                <a:rect l="l" t="t" r="r" b="b"/>
                <a:pathLst>
                  <a:path w="13379" h="11781" extrusionOk="0">
                    <a:moveTo>
                      <a:pt x="13259" y="0"/>
                    </a:moveTo>
                    <a:lnTo>
                      <a:pt x="13259" y="0"/>
                    </a:lnTo>
                    <a:cubicBezTo>
                      <a:pt x="10592" y="2405"/>
                      <a:pt x="7830" y="4691"/>
                      <a:pt x="4948" y="6858"/>
                    </a:cubicBezTo>
                    <a:cubicBezTo>
                      <a:pt x="4294" y="7358"/>
                      <a:pt x="3615" y="7858"/>
                      <a:pt x="2829" y="8132"/>
                    </a:cubicBezTo>
                    <a:cubicBezTo>
                      <a:pt x="2555" y="8227"/>
                      <a:pt x="2258" y="8287"/>
                      <a:pt x="1972" y="8311"/>
                    </a:cubicBezTo>
                    <a:lnTo>
                      <a:pt x="1031" y="9251"/>
                    </a:lnTo>
                    <a:cubicBezTo>
                      <a:pt x="0" y="10292"/>
                      <a:pt x="1012" y="11780"/>
                      <a:pt x="2146" y="11780"/>
                    </a:cubicBezTo>
                    <a:cubicBezTo>
                      <a:pt x="2478" y="11780"/>
                      <a:pt x="2822" y="11652"/>
                      <a:pt x="3127" y="11347"/>
                    </a:cubicBezTo>
                    <a:lnTo>
                      <a:pt x="7961" y="6513"/>
                    </a:lnTo>
                    <a:cubicBezTo>
                      <a:pt x="9437" y="5025"/>
                      <a:pt x="10890" y="3536"/>
                      <a:pt x="12378" y="2072"/>
                    </a:cubicBezTo>
                    <a:cubicBezTo>
                      <a:pt x="12914" y="1536"/>
                      <a:pt x="13378" y="679"/>
                      <a:pt x="13259" y="0"/>
                    </a:cubicBezTo>
                    <a:close/>
                  </a:path>
                </a:pathLst>
              </a:custGeom>
              <a:solidFill>
                <a:srgbClr val="BF36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145;p4"/>
              <p:cNvSpPr/>
              <p:nvPr/>
            </p:nvSpPr>
            <p:spPr>
              <a:xfrm>
                <a:off x="5670319" y="3993811"/>
                <a:ext cx="198748" cy="130781"/>
              </a:xfrm>
              <a:custGeom>
                <a:avLst/>
                <a:gdLst/>
                <a:ahLst/>
                <a:cxnLst/>
                <a:rect l="l" t="t" r="r" b="b"/>
                <a:pathLst>
                  <a:path w="6287" h="4137" extrusionOk="0">
                    <a:moveTo>
                      <a:pt x="619" y="1"/>
                    </a:moveTo>
                    <a:lnTo>
                      <a:pt x="619" y="1"/>
                    </a:lnTo>
                    <a:cubicBezTo>
                      <a:pt x="0" y="1442"/>
                      <a:pt x="608" y="3108"/>
                      <a:pt x="2001" y="3811"/>
                    </a:cubicBezTo>
                    <a:cubicBezTo>
                      <a:pt x="2430" y="4031"/>
                      <a:pt x="2890" y="4136"/>
                      <a:pt x="3343" y="4136"/>
                    </a:cubicBezTo>
                    <a:cubicBezTo>
                      <a:pt x="4358" y="4136"/>
                      <a:pt x="5342" y="3610"/>
                      <a:pt x="5894" y="2680"/>
                    </a:cubicBezTo>
                    <a:cubicBezTo>
                      <a:pt x="6156" y="2204"/>
                      <a:pt x="6287" y="1680"/>
                      <a:pt x="6275" y="1144"/>
                    </a:cubicBezTo>
                    <a:lnTo>
                      <a:pt x="6275" y="1144"/>
                    </a:lnTo>
                    <a:cubicBezTo>
                      <a:pt x="5811" y="1311"/>
                      <a:pt x="5346" y="1454"/>
                      <a:pt x="4858" y="1537"/>
                    </a:cubicBezTo>
                    <a:cubicBezTo>
                      <a:pt x="4834" y="1704"/>
                      <a:pt x="4775" y="1858"/>
                      <a:pt x="4691" y="2001"/>
                    </a:cubicBezTo>
                    <a:cubicBezTo>
                      <a:pt x="4375" y="2554"/>
                      <a:pt x="3859" y="2798"/>
                      <a:pt x="3347" y="2798"/>
                    </a:cubicBezTo>
                    <a:cubicBezTo>
                      <a:pt x="2492" y="2798"/>
                      <a:pt x="1646" y="2118"/>
                      <a:pt x="1751" y="1061"/>
                    </a:cubicBezTo>
                    <a:cubicBezTo>
                      <a:pt x="1298" y="799"/>
                      <a:pt x="905" y="441"/>
                      <a:pt x="619" y="1"/>
                    </a:cubicBezTo>
                    <a:close/>
                  </a:path>
                </a:pathLst>
              </a:custGeom>
              <a:solidFill>
                <a:srgbClr val="BF36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5"/>
          <p:cNvSpPr/>
          <p:nvPr/>
        </p:nvSpPr>
        <p:spPr>
          <a:xfrm flipH="1">
            <a:off x="7" y="0"/>
            <a:ext cx="14219160" cy="5143515"/>
          </a:xfrm>
          <a:custGeom>
            <a:avLst/>
            <a:gdLst/>
            <a:ahLst/>
            <a:cxnLst/>
            <a:rect l="l" t="t" r="r" b="b"/>
            <a:pathLst>
              <a:path w="96251" h="34817" extrusionOk="0">
                <a:moveTo>
                  <a:pt x="95847" y="1"/>
                </a:moveTo>
                <a:cubicBezTo>
                  <a:pt x="82372" y="1"/>
                  <a:pt x="71829" y="6460"/>
                  <a:pt x="66890" y="8051"/>
                </a:cubicBezTo>
                <a:cubicBezTo>
                  <a:pt x="62106" y="9588"/>
                  <a:pt x="54877" y="12752"/>
                  <a:pt x="40865" y="12752"/>
                </a:cubicBezTo>
                <a:cubicBezTo>
                  <a:pt x="37718" y="12752"/>
                  <a:pt x="34229" y="12592"/>
                  <a:pt x="30349" y="12219"/>
                </a:cubicBezTo>
                <a:cubicBezTo>
                  <a:pt x="29447" y="12132"/>
                  <a:pt x="28569" y="12090"/>
                  <a:pt x="27715" y="12090"/>
                </a:cubicBezTo>
                <a:cubicBezTo>
                  <a:pt x="8537" y="12090"/>
                  <a:pt x="1463" y="33058"/>
                  <a:pt x="893" y="33674"/>
                </a:cubicBezTo>
                <a:lnTo>
                  <a:pt x="0" y="34817"/>
                </a:lnTo>
                <a:lnTo>
                  <a:pt x="96250" y="34817"/>
                </a:lnTo>
                <a:lnTo>
                  <a:pt x="96250" y="3"/>
                </a:lnTo>
                <a:cubicBezTo>
                  <a:pt x="96116" y="2"/>
                  <a:pt x="95981" y="1"/>
                  <a:pt x="958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5"/>
          <p:cNvSpPr txBox="1">
            <a:spLocks noGrp="1"/>
          </p:cNvSpPr>
          <p:nvPr>
            <p:ph type="title"/>
          </p:nvPr>
        </p:nvSpPr>
        <p:spPr>
          <a:xfrm>
            <a:off x="2198575" y="2571750"/>
            <a:ext cx="47529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8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5"/>
          <p:cNvSpPr txBox="1">
            <a:spLocks noGrp="1"/>
          </p:cNvSpPr>
          <p:nvPr>
            <p:ph type="body" idx="1"/>
          </p:nvPr>
        </p:nvSpPr>
        <p:spPr>
          <a:xfrm>
            <a:off x="2195550" y="3288450"/>
            <a:ext cx="4752900" cy="131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400">
                <a:solidFill>
                  <a:srgbClr val="FFFFFF"/>
                </a:solidFill>
              </a:defRPr>
            </a:lvl1pPr>
            <a:lvl2pPr marL="914400" lvl="1" indent="-323850">
              <a:spcBef>
                <a:spcPts val="1600"/>
              </a:spcBef>
              <a:spcAft>
                <a:spcPts val="0"/>
              </a:spcAft>
              <a:buSzPts val="1500"/>
              <a:buChar char="○"/>
              <a:defRPr/>
            </a:lvl2pPr>
            <a:lvl3pPr marL="1371600" lvl="2" indent="-323850">
              <a:spcBef>
                <a:spcPts val="1600"/>
              </a:spcBef>
              <a:spcAft>
                <a:spcPts val="0"/>
              </a:spcAft>
              <a:buSzPts val="1500"/>
              <a:buChar char="■"/>
              <a:defRPr/>
            </a:lvl3pPr>
            <a:lvl4pPr marL="1828800" lvl="3" indent="-323850">
              <a:spcBef>
                <a:spcPts val="1600"/>
              </a:spcBef>
              <a:spcAft>
                <a:spcPts val="0"/>
              </a:spcAft>
              <a:buSzPts val="1500"/>
              <a:buChar char="●"/>
              <a:defRPr/>
            </a:lvl4pPr>
            <a:lvl5pPr marL="2286000" lvl="4" indent="-323850">
              <a:spcBef>
                <a:spcPts val="1600"/>
              </a:spcBef>
              <a:spcAft>
                <a:spcPts val="0"/>
              </a:spcAft>
              <a:buSzPts val="1500"/>
              <a:buChar char="○"/>
              <a:defRPr/>
            </a:lvl5pPr>
            <a:lvl6pPr marL="2743200" lvl="5" indent="-323850">
              <a:spcBef>
                <a:spcPts val="1600"/>
              </a:spcBef>
              <a:spcAft>
                <a:spcPts val="0"/>
              </a:spcAft>
              <a:buSzPts val="15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grpSp>
        <p:nvGrpSpPr>
          <p:cNvPr id="150" name="Google Shape;150;p5"/>
          <p:cNvGrpSpPr/>
          <p:nvPr/>
        </p:nvGrpSpPr>
        <p:grpSpPr>
          <a:xfrm>
            <a:off x="4001667" y="690058"/>
            <a:ext cx="1218047" cy="1503157"/>
            <a:chOff x="4058918" y="739532"/>
            <a:chExt cx="1084830" cy="1338758"/>
          </a:xfrm>
        </p:grpSpPr>
        <p:sp>
          <p:nvSpPr>
            <p:cNvPr id="151" name="Google Shape;151;p5"/>
            <p:cNvSpPr/>
            <p:nvPr/>
          </p:nvSpPr>
          <p:spPr>
            <a:xfrm rot="-2700000">
              <a:off x="4836574" y="793805"/>
              <a:ext cx="256693" cy="249107"/>
            </a:xfrm>
            <a:custGeom>
              <a:avLst/>
              <a:gdLst/>
              <a:ahLst/>
              <a:cxnLst/>
              <a:rect l="l" t="t" r="r" b="b"/>
              <a:pathLst>
                <a:path w="2978" h="2890" extrusionOk="0">
                  <a:moveTo>
                    <a:pt x="1162" y="0"/>
                  </a:moveTo>
                  <a:cubicBezTo>
                    <a:pt x="1099" y="0"/>
                    <a:pt x="1037" y="30"/>
                    <a:pt x="1001" y="90"/>
                  </a:cubicBezTo>
                  <a:cubicBezTo>
                    <a:pt x="846" y="340"/>
                    <a:pt x="763" y="626"/>
                    <a:pt x="775" y="911"/>
                  </a:cubicBezTo>
                  <a:cubicBezTo>
                    <a:pt x="536" y="923"/>
                    <a:pt x="310" y="995"/>
                    <a:pt x="108" y="1114"/>
                  </a:cubicBezTo>
                  <a:cubicBezTo>
                    <a:pt x="1" y="1173"/>
                    <a:pt x="1" y="1328"/>
                    <a:pt x="108" y="1388"/>
                  </a:cubicBezTo>
                  <a:cubicBezTo>
                    <a:pt x="296" y="1471"/>
                    <a:pt x="502" y="1509"/>
                    <a:pt x="702" y="1509"/>
                  </a:cubicBezTo>
                  <a:cubicBezTo>
                    <a:pt x="731" y="1509"/>
                    <a:pt x="759" y="1508"/>
                    <a:pt x="787" y="1507"/>
                  </a:cubicBezTo>
                  <a:cubicBezTo>
                    <a:pt x="810" y="1923"/>
                    <a:pt x="834" y="2376"/>
                    <a:pt x="1025" y="2745"/>
                  </a:cubicBezTo>
                  <a:cubicBezTo>
                    <a:pt x="1082" y="2846"/>
                    <a:pt x="1169" y="2889"/>
                    <a:pt x="1257" y="2889"/>
                  </a:cubicBezTo>
                  <a:cubicBezTo>
                    <a:pt x="1406" y="2889"/>
                    <a:pt x="1557" y="2767"/>
                    <a:pt x="1572" y="2602"/>
                  </a:cubicBezTo>
                  <a:cubicBezTo>
                    <a:pt x="1608" y="2233"/>
                    <a:pt x="1525" y="1852"/>
                    <a:pt x="1477" y="1471"/>
                  </a:cubicBezTo>
                  <a:cubicBezTo>
                    <a:pt x="1535" y="1471"/>
                    <a:pt x="1593" y="1471"/>
                    <a:pt x="1651" y="1471"/>
                  </a:cubicBezTo>
                  <a:cubicBezTo>
                    <a:pt x="2000" y="1471"/>
                    <a:pt x="2353" y="1462"/>
                    <a:pt x="2680" y="1340"/>
                  </a:cubicBezTo>
                  <a:cubicBezTo>
                    <a:pt x="2918" y="1257"/>
                    <a:pt x="2977" y="864"/>
                    <a:pt x="2680" y="792"/>
                  </a:cubicBezTo>
                  <a:cubicBezTo>
                    <a:pt x="2559" y="771"/>
                    <a:pt x="2437" y="762"/>
                    <a:pt x="2315" y="762"/>
                  </a:cubicBezTo>
                  <a:cubicBezTo>
                    <a:pt x="2026" y="762"/>
                    <a:pt x="1734" y="810"/>
                    <a:pt x="1441" y="852"/>
                  </a:cubicBezTo>
                  <a:cubicBezTo>
                    <a:pt x="1465" y="590"/>
                    <a:pt x="1418" y="328"/>
                    <a:pt x="1322" y="90"/>
                  </a:cubicBezTo>
                  <a:cubicBezTo>
                    <a:pt x="1287" y="30"/>
                    <a:pt x="1224" y="0"/>
                    <a:pt x="116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5"/>
            <p:cNvSpPr/>
            <p:nvPr/>
          </p:nvSpPr>
          <p:spPr>
            <a:xfrm>
              <a:off x="4058918" y="1903050"/>
              <a:ext cx="178601" cy="175240"/>
            </a:xfrm>
            <a:custGeom>
              <a:avLst/>
              <a:gdLst/>
              <a:ahLst/>
              <a:cxnLst/>
              <a:rect l="l" t="t" r="r" b="b"/>
              <a:pathLst>
                <a:path w="2072" h="2033" extrusionOk="0">
                  <a:moveTo>
                    <a:pt x="804" y="1"/>
                  </a:moveTo>
                  <a:cubicBezTo>
                    <a:pt x="759" y="1"/>
                    <a:pt x="715" y="22"/>
                    <a:pt x="691" y="63"/>
                  </a:cubicBezTo>
                  <a:cubicBezTo>
                    <a:pt x="584" y="242"/>
                    <a:pt x="536" y="444"/>
                    <a:pt x="548" y="647"/>
                  </a:cubicBezTo>
                  <a:cubicBezTo>
                    <a:pt x="381" y="647"/>
                    <a:pt x="215" y="706"/>
                    <a:pt x="72" y="790"/>
                  </a:cubicBezTo>
                  <a:cubicBezTo>
                    <a:pt x="0" y="837"/>
                    <a:pt x="0" y="944"/>
                    <a:pt x="72" y="980"/>
                  </a:cubicBezTo>
                  <a:cubicBezTo>
                    <a:pt x="206" y="1032"/>
                    <a:pt x="350" y="1066"/>
                    <a:pt x="487" y="1066"/>
                  </a:cubicBezTo>
                  <a:cubicBezTo>
                    <a:pt x="508" y="1066"/>
                    <a:pt x="528" y="1065"/>
                    <a:pt x="548" y="1063"/>
                  </a:cubicBezTo>
                  <a:lnTo>
                    <a:pt x="548" y="1063"/>
                  </a:lnTo>
                  <a:cubicBezTo>
                    <a:pt x="536" y="1361"/>
                    <a:pt x="596" y="1659"/>
                    <a:pt x="715" y="1933"/>
                  </a:cubicBezTo>
                  <a:cubicBezTo>
                    <a:pt x="754" y="2003"/>
                    <a:pt x="815" y="2033"/>
                    <a:pt x="876" y="2033"/>
                  </a:cubicBezTo>
                  <a:cubicBezTo>
                    <a:pt x="981" y="2033"/>
                    <a:pt x="1088" y="1946"/>
                    <a:pt x="1096" y="1825"/>
                  </a:cubicBezTo>
                  <a:cubicBezTo>
                    <a:pt x="1108" y="1563"/>
                    <a:pt x="1084" y="1302"/>
                    <a:pt x="1036" y="1040"/>
                  </a:cubicBezTo>
                  <a:lnTo>
                    <a:pt x="1036" y="1040"/>
                  </a:lnTo>
                  <a:cubicBezTo>
                    <a:pt x="1081" y="1042"/>
                    <a:pt x="1125" y="1043"/>
                    <a:pt x="1170" y="1043"/>
                  </a:cubicBezTo>
                  <a:cubicBezTo>
                    <a:pt x="1402" y="1043"/>
                    <a:pt x="1640" y="1016"/>
                    <a:pt x="1870" y="956"/>
                  </a:cubicBezTo>
                  <a:cubicBezTo>
                    <a:pt x="2036" y="885"/>
                    <a:pt x="2072" y="599"/>
                    <a:pt x="1870" y="563"/>
                  </a:cubicBezTo>
                  <a:cubicBezTo>
                    <a:pt x="1758" y="550"/>
                    <a:pt x="1648" y="543"/>
                    <a:pt x="1539" y="543"/>
                  </a:cubicBezTo>
                  <a:cubicBezTo>
                    <a:pt x="1358" y="543"/>
                    <a:pt x="1179" y="562"/>
                    <a:pt x="1000" y="599"/>
                  </a:cubicBezTo>
                  <a:cubicBezTo>
                    <a:pt x="1012" y="420"/>
                    <a:pt x="988" y="230"/>
                    <a:pt x="917" y="63"/>
                  </a:cubicBezTo>
                  <a:cubicBezTo>
                    <a:pt x="893" y="22"/>
                    <a:pt x="849" y="1"/>
                    <a:pt x="8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lt1"/>
        </a:solidFill>
        <a:effectLst/>
      </p:bgPr>
    </p:bg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8"/>
          <p:cNvSpPr txBox="1">
            <a:spLocks noGrp="1"/>
          </p:cNvSpPr>
          <p:nvPr>
            <p:ph type="body" idx="1"/>
          </p:nvPr>
        </p:nvSpPr>
        <p:spPr>
          <a:xfrm>
            <a:off x="734675" y="2957150"/>
            <a:ext cx="4029000" cy="123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>
                <a:solidFill>
                  <a:srgbClr val="FFFFFF"/>
                </a:solidFill>
              </a:defRPr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3" name="Google Shape;173;p8"/>
          <p:cNvSpPr/>
          <p:nvPr/>
        </p:nvSpPr>
        <p:spPr>
          <a:xfrm>
            <a:off x="0" y="-120750"/>
            <a:ext cx="9344063" cy="2768673"/>
          </a:xfrm>
          <a:custGeom>
            <a:avLst/>
            <a:gdLst/>
            <a:ahLst/>
            <a:cxnLst/>
            <a:rect l="l" t="t" r="r" b="b"/>
            <a:pathLst>
              <a:path w="112241" h="40653" extrusionOk="0">
                <a:moveTo>
                  <a:pt x="9" y="482"/>
                </a:moveTo>
                <a:cubicBezTo>
                  <a:pt x="6" y="482"/>
                  <a:pt x="3" y="482"/>
                  <a:pt x="1" y="482"/>
                </a:cubicBezTo>
                <a:cubicBezTo>
                  <a:pt x="1" y="482"/>
                  <a:pt x="4" y="482"/>
                  <a:pt x="9" y="482"/>
                </a:cubicBezTo>
                <a:close/>
                <a:moveTo>
                  <a:pt x="84716" y="1"/>
                </a:moveTo>
                <a:cubicBezTo>
                  <a:pt x="52481" y="1"/>
                  <a:pt x="765" y="475"/>
                  <a:pt x="9" y="482"/>
                </a:cubicBezTo>
                <a:lnTo>
                  <a:pt x="9" y="482"/>
                </a:lnTo>
                <a:cubicBezTo>
                  <a:pt x="61" y="482"/>
                  <a:pt x="113" y="481"/>
                  <a:pt x="165" y="481"/>
                </a:cubicBezTo>
                <a:cubicBezTo>
                  <a:pt x="10817" y="481"/>
                  <a:pt x="19426" y="9643"/>
                  <a:pt x="25182" y="17579"/>
                </a:cubicBezTo>
                <a:cubicBezTo>
                  <a:pt x="29623" y="23711"/>
                  <a:pt x="33767" y="30271"/>
                  <a:pt x="39851" y="34784"/>
                </a:cubicBezTo>
                <a:cubicBezTo>
                  <a:pt x="45062" y="38640"/>
                  <a:pt x="51556" y="40652"/>
                  <a:pt x="58034" y="40652"/>
                </a:cubicBezTo>
                <a:cubicBezTo>
                  <a:pt x="61798" y="40652"/>
                  <a:pt x="65557" y="39973"/>
                  <a:pt x="69057" y="38582"/>
                </a:cubicBezTo>
                <a:cubicBezTo>
                  <a:pt x="75165" y="36141"/>
                  <a:pt x="80344" y="31760"/>
                  <a:pt x="84594" y="26747"/>
                </a:cubicBezTo>
                <a:cubicBezTo>
                  <a:pt x="91738" y="18294"/>
                  <a:pt x="97025" y="2197"/>
                  <a:pt x="109598" y="482"/>
                </a:cubicBezTo>
                <a:cubicBezTo>
                  <a:pt x="112241" y="121"/>
                  <a:pt x="100948" y="1"/>
                  <a:pt x="8471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8"/>
          <p:cNvSpPr txBox="1">
            <a:spLocks noGrp="1"/>
          </p:cNvSpPr>
          <p:nvPr>
            <p:ph type="title"/>
          </p:nvPr>
        </p:nvSpPr>
        <p:spPr>
          <a:xfrm>
            <a:off x="723900" y="445025"/>
            <a:ext cx="5184600" cy="5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175" name="Google Shape;175;p8"/>
          <p:cNvSpPr/>
          <p:nvPr/>
        </p:nvSpPr>
        <p:spPr>
          <a:xfrm>
            <a:off x="7482100" y="624540"/>
            <a:ext cx="190026" cy="179821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8"/>
          <p:cNvSpPr/>
          <p:nvPr/>
        </p:nvSpPr>
        <p:spPr>
          <a:xfrm rot="5706286">
            <a:off x="217809" y="4365300"/>
            <a:ext cx="225857" cy="213728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bg>
      <p:bgPr>
        <a:solidFill>
          <a:schemeClr val="lt1"/>
        </a:solidFill>
        <a:effectLst/>
      </p:bgPr>
    </p:bg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4"/>
          <p:cNvSpPr/>
          <p:nvPr/>
        </p:nvSpPr>
        <p:spPr>
          <a:xfrm>
            <a:off x="-66675" y="-25"/>
            <a:ext cx="3856688" cy="5206524"/>
          </a:xfrm>
          <a:custGeom>
            <a:avLst/>
            <a:gdLst/>
            <a:ahLst/>
            <a:cxnLst/>
            <a:rect l="l" t="t" r="r" b="b"/>
            <a:pathLst>
              <a:path w="39363" h="46052" extrusionOk="0">
                <a:moveTo>
                  <a:pt x="795" y="1"/>
                </a:moveTo>
                <a:cubicBezTo>
                  <a:pt x="713" y="1"/>
                  <a:pt x="630" y="28"/>
                  <a:pt x="560" y="78"/>
                </a:cubicBezTo>
                <a:cubicBezTo>
                  <a:pt x="0" y="555"/>
                  <a:pt x="274" y="3007"/>
                  <a:pt x="274" y="3722"/>
                </a:cubicBezTo>
                <a:lnTo>
                  <a:pt x="274" y="45941"/>
                </a:lnTo>
                <a:lnTo>
                  <a:pt x="334" y="45941"/>
                </a:lnTo>
                <a:lnTo>
                  <a:pt x="17407" y="45917"/>
                </a:lnTo>
                <a:lnTo>
                  <a:pt x="29647" y="45905"/>
                </a:lnTo>
                <a:cubicBezTo>
                  <a:pt x="29685" y="45905"/>
                  <a:pt x="29722" y="45905"/>
                  <a:pt x="29760" y="45905"/>
                </a:cubicBezTo>
                <a:cubicBezTo>
                  <a:pt x="31414" y="45905"/>
                  <a:pt x="33224" y="46051"/>
                  <a:pt x="34997" y="46051"/>
                </a:cubicBezTo>
                <a:cubicBezTo>
                  <a:pt x="36273" y="46051"/>
                  <a:pt x="37530" y="45976"/>
                  <a:pt x="38696" y="45715"/>
                </a:cubicBezTo>
                <a:cubicBezTo>
                  <a:pt x="39362" y="45572"/>
                  <a:pt x="38696" y="40143"/>
                  <a:pt x="38600" y="39559"/>
                </a:cubicBezTo>
                <a:cubicBezTo>
                  <a:pt x="38255" y="37166"/>
                  <a:pt x="37457" y="34725"/>
                  <a:pt x="35457" y="33213"/>
                </a:cubicBezTo>
                <a:cubicBezTo>
                  <a:pt x="33540" y="31773"/>
                  <a:pt x="31028" y="31523"/>
                  <a:pt x="28659" y="31166"/>
                </a:cubicBezTo>
                <a:cubicBezTo>
                  <a:pt x="26051" y="30761"/>
                  <a:pt x="23444" y="30153"/>
                  <a:pt x="21110" y="28939"/>
                </a:cubicBezTo>
                <a:cubicBezTo>
                  <a:pt x="18777" y="27713"/>
                  <a:pt x="16717" y="25843"/>
                  <a:pt x="15681" y="23403"/>
                </a:cubicBezTo>
                <a:cubicBezTo>
                  <a:pt x="14645" y="20950"/>
                  <a:pt x="14728" y="18188"/>
                  <a:pt x="14264" y="15580"/>
                </a:cubicBezTo>
                <a:cubicBezTo>
                  <a:pt x="12966" y="8222"/>
                  <a:pt x="7418" y="3257"/>
                  <a:pt x="1001" y="66"/>
                </a:cubicBezTo>
                <a:cubicBezTo>
                  <a:pt x="939" y="22"/>
                  <a:pt x="867" y="1"/>
                  <a:pt x="795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14"/>
          <p:cNvSpPr/>
          <p:nvPr/>
        </p:nvSpPr>
        <p:spPr>
          <a:xfrm>
            <a:off x="2263275" y="3115751"/>
            <a:ext cx="176590" cy="162787"/>
          </a:xfrm>
          <a:custGeom>
            <a:avLst/>
            <a:gdLst/>
            <a:ahLst/>
            <a:cxnLst/>
            <a:rect l="l" t="t" r="r" b="b"/>
            <a:pathLst>
              <a:path w="3403" h="3137" extrusionOk="0">
                <a:moveTo>
                  <a:pt x="1673" y="0"/>
                </a:moveTo>
                <a:cubicBezTo>
                  <a:pt x="1551" y="0"/>
                  <a:pt x="1429" y="84"/>
                  <a:pt x="1429" y="250"/>
                </a:cubicBezTo>
                <a:cubicBezTo>
                  <a:pt x="1382" y="631"/>
                  <a:pt x="1370" y="1012"/>
                  <a:pt x="1370" y="1405"/>
                </a:cubicBezTo>
                <a:cubicBezTo>
                  <a:pt x="1013" y="1429"/>
                  <a:pt x="655" y="1417"/>
                  <a:pt x="298" y="1453"/>
                </a:cubicBezTo>
                <a:cubicBezTo>
                  <a:pt x="48" y="1453"/>
                  <a:pt x="1" y="1798"/>
                  <a:pt x="239" y="1870"/>
                </a:cubicBezTo>
                <a:cubicBezTo>
                  <a:pt x="620" y="2013"/>
                  <a:pt x="1025" y="2084"/>
                  <a:pt x="1429" y="2096"/>
                </a:cubicBezTo>
                <a:cubicBezTo>
                  <a:pt x="1465" y="2417"/>
                  <a:pt x="1584" y="2715"/>
                  <a:pt x="1751" y="2989"/>
                </a:cubicBezTo>
                <a:cubicBezTo>
                  <a:pt x="1820" y="3090"/>
                  <a:pt x="1924" y="3136"/>
                  <a:pt x="2026" y="3136"/>
                </a:cubicBezTo>
                <a:cubicBezTo>
                  <a:pt x="2189" y="3136"/>
                  <a:pt x="2346" y="3020"/>
                  <a:pt x="2346" y="2822"/>
                </a:cubicBezTo>
                <a:cubicBezTo>
                  <a:pt x="2358" y="2560"/>
                  <a:pt x="2310" y="2298"/>
                  <a:pt x="2227" y="2036"/>
                </a:cubicBezTo>
                <a:cubicBezTo>
                  <a:pt x="2560" y="1989"/>
                  <a:pt x="2882" y="1882"/>
                  <a:pt x="3168" y="1703"/>
                </a:cubicBezTo>
                <a:cubicBezTo>
                  <a:pt x="3402" y="1550"/>
                  <a:pt x="3336" y="1143"/>
                  <a:pt x="3038" y="1143"/>
                </a:cubicBezTo>
                <a:cubicBezTo>
                  <a:pt x="3033" y="1143"/>
                  <a:pt x="3029" y="1143"/>
                  <a:pt x="3025" y="1143"/>
                </a:cubicBezTo>
                <a:cubicBezTo>
                  <a:pt x="2703" y="1167"/>
                  <a:pt x="2382" y="1227"/>
                  <a:pt x="2072" y="1310"/>
                </a:cubicBezTo>
                <a:cubicBezTo>
                  <a:pt x="2001" y="965"/>
                  <a:pt x="1953" y="608"/>
                  <a:pt x="1917" y="250"/>
                </a:cubicBezTo>
                <a:cubicBezTo>
                  <a:pt x="1917" y="84"/>
                  <a:pt x="1795" y="0"/>
                  <a:pt x="167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14"/>
          <p:cNvSpPr/>
          <p:nvPr/>
        </p:nvSpPr>
        <p:spPr>
          <a:xfrm rot="6532479">
            <a:off x="8438434" y="4494363"/>
            <a:ext cx="259677" cy="245731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p14"/>
          <p:cNvSpPr/>
          <p:nvPr/>
        </p:nvSpPr>
        <p:spPr>
          <a:xfrm rot="-9224351">
            <a:off x="8657264" y="4331424"/>
            <a:ext cx="184881" cy="174952"/>
          </a:xfrm>
          <a:custGeom>
            <a:avLst/>
            <a:gdLst/>
            <a:ahLst/>
            <a:cxnLst/>
            <a:rect l="l" t="t" r="r" b="b"/>
            <a:pathLst>
              <a:path w="3240" h="3066" extrusionOk="0">
                <a:moveTo>
                  <a:pt x="1769" y="1"/>
                </a:moveTo>
                <a:cubicBezTo>
                  <a:pt x="1611" y="1"/>
                  <a:pt x="1453" y="105"/>
                  <a:pt x="1453" y="313"/>
                </a:cubicBezTo>
                <a:lnTo>
                  <a:pt x="1429" y="1075"/>
                </a:lnTo>
                <a:cubicBezTo>
                  <a:pt x="1036" y="1099"/>
                  <a:pt x="644" y="1135"/>
                  <a:pt x="263" y="1171"/>
                </a:cubicBezTo>
                <a:cubicBezTo>
                  <a:pt x="1" y="1171"/>
                  <a:pt x="1" y="1563"/>
                  <a:pt x="263" y="1563"/>
                </a:cubicBezTo>
                <a:cubicBezTo>
                  <a:pt x="632" y="1599"/>
                  <a:pt x="1025" y="1635"/>
                  <a:pt x="1406" y="1659"/>
                </a:cubicBezTo>
                <a:cubicBezTo>
                  <a:pt x="1382" y="1992"/>
                  <a:pt x="1322" y="2385"/>
                  <a:pt x="1429" y="2683"/>
                </a:cubicBezTo>
                <a:cubicBezTo>
                  <a:pt x="1513" y="2893"/>
                  <a:pt x="1771" y="3066"/>
                  <a:pt x="1985" y="3066"/>
                </a:cubicBezTo>
                <a:cubicBezTo>
                  <a:pt x="2135" y="3066"/>
                  <a:pt x="2264" y="2981"/>
                  <a:pt x="2298" y="2766"/>
                </a:cubicBezTo>
                <a:cubicBezTo>
                  <a:pt x="2322" y="2623"/>
                  <a:pt x="2263" y="2492"/>
                  <a:pt x="2132" y="2444"/>
                </a:cubicBezTo>
                <a:cubicBezTo>
                  <a:pt x="2120" y="2325"/>
                  <a:pt x="2120" y="2206"/>
                  <a:pt x="2120" y="2087"/>
                </a:cubicBezTo>
                <a:lnTo>
                  <a:pt x="2108" y="1694"/>
                </a:lnTo>
                <a:cubicBezTo>
                  <a:pt x="2346" y="1694"/>
                  <a:pt x="2584" y="1694"/>
                  <a:pt x="2822" y="1682"/>
                </a:cubicBezTo>
                <a:cubicBezTo>
                  <a:pt x="3239" y="1682"/>
                  <a:pt x="3239" y="1051"/>
                  <a:pt x="2822" y="1051"/>
                </a:cubicBezTo>
                <a:cubicBezTo>
                  <a:pt x="2584" y="1040"/>
                  <a:pt x="2334" y="1040"/>
                  <a:pt x="2096" y="1040"/>
                </a:cubicBezTo>
                <a:lnTo>
                  <a:pt x="2084" y="313"/>
                </a:lnTo>
                <a:cubicBezTo>
                  <a:pt x="2084" y="105"/>
                  <a:pt x="1926" y="1"/>
                  <a:pt x="176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" name="Google Shape;248;p14"/>
          <p:cNvSpPr txBox="1">
            <a:spLocks noGrp="1"/>
          </p:cNvSpPr>
          <p:nvPr>
            <p:ph type="title" hasCustomPrompt="1"/>
          </p:nvPr>
        </p:nvSpPr>
        <p:spPr>
          <a:xfrm>
            <a:off x="2760600" y="1426465"/>
            <a:ext cx="855900" cy="63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38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49" name="Google Shape;249;p14"/>
          <p:cNvSpPr txBox="1">
            <a:spLocks noGrp="1"/>
          </p:cNvSpPr>
          <p:nvPr>
            <p:ph type="title" idx="2"/>
          </p:nvPr>
        </p:nvSpPr>
        <p:spPr>
          <a:xfrm>
            <a:off x="2760600" y="2175052"/>
            <a:ext cx="2476500" cy="49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Font typeface="Comfortaa"/>
              <a:buNone/>
              <a:defRPr sz="1400">
                <a:solidFill>
                  <a:schemeClr val="accent4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250" name="Google Shape;250;p14"/>
          <p:cNvSpPr txBox="1">
            <a:spLocks noGrp="1"/>
          </p:cNvSpPr>
          <p:nvPr>
            <p:ph type="subTitle" idx="1"/>
          </p:nvPr>
        </p:nvSpPr>
        <p:spPr>
          <a:xfrm>
            <a:off x="2760600" y="1806764"/>
            <a:ext cx="2476500" cy="49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500"/>
              <a:buFont typeface="Holtwood One SC"/>
              <a:buNone/>
              <a:defRPr sz="2200">
                <a:solidFill>
                  <a:schemeClr val="accen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1" name="Google Shape;251;p14"/>
          <p:cNvSpPr txBox="1">
            <a:spLocks noGrp="1"/>
          </p:cNvSpPr>
          <p:nvPr>
            <p:ph type="title" idx="3" hasCustomPrompt="1"/>
          </p:nvPr>
        </p:nvSpPr>
        <p:spPr>
          <a:xfrm>
            <a:off x="2760588" y="3124375"/>
            <a:ext cx="968100" cy="72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38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52" name="Google Shape;252;p14"/>
          <p:cNvSpPr txBox="1">
            <a:spLocks noGrp="1"/>
          </p:cNvSpPr>
          <p:nvPr>
            <p:ph type="title" idx="4"/>
          </p:nvPr>
        </p:nvSpPr>
        <p:spPr>
          <a:xfrm>
            <a:off x="2760600" y="3956880"/>
            <a:ext cx="2476500" cy="49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Comfortaa"/>
              <a:buNone/>
              <a:defRPr sz="1400">
                <a:solidFill>
                  <a:schemeClr val="accent4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253" name="Google Shape;253;p14"/>
          <p:cNvSpPr txBox="1">
            <a:spLocks noGrp="1"/>
          </p:cNvSpPr>
          <p:nvPr>
            <p:ph type="subTitle" idx="5"/>
          </p:nvPr>
        </p:nvSpPr>
        <p:spPr>
          <a:xfrm>
            <a:off x="2760600" y="3600186"/>
            <a:ext cx="2476500" cy="49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500"/>
              <a:buFont typeface="Holtwood One SC"/>
              <a:buNone/>
              <a:defRPr sz="2200">
                <a:solidFill>
                  <a:schemeClr val="accent5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4" name="Google Shape;254;p14"/>
          <p:cNvSpPr txBox="1">
            <a:spLocks noGrp="1"/>
          </p:cNvSpPr>
          <p:nvPr>
            <p:ph type="title" idx="6" hasCustomPrompt="1"/>
          </p:nvPr>
        </p:nvSpPr>
        <p:spPr>
          <a:xfrm>
            <a:off x="5856257" y="1426453"/>
            <a:ext cx="968100" cy="63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38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55" name="Google Shape;255;p14"/>
          <p:cNvSpPr txBox="1">
            <a:spLocks noGrp="1"/>
          </p:cNvSpPr>
          <p:nvPr>
            <p:ph type="title" idx="7"/>
          </p:nvPr>
        </p:nvSpPr>
        <p:spPr>
          <a:xfrm>
            <a:off x="5856257" y="2173164"/>
            <a:ext cx="2562300" cy="63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Comfortaa"/>
              <a:buNone/>
              <a:defRPr sz="1400">
                <a:solidFill>
                  <a:schemeClr val="accent4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256" name="Google Shape;256;p14"/>
          <p:cNvSpPr txBox="1">
            <a:spLocks noGrp="1"/>
          </p:cNvSpPr>
          <p:nvPr>
            <p:ph type="subTitle" idx="8"/>
          </p:nvPr>
        </p:nvSpPr>
        <p:spPr>
          <a:xfrm>
            <a:off x="5856257" y="1806739"/>
            <a:ext cx="2562300" cy="49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500"/>
              <a:buFont typeface="Holtwood One SC"/>
              <a:buNone/>
              <a:defRPr sz="2200">
                <a:solidFill>
                  <a:schemeClr val="accent5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7" name="Google Shape;257;p14"/>
          <p:cNvSpPr txBox="1">
            <a:spLocks noGrp="1"/>
          </p:cNvSpPr>
          <p:nvPr>
            <p:ph type="title" idx="9" hasCustomPrompt="1"/>
          </p:nvPr>
        </p:nvSpPr>
        <p:spPr>
          <a:xfrm>
            <a:off x="5856257" y="3275255"/>
            <a:ext cx="968100" cy="57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38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58" name="Google Shape;258;p14"/>
          <p:cNvSpPr txBox="1">
            <a:spLocks noGrp="1"/>
          </p:cNvSpPr>
          <p:nvPr>
            <p:ph type="title" idx="13"/>
          </p:nvPr>
        </p:nvSpPr>
        <p:spPr>
          <a:xfrm>
            <a:off x="5856257" y="3960493"/>
            <a:ext cx="2476500" cy="52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Comfortaa"/>
              <a:buNone/>
              <a:defRPr sz="1400">
                <a:solidFill>
                  <a:schemeClr val="accent4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259" name="Google Shape;259;p14"/>
          <p:cNvSpPr txBox="1">
            <a:spLocks noGrp="1"/>
          </p:cNvSpPr>
          <p:nvPr>
            <p:ph type="subTitle" idx="14"/>
          </p:nvPr>
        </p:nvSpPr>
        <p:spPr>
          <a:xfrm>
            <a:off x="5856257" y="3603986"/>
            <a:ext cx="2562300" cy="49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500"/>
              <a:buFont typeface="Holtwood One SC"/>
              <a:buNone/>
              <a:defRPr sz="2200">
                <a:solidFill>
                  <a:schemeClr val="accen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0" name="Google Shape;260;p14"/>
          <p:cNvSpPr txBox="1">
            <a:spLocks noGrp="1"/>
          </p:cNvSpPr>
          <p:nvPr>
            <p:ph type="title" idx="15"/>
          </p:nvPr>
        </p:nvSpPr>
        <p:spPr>
          <a:xfrm>
            <a:off x="723900" y="445025"/>
            <a:ext cx="5184600" cy="5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ly Title 3">
  <p:cSld name="CUSTOM_7_1">
    <p:bg>
      <p:bgPr>
        <a:solidFill>
          <a:schemeClr val="lt1"/>
        </a:solidFill>
        <a:effectLst/>
      </p:bgPr>
    </p:bg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23"/>
          <p:cNvSpPr/>
          <p:nvPr/>
        </p:nvSpPr>
        <p:spPr>
          <a:xfrm rot="10800000" flipH="1">
            <a:off x="375550" y="-4"/>
            <a:ext cx="8768466" cy="3171829"/>
          </a:xfrm>
          <a:custGeom>
            <a:avLst/>
            <a:gdLst/>
            <a:ahLst/>
            <a:cxnLst/>
            <a:rect l="l" t="t" r="r" b="b"/>
            <a:pathLst>
              <a:path w="96251" h="34817" extrusionOk="0">
                <a:moveTo>
                  <a:pt x="95847" y="1"/>
                </a:moveTo>
                <a:cubicBezTo>
                  <a:pt x="82372" y="1"/>
                  <a:pt x="71829" y="6460"/>
                  <a:pt x="66890" y="8051"/>
                </a:cubicBezTo>
                <a:cubicBezTo>
                  <a:pt x="62106" y="9588"/>
                  <a:pt x="54877" y="12752"/>
                  <a:pt x="40865" y="12752"/>
                </a:cubicBezTo>
                <a:cubicBezTo>
                  <a:pt x="37718" y="12752"/>
                  <a:pt x="34229" y="12592"/>
                  <a:pt x="30349" y="12219"/>
                </a:cubicBezTo>
                <a:cubicBezTo>
                  <a:pt x="29447" y="12132"/>
                  <a:pt x="28569" y="12090"/>
                  <a:pt x="27715" y="12090"/>
                </a:cubicBezTo>
                <a:cubicBezTo>
                  <a:pt x="8537" y="12090"/>
                  <a:pt x="1463" y="33058"/>
                  <a:pt x="893" y="33674"/>
                </a:cubicBezTo>
                <a:lnTo>
                  <a:pt x="0" y="34817"/>
                </a:lnTo>
                <a:lnTo>
                  <a:pt x="96250" y="34817"/>
                </a:lnTo>
                <a:lnTo>
                  <a:pt x="96250" y="3"/>
                </a:lnTo>
                <a:cubicBezTo>
                  <a:pt x="96116" y="2"/>
                  <a:pt x="95981" y="1"/>
                  <a:pt x="9584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2" name="Google Shape;382;p23"/>
          <p:cNvSpPr txBox="1">
            <a:spLocks noGrp="1"/>
          </p:cNvSpPr>
          <p:nvPr>
            <p:ph type="title"/>
          </p:nvPr>
        </p:nvSpPr>
        <p:spPr>
          <a:xfrm>
            <a:off x="723900" y="445025"/>
            <a:ext cx="5877000" cy="62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383" name="Google Shape;383;p23"/>
          <p:cNvSpPr/>
          <p:nvPr/>
        </p:nvSpPr>
        <p:spPr>
          <a:xfrm rot="-2700000">
            <a:off x="7800520" y="682733"/>
            <a:ext cx="288216" cy="279699"/>
          </a:xfrm>
          <a:custGeom>
            <a:avLst/>
            <a:gdLst/>
            <a:ahLst/>
            <a:cxnLst/>
            <a:rect l="l" t="t" r="r" b="b"/>
            <a:pathLst>
              <a:path w="2978" h="2890" extrusionOk="0">
                <a:moveTo>
                  <a:pt x="1162" y="0"/>
                </a:moveTo>
                <a:cubicBezTo>
                  <a:pt x="1099" y="0"/>
                  <a:pt x="1037" y="30"/>
                  <a:pt x="1001" y="90"/>
                </a:cubicBezTo>
                <a:cubicBezTo>
                  <a:pt x="846" y="340"/>
                  <a:pt x="763" y="626"/>
                  <a:pt x="775" y="911"/>
                </a:cubicBezTo>
                <a:cubicBezTo>
                  <a:pt x="536" y="923"/>
                  <a:pt x="310" y="995"/>
                  <a:pt x="108" y="1114"/>
                </a:cubicBezTo>
                <a:cubicBezTo>
                  <a:pt x="1" y="1173"/>
                  <a:pt x="1" y="1328"/>
                  <a:pt x="108" y="1388"/>
                </a:cubicBezTo>
                <a:cubicBezTo>
                  <a:pt x="296" y="1471"/>
                  <a:pt x="502" y="1509"/>
                  <a:pt x="702" y="1509"/>
                </a:cubicBezTo>
                <a:cubicBezTo>
                  <a:pt x="731" y="1509"/>
                  <a:pt x="759" y="1508"/>
                  <a:pt x="787" y="1507"/>
                </a:cubicBezTo>
                <a:cubicBezTo>
                  <a:pt x="810" y="1923"/>
                  <a:pt x="834" y="2376"/>
                  <a:pt x="1025" y="2745"/>
                </a:cubicBezTo>
                <a:cubicBezTo>
                  <a:pt x="1082" y="2846"/>
                  <a:pt x="1169" y="2889"/>
                  <a:pt x="1257" y="2889"/>
                </a:cubicBezTo>
                <a:cubicBezTo>
                  <a:pt x="1406" y="2889"/>
                  <a:pt x="1557" y="2767"/>
                  <a:pt x="1572" y="2602"/>
                </a:cubicBezTo>
                <a:cubicBezTo>
                  <a:pt x="1608" y="2233"/>
                  <a:pt x="1525" y="1852"/>
                  <a:pt x="1477" y="1471"/>
                </a:cubicBezTo>
                <a:cubicBezTo>
                  <a:pt x="1535" y="1471"/>
                  <a:pt x="1593" y="1471"/>
                  <a:pt x="1651" y="1471"/>
                </a:cubicBezTo>
                <a:cubicBezTo>
                  <a:pt x="2000" y="1471"/>
                  <a:pt x="2353" y="1462"/>
                  <a:pt x="2680" y="1340"/>
                </a:cubicBezTo>
                <a:cubicBezTo>
                  <a:pt x="2918" y="1257"/>
                  <a:pt x="2977" y="864"/>
                  <a:pt x="2680" y="792"/>
                </a:cubicBezTo>
                <a:cubicBezTo>
                  <a:pt x="2559" y="771"/>
                  <a:pt x="2437" y="762"/>
                  <a:pt x="2315" y="762"/>
                </a:cubicBezTo>
                <a:cubicBezTo>
                  <a:pt x="2026" y="762"/>
                  <a:pt x="1734" y="810"/>
                  <a:pt x="1441" y="852"/>
                </a:cubicBezTo>
                <a:cubicBezTo>
                  <a:pt x="1465" y="590"/>
                  <a:pt x="1418" y="328"/>
                  <a:pt x="1322" y="90"/>
                </a:cubicBezTo>
                <a:cubicBezTo>
                  <a:pt x="1287" y="30"/>
                  <a:pt x="1224" y="0"/>
                  <a:pt x="116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CUSTOM_7_1_1_2_2_1">
    <p:bg>
      <p:bgPr>
        <a:solidFill>
          <a:schemeClr val="dk1"/>
        </a:solidFill>
        <a:effectLst/>
      </p:bgPr>
    </p:bg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26"/>
          <p:cNvSpPr txBox="1">
            <a:spLocks noGrp="1"/>
          </p:cNvSpPr>
          <p:nvPr>
            <p:ph type="subTitle" idx="1"/>
          </p:nvPr>
        </p:nvSpPr>
        <p:spPr>
          <a:xfrm>
            <a:off x="723900" y="1058024"/>
            <a:ext cx="7700100" cy="3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 sz="1200"/>
            </a:lvl1pPr>
            <a:lvl2pPr lvl="1">
              <a:spcBef>
                <a:spcPts val="1600"/>
              </a:spcBef>
              <a:spcAft>
                <a:spcPts val="0"/>
              </a:spcAft>
              <a:buSzPts val="1500"/>
              <a:buAutoNum type="alphaLcPeriod"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500"/>
              <a:buAutoNum type="romanLcPeriod"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500"/>
              <a:buAutoNum type="arabicPeriod"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500"/>
              <a:buAutoNum type="alphaLcPeriod"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500"/>
              <a:buAutoNum type="romanLcPeriod"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AutoNum type="arabicPeriod"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AutoNum type="romanLcPeriod"/>
              <a:defRPr/>
            </a:lvl9pPr>
          </a:lstStyle>
          <a:p>
            <a:endParaRPr/>
          </a:p>
        </p:txBody>
      </p:sp>
      <p:sp>
        <p:nvSpPr>
          <p:cNvPr id="394" name="Google Shape;394;p26"/>
          <p:cNvSpPr txBox="1">
            <a:spLocks noGrp="1"/>
          </p:cNvSpPr>
          <p:nvPr>
            <p:ph type="title"/>
          </p:nvPr>
        </p:nvSpPr>
        <p:spPr>
          <a:xfrm>
            <a:off x="723900" y="445025"/>
            <a:ext cx="6715200" cy="62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None/>
              <a:defRPr sz="3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8"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29"/>
          <p:cNvSpPr/>
          <p:nvPr/>
        </p:nvSpPr>
        <p:spPr>
          <a:xfrm flipH="1">
            <a:off x="-109" y="3543300"/>
            <a:ext cx="4314932" cy="1600189"/>
          </a:xfrm>
          <a:custGeom>
            <a:avLst/>
            <a:gdLst/>
            <a:ahLst/>
            <a:cxnLst/>
            <a:rect l="l" t="t" r="r" b="b"/>
            <a:pathLst>
              <a:path w="96251" h="34817" extrusionOk="0">
                <a:moveTo>
                  <a:pt x="95847" y="1"/>
                </a:moveTo>
                <a:cubicBezTo>
                  <a:pt x="82372" y="1"/>
                  <a:pt x="71829" y="6460"/>
                  <a:pt x="66890" y="8051"/>
                </a:cubicBezTo>
                <a:cubicBezTo>
                  <a:pt x="62106" y="9588"/>
                  <a:pt x="54877" y="12752"/>
                  <a:pt x="40865" y="12752"/>
                </a:cubicBezTo>
                <a:cubicBezTo>
                  <a:pt x="37718" y="12752"/>
                  <a:pt x="34229" y="12592"/>
                  <a:pt x="30349" y="12219"/>
                </a:cubicBezTo>
                <a:cubicBezTo>
                  <a:pt x="29447" y="12132"/>
                  <a:pt x="28569" y="12090"/>
                  <a:pt x="27715" y="12090"/>
                </a:cubicBezTo>
                <a:cubicBezTo>
                  <a:pt x="8537" y="12090"/>
                  <a:pt x="1463" y="33058"/>
                  <a:pt x="893" y="33674"/>
                </a:cubicBezTo>
                <a:lnTo>
                  <a:pt x="0" y="34817"/>
                </a:lnTo>
                <a:lnTo>
                  <a:pt x="96250" y="34817"/>
                </a:lnTo>
                <a:lnTo>
                  <a:pt x="96250" y="3"/>
                </a:lnTo>
                <a:cubicBezTo>
                  <a:pt x="96116" y="2"/>
                  <a:pt x="95981" y="1"/>
                  <a:pt x="958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6" name="Google Shape;406;p29"/>
          <p:cNvSpPr/>
          <p:nvPr/>
        </p:nvSpPr>
        <p:spPr>
          <a:xfrm rot="10800000" flipH="1">
            <a:off x="3267076" y="11"/>
            <a:ext cx="5876845" cy="1600189"/>
          </a:xfrm>
          <a:custGeom>
            <a:avLst/>
            <a:gdLst/>
            <a:ahLst/>
            <a:cxnLst/>
            <a:rect l="l" t="t" r="r" b="b"/>
            <a:pathLst>
              <a:path w="96251" h="34817" extrusionOk="0">
                <a:moveTo>
                  <a:pt x="95847" y="1"/>
                </a:moveTo>
                <a:cubicBezTo>
                  <a:pt x="82372" y="1"/>
                  <a:pt x="71829" y="6460"/>
                  <a:pt x="66890" y="8051"/>
                </a:cubicBezTo>
                <a:cubicBezTo>
                  <a:pt x="62106" y="9588"/>
                  <a:pt x="54877" y="12752"/>
                  <a:pt x="40865" y="12752"/>
                </a:cubicBezTo>
                <a:cubicBezTo>
                  <a:pt x="37718" y="12752"/>
                  <a:pt x="34229" y="12592"/>
                  <a:pt x="30349" y="12219"/>
                </a:cubicBezTo>
                <a:cubicBezTo>
                  <a:pt x="29447" y="12132"/>
                  <a:pt x="28569" y="12090"/>
                  <a:pt x="27715" y="12090"/>
                </a:cubicBezTo>
                <a:cubicBezTo>
                  <a:pt x="8537" y="12090"/>
                  <a:pt x="1463" y="33058"/>
                  <a:pt x="893" y="33674"/>
                </a:cubicBezTo>
                <a:lnTo>
                  <a:pt x="0" y="34817"/>
                </a:lnTo>
                <a:lnTo>
                  <a:pt x="96250" y="34817"/>
                </a:lnTo>
                <a:lnTo>
                  <a:pt x="96250" y="3"/>
                </a:lnTo>
                <a:cubicBezTo>
                  <a:pt x="96116" y="2"/>
                  <a:pt x="95981" y="1"/>
                  <a:pt x="958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7" name="Google Shape;407;p29"/>
          <p:cNvSpPr/>
          <p:nvPr/>
        </p:nvSpPr>
        <p:spPr>
          <a:xfrm rot="2700000" flipH="1">
            <a:off x="5842582" y="1337283"/>
            <a:ext cx="288216" cy="279699"/>
          </a:xfrm>
          <a:custGeom>
            <a:avLst/>
            <a:gdLst/>
            <a:ahLst/>
            <a:cxnLst/>
            <a:rect l="l" t="t" r="r" b="b"/>
            <a:pathLst>
              <a:path w="2978" h="2890" extrusionOk="0">
                <a:moveTo>
                  <a:pt x="1162" y="0"/>
                </a:moveTo>
                <a:cubicBezTo>
                  <a:pt x="1099" y="0"/>
                  <a:pt x="1037" y="30"/>
                  <a:pt x="1001" y="90"/>
                </a:cubicBezTo>
                <a:cubicBezTo>
                  <a:pt x="846" y="340"/>
                  <a:pt x="763" y="626"/>
                  <a:pt x="775" y="911"/>
                </a:cubicBezTo>
                <a:cubicBezTo>
                  <a:pt x="536" y="923"/>
                  <a:pt x="310" y="995"/>
                  <a:pt x="108" y="1114"/>
                </a:cubicBezTo>
                <a:cubicBezTo>
                  <a:pt x="1" y="1173"/>
                  <a:pt x="1" y="1328"/>
                  <a:pt x="108" y="1388"/>
                </a:cubicBezTo>
                <a:cubicBezTo>
                  <a:pt x="296" y="1471"/>
                  <a:pt x="502" y="1509"/>
                  <a:pt x="702" y="1509"/>
                </a:cubicBezTo>
                <a:cubicBezTo>
                  <a:pt x="731" y="1509"/>
                  <a:pt x="759" y="1508"/>
                  <a:pt x="787" y="1507"/>
                </a:cubicBezTo>
                <a:cubicBezTo>
                  <a:pt x="810" y="1923"/>
                  <a:pt x="834" y="2376"/>
                  <a:pt x="1025" y="2745"/>
                </a:cubicBezTo>
                <a:cubicBezTo>
                  <a:pt x="1082" y="2846"/>
                  <a:pt x="1169" y="2889"/>
                  <a:pt x="1257" y="2889"/>
                </a:cubicBezTo>
                <a:cubicBezTo>
                  <a:pt x="1406" y="2889"/>
                  <a:pt x="1557" y="2767"/>
                  <a:pt x="1572" y="2602"/>
                </a:cubicBezTo>
                <a:cubicBezTo>
                  <a:pt x="1608" y="2233"/>
                  <a:pt x="1525" y="1852"/>
                  <a:pt x="1477" y="1471"/>
                </a:cubicBezTo>
                <a:cubicBezTo>
                  <a:pt x="1535" y="1471"/>
                  <a:pt x="1593" y="1471"/>
                  <a:pt x="1651" y="1471"/>
                </a:cubicBezTo>
                <a:cubicBezTo>
                  <a:pt x="2000" y="1471"/>
                  <a:pt x="2353" y="1462"/>
                  <a:pt x="2680" y="1340"/>
                </a:cubicBezTo>
                <a:cubicBezTo>
                  <a:pt x="2918" y="1257"/>
                  <a:pt x="2977" y="864"/>
                  <a:pt x="2680" y="792"/>
                </a:cubicBezTo>
                <a:cubicBezTo>
                  <a:pt x="2559" y="771"/>
                  <a:pt x="2437" y="762"/>
                  <a:pt x="2315" y="762"/>
                </a:cubicBezTo>
                <a:cubicBezTo>
                  <a:pt x="2026" y="762"/>
                  <a:pt x="1734" y="810"/>
                  <a:pt x="1441" y="852"/>
                </a:cubicBezTo>
                <a:cubicBezTo>
                  <a:pt x="1465" y="590"/>
                  <a:pt x="1418" y="328"/>
                  <a:pt x="1322" y="90"/>
                </a:cubicBezTo>
                <a:cubicBezTo>
                  <a:pt x="1287" y="30"/>
                  <a:pt x="1224" y="0"/>
                  <a:pt x="116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8" name="Google Shape;408;p29"/>
          <p:cNvSpPr/>
          <p:nvPr/>
        </p:nvSpPr>
        <p:spPr>
          <a:xfrm rot="2700000" flipH="1">
            <a:off x="1937332" y="3604233"/>
            <a:ext cx="288216" cy="279699"/>
          </a:xfrm>
          <a:custGeom>
            <a:avLst/>
            <a:gdLst/>
            <a:ahLst/>
            <a:cxnLst/>
            <a:rect l="l" t="t" r="r" b="b"/>
            <a:pathLst>
              <a:path w="2978" h="2890" extrusionOk="0">
                <a:moveTo>
                  <a:pt x="1162" y="0"/>
                </a:moveTo>
                <a:cubicBezTo>
                  <a:pt x="1099" y="0"/>
                  <a:pt x="1037" y="30"/>
                  <a:pt x="1001" y="90"/>
                </a:cubicBezTo>
                <a:cubicBezTo>
                  <a:pt x="846" y="340"/>
                  <a:pt x="763" y="626"/>
                  <a:pt x="775" y="911"/>
                </a:cubicBezTo>
                <a:cubicBezTo>
                  <a:pt x="536" y="923"/>
                  <a:pt x="310" y="995"/>
                  <a:pt x="108" y="1114"/>
                </a:cubicBezTo>
                <a:cubicBezTo>
                  <a:pt x="1" y="1173"/>
                  <a:pt x="1" y="1328"/>
                  <a:pt x="108" y="1388"/>
                </a:cubicBezTo>
                <a:cubicBezTo>
                  <a:pt x="296" y="1471"/>
                  <a:pt x="502" y="1509"/>
                  <a:pt x="702" y="1509"/>
                </a:cubicBezTo>
                <a:cubicBezTo>
                  <a:pt x="731" y="1509"/>
                  <a:pt x="759" y="1508"/>
                  <a:pt x="787" y="1507"/>
                </a:cubicBezTo>
                <a:cubicBezTo>
                  <a:pt x="810" y="1923"/>
                  <a:pt x="834" y="2376"/>
                  <a:pt x="1025" y="2745"/>
                </a:cubicBezTo>
                <a:cubicBezTo>
                  <a:pt x="1082" y="2846"/>
                  <a:pt x="1169" y="2889"/>
                  <a:pt x="1257" y="2889"/>
                </a:cubicBezTo>
                <a:cubicBezTo>
                  <a:pt x="1406" y="2889"/>
                  <a:pt x="1557" y="2767"/>
                  <a:pt x="1572" y="2602"/>
                </a:cubicBezTo>
                <a:cubicBezTo>
                  <a:pt x="1608" y="2233"/>
                  <a:pt x="1525" y="1852"/>
                  <a:pt x="1477" y="1471"/>
                </a:cubicBezTo>
                <a:cubicBezTo>
                  <a:pt x="1535" y="1471"/>
                  <a:pt x="1593" y="1471"/>
                  <a:pt x="1651" y="1471"/>
                </a:cubicBezTo>
                <a:cubicBezTo>
                  <a:pt x="2000" y="1471"/>
                  <a:pt x="2353" y="1462"/>
                  <a:pt x="2680" y="1340"/>
                </a:cubicBezTo>
                <a:cubicBezTo>
                  <a:pt x="2918" y="1257"/>
                  <a:pt x="2977" y="864"/>
                  <a:pt x="2680" y="792"/>
                </a:cubicBezTo>
                <a:cubicBezTo>
                  <a:pt x="2559" y="771"/>
                  <a:pt x="2437" y="762"/>
                  <a:pt x="2315" y="762"/>
                </a:cubicBezTo>
                <a:cubicBezTo>
                  <a:pt x="2026" y="762"/>
                  <a:pt x="1734" y="810"/>
                  <a:pt x="1441" y="852"/>
                </a:cubicBezTo>
                <a:cubicBezTo>
                  <a:pt x="1465" y="590"/>
                  <a:pt x="1418" y="328"/>
                  <a:pt x="1322" y="90"/>
                </a:cubicBezTo>
                <a:cubicBezTo>
                  <a:pt x="1287" y="30"/>
                  <a:pt x="1224" y="0"/>
                  <a:pt x="116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500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500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lvl="2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lvl="3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500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lvl="4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lvl="5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400"/>
              <a:buChar char="●"/>
              <a:defRPr>
                <a:solidFill>
                  <a:srgbClr val="FBFBFB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4" r:id="rId4"/>
    <p:sldLayoutId id="2147483659" r:id="rId5"/>
    <p:sldLayoutId id="2147483660" r:id="rId6"/>
    <p:sldLayoutId id="2147483669" r:id="rId7"/>
    <p:sldLayoutId id="2147483672" r:id="rId8"/>
    <p:sldLayoutId id="2147483675" r:id="rId9"/>
    <p:sldLayoutId id="2147483676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1" name="Google Shape;421;p33"/>
          <p:cNvGrpSpPr/>
          <p:nvPr/>
        </p:nvGrpSpPr>
        <p:grpSpPr>
          <a:xfrm>
            <a:off x="1883204" y="430725"/>
            <a:ext cx="5377580" cy="2929928"/>
            <a:chOff x="2180925" y="540000"/>
            <a:chExt cx="4796700" cy="2370300"/>
          </a:xfrm>
        </p:grpSpPr>
        <p:sp>
          <p:nvSpPr>
            <p:cNvPr id="422" name="Google Shape;422;p33"/>
            <p:cNvSpPr/>
            <p:nvPr/>
          </p:nvSpPr>
          <p:spPr>
            <a:xfrm>
              <a:off x="2180925" y="540000"/>
              <a:ext cx="4796700" cy="2370300"/>
            </a:xfrm>
            <a:prstGeom prst="roundRect">
              <a:avLst>
                <a:gd name="adj" fmla="val 11171"/>
              </a:avLst>
            </a:prstGeom>
            <a:solidFill>
              <a:srgbClr val="784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33"/>
            <p:cNvSpPr/>
            <p:nvPr/>
          </p:nvSpPr>
          <p:spPr>
            <a:xfrm>
              <a:off x="2479450" y="819175"/>
              <a:ext cx="4198200" cy="1829700"/>
            </a:xfrm>
            <a:prstGeom prst="roundRect">
              <a:avLst>
                <a:gd name="adj" fmla="val 6628"/>
              </a:avLst>
            </a:prstGeom>
            <a:solidFill>
              <a:schemeClr val="accent5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33"/>
            <p:cNvSpPr/>
            <p:nvPr/>
          </p:nvSpPr>
          <p:spPr>
            <a:xfrm rot="-2509601">
              <a:off x="2306914" y="612850"/>
              <a:ext cx="103467" cy="211973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33"/>
            <p:cNvSpPr/>
            <p:nvPr/>
          </p:nvSpPr>
          <p:spPr>
            <a:xfrm rot="2282138">
              <a:off x="6703648" y="602412"/>
              <a:ext cx="103221" cy="211468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33"/>
            <p:cNvSpPr/>
            <p:nvPr/>
          </p:nvSpPr>
          <p:spPr>
            <a:xfrm>
              <a:off x="2249000" y="800100"/>
              <a:ext cx="85800" cy="104700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33"/>
            <p:cNvSpPr/>
            <p:nvPr/>
          </p:nvSpPr>
          <p:spPr>
            <a:xfrm>
              <a:off x="2344250" y="2626350"/>
              <a:ext cx="85800" cy="104700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8" name="Google Shape;428;p33"/>
          <p:cNvSpPr txBox="1">
            <a:spLocks noGrp="1"/>
          </p:cNvSpPr>
          <p:nvPr>
            <p:ph type="ctrTitle"/>
          </p:nvPr>
        </p:nvSpPr>
        <p:spPr>
          <a:xfrm>
            <a:off x="2009475" y="934350"/>
            <a:ext cx="5125200" cy="192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b="1">
                <a:solidFill>
                  <a:schemeClr val="accent4"/>
                </a:solidFill>
                <a:latin typeface="Nunito" panose="00000500000000000000" pitchFamily="2" charset="0"/>
              </a:rPr>
              <a:t>PHÉP CHIA</a:t>
            </a:r>
            <a:br>
              <a:rPr lang="en-US" b="1">
                <a:solidFill>
                  <a:schemeClr val="accent4"/>
                </a:solidFill>
                <a:latin typeface="Nunito" panose="00000500000000000000" pitchFamily="2" charset="0"/>
              </a:rPr>
            </a:br>
            <a:r>
              <a:rPr lang="en-US" sz="1800">
                <a:solidFill>
                  <a:schemeClr val="accent1"/>
                </a:solidFill>
              </a:rPr>
              <a:t>Trang 163</a:t>
            </a:r>
            <a:endParaRPr sz="1800" b="1">
              <a:solidFill>
                <a:schemeClr val="accent4"/>
              </a:solidFill>
              <a:latin typeface="Nunito" panose="00000500000000000000" pitchFamily="2" charset="0"/>
            </a:endParaRPr>
          </a:p>
        </p:txBody>
      </p:sp>
      <p:sp>
        <p:nvSpPr>
          <p:cNvPr id="429" name="Google Shape;429;p33"/>
          <p:cNvSpPr txBox="1">
            <a:spLocks noGrp="1"/>
          </p:cNvSpPr>
          <p:nvPr>
            <p:ph type="subTitle" idx="1"/>
          </p:nvPr>
        </p:nvSpPr>
        <p:spPr>
          <a:xfrm>
            <a:off x="1810550" y="3513265"/>
            <a:ext cx="5838600" cy="49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/>
              <a:t>Môn</a:t>
            </a:r>
            <a:r>
              <a:rPr lang="en" sz="3200" b="1"/>
              <a:t>: Toán – Lớp 5</a:t>
            </a:r>
          </a:p>
        </p:txBody>
      </p:sp>
      <p:grpSp>
        <p:nvGrpSpPr>
          <p:cNvPr id="430" name="Google Shape;430;p33"/>
          <p:cNvGrpSpPr/>
          <p:nvPr/>
        </p:nvGrpSpPr>
        <p:grpSpPr>
          <a:xfrm>
            <a:off x="6727039" y="1229170"/>
            <a:ext cx="2581060" cy="3910725"/>
            <a:chOff x="6727039" y="1229170"/>
            <a:chExt cx="2581060" cy="3910725"/>
          </a:xfrm>
        </p:grpSpPr>
        <p:sp>
          <p:nvSpPr>
            <p:cNvPr id="431" name="Google Shape;431;p33"/>
            <p:cNvSpPr/>
            <p:nvPr/>
          </p:nvSpPr>
          <p:spPr>
            <a:xfrm>
              <a:off x="7754966" y="4075026"/>
              <a:ext cx="128747" cy="264786"/>
            </a:xfrm>
            <a:custGeom>
              <a:avLst/>
              <a:gdLst/>
              <a:ahLst/>
              <a:cxnLst/>
              <a:rect l="l" t="t" r="r" b="b"/>
              <a:pathLst>
                <a:path w="2966" h="5740" extrusionOk="0">
                  <a:moveTo>
                    <a:pt x="2965" y="0"/>
                  </a:moveTo>
                  <a:lnTo>
                    <a:pt x="2965" y="0"/>
                  </a:lnTo>
                  <a:cubicBezTo>
                    <a:pt x="2310" y="1131"/>
                    <a:pt x="1429" y="2131"/>
                    <a:pt x="381" y="2917"/>
                  </a:cubicBezTo>
                  <a:lnTo>
                    <a:pt x="0" y="5739"/>
                  </a:lnTo>
                  <a:cubicBezTo>
                    <a:pt x="2643" y="3965"/>
                    <a:pt x="2965" y="1"/>
                    <a:pt x="296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33"/>
            <p:cNvSpPr/>
            <p:nvPr/>
          </p:nvSpPr>
          <p:spPr>
            <a:xfrm>
              <a:off x="7795025" y="3797500"/>
              <a:ext cx="782839" cy="354228"/>
            </a:xfrm>
            <a:custGeom>
              <a:avLst/>
              <a:gdLst/>
              <a:ahLst/>
              <a:cxnLst/>
              <a:rect l="l" t="t" r="r" b="b"/>
              <a:pathLst>
                <a:path w="19277" h="8434" extrusionOk="0">
                  <a:moveTo>
                    <a:pt x="751" y="1"/>
                  </a:moveTo>
                  <a:lnTo>
                    <a:pt x="1" y="5644"/>
                  </a:lnTo>
                  <a:cubicBezTo>
                    <a:pt x="2080" y="7061"/>
                    <a:pt x="5167" y="8433"/>
                    <a:pt x="9340" y="8433"/>
                  </a:cubicBezTo>
                  <a:cubicBezTo>
                    <a:pt x="9445" y="8433"/>
                    <a:pt x="9551" y="8432"/>
                    <a:pt x="9657" y="8431"/>
                  </a:cubicBezTo>
                  <a:cubicBezTo>
                    <a:pt x="12907" y="8395"/>
                    <a:pt x="16146" y="7930"/>
                    <a:pt x="19277" y="7049"/>
                  </a:cubicBezTo>
                  <a:cubicBezTo>
                    <a:pt x="19075" y="5156"/>
                    <a:pt x="18896" y="3859"/>
                    <a:pt x="18753" y="3561"/>
                  </a:cubicBezTo>
                  <a:cubicBezTo>
                    <a:pt x="18062" y="2049"/>
                    <a:pt x="751" y="1"/>
                    <a:pt x="75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3"/>
            <p:cNvSpPr/>
            <p:nvPr/>
          </p:nvSpPr>
          <p:spPr>
            <a:xfrm>
              <a:off x="8404000" y="4142325"/>
              <a:ext cx="204192" cy="289628"/>
            </a:xfrm>
            <a:custGeom>
              <a:avLst/>
              <a:gdLst/>
              <a:ahLst/>
              <a:cxnLst/>
              <a:rect l="l" t="t" r="r" b="b"/>
              <a:pathLst>
                <a:path w="4739" h="6466" extrusionOk="0">
                  <a:moveTo>
                    <a:pt x="0" y="1"/>
                  </a:moveTo>
                  <a:cubicBezTo>
                    <a:pt x="0" y="2"/>
                    <a:pt x="465" y="5633"/>
                    <a:pt x="4739" y="6466"/>
                  </a:cubicBezTo>
                  <a:cubicBezTo>
                    <a:pt x="4679" y="5680"/>
                    <a:pt x="4608" y="4894"/>
                    <a:pt x="4548" y="4144"/>
                  </a:cubicBezTo>
                  <a:cubicBezTo>
                    <a:pt x="3310" y="3513"/>
                    <a:pt x="1226" y="2204"/>
                    <a:pt x="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33"/>
            <p:cNvSpPr/>
            <p:nvPr/>
          </p:nvSpPr>
          <p:spPr>
            <a:xfrm>
              <a:off x="7649150" y="4029075"/>
              <a:ext cx="1013016" cy="1110821"/>
            </a:xfrm>
            <a:custGeom>
              <a:avLst/>
              <a:gdLst/>
              <a:ahLst/>
              <a:cxnLst/>
              <a:rect l="l" t="t" r="r" b="b"/>
              <a:pathLst>
                <a:path w="24945" h="27231" extrusionOk="0">
                  <a:moveTo>
                    <a:pt x="3585" y="1"/>
                  </a:moveTo>
                  <a:lnTo>
                    <a:pt x="2977" y="4585"/>
                  </a:lnTo>
                  <a:cubicBezTo>
                    <a:pt x="4025" y="3799"/>
                    <a:pt x="4906" y="2811"/>
                    <a:pt x="5561" y="1680"/>
                  </a:cubicBezTo>
                  <a:lnTo>
                    <a:pt x="5561" y="1680"/>
                  </a:lnTo>
                  <a:cubicBezTo>
                    <a:pt x="5561" y="1680"/>
                    <a:pt x="5227" y="5645"/>
                    <a:pt x="2596" y="7418"/>
                  </a:cubicBezTo>
                  <a:lnTo>
                    <a:pt x="1" y="27230"/>
                  </a:lnTo>
                  <a:lnTo>
                    <a:pt x="8776" y="27230"/>
                  </a:lnTo>
                  <a:cubicBezTo>
                    <a:pt x="8776" y="27230"/>
                    <a:pt x="10157" y="12300"/>
                    <a:pt x="10431" y="12026"/>
                  </a:cubicBezTo>
                  <a:cubicBezTo>
                    <a:pt x="10603" y="11854"/>
                    <a:pt x="11155" y="11715"/>
                    <a:pt x="11590" y="11715"/>
                  </a:cubicBezTo>
                  <a:cubicBezTo>
                    <a:pt x="11847" y="11715"/>
                    <a:pt x="12062" y="11764"/>
                    <a:pt x="12133" y="11883"/>
                  </a:cubicBezTo>
                  <a:cubicBezTo>
                    <a:pt x="12312" y="12205"/>
                    <a:pt x="13693" y="27230"/>
                    <a:pt x="13693" y="27230"/>
                  </a:cubicBezTo>
                  <a:lnTo>
                    <a:pt x="24944" y="27230"/>
                  </a:lnTo>
                  <a:cubicBezTo>
                    <a:pt x="24944" y="27230"/>
                    <a:pt x="24301" y="17955"/>
                    <a:pt x="23623" y="9835"/>
                  </a:cubicBezTo>
                  <a:cubicBezTo>
                    <a:pt x="19349" y="9002"/>
                    <a:pt x="18884" y="3371"/>
                    <a:pt x="18884" y="3370"/>
                  </a:cubicBezTo>
                  <a:lnTo>
                    <a:pt x="18884" y="3370"/>
                  </a:lnTo>
                  <a:cubicBezTo>
                    <a:pt x="20110" y="5573"/>
                    <a:pt x="22194" y="6883"/>
                    <a:pt x="23432" y="7514"/>
                  </a:cubicBezTo>
                  <a:cubicBezTo>
                    <a:pt x="23230" y="5192"/>
                    <a:pt x="23028" y="3073"/>
                    <a:pt x="22849" y="1406"/>
                  </a:cubicBezTo>
                  <a:cubicBezTo>
                    <a:pt x="19718" y="2287"/>
                    <a:pt x="16479" y="2751"/>
                    <a:pt x="13229" y="2787"/>
                  </a:cubicBezTo>
                  <a:cubicBezTo>
                    <a:pt x="13123" y="2789"/>
                    <a:pt x="13017" y="2790"/>
                    <a:pt x="12912" y="2790"/>
                  </a:cubicBezTo>
                  <a:cubicBezTo>
                    <a:pt x="8739" y="2790"/>
                    <a:pt x="5652" y="1418"/>
                    <a:pt x="35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33"/>
            <p:cNvSpPr/>
            <p:nvPr/>
          </p:nvSpPr>
          <p:spPr>
            <a:xfrm>
              <a:off x="6807698" y="2278051"/>
              <a:ext cx="181684" cy="462364"/>
            </a:xfrm>
            <a:custGeom>
              <a:avLst/>
              <a:gdLst/>
              <a:ahLst/>
              <a:cxnLst/>
              <a:rect l="l" t="t" r="r" b="b"/>
              <a:pathLst>
                <a:path w="4478" h="11396" extrusionOk="0">
                  <a:moveTo>
                    <a:pt x="2411" y="0"/>
                  </a:moveTo>
                  <a:cubicBezTo>
                    <a:pt x="2122" y="0"/>
                    <a:pt x="1890" y="63"/>
                    <a:pt x="1798" y="216"/>
                  </a:cubicBezTo>
                  <a:cubicBezTo>
                    <a:pt x="1513" y="668"/>
                    <a:pt x="0" y="10110"/>
                    <a:pt x="0" y="10110"/>
                  </a:cubicBezTo>
                  <a:cubicBezTo>
                    <a:pt x="48" y="10669"/>
                    <a:pt x="3227" y="11396"/>
                    <a:pt x="3227" y="11396"/>
                  </a:cubicBezTo>
                  <a:lnTo>
                    <a:pt x="3632" y="6526"/>
                  </a:lnTo>
                  <a:cubicBezTo>
                    <a:pt x="3632" y="6526"/>
                    <a:pt x="4477" y="1263"/>
                    <a:pt x="4322" y="763"/>
                  </a:cubicBezTo>
                  <a:cubicBezTo>
                    <a:pt x="4220" y="397"/>
                    <a:pt x="3137" y="0"/>
                    <a:pt x="2411" y="0"/>
                  </a:cubicBezTo>
                  <a:close/>
                </a:path>
              </a:pathLst>
            </a:custGeom>
            <a:solidFill>
              <a:srgbClr val="FBFB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33"/>
            <p:cNvSpPr/>
            <p:nvPr/>
          </p:nvSpPr>
          <p:spPr>
            <a:xfrm>
              <a:off x="6727039" y="2413035"/>
              <a:ext cx="349776" cy="403818"/>
            </a:xfrm>
            <a:custGeom>
              <a:avLst/>
              <a:gdLst/>
              <a:ahLst/>
              <a:cxnLst/>
              <a:rect l="l" t="t" r="r" b="b"/>
              <a:pathLst>
                <a:path w="8621" h="9953" extrusionOk="0">
                  <a:moveTo>
                    <a:pt x="2242" y="0"/>
                  </a:moveTo>
                  <a:cubicBezTo>
                    <a:pt x="1675" y="0"/>
                    <a:pt x="997" y="162"/>
                    <a:pt x="738" y="865"/>
                  </a:cubicBezTo>
                  <a:cubicBezTo>
                    <a:pt x="250" y="2151"/>
                    <a:pt x="1703" y="2282"/>
                    <a:pt x="1703" y="2282"/>
                  </a:cubicBezTo>
                  <a:cubicBezTo>
                    <a:pt x="1703" y="2282"/>
                    <a:pt x="274" y="2377"/>
                    <a:pt x="131" y="3366"/>
                  </a:cubicBezTo>
                  <a:cubicBezTo>
                    <a:pt x="0" y="4354"/>
                    <a:pt x="1441" y="4532"/>
                    <a:pt x="1441" y="4532"/>
                  </a:cubicBezTo>
                  <a:cubicBezTo>
                    <a:pt x="679" y="4735"/>
                    <a:pt x="179" y="5449"/>
                    <a:pt x="250" y="6235"/>
                  </a:cubicBezTo>
                  <a:cubicBezTo>
                    <a:pt x="322" y="7664"/>
                    <a:pt x="548" y="8831"/>
                    <a:pt x="4393" y="9593"/>
                  </a:cubicBezTo>
                  <a:cubicBezTo>
                    <a:pt x="5790" y="9866"/>
                    <a:pt x="6729" y="9953"/>
                    <a:pt x="7360" y="9953"/>
                  </a:cubicBezTo>
                  <a:cubicBezTo>
                    <a:pt x="8461" y="9953"/>
                    <a:pt x="8620" y="9688"/>
                    <a:pt x="8620" y="9688"/>
                  </a:cubicBezTo>
                  <a:lnTo>
                    <a:pt x="8108" y="7485"/>
                  </a:lnTo>
                  <a:cubicBezTo>
                    <a:pt x="8108" y="7485"/>
                    <a:pt x="7251" y="5914"/>
                    <a:pt x="7477" y="5152"/>
                  </a:cubicBezTo>
                  <a:cubicBezTo>
                    <a:pt x="7715" y="4401"/>
                    <a:pt x="8096" y="2699"/>
                    <a:pt x="7441" y="1961"/>
                  </a:cubicBezTo>
                  <a:cubicBezTo>
                    <a:pt x="7081" y="1547"/>
                    <a:pt x="6107" y="1208"/>
                    <a:pt x="5252" y="1208"/>
                  </a:cubicBezTo>
                  <a:cubicBezTo>
                    <a:pt x="4581" y="1208"/>
                    <a:pt x="3983" y="1416"/>
                    <a:pt x="3810" y="1961"/>
                  </a:cubicBezTo>
                  <a:cubicBezTo>
                    <a:pt x="3417" y="3199"/>
                    <a:pt x="5489" y="2877"/>
                    <a:pt x="5596" y="3104"/>
                  </a:cubicBezTo>
                  <a:cubicBezTo>
                    <a:pt x="5691" y="3342"/>
                    <a:pt x="4846" y="7354"/>
                    <a:pt x="4632" y="7485"/>
                  </a:cubicBezTo>
                  <a:cubicBezTo>
                    <a:pt x="4614" y="7497"/>
                    <a:pt x="4579" y="7502"/>
                    <a:pt x="4532" y="7502"/>
                  </a:cubicBezTo>
                  <a:cubicBezTo>
                    <a:pt x="4043" y="7502"/>
                    <a:pt x="2151" y="6939"/>
                    <a:pt x="2107" y="6830"/>
                  </a:cubicBezTo>
                  <a:cubicBezTo>
                    <a:pt x="2060" y="6723"/>
                    <a:pt x="3120" y="115"/>
                    <a:pt x="3120" y="115"/>
                  </a:cubicBezTo>
                  <a:cubicBezTo>
                    <a:pt x="3120" y="115"/>
                    <a:pt x="2720" y="0"/>
                    <a:pt x="2242" y="0"/>
                  </a:cubicBezTo>
                  <a:close/>
                </a:path>
              </a:pathLst>
            </a:custGeom>
            <a:solidFill>
              <a:srgbClr val="F2D2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33"/>
            <p:cNvSpPr/>
            <p:nvPr/>
          </p:nvSpPr>
          <p:spPr>
            <a:xfrm>
              <a:off x="6949214" y="2683857"/>
              <a:ext cx="1033828" cy="516123"/>
            </a:xfrm>
            <a:custGeom>
              <a:avLst/>
              <a:gdLst/>
              <a:ahLst/>
              <a:cxnLst/>
              <a:rect l="l" t="t" r="r" b="b"/>
              <a:pathLst>
                <a:path w="25481" h="12721" extrusionOk="0">
                  <a:moveTo>
                    <a:pt x="4275" y="1"/>
                  </a:moveTo>
                  <a:cubicBezTo>
                    <a:pt x="1299" y="763"/>
                    <a:pt x="1" y="4525"/>
                    <a:pt x="1" y="4525"/>
                  </a:cubicBezTo>
                  <a:cubicBezTo>
                    <a:pt x="1" y="4525"/>
                    <a:pt x="1799" y="8835"/>
                    <a:pt x="10621" y="11597"/>
                  </a:cubicBezTo>
                  <a:cubicBezTo>
                    <a:pt x="13292" y="12430"/>
                    <a:pt x="15597" y="12720"/>
                    <a:pt x="17512" y="12720"/>
                  </a:cubicBezTo>
                  <a:cubicBezTo>
                    <a:pt x="21922" y="12720"/>
                    <a:pt x="24266" y="11180"/>
                    <a:pt x="24266" y="11180"/>
                  </a:cubicBezTo>
                  <a:lnTo>
                    <a:pt x="25480" y="953"/>
                  </a:lnTo>
                  <a:lnTo>
                    <a:pt x="25480" y="953"/>
                  </a:lnTo>
                  <a:cubicBezTo>
                    <a:pt x="25480" y="953"/>
                    <a:pt x="23301" y="2215"/>
                    <a:pt x="17646" y="3787"/>
                  </a:cubicBezTo>
                  <a:cubicBezTo>
                    <a:pt x="16925" y="3985"/>
                    <a:pt x="16170" y="4072"/>
                    <a:pt x="15403" y="4072"/>
                  </a:cubicBezTo>
                  <a:cubicBezTo>
                    <a:pt x="10142" y="4072"/>
                    <a:pt x="4275" y="1"/>
                    <a:pt x="427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33"/>
            <p:cNvSpPr/>
            <p:nvPr/>
          </p:nvSpPr>
          <p:spPr>
            <a:xfrm>
              <a:off x="8771853" y="4066892"/>
              <a:ext cx="384546" cy="394040"/>
            </a:xfrm>
            <a:custGeom>
              <a:avLst/>
              <a:gdLst/>
              <a:ahLst/>
              <a:cxnLst/>
              <a:rect l="l" t="t" r="r" b="b"/>
              <a:pathLst>
                <a:path w="9478" h="9712" extrusionOk="0">
                  <a:moveTo>
                    <a:pt x="5191" y="0"/>
                  </a:moveTo>
                  <a:cubicBezTo>
                    <a:pt x="5191" y="0"/>
                    <a:pt x="4798" y="2048"/>
                    <a:pt x="4429" y="2262"/>
                  </a:cubicBezTo>
                  <a:cubicBezTo>
                    <a:pt x="4368" y="2301"/>
                    <a:pt x="4281" y="2316"/>
                    <a:pt x="4174" y="2316"/>
                  </a:cubicBezTo>
                  <a:cubicBezTo>
                    <a:pt x="3814" y="2316"/>
                    <a:pt x="3238" y="2143"/>
                    <a:pt x="2742" y="2143"/>
                  </a:cubicBezTo>
                  <a:cubicBezTo>
                    <a:pt x="2533" y="2143"/>
                    <a:pt x="2337" y="2174"/>
                    <a:pt x="2179" y="2262"/>
                  </a:cubicBezTo>
                  <a:cubicBezTo>
                    <a:pt x="1536" y="2619"/>
                    <a:pt x="0" y="4739"/>
                    <a:pt x="846" y="5513"/>
                  </a:cubicBezTo>
                  <a:cubicBezTo>
                    <a:pt x="1415" y="6042"/>
                    <a:pt x="1747" y="6128"/>
                    <a:pt x="1903" y="6128"/>
                  </a:cubicBezTo>
                  <a:cubicBezTo>
                    <a:pt x="1978" y="6128"/>
                    <a:pt x="2012" y="6108"/>
                    <a:pt x="2012" y="6108"/>
                  </a:cubicBezTo>
                  <a:lnTo>
                    <a:pt x="2012" y="6108"/>
                  </a:lnTo>
                  <a:cubicBezTo>
                    <a:pt x="2012" y="6108"/>
                    <a:pt x="227" y="7894"/>
                    <a:pt x="1691" y="8942"/>
                  </a:cubicBezTo>
                  <a:cubicBezTo>
                    <a:pt x="2081" y="9217"/>
                    <a:pt x="2410" y="9318"/>
                    <a:pt x="2685" y="9318"/>
                  </a:cubicBezTo>
                  <a:cubicBezTo>
                    <a:pt x="3441" y="9318"/>
                    <a:pt x="3774" y="8549"/>
                    <a:pt x="3775" y="8549"/>
                  </a:cubicBezTo>
                  <a:lnTo>
                    <a:pt x="3775" y="8549"/>
                  </a:lnTo>
                  <a:cubicBezTo>
                    <a:pt x="3775" y="8549"/>
                    <a:pt x="3751" y="9382"/>
                    <a:pt x="4537" y="9656"/>
                  </a:cubicBezTo>
                  <a:cubicBezTo>
                    <a:pt x="4637" y="9692"/>
                    <a:pt x="4734" y="9707"/>
                    <a:pt x="4828" y="9707"/>
                  </a:cubicBezTo>
                  <a:cubicBezTo>
                    <a:pt x="5452" y="9707"/>
                    <a:pt x="5894" y="9013"/>
                    <a:pt x="5894" y="9013"/>
                  </a:cubicBezTo>
                  <a:cubicBezTo>
                    <a:pt x="5894" y="9013"/>
                    <a:pt x="6158" y="9712"/>
                    <a:pt x="7037" y="9712"/>
                  </a:cubicBezTo>
                  <a:cubicBezTo>
                    <a:pt x="7090" y="9712"/>
                    <a:pt x="7146" y="9709"/>
                    <a:pt x="7204" y="9704"/>
                  </a:cubicBezTo>
                  <a:cubicBezTo>
                    <a:pt x="8216" y="9608"/>
                    <a:pt x="9478" y="5858"/>
                    <a:pt x="8739" y="4179"/>
                  </a:cubicBezTo>
                  <a:cubicBezTo>
                    <a:pt x="8001" y="2500"/>
                    <a:pt x="8418" y="572"/>
                    <a:pt x="8418" y="572"/>
                  </a:cubicBezTo>
                  <a:lnTo>
                    <a:pt x="5191" y="0"/>
                  </a:lnTo>
                  <a:close/>
                </a:path>
              </a:pathLst>
            </a:custGeom>
            <a:solidFill>
              <a:srgbClr val="F2D2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33"/>
            <p:cNvSpPr/>
            <p:nvPr/>
          </p:nvSpPr>
          <p:spPr>
            <a:xfrm>
              <a:off x="8691154" y="2883839"/>
              <a:ext cx="616945" cy="1274707"/>
            </a:xfrm>
            <a:custGeom>
              <a:avLst/>
              <a:gdLst/>
              <a:ahLst/>
              <a:cxnLst/>
              <a:rect l="l" t="t" r="r" b="b"/>
              <a:pathLst>
                <a:path w="15206" h="31418" extrusionOk="0">
                  <a:moveTo>
                    <a:pt x="2477" y="1"/>
                  </a:moveTo>
                  <a:cubicBezTo>
                    <a:pt x="406" y="751"/>
                    <a:pt x="1" y="9049"/>
                    <a:pt x="1" y="9049"/>
                  </a:cubicBezTo>
                  <a:cubicBezTo>
                    <a:pt x="1" y="9049"/>
                    <a:pt x="4537" y="14657"/>
                    <a:pt x="6061" y="17872"/>
                  </a:cubicBezTo>
                  <a:cubicBezTo>
                    <a:pt x="7585" y="21087"/>
                    <a:pt x="6240" y="28945"/>
                    <a:pt x="6240" y="28945"/>
                  </a:cubicBezTo>
                  <a:cubicBezTo>
                    <a:pt x="8097" y="31139"/>
                    <a:pt x="10690" y="31418"/>
                    <a:pt x="11886" y="31418"/>
                  </a:cubicBezTo>
                  <a:cubicBezTo>
                    <a:pt x="12293" y="31418"/>
                    <a:pt x="12538" y="31386"/>
                    <a:pt x="12538" y="31386"/>
                  </a:cubicBezTo>
                  <a:cubicBezTo>
                    <a:pt x="12538" y="31386"/>
                    <a:pt x="15205" y="23158"/>
                    <a:pt x="13550" y="15122"/>
                  </a:cubicBezTo>
                  <a:cubicBezTo>
                    <a:pt x="11895" y="7073"/>
                    <a:pt x="2477" y="1"/>
                    <a:pt x="24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33"/>
            <p:cNvSpPr/>
            <p:nvPr/>
          </p:nvSpPr>
          <p:spPr>
            <a:xfrm>
              <a:off x="8070050" y="2637075"/>
              <a:ext cx="634619" cy="640731"/>
            </a:xfrm>
            <a:custGeom>
              <a:avLst/>
              <a:gdLst/>
              <a:ahLst/>
              <a:cxnLst/>
              <a:rect l="l" t="t" r="r" b="b"/>
              <a:pathLst>
                <a:path w="13848" h="9063" extrusionOk="0">
                  <a:moveTo>
                    <a:pt x="4657" y="1"/>
                  </a:moveTo>
                  <a:cubicBezTo>
                    <a:pt x="3176" y="1"/>
                    <a:pt x="2108" y="106"/>
                    <a:pt x="2108" y="106"/>
                  </a:cubicBezTo>
                  <a:cubicBezTo>
                    <a:pt x="2108" y="106"/>
                    <a:pt x="1096" y="391"/>
                    <a:pt x="0" y="749"/>
                  </a:cubicBezTo>
                  <a:cubicBezTo>
                    <a:pt x="1619" y="3832"/>
                    <a:pt x="4370" y="8940"/>
                    <a:pt x="4858" y="9059"/>
                  </a:cubicBezTo>
                  <a:cubicBezTo>
                    <a:pt x="4866" y="9061"/>
                    <a:pt x="4875" y="9062"/>
                    <a:pt x="4885" y="9062"/>
                  </a:cubicBezTo>
                  <a:cubicBezTo>
                    <a:pt x="5534" y="9062"/>
                    <a:pt x="10965" y="5103"/>
                    <a:pt x="13847" y="2665"/>
                  </a:cubicBezTo>
                  <a:cubicBezTo>
                    <a:pt x="13133" y="2153"/>
                    <a:pt x="12395" y="1689"/>
                    <a:pt x="11633" y="1260"/>
                  </a:cubicBezTo>
                  <a:cubicBezTo>
                    <a:pt x="9746" y="216"/>
                    <a:pt x="6778" y="1"/>
                    <a:pt x="465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33"/>
            <p:cNvSpPr/>
            <p:nvPr/>
          </p:nvSpPr>
          <p:spPr>
            <a:xfrm>
              <a:off x="7819251" y="2684344"/>
              <a:ext cx="972442" cy="968506"/>
            </a:xfrm>
            <a:custGeom>
              <a:avLst/>
              <a:gdLst/>
              <a:ahLst/>
              <a:cxnLst/>
              <a:rect l="l" t="t" r="r" b="b"/>
              <a:pathLst>
                <a:path w="23968" h="23871" extrusionOk="0">
                  <a:moveTo>
                    <a:pt x="6465" y="0"/>
                  </a:moveTo>
                  <a:cubicBezTo>
                    <a:pt x="5501" y="310"/>
                    <a:pt x="4477" y="679"/>
                    <a:pt x="4036" y="941"/>
                  </a:cubicBezTo>
                  <a:cubicBezTo>
                    <a:pt x="4036" y="941"/>
                    <a:pt x="1179" y="15860"/>
                    <a:pt x="0" y="22944"/>
                  </a:cubicBezTo>
                  <a:cubicBezTo>
                    <a:pt x="1952" y="23409"/>
                    <a:pt x="4591" y="23870"/>
                    <a:pt x="7411" y="23870"/>
                  </a:cubicBezTo>
                  <a:cubicBezTo>
                    <a:pt x="10079" y="23870"/>
                    <a:pt x="12908" y="23457"/>
                    <a:pt x="15466" y="22241"/>
                  </a:cubicBezTo>
                  <a:cubicBezTo>
                    <a:pt x="17740" y="21170"/>
                    <a:pt x="19753" y="18729"/>
                    <a:pt x="21479" y="15788"/>
                  </a:cubicBezTo>
                  <a:cubicBezTo>
                    <a:pt x="22301" y="10585"/>
                    <a:pt x="23182" y="5870"/>
                    <a:pt x="23967" y="4930"/>
                  </a:cubicBezTo>
                  <a:cubicBezTo>
                    <a:pt x="22824" y="3834"/>
                    <a:pt x="21598" y="2822"/>
                    <a:pt x="20312" y="1905"/>
                  </a:cubicBezTo>
                  <a:cubicBezTo>
                    <a:pt x="17430" y="4343"/>
                    <a:pt x="11987" y="8302"/>
                    <a:pt x="11339" y="8302"/>
                  </a:cubicBezTo>
                  <a:cubicBezTo>
                    <a:pt x="11328" y="8302"/>
                    <a:pt x="11319" y="8301"/>
                    <a:pt x="11311" y="8299"/>
                  </a:cubicBezTo>
                  <a:cubicBezTo>
                    <a:pt x="10835" y="8180"/>
                    <a:pt x="8084" y="3072"/>
                    <a:pt x="64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33"/>
            <p:cNvSpPr/>
            <p:nvPr/>
          </p:nvSpPr>
          <p:spPr>
            <a:xfrm>
              <a:off x="7799175" y="3313975"/>
              <a:ext cx="891497" cy="704339"/>
            </a:xfrm>
            <a:custGeom>
              <a:avLst/>
              <a:gdLst/>
              <a:ahLst/>
              <a:cxnLst/>
              <a:rect l="l" t="t" r="r" b="b"/>
              <a:pathLst>
                <a:path w="22015" h="17360" extrusionOk="0">
                  <a:moveTo>
                    <a:pt x="22015" y="0"/>
                  </a:moveTo>
                  <a:lnTo>
                    <a:pt x="22015" y="0"/>
                  </a:lnTo>
                  <a:cubicBezTo>
                    <a:pt x="20289" y="2941"/>
                    <a:pt x="18276" y="5382"/>
                    <a:pt x="16002" y="6453"/>
                  </a:cubicBezTo>
                  <a:cubicBezTo>
                    <a:pt x="13444" y="7669"/>
                    <a:pt x="10615" y="8082"/>
                    <a:pt x="7947" y="8082"/>
                  </a:cubicBezTo>
                  <a:cubicBezTo>
                    <a:pt x="5127" y="8082"/>
                    <a:pt x="2488" y="7621"/>
                    <a:pt x="536" y="7156"/>
                  </a:cubicBezTo>
                  <a:cubicBezTo>
                    <a:pt x="203" y="9192"/>
                    <a:pt x="0" y="10573"/>
                    <a:pt x="48" y="10775"/>
                  </a:cubicBezTo>
                  <a:cubicBezTo>
                    <a:pt x="286" y="11656"/>
                    <a:pt x="2953" y="16931"/>
                    <a:pt x="10573" y="17300"/>
                  </a:cubicBezTo>
                  <a:cubicBezTo>
                    <a:pt x="11417" y="17341"/>
                    <a:pt x="12175" y="17359"/>
                    <a:pt x="12857" y="17359"/>
                  </a:cubicBezTo>
                  <a:cubicBezTo>
                    <a:pt x="18347" y="17359"/>
                    <a:pt x="18919" y="16168"/>
                    <a:pt x="19491" y="15871"/>
                  </a:cubicBezTo>
                  <a:cubicBezTo>
                    <a:pt x="19860" y="15692"/>
                    <a:pt x="20872" y="7346"/>
                    <a:pt x="220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33"/>
            <p:cNvSpPr/>
            <p:nvPr/>
          </p:nvSpPr>
          <p:spPr>
            <a:xfrm>
              <a:off x="8252079" y="2535077"/>
              <a:ext cx="227084" cy="180710"/>
            </a:xfrm>
            <a:custGeom>
              <a:avLst/>
              <a:gdLst/>
              <a:ahLst/>
              <a:cxnLst/>
              <a:rect l="l" t="t" r="r" b="b"/>
              <a:pathLst>
                <a:path w="5597" h="4454" extrusionOk="0">
                  <a:moveTo>
                    <a:pt x="5596" y="0"/>
                  </a:moveTo>
                  <a:cubicBezTo>
                    <a:pt x="5001" y="191"/>
                    <a:pt x="4394" y="334"/>
                    <a:pt x="3786" y="453"/>
                  </a:cubicBezTo>
                  <a:cubicBezTo>
                    <a:pt x="3280" y="543"/>
                    <a:pt x="2771" y="587"/>
                    <a:pt x="2264" y="587"/>
                  </a:cubicBezTo>
                  <a:cubicBezTo>
                    <a:pt x="1567" y="587"/>
                    <a:pt x="873" y="504"/>
                    <a:pt x="191" y="346"/>
                  </a:cubicBezTo>
                  <a:lnTo>
                    <a:pt x="0" y="1703"/>
                  </a:lnTo>
                  <a:lnTo>
                    <a:pt x="1441" y="4453"/>
                  </a:lnTo>
                  <a:lnTo>
                    <a:pt x="5394" y="1786"/>
                  </a:lnTo>
                  <a:lnTo>
                    <a:pt x="5596" y="0"/>
                  </a:lnTo>
                  <a:close/>
                </a:path>
              </a:pathLst>
            </a:custGeom>
            <a:solidFill>
              <a:srgbClr val="F2D2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33"/>
            <p:cNvSpPr/>
            <p:nvPr/>
          </p:nvSpPr>
          <p:spPr>
            <a:xfrm>
              <a:off x="8258838" y="2434987"/>
              <a:ext cx="229965" cy="132467"/>
            </a:xfrm>
            <a:custGeom>
              <a:avLst/>
              <a:gdLst/>
              <a:ahLst/>
              <a:cxnLst/>
              <a:rect l="l" t="t" r="r" b="b"/>
              <a:pathLst>
                <a:path w="5668" h="2818" extrusionOk="0">
                  <a:moveTo>
                    <a:pt x="5668" y="0"/>
                  </a:moveTo>
                  <a:lnTo>
                    <a:pt x="239" y="774"/>
                  </a:lnTo>
                  <a:lnTo>
                    <a:pt x="1" y="2584"/>
                  </a:lnTo>
                  <a:cubicBezTo>
                    <a:pt x="669" y="2739"/>
                    <a:pt x="1349" y="2818"/>
                    <a:pt x="2031" y="2818"/>
                  </a:cubicBezTo>
                  <a:cubicBezTo>
                    <a:pt x="2553" y="2818"/>
                    <a:pt x="3076" y="2772"/>
                    <a:pt x="3596" y="2679"/>
                  </a:cubicBezTo>
                  <a:cubicBezTo>
                    <a:pt x="4204" y="2572"/>
                    <a:pt x="4811" y="2417"/>
                    <a:pt x="5406" y="2238"/>
                  </a:cubicBezTo>
                  <a:lnTo>
                    <a:pt x="5668" y="0"/>
                  </a:lnTo>
                  <a:close/>
                </a:path>
              </a:pathLst>
            </a:custGeom>
            <a:solidFill>
              <a:srgbClr val="EBB3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33"/>
            <p:cNvSpPr/>
            <p:nvPr/>
          </p:nvSpPr>
          <p:spPr>
            <a:xfrm>
              <a:off x="8006655" y="1229170"/>
              <a:ext cx="1033828" cy="782319"/>
            </a:xfrm>
            <a:custGeom>
              <a:avLst/>
              <a:gdLst/>
              <a:ahLst/>
              <a:cxnLst/>
              <a:rect l="l" t="t" r="r" b="b"/>
              <a:pathLst>
                <a:path w="25481" h="19282" extrusionOk="0">
                  <a:moveTo>
                    <a:pt x="4714" y="1"/>
                  </a:moveTo>
                  <a:cubicBezTo>
                    <a:pt x="4359" y="1"/>
                    <a:pt x="2954" y="170"/>
                    <a:pt x="1584" y="2672"/>
                  </a:cubicBezTo>
                  <a:cubicBezTo>
                    <a:pt x="1" y="5565"/>
                    <a:pt x="2108" y="10030"/>
                    <a:pt x="2108" y="10030"/>
                  </a:cubicBezTo>
                  <a:cubicBezTo>
                    <a:pt x="1310" y="12971"/>
                    <a:pt x="20503" y="19281"/>
                    <a:pt x="20503" y="19281"/>
                  </a:cubicBezTo>
                  <a:cubicBezTo>
                    <a:pt x="20503" y="19281"/>
                    <a:pt x="25480" y="16686"/>
                    <a:pt x="24706" y="12661"/>
                  </a:cubicBezTo>
                  <a:cubicBezTo>
                    <a:pt x="24175" y="9951"/>
                    <a:pt x="22705" y="9512"/>
                    <a:pt x="21807" y="9512"/>
                  </a:cubicBezTo>
                  <a:cubicBezTo>
                    <a:pt x="21375" y="9512"/>
                    <a:pt x="21075" y="9613"/>
                    <a:pt x="21075" y="9613"/>
                  </a:cubicBezTo>
                  <a:cubicBezTo>
                    <a:pt x="21075" y="9613"/>
                    <a:pt x="22027" y="6720"/>
                    <a:pt x="17646" y="3612"/>
                  </a:cubicBezTo>
                  <a:cubicBezTo>
                    <a:pt x="16129" y="2534"/>
                    <a:pt x="14605" y="2190"/>
                    <a:pt x="13156" y="2190"/>
                  </a:cubicBezTo>
                  <a:cubicBezTo>
                    <a:pt x="10603" y="2190"/>
                    <a:pt x="8285" y="3258"/>
                    <a:pt x="6654" y="3258"/>
                  </a:cubicBezTo>
                  <a:cubicBezTo>
                    <a:pt x="6544" y="3258"/>
                    <a:pt x="6438" y="3254"/>
                    <a:pt x="6335" y="3243"/>
                  </a:cubicBezTo>
                  <a:cubicBezTo>
                    <a:pt x="3835" y="2993"/>
                    <a:pt x="4799" y="5"/>
                    <a:pt x="4799" y="5"/>
                  </a:cubicBezTo>
                  <a:cubicBezTo>
                    <a:pt x="4799" y="5"/>
                    <a:pt x="4769" y="1"/>
                    <a:pt x="471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33"/>
            <p:cNvSpPr/>
            <p:nvPr/>
          </p:nvSpPr>
          <p:spPr>
            <a:xfrm>
              <a:off x="8215360" y="1413897"/>
              <a:ext cx="74410" cy="74897"/>
            </a:xfrm>
            <a:custGeom>
              <a:avLst/>
              <a:gdLst/>
              <a:ahLst/>
              <a:cxnLst/>
              <a:rect l="l" t="t" r="r" b="b"/>
              <a:pathLst>
                <a:path w="1834" h="1846" extrusionOk="0">
                  <a:moveTo>
                    <a:pt x="917" y="0"/>
                  </a:moveTo>
                  <a:cubicBezTo>
                    <a:pt x="417" y="0"/>
                    <a:pt x="0" y="417"/>
                    <a:pt x="0" y="929"/>
                  </a:cubicBezTo>
                  <a:cubicBezTo>
                    <a:pt x="0" y="1429"/>
                    <a:pt x="417" y="1846"/>
                    <a:pt x="917" y="1846"/>
                  </a:cubicBezTo>
                  <a:cubicBezTo>
                    <a:pt x="1429" y="1846"/>
                    <a:pt x="1834" y="1429"/>
                    <a:pt x="1834" y="929"/>
                  </a:cubicBezTo>
                  <a:cubicBezTo>
                    <a:pt x="1834" y="417"/>
                    <a:pt x="1429" y="0"/>
                    <a:pt x="9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33"/>
            <p:cNvSpPr/>
            <p:nvPr/>
          </p:nvSpPr>
          <p:spPr>
            <a:xfrm>
              <a:off x="8356877" y="1399413"/>
              <a:ext cx="407754" cy="178194"/>
            </a:xfrm>
            <a:custGeom>
              <a:avLst/>
              <a:gdLst/>
              <a:ahLst/>
              <a:cxnLst/>
              <a:rect l="l" t="t" r="r" b="b"/>
              <a:pathLst>
                <a:path w="10050" h="4392" extrusionOk="0">
                  <a:moveTo>
                    <a:pt x="3056" y="0"/>
                  </a:moveTo>
                  <a:cubicBezTo>
                    <a:pt x="1635" y="0"/>
                    <a:pt x="468" y="416"/>
                    <a:pt x="298" y="1286"/>
                  </a:cubicBezTo>
                  <a:cubicBezTo>
                    <a:pt x="1" y="2810"/>
                    <a:pt x="2596" y="3143"/>
                    <a:pt x="5823" y="3286"/>
                  </a:cubicBezTo>
                  <a:cubicBezTo>
                    <a:pt x="8599" y="3399"/>
                    <a:pt x="9289" y="4391"/>
                    <a:pt x="9609" y="4391"/>
                  </a:cubicBezTo>
                  <a:cubicBezTo>
                    <a:pt x="9660" y="4391"/>
                    <a:pt x="9701" y="4367"/>
                    <a:pt x="9740" y="4310"/>
                  </a:cubicBezTo>
                  <a:cubicBezTo>
                    <a:pt x="10050" y="3881"/>
                    <a:pt x="8823" y="1750"/>
                    <a:pt x="6383" y="690"/>
                  </a:cubicBezTo>
                  <a:cubicBezTo>
                    <a:pt x="5340" y="235"/>
                    <a:pt x="4126" y="0"/>
                    <a:pt x="30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3"/>
            <p:cNvSpPr/>
            <p:nvPr/>
          </p:nvSpPr>
          <p:spPr>
            <a:xfrm>
              <a:off x="8059800" y="1654975"/>
              <a:ext cx="688913" cy="333266"/>
            </a:xfrm>
            <a:custGeom>
              <a:avLst/>
              <a:gdLst/>
              <a:ahLst/>
              <a:cxnLst/>
              <a:rect l="l" t="t" r="r" b="b"/>
              <a:pathLst>
                <a:path w="16813" h="8458" extrusionOk="0">
                  <a:moveTo>
                    <a:pt x="715" y="1"/>
                  </a:moveTo>
                  <a:cubicBezTo>
                    <a:pt x="465" y="691"/>
                    <a:pt x="215" y="1370"/>
                    <a:pt x="1" y="2037"/>
                  </a:cubicBezTo>
                  <a:cubicBezTo>
                    <a:pt x="1662" y="3549"/>
                    <a:pt x="4415" y="5547"/>
                    <a:pt x="7230" y="5547"/>
                  </a:cubicBezTo>
                  <a:cubicBezTo>
                    <a:pt x="7340" y="5547"/>
                    <a:pt x="7451" y="5544"/>
                    <a:pt x="7561" y="5537"/>
                  </a:cubicBezTo>
                  <a:cubicBezTo>
                    <a:pt x="12205" y="5263"/>
                    <a:pt x="13491" y="4752"/>
                    <a:pt x="13491" y="4752"/>
                  </a:cubicBezTo>
                  <a:cubicBezTo>
                    <a:pt x="13491" y="4752"/>
                    <a:pt x="14205" y="8458"/>
                    <a:pt x="15947" y="8458"/>
                  </a:cubicBezTo>
                  <a:cubicBezTo>
                    <a:pt x="16086" y="8458"/>
                    <a:pt x="16231" y="8434"/>
                    <a:pt x="16384" y="8383"/>
                  </a:cubicBezTo>
                  <a:cubicBezTo>
                    <a:pt x="16539" y="8323"/>
                    <a:pt x="16681" y="8252"/>
                    <a:pt x="16812" y="8145"/>
                  </a:cubicBezTo>
                  <a:cubicBezTo>
                    <a:pt x="15288" y="7609"/>
                    <a:pt x="15169" y="2085"/>
                    <a:pt x="15169" y="2085"/>
                  </a:cubicBezTo>
                  <a:cubicBezTo>
                    <a:pt x="13220" y="2569"/>
                    <a:pt x="11455" y="2760"/>
                    <a:pt x="9883" y="2760"/>
                  </a:cubicBezTo>
                  <a:cubicBezTo>
                    <a:pt x="3915" y="2760"/>
                    <a:pt x="715" y="1"/>
                    <a:pt x="715" y="1"/>
                  </a:cubicBezTo>
                  <a:close/>
                </a:path>
              </a:pathLst>
            </a:custGeom>
            <a:solidFill>
              <a:srgbClr val="EBB3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33"/>
            <p:cNvSpPr/>
            <p:nvPr/>
          </p:nvSpPr>
          <p:spPr>
            <a:xfrm>
              <a:off x="7916828" y="1718678"/>
              <a:ext cx="1015530" cy="769701"/>
            </a:xfrm>
            <a:custGeom>
              <a:avLst/>
              <a:gdLst/>
              <a:ahLst/>
              <a:cxnLst/>
              <a:rect l="l" t="t" r="r" b="b"/>
              <a:pathLst>
                <a:path w="25030" h="18971" extrusionOk="0">
                  <a:moveTo>
                    <a:pt x="3608" y="1"/>
                  </a:moveTo>
                  <a:lnTo>
                    <a:pt x="3608" y="1"/>
                  </a:lnTo>
                  <a:cubicBezTo>
                    <a:pt x="0" y="10657"/>
                    <a:pt x="1107" y="16777"/>
                    <a:pt x="8870" y="18706"/>
                  </a:cubicBezTo>
                  <a:cubicBezTo>
                    <a:pt x="9603" y="18888"/>
                    <a:pt x="10289" y="18970"/>
                    <a:pt x="10929" y="18970"/>
                  </a:cubicBezTo>
                  <a:cubicBezTo>
                    <a:pt x="17495" y="18970"/>
                    <a:pt x="19324" y="10252"/>
                    <a:pt x="19324" y="10252"/>
                  </a:cubicBezTo>
                  <a:cubicBezTo>
                    <a:pt x="19971" y="10854"/>
                    <a:pt x="20627" y="11101"/>
                    <a:pt x="21243" y="11101"/>
                  </a:cubicBezTo>
                  <a:cubicBezTo>
                    <a:pt x="23381" y="11101"/>
                    <a:pt x="25029" y="8118"/>
                    <a:pt x="24087" y="6621"/>
                  </a:cubicBezTo>
                  <a:cubicBezTo>
                    <a:pt x="23599" y="5840"/>
                    <a:pt x="22907" y="5607"/>
                    <a:pt x="22256" y="5607"/>
                  </a:cubicBezTo>
                  <a:cubicBezTo>
                    <a:pt x="21300" y="5607"/>
                    <a:pt x="20431" y="6109"/>
                    <a:pt x="20431" y="6109"/>
                  </a:cubicBezTo>
                  <a:cubicBezTo>
                    <a:pt x="20300" y="6216"/>
                    <a:pt x="20157" y="6287"/>
                    <a:pt x="20003" y="6347"/>
                  </a:cubicBezTo>
                  <a:cubicBezTo>
                    <a:pt x="19865" y="6393"/>
                    <a:pt x="19732" y="6414"/>
                    <a:pt x="19605" y="6414"/>
                  </a:cubicBezTo>
                  <a:cubicBezTo>
                    <a:pt x="17822" y="6414"/>
                    <a:pt x="17086" y="2192"/>
                    <a:pt x="17086" y="2192"/>
                  </a:cubicBezTo>
                  <a:cubicBezTo>
                    <a:pt x="17086" y="2192"/>
                    <a:pt x="15978" y="3001"/>
                    <a:pt x="11263" y="3204"/>
                  </a:cubicBezTo>
                  <a:cubicBezTo>
                    <a:pt x="11169" y="3208"/>
                    <a:pt x="11074" y="3209"/>
                    <a:pt x="10979" y="3209"/>
                  </a:cubicBezTo>
                  <a:cubicBezTo>
                    <a:pt x="8131" y="3209"/>
                    <a:pt x="5279" y="1510"/>
                    <a:pt x="3608" y="1"/>
                  </a:cubicBezTo>
                  <a:close/>
                </a:path>
              </a:pathLst>
            </a:custGeom>
            <a:solidFill>
              <a:srgbClr val="F2D2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3"/>
            <p:cNvSpPr/>
            <p:nvPr/>
          </p:nvSpPr>
          <p:spPr>
            <a:xfrm>
              <a:off x="8150120" y="2093081"/>
              <a:ext cx="159937" cy="164278"/>
            </a:xfrm>
            <a:custGeom>
              <a:avLst/>
              <a:gdLst/>
              <a:ahLst/>
              <a:cxnLst/>
              <a:rect l="l" t="t" r="r" b="b"/>
              <a:pathLst>
                <a:path w="3942" h="4049" extrusionOk="0">
                  <a:moveTo>
                    <a:pt x="3942" y="0"/>
                  </a:moveTo>
                  <a:lnTo>
                    <a:pt x="3192" y="1750"/>
                  </a:lnTo>
                  <a:cubicBezTo>
                    <a:pt x="3192" y="1750"/>
                    <a:pt x="2816" y="1511"/>
                    <a:pt x="2330" y="1511"/>
                  </a:cubicBezTo>
                  <a:cubicBezTo>
                    <a:pt x="1990" y="1511"/>
                    <a:pt x="1597" y="1628"/>
                    <a:pt x="1239" y="2024"/>
                  </a:cubicBezTo>
                  <a:cubicBezTo>
                    <a:pt x="1" y="3382"/>
                    <a:pt x="2156" y="4048"/>
                    <a:pt x="2156" y="4048"/>
                  </a:cubicBezTo>
                  <a:cubicBezTo>
                    <a:pt x="2156" y="4048"/>
                    <a:pt x="1346" y="3548"/>
                    <a:pt x="1858" y="2977"/>
                  </a:cubicBezTo>
                  <a:cubicBezTo>
                    <a:pt x="2084" y="2715"/>
                    <a:pt x="2379" y="2628"/>
                    <a:pt x="2672" y="2628"/>
                  </a:cubicBezTo>
                  <a:cubicBezTo>
                    <a:pt x="3258" y="2628"/>
                    <a:pt x="3835" y="2977"/>
                    <a:pt x="3835" y="2977"/>
                  </a:cubicBezTo>
                  <a:lnTo>
                    <a:pt x="3942" y="0"/>
                  </a:lnTo>
                  <a:close/>
                </a:path>
              </a:pathLst>
            </a:custGeom>
            <a:solidFill>
              <a:srgbClr val="EBB3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3"/>
            <p:cNvSpPr/>
            <p:nvPr/>
          </p:nvSpPr>
          <p:spPr>
            <a:xfrm>
              <a:off x="8106626" y="1852729"/>
              <a:ext cx="129507" cy="59885"/>
            </a:xfrm>
            <a:custGeom>
              <a:avLst/>
              <a:gdLst/>
              <a:ahLst/>
              <a:cxnLst/>
              <a:rect l="l" t="t" r="r" b="b"/>
              <a:pathLst>
                <a:path w="3192" h="1476" extrusionOk="0">
                  <a:moveTo>
                    <a:pt x="2019" y="0"/>
                  </a:moveTo>
                  <a:cubicBezTo>
                    <a:pt x="1153" y="0"/>
                    <a:pt x="1" y="896"/>
                    <a:pt x="180" y="1245"/>
                  </a:cubicBezTo>
                  <a:cubicBezTo>
                    <a:pt x="261" y="1408"/>
                    <a:pt x="481" y="1476"/>
                    <a:pt x="759" y="1476"/>
                  </a:cubicBezTo>
                  <a:cubicBezTo>
                    <a:pt x="1665" y="1476"/>
                    <a:pt x="3191" y="755"/>
                    <a:pt x="2609" y="209"/>
                  </a:cubicBezTo>
                  <a:cubicBezTo>
                    <a:pt x="2451" y="61"/>
                    <a:pt x="2245" y="0"/>
                    <a:pt x="201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33"/>
            <p:cNvSpPr/>
            <p:nvPr/>
          </p:nvSpPr>
          <p:spPr>
            <a:xfrm>
              <a:off x="8496487" y="1896629"/>
              <a:ext cx="124842" cy="82281"/>
            </a:xfrm>
            <a:custGeom>
              <a:avLst/>
              <a:gdLst/>
              <a:ahLst/>
              <a:cxnLst/>
              <a:rect l="l" t="t" r="r" b="b"/>
              <a:pathLst>
                <a:path w="3077" h="2028" extrusionOk="0">
                  <a:moveTo>
                    <a:pt x="1131" y="0"/>
                  </a:moveTo>
                  <a:cubicBezTo>
                    <a:pt x="1047" y="0"/>
                    <a:pt x="963" y="14"/>
                    <a:pt x="882" y="44"/>
                  </a:cubicBezTo>
                  <a:cubicBezTo>
                    <a:pt x="1" y="373"/>
                    <a:pt x="1694" y="2028"/>
                    <a:pt x="2485" y="2028"/>
                  </a:cubicBezTo>
                  <a:cubicBezTo>
                    <a:pt x="2581" y="2028"/>
                    <a:pt x="2664" y="2003"/>
                    <a:pt x="2727" y="1949"/>
                  </a:cubicBezTo>
                  <a:cubicBezTo>
                    <a:pt x="3076" y="1654"/>
                    <a:pt x="2056" y="0"/>
                    <a:pt x="11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33"/>
            <p:cNvSpPr/>
            <p:nvPr/>
          </p:nvSpPr>
          <p:spPr>
            <a:xfrm>
              <a:off x="8263642" y="2271316"/>
              <a:ext cx="220349" cy="94534"/>
            </a:xfrm>
            <a:custGeom>
              <a:avLst/>
              <a:gdLst/>
              <a:ahLst/>
              <a:cxnLst/>
              <a:rect l="l" t="t" r="r" b="b"/>
              <a:pathLst>
                <a:path w="5431" h="2330" extrusionOk="0">
                  <a:moveTo>
                    <a:pt x="5430" y="1"/>
                  </a:moveTo>
                  <a:lnTo>
                    <a:pt x="5430" y="1"/>
                  </a:lnTo>
                  <a:cubicBezTo>
                    <a:pt x="4763" y="524"/>
                    <a:pt x="4025" y="941"/>
                    <a:pt x="3239" y="1251"/>
                  </a:cubicBezTo>
                  <a:cubicBezTo>
                    <a:pt x="2851" y="1406"/>
                    <a:pt x="2421" y="1462"/>
                    <a:pt x="2006" y="1462"/>
                  </a:cubicBezTo>
                  <a:cubicBezTo>
                    <a:pt x="959" y="1462"/>
                    <a:pt x="1" y="1108"/>
                    <a:pt x="1" y="1108"/>
                  </a:cubicBezTo>
                  <a:lnTo>
                    <a:pt x="1" y="1108"/>
                  </a:lnTo>
                  <a:cubicBezTo>
                    <a:pt x="518" y="1884"/>
                    <a:pt x="1379" y="2330"/>
                    <a:pt x="2278" y="2330"/>
                  </a:cubicBezTo>
                  <a:cubicBezTo>
                    <a:pt x="2538" y="2330"/>
                    <a:pt x="2802" y="2293"/>
                    <a:pt x="3061" y="2215"/>
                  </a:cubicBezTo>
                  <a:cubicBezTo>
                    <a:pt x="5132" y="1656"/>
                    <a:pt x="5430" y="1"/>
                    <a:pt x="543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33"/>
            <p:cNvSpPr/>
            <p:nvPr/>
          </p:nvSpPr>
          <p:spPr>
            <a:xfrm>
              <a:off x="8757815" y="2007067"/>
              <a:ext cx="67188" cy="77493"/>
            </a:xfrm>
            <a:custGeom>
              <a:avLst/>
              <a:gdLst/>
              <a:ahLst/>
              <a:cxnLst/>
              <a:rect l="l" t="t" r="r" b="b"/>
              <a:pathLst>
                <a:path w="1656" h="1910" extrusionOk="0">
                  <a:moveTo>
                    <a:pt x="572" y="1"/>
                  </a:moveTo>
                  <a:cubicBezTo>
                    <a:pt x="894" y="894"/>
                    <a:pt x="1" y="1882"/>
                    <a:pt x="1" y="1882"/>
                  </a:cubicBezTo>
                  <a:cubicBezTo>
                    <a:pt x="1" y="1882"/>
                    <a:pt x="149" y="1909"/>
                    <a:pt x="351" y="1909"/>
                  </a:cubicBezTo>
                  <a:cubicBezTo>
                    <a:pt x="745" y="1909"/>
                    <a:pt x="1347" y="1805"/>
                    <a:pt x="1465" y="1192"/>
                  </a:cubicBezTo>
                  <a:cubicBezTo>
                    <a:pt x="1656" y="251"/>
                    <a:pt x="573" y="1"/>
                    <a:pt x="572" y="1"/>
                  </a:cubicBezTo>
                  <a:close/>
                </a:path>
              </a:pathLst>
            </a:custGeom>
            <a:solidFill>
              <a:srgbClr val="EBB3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33"/>
            <p:cNvSpPr/>
            <p:nvPr/>
          </p:nvSpPr>
          <p:spPr>
            <a:xfrm>
              <a:off x="8160263" y="2604091"/>
              <a:ext cx="393269" cy="225705"/>
            </a:xfrm>
            <a:custGeom>
              <a:avLst/>
              <a:gdLst/>
              <a:ahLst/>
              <a:cxnLst/>
              <a:rect l="l" t="t" r="r" b="b"/>
              <a:pathLst>
                <a:path w="9693" h="5563" extrusionOk="0">
                  <a:moveTo>
                    <a:pt x="2255" y="0"/>
                  </a:moveTo>
                  <a:cubicBezTo>
                    <a:pt x="2100" y="0"/>
                    <a:pt x="71" y="897"/>
                    <a:pt x="37" y="978"/>
                  </a:cubicBezTo>
                  <a:cubicBezTo>
                    <a:pt x="1" y="1062"/>
                    <a:pt x="1739" y="4872"/>
                    <a:pt x="1739" y="4872"/>
                  </a:cubicBezTo>
                  <a:lnTo>
                    <a:pt x="5192" y="5562"/>
                  </a:lnTo>
                  <a:cubicBezTo>
                    <a:pt x="5192" y="5562"/>
                    <a:pt x="9681" y="2550"/>
                    <a:pt x="9693" y="2478"/>
                  </a:cubicBezTo>
                  <a:cubicBezTo>
                    <a:pt x="9693" y="2395"/>
                    <a:pt x="7740" y="85"/>
                    <a:pt x="7657" y="85"/>
                  </a:cubicBezTo>
                  <a:cubicBezTo>
                    <a:pt x="7561" y="85"/>
                    <a:pt x="3894" y="2169"/>
                    <a:pt x="3811" y="2169"/>
                  </a:cubicBezTo>
                  <a:cubicBezTo>
                    <a:pt x="3716" y="2169"/>
                    <a:pt x="2370" y="73"/>
                    <a:pt x="2263" y="2"/>
                  </a:cubicBezTo>
                  <a:cubicBezTo>
                    <a:pt x="2262" y="1"/>
                    <a:pt x="2259" y="0"/>
                    <a:pt x="22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33"/>
            <p:cNvSpPr/>
            <p:nvPr/>
          </p:nvSpPr>
          <p:spPr>
            <a:xfrm>
              <a:off x="8059805" y="2668520"/>
              <a:ext cx="218848" cy="198927"/>
            </a:xfrm>
            <a:custGeom>
              <a:avLst/>
              <a:gdLst/>
              <a:ahLst/>
              <a:cxnLst/>
              <a:rect l="l" t="t" r="r" b="b"/>
              <a:pathLst>
                <a:path w="5394" h="4903" extrusionOk="0">
                  <a:moveTo>
                    <a:pt x="2950" y="0"/>
                  </a:moveTo>
                  <a:cubicBezTo>
                    <a:pt x="2639" y="0"/>
                    <a:pt x="2287" y="118"/>
                    <a:pt x="1894" y="414"/>
                  </a:cubicBezTo>
                  <a:cubicBezTo>
                    <a:pt x="0" y="1843"/>
                    <a:pt x="631" y="4903"/>
                    <a:pt x="1941" y="4903"/>
                  </a:cubicBezTo>
                  <a:cubicBezTo>
                    <a:pt x="3251" y="4903"/>
                    <a:pt x="5394" y="3641"/>
                    <a:pt x="5394" y="3641"/>
                  </a:cubicBezTo>
                  <a:lnTo>
                    <a:pt x="4727" y="1712"/>
                  </a:lnTo>
                  <a:cubicBezTo>
                    <a:pt x="4727" y="1712"/>
                    <a:pt x="4137" y="0"/>
                    <a:pt x="29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33"/>
            <p:cNvSpPr/>
            <p:nvPr/>
          </p:nvSpPr>
          <p:spPr>
            <a:xfrm>
              <a:off x="8161156" y="2745081"/>
              <a:ext cx="110885" cy="76357"/>
            </a:xfrm>
            <a:custGeom>
              <a:avLst/>
              <a:gdLst/>
              <a:ahLst/>
              <a:cxnLst/>
              <a:rect l="l" t="t" r="r" b="b"/>
              <a:pathLst>
                <a:path w="2733" h="1882" extrusionOk="0">
                  <a:moveTo>
                    <a:pt x="967" y="0"/>
                  </a:moveTo>
                  <a:cubicBezTo>
                    <a:pt x="572" y="0"/>
                    <a:pt x="240" y="203"/>
                    <a:pt x="158" y="742"/>
                  </a:cubicBezTo>
                  <a:cubicBezTo>
                    <a:pt x="0" y="1716"/>
                    <a:pt x="864" y="1881"/>
                    <a:pt x="1470" y="1881"/>
                  </a:cubicBezTo>
                  <a:cubicBezTo>
                    <a:pt x="1783" y="1881"/>
                    <a:pt x="2027" y="1837"/>
                    <a:pt x="2027" y="1837"/>
                  </a:cubicBezTo>
                  <a:cubicBezTo>
                    <a:pt x="2027" y="1837"/>
                    <a:pt x="2064" y="1843"/>
                    <a:pt x="2120" y="1843"/>
                  </a:cubicBezTo>
                  <a:cubicBezTo>
                    <a:pt x="2314" y="1843"/>
                    <a:pt x="2733" y="1772"/>
                    <a:pt x="2622" y="1135"/>
                  </a:cubicBezTo>
                  <a:cubicBezTo>
                    <a:pt x="2531" y="613"/>
                    <a:pt x="1653" y="0"/>
                    <a:pt x="967" y="0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3"/>
            <p:cNvSpPr/>
            <p:nvPr/>
          </p:nvSpPr>
          <p:spPr>
            <a:xfrm>
              <a:off x="8282021" y="2722319"/>
              <a:ext cx="227247" cy="206108"/>
            </a:xfrm>
            <a:custGeom>
              <a:avLst/>
              <a:gdLst/>
              <a:ahLst/>
              <a:cxnLst/>
              <a:rect l="l" t="t" r="r" b="b"/>
              <a:pathLst>
                <a:path w="5601" h="5080" extrusionOk="0">
                  <a:moveTo>
                    <a:pt x="3043" y="1"/>
                  </a:moveTo>
                  <a:cubicBezTo>
                    <a:pt x="2053" y="1"/>
                    <a:pt x="1203" y="1160"/>
                    <a:pt x="1203" y="1160"/>
                  </a:cubicBezTo>
                  <a:lnTo>
                    <a:pt x="0" y="2815"/>
                  </a:lnTo>
                  <a:cubicBezTo>
                    <a:pt x="0" y="2815"/>
                    <a:pt x="1667" y="4660"/>
                    <a:pt x="2917" y="5041"/>
                  </a:cubicBezTo>
                  <a:cubicBezTo>
                    <a:pt x="2999" y="5067"/>
                    <a:pt x="3082" y="5079"/>
                    <a:pt x="3165" y="5079"/>
                  </a:cubicBezTo>
                  <a:cubicBezTo>
                    <a:pt x="4354" y="5079"/>
                    <a:pt x="5600" y="2570"/>
                    <a:pt x="4298" y="767"/>
                  </a:cubicBezTo>
                  <a:cubicBezTo>
                    <a:pt x="3890" y="201"/>
                    <a:pt x="3454" y="1"/>
                    <a:pt x="30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33"/>
            <p:cNvSpPr/>
            <p:nvPr/>
          </p:nvSpPr>
          <p:spPr>
            <a:xfrm>
              <a:off x="8311477" y="2774861"/>
              <a:ext cx="102648" cy="67756"/>
            </a:xfrm>
            <a:custGeom>
              <a:avLst/>
              <a:gdLst/>
              <a:ahLst/>
              <a:cxnLst/>
              <a:rect l="l" t="t" r="r" b="b"/>
              <a:pathLst>
                <a:path w="2530" h="1670" extrusionOk="0">
                  <a:moveTo>
                    <a:pt x="1579" y="0"/>
                  </a:moveTo>
                  <a:cubicBezTo>
                    <a:pt x="1126" y="0"/>
                    <a:pt x="679" y="163"/>
                    <a:pt x="679" y="163"/>
                  </a:cubicBezTo>
                  <a:cubicBezTo>
                    <a:pt x="679" y="163"/>
                    <a:pt x="1" y="163"/>
                    <a:pt x="251" y="889"/>
                  </a:cubicBezTo>
                  <a:cubicBezTo>
                    <a:pt x="393" y="1294"/>
                    <a:pt x="1110" y="1669"/>
                    <a:pt x="1702" y="1669"/>
                  </a:cubicBezTo>
                  <a:cubicBezTo>
                    <a:pt x="2152" y="1669"/>
                    <a:pt x="2530" y="1452"/>
                    <a:pt x="2525" y="865"/>
                  </a:cubicBezTo>
                  <a:cubicBezTo>
                    <a:pt x="2519" y="171"/>
                    <a:pt x="2045" y="0"/>
                    <a:pt x="1579" y="0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33"/>
            <p:cNvSpPr/>
            <p:nvPr/>
          </p:nvSpPr>
          <p:spPr>
            <a:xfrm>
              <a:off x="8216780" y="2711689"/>
              <a:ext cx="135796" cy="169958"/>
            </a:xfrm>
            <a:custGeom>
              <a:avLst/>
              <a:gdLst/>
              <a:ahLst/>
              <a:cxnLst/>
              <a:rect l="l" t="t" r="r" b="b"/>
              <a:pathLst>
                <a:path w="3347" h="4189" extrusionOk="0">
                  <a:moveTo>
                    <a:pt x="1850" y="1"/>
                  </a:moveTo>
                  <a:cubicBezTo>
                    <a:pt x="1105" y="1"/>
                    <a:pt x="390" y="773"/>
                    <a:pt x="203" y="1839"/>
                  </a:cubicBezTo>
                  <a:cubicBezTo>
                    <a:pt x="1" y="2982"/>
                    <a:pt x="501" y="4029"/>
                    <a:pt x="1311" y="4172"/>
                  </a:cubicBezTo>
                  <a:cubicBezTo>
                    <a:pt x="1373" y="4183"/>
                    <a:pt x="1435" y="4189"/>
                    <a:pt x="1497" y="4189"/>
                  </a:cubicBezTo>
                  <a:cubicBezTo>
                    <a:pt x="2243" y="4189"/>
                    <a:pt x="2957" y="3417"/>
                    <a:pt x="3144" y="2351"/>
                  </a:cubicBezTo>
                  <a:cubicBezTo>
                    <a:pt x="3347" y="1208"/>
                    <a:pt x="2847" y="160"/>
                    <a:pt x="2037" y="17"/>
                  </a:cubicBezTo>
                  <a:cubicBezTo>
                    <a:pt x="1975" y="6"/>
                    <a:pt x="1912" y="1"/>
                    <a:pt x="185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33"/>
            <p:cNvSpPr/>
            <p:nvPr/>
          </p:nvSpPr>
          <p:spPr>
            <a:xfrm>
              <a:off x="8467032" y="1988241"/>
              <a:ext cx="116443" cy="159450"/>
            </a:xfrm>
            <a:custGeom>
              <a:avLst/>
              <a:gdLst/>
              <a:ahLst/>
              <a:cxnLst/>
              <a:rect l="l" t="t" r="r" b="b"/>
              <a:pathLst>
                <a:path w="2870" h="3930" extrusionOk="0">
                  <a:moveTo>
                    <a:pt x="1548" y="1"/>
                  </a:moveTo>
                  <a:lnTo>
                    <a:pt x="1548" y="1"/>
                  </a:lnTo>
                  <a:cubicBezTo>
                    <a:pt x="953" y="334"/>
                    <a:pt x="500" y="870"/>
                    <a:pt x="274" y="1525"/>
                  </a:cubicBezTo>
                  <a:cubicBezTo>
                    <a:pt x="0" y="2322"/>
                    <a:pt x="84" y="3203"/>
                    <a:pt x="524" y="3930"/>
                  </a:cubicBezTo>
                  <a:cubicBezTo>
                    <a:pt x="2286" y="3477"/>
                    <a:pt x="2870" y="1263"/>
                    <a:pt x="15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3"/>
            <p:cNvSpPr/>
            <p:nvPr/>
          </p:nvSpPr>
          <p:spPr>
            <a:xfrm>
              <a:off x="8381992" y="1969578"/>
              <a:ext cx="147887" cy="179817"/>
            </a:xfrm>
            <a:custGeom>
              <a:avLst/>
              <a:gdLst/>
              <a:ahLst/>
              <a:cxnLst/>
              <a:rect l="l" t="t" r="r" b="b"/>
              <a:pathLst>
                <a:path w="3645" h="4432" extrusionOk="0">
                  <a:moveTo>
                    <a:pt x="2394" y="0"/>
                  </a:moveTo>
                  <a:cubicBezTo>
                    <a:pt x="1476" y="0"/>
                    <a:pt x="605" y="667"/>
                    <a:pt x="322" y="1675"/>
                  </a:cubicBezTo>
                  <a:cubicBezTo>
                    <a:pt x="1" y="2854"/>
                    <a:pt x="620" y="4068"/>
                    <a:pt x="1703" y="4366"/>
                  </a:cubicBezTo>
                  <a:cubicBezTo>
                    <a:pt x="1865" y="4411"/>
                    <a:pt x="2030" y="4432"/>
                    <a:pt x="2196" y="4432"/>
                  </a:cubicBezTo>
                  <a:cubicBezTo>
                    <a:pt x="2337" y="4432"/>
                    <a:pt x="2478" y="4417"/>
                    <a:pt x="2620" y="4390"/>
                  </a:cubicBezTo>
                  <a:cubicBezTo>
                    <a:pt x="2180" y="3663"/>
                    <a:pt x="2096" y="2782"/>
                    <a:pt x="2370" y="1985"/>
                  </a:cubicBezTo>
                  <a:cubicBezTo>
                    <a:pt x="2596" y="1330"/>
                    <a:pt x="3049" y="794"/>
                    <a:pt x="3644" y="461"/>
                  </a:cubicBezTo>
                  <a:cubicBezTo>
                    <a:pt x="3430" y="282"/>
                    <a:pt x="3180" y="139"/>
                    <a:pt x="2894" y="68"/>
                  </a:cubicBezTo>
                  <a:cubicBezTo>
                    <a:pt x="2728" y="22"/>
                    <a:pt x="2560" y="0"/>
                    <a:pt x="23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33"/>
            <p:cNvSpPr/>
            <p:nvPr/>
          </p:nvSpPr>
          <p:spPr>
            <a:xfrm>
              <a:off x="8202296" y="1938499"/>
              <a:ext cx="116484" cy="159450"/>
            </a:xfrm>
            <a:custGeom>
              <a:avLst/>
              <a:gdLst/>
              <a:ahLst/>
              <a:cxnLst/>
              <a:rect l="l" t="t" r="r" b="b"/>
              <a:pathLst>
                <a:path w="2871" h="3930" extrusionOk="0">
                  <a:moveTo>
                    <a:pt x="1560" y="0"/>
                  </a:moveTo>
                  <a:cubicBezTo>
                    <a:pt x="953" y="334"/>
                    <a:pt x="501" y="869"/>
                    <a:pt x="275" y="1512"/>
                  </a:cubicBezTo>
                  <a:cubicBezTo>
                    <a:pt x="1" y="2322"/>
                    <a:pt x="96" y="3191"/>
                    <a:pt x="525" y="3929"/>
                  </a:cubicBezTo>
                  <a:cubicBezTo>
                    <a:pt x="2287" y="3477"/>
                    <a:pt x="2870" y="1262"/>
                    <a:pt x="15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33"/>
            <p:cNvSpPr/>
            <p:nvPr/>
          </p:nvSpPr>
          <p:spPr>
            <a:xfrm>
              <a:off x="8117297" y="1919349"/>
              <a:ext cx="148333" cy="180142"/>
            </a:xfrm>
            <a:custGeom>
              <a:avLst/>
              <a:gdLst/>
              <a:ahLst/>
              <a:cxnLst/>
              <a:rect l="l" t="t" r="r" b="b"/>
              <a:pathLst>
                <a:path w="3656" h="4440" extrusionOk="0">
                  <a:moveTo>
                    <a:pt x="2406" y="1"/>
                  </a:moveTo>
                  <a:cubicBezTo>
                    <a:pt x="1482" y="1"/>
                    <a:pt x="616" y="675"/>
                    <a:pt x="334" y="1675"/>
                  </a:cubicBezTo>
                  <a:cubicBezTo>
                    <a:pt x="0" y="2865"/>
                    <a:pt x="619" y="4068"/>
                    <a:pt x="1715" y="4377"/>
                  </a:cubicBezTo>
                  <a:cubicBezTo>
                    <a:pt x="1884" y="4418"/>
                    <a:pt x="2057" y="4439"/>
                    <a:pt x="2229" y="4439"/>
                  </a:cubicBezTo>
                  <a:cubicBezTo>
                    <a:pt x="2360" y="4439"/>
                    <a:pt x="2491" y="4427"/>
                    <a:pt x="2620" y="4401"/>
                  </a:cubicBezTo>
                  <a:cubicBezTo>
                    <a:pt x="2191" y="3663"/>
                    <a:pt x="2096" y="2794"/>
                    <a:pt x="2370" y="1984"/>
                  </a:cubicBezTo>
                  <a:cubicBezTo>
                    <a:pt x="2596" y="1341"/>
                    <a:pt x="3048" y="806"/>
                    <a:pt x="3655" y="472"/>
                  </a:cubicBezTo>
                  <a:cubicBezTo>
                    <a:pt x="3441" y="282"/>
                    <a:pt x="3179" y="151"/>
                    <a:pt x="2905" y="67"/>
                  </a:cubicBezTo>
                  <a:cubicBezTo>
                    <a:pt x="2739" y="22"/>
                    <a:pt x="2572" y="1"/>
                    <a:pt x="240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" name="Google Shape;714;p43"/>
          <p:cNvGrpSpPr/>
          <p:nvPr/>
        </p:nvGrpSpPr>
        <p:grpSpPr>
          <a:xfrm>
            <a:off x="3024710" y="2294267"/>
            <a:ext cx="537688" cy="429932"/>
            <a:chOff x="4781825" y="3070550"/>
            <a:chExt cx="443600" cy="354700"/>
          </a:xfrm>
        </p:grpSpPr>
        <p:sp>
          <p:nvSpPr>
            <p:cNvPr id="47" name="Google Shape;715;p43"/>
            <p:cNvSpPr/>
            <p:nvPr/>
          </p:nvSpPr>
          <p:spPr>
            <a:xfrm>
              <a:off x="4781825" y="3184825"/>
              <a:ext cx="443600" cy="122075"/>
            </a:xfrm>
            <a:custGeom>
              <a:avLst/>
              <a:gdLst/>
              <a:ahLst/>
              <a:cxnLst/>
              <a:rect l="l" t="t" r="r" b="b"/>
              <a:pathLst>
                <a:path w="17744" h="4883" extrusionOk="0">
                  <a:moveTo>
                    <a:pt x="14386" y="1"/>
                  </a:moveTo>
                  <a:cubicBezTo>
                    <a:pt x="13536" y="1"/>
                    <a:pt x="12733" y="86"/>
                    <a:pt x="12350" y="127"/>
                  </a:cubicBezTo>
                  <a:cubicBezTo>
                    <a:pt x="8814" y="508"/>
                    <a:pt x="5349" y="1449"/>
                    <a:pt x="1813" y="1925"/>
                  </a:cubicBezTo>
                  <a:cubicBezTo>
                    <a:pt x="0" y="2176"/>
                    <a:pt x="294" y="4882"/>
                    <a:pt x="1984" y="4882"/>
                  </a:cubicBezTo>
                  <a:cubicBezTo>
                    <a:pt x="2059" y="4882"/>
                    <a:pt x="2137" y="4877"/>
                    <a:pt x="2218" y="4866"/>
                  </a:cubicBezTo>
                  <a:lnTo>
                    <a:pt x="8980" y="3937"/>
                  </a:lnTo>
                  <a:cubicBezTo>
                    <a:pt x="10921" y="3675"/>
                    <a:pt x="12850" y="3663"/>
                    <a:pt x="14755" y="3175"/>
                  </a:cubicBezTo>
                  <a:cubicBezTo>
                    <a:pt x="15469" y="2985"/>
                    <a:pt x="16839" y="2711"/>
                    <a:pt x="17184" y="1925"/>
                  </a:cubicBezTo>
                  <a:cubicBezTo>
                    <a:pt x="17743" y="699"/>
                    <a:pt x="16779" y="223"/>
                    <a:pt x="15553" y="68"/>
                  </a:cubicBezTo>
                  <a:cubicBezTo>
                    <a:pt x="15178" y="19"/>
                    <a:pt x="14777" y="1"/>
                    <a:pt x="143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716;p43"/>
            <p:cNvSpPr/>
            <p:nvPr/>
          </p:nvSpPr>
          <p:spPr>
            <a:xfrm>
              <a:off x="4943225" y="3309900"/>
              <a:ext cx="124450" cy="115225"/>
            </a:xfrm>
            <a:custGeom>
              <a:avLst/>
              <a:gdLst/>
              <a:ahLst/>
              <a:cxnLst/>
              <a:rect l="l" t="t" r="r" b="b"/>
              <a:pathLst>
                <a:path w="4978" h="4609" extrusionOk="0">
                  <a:moveTo>
                    <a:pt x="2579" y="1"/>
                  </a:moveTo>
                  <a:cubicBezTo>
                    <a:pt x="2286" y="1"/>
                    <a:pt x="1995" y="56"/>
                    <a:pt x="1727" y="172"/>
                  </a:cubicBezTo>
                  <a:cubicBezTo>
                    <a:pt x="548" y="673"/>
                    <a:pt x="0" y="2030"/>
                    <a:pt x="500" y="3197"/>
                  </a:cubicBezTo>
                  <a:cubicBezTo>
                    <a:pt x="866" y="4079"/>
                    <a:pt x="1719" y="4608"/>
                    <a:pt x="2619" y="4608"/>
                  </a:cubicBezTo>
                  <a:cubicBezTo>
                    <a:pt x="2921" y="4608"/>
                    <a:pt x="3228" y="4549"/>
                    <a:pt x="3525" y="4423"/>
                  </a:cubicBezTo>
                  <a:cubicBezTo>
                    <a:pt x="4072" y="4185"/>
                    <a:pt x="4501" y="3744"/>
                    <a:pt x="4751" y="3197"/>
                  </a:cubicBezTo>
                  <a:cubicBezTo>
                    <a:pt x="4977" y="2613"/>
                    <a:pt x="4965" y="1970"/>
                    <a:pt x="4739" y="1399"/>
                  </a:cubicBezTo>
                  <a:cubicBezTo>
                    <a:pt x="4406" y="527"/>
                    <a:pt x="3483" y="1"/>
                    <a:pt x="257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717;p43"/>
            <p:cNvSpPr/>
            <p:nvPr/>
          </p:nvSpPr>
          <p:spPr>
            <a:xfrm>
              <a:off x="4905300" y="3104050"/>
              <a:ext cx="128125" cy="82050"/>
            </a:xfrm>
            <a:custGeom>
              <a:avLst/>
              <a:gdLst/>
              <a:ahLst/>
              <a:cxnLst/>
              <a:rect l="l" t="t" r="r" b="b"/>
              <a:pathLst>
                <a:path w="5125" h="3282" extrusionOk="0">
                  <a:moveTo>
                    <a:pt x="743" y="1"/>
                  </a:moveTo>
                  <a:cubicBezTo>
                    <a:pt x="0" y="1607"/>
                    <a:pt x="1255" y="3281"/>
                    <a:pt x="2831" y="3281"/>
                  </a:cubicBezTo>
                  <a:cubicBezTo>
                    <a:pt x="3124" y="3281"/>
                    <a:pt x="3428" y="3223"/>
                    <a:pt x="3732" y="3096"/>
                  </a:cubicBezTo>
                  <a:cubicBezTo>
                    <a:pt x="4280" y="2846"/>
                    <a:pt x="4720" y="2406"/>
                    <a:pt x="4958" y="1858"/>
                  </a:cubicBezTo>
                  <a:cubicBezTo>
                    <a:pt x="5065" y="1572"/>
                    <a:pt x="5125" y="1275"/>
                    <a:pt x="5125" y="977"/>
                  </a:cubicBezTo>
                  <a:lnTo>
                    <a:pt x="5125" y="977"/>
                  </a:lnTo>
                  <a:cubicBezTo>
                    <a:pt x="4542" y="1348"/>
                    <a:pt x="3867" y="1575"/>
                    <a:pt x="3188" y="1575"/>
                  </a:cubicBezTo>
                  <a:cubicBezTo>
                    <a:pt x="2952" y="1575"/>
                    <a:pt x="2715" y="1547"/>
                    <a:pt x="2482" y="1489"/>
                  </a:cubicBezTo>
                  <a:cubicBezTo>
                    <a:pt x="1708" y="1275"/>
                    <a:pt x="1077" y="727"/>
                    <a:pt x="743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0" name="Google Shape;718;p43"/>
            <p:cNvGrpSpPr/>
            <p:nvPr/>
          </p:nvGrpSpPr>
          <p:grpSpPr>
            <a:xfrm>
              <a:off x="4782350" y="3070550"/>
              <a:ext cx="432650" cy="354700"/>
              <a:chOff x="4782350" y="3070550"/>
              <a:chExt cx="432650" cy="354700"/>
            </a:xfrm>
          </p:grpSpPr>
          <p:sp>
            <p:nvSpPr>
              <p:cNvPr id="51" name="Google Shape;719;p43"/>
              <p:cNvSpPr/>
              <p:nvPr/>
            </p:nvSpPr>
            <p:spPr>
              <a:xfrm>
                <a:off x="4910775" y="3070550"/>
                <a:ext cx="131000" cy="115250"/>
              </a:xfrm>
              <a:custGeom>
                <a:avLst/>
                <a:gdLst/>
                <a:ahLst/>
                <a:cxnLst/>
                <a:rect l="l" t="t" r="r" b="b"/>
                <a:pathLst>
                  <a:path w="5240" h="4610" extrusionOk="0">
                    <a:moveTo>
                      <a:pt x="2586" y="0"/>
                    </a:moveTo>
                    <a:cubicBezTo>
                      <a:pt x="2291" y="0"/>
                      <a:pt x="1997" y="56"/>
                      <a:pt x="1727" y="174"/>
                    </a:cubicBezTo>
                    <a:cubicBezTo>
                      <a:pt x="548" y="674"/>
                      <a:pt x="1" y="2019"/>
                      <a:pt x="501" y="3198"/>
                    </a:cubicBezTo>
                    <a:cubicBezTo>
                      <a:pt x="866" y="4081"/>
                      <a:pt x="1719" y="4610"/>
                      <a:pt x="2619" y="4610"/>
                    </a:cubicBezTo>
                    <a:cubicBezTo>
                      <a:pt x="2921" y="4610"/>
                      <a:pt x="3229" y="4550"/>
                      <a:pt x="3525" y="4424"/>
                    </a:cubicBezTo>
                    <a:cubicBezTo>
                      <a:pt x="4692" y="3924"/>
                      <a:pt x="5239" y="2567"/>
                      <a:pt x="4739" y="1400"/>
                    </a:cubicBezTo>
                    <a:cubicBezTo>
                      <a:pt x="4407" y="521"/>
                      <a:pt x="3488" y="0"/>
                      <a:pt x="258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720;p43"/>
              <p:cNvSpPr/>
              <p:nvPr/>
            </p:nvSpPr>
            <p:spPr>
              <a:xfrm>
                <a:off x="4935075" y="3337725"/>
                <a:ext cx="132000" cy="87525"/>
              </a:xfrm>
              <a:custGeom>
                <a:avLst/>
                <a:gdLst/>
                <a:ahLst/>
                <a:cxnLst/>
                <a:rect l="l" t="t" r="r" b="b"/>
                <a:pathLst>
                  <a:path w="5280" h="3501" extrusionOk="0">
                    <a:moveTo>
                      <a:pt x="981" y="0"/>
                    </a:moveTo>
                    <a:lnTo>
                      <a:pt x="981" y="0"/>
                    </a:lnTo>
                    <a:cubicBezTo>
                      <a:pt x="1" y="1617"/>
                      <a:pt x="1269" y="3501"/>
                      <a:pt x="2934" y="3501"/>
                    </a:cubicBezTo>
                    <a:cubicBezTo>
                      <a:pt x="3231" y="3501"/>
                      <a:pt x="3540" y="3441"/>
                      <a:pt x="3851" y="3310"/>
                    </a:cubicBezTo>
                    <a:cubicBezTo>
                      <a:pt x="4398" y="3072"/>
                      <a:pt x="4827" y="2631"/>
                      <a:pt x="5065" y="2084"/>
                    </a:cubicBezTo>
                    <a:cubicBezTo>
                      <a:pt x="5232" y="1691"/>
                      <a:pt x="5279" y="1262"/>
                      <a:pt x="5208" y="845"/>
                    </a:cubicBezTo>
                    <a:lnTo>
                      <a:pt x="5208" y="845"/>
                    </a:lnTo>
                    <a:cubicBezTo>
                      <a:pt x="4791" y="1310"/>
                      <a:pt x="4101" y="1512"/>
                      <a:pt x="3470" y="1536"/>
                    </a:cubicBezTo>
                    <a:cubicBezTo>
                      <a:pt x="3412" y="1538"/>
                      <a:pt x="3353" y="1539"/>
                      <a:pt x="3295" y="1539"/>
                    </a:cubicBezTo>
                    <a:cubicBezTo>
                      <a:pt x="2743" y="1539"/>
                      <a:pt x="2182" y="1433"/>
                      <a:pt x="1719" y="1131"/>
                    </a:cubicBezTo>
                    <a:cubicBezTo>
                      <a:pt x="1326" y="869"/>
                      <a:pt x="1053" y="464"/>
                      <a:pt x="98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721;p43"/>
              <p:cNvSpPr/>
              <p:nvPr/>
            </p:nvSpPr>
            <p:spPr>
              <a:xfrm>
                <a:off x="4782350" y="3221625"/>
                <a:ext cx="432650" cy="85300"/>
              </a:xfrm>
              <a:custGeom>
                <a:avLst/>
                <a:gdLst/>
                <a:ahLst/>
                <a:cxnLst/>
                <a:rect l="l" t="t" r="r" b="b"/>
                <a:pathLst>
                  <a:path w="17306" h="3412" extrusionOk="0">
                    <a:moveTo>
                      <a:pt x="17306" y="1"/>
                    </a:moveTo>
                    <a:cubicBezTo>
                      <a:pt x="14543" y="310"/>
                      <a:pt x="11781" y="644"/>
                      <a:pt x="9043" y="1144"/>
                    </a:cubicBezTo>
                    <a:cubicBezTo>
                      <a:pt x="7522" y="1426"/>
                      <a:pt x="5946" y="1754"/>
                      <a:pt x="4412" y="1754"/>
                    </a:cubicBezTo>
                    <a:cubicBezTo>
                      <a:pt x="3484" y="1754"/>
                      <a:pt x="2572" y="1634"/>
                      <a:pt x="1697" y="1310"/>
                    </a:cubicBezTo>
                    <a:lnTo>
                      <a:pt x="1685" y="477"/>
                    </a:lnTo>
                    <a:lnTo>
                      <a:pt x="1685" y="477"/>
                    </a:lnTo>
                    <a:cubicBezTo>
                      <a:pt x="1" y="830"/>
                      <a:pt x="307" y="3411"/>
                      <a:pt x="1958" y="3411"/>
                    </a:cubicBezTo>
                    <a:cubicBezTo>
                      <a:pt x="2035" y="3411"/>
                      <a:pt x="2114" y="3406"/>
                      <a:pt x="2197" y="3394"/>
                    </a:cubicBezTo>
                    <a:lnTo>
                      <a:pt x="8971" y="2477"/>
                    </a:lnTo>
                    <a:cubicBezTo>
                      <a:pt x="10888" y="2203"/>
                      <a:pt x="12829" y="2191"/>
                      <a:pt x="14722" y="1703"/>
                    </a:cubicBezTo>
                    <a:cubicBezTo>
                      <a:pt x="15448" y="1513"/>
                      <a:pt x="16806" y="1239"/>
                      <a:pt x="17151" y="453"/>
                    </a:cubicBezTo>
                    <a:cubicBezTo>
                      <a:pt x="17222" y="310"/>
                      <a:pt x="17282" y="155"/>
                      <a:pt x="1730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4" name="Google Shape;714;p43"/>
          <p:cNvGrpSpPr/>
          <p:nvPr/>
        </p:nvGrpSpPr>
        <p:grpSpPr>
          <a:xfrm>
            <a:off x="5728985" y="2346877"/>
            <a:ext cx="537688" cy="429932"/>
            <a:chOff x="4781825" y="3070550"/>
            <a:chExt cx="443600" cy="354700"/>
          </a:xfrm>
        </p:grpSpPr>
        <p:sp>
          <p:nvSpPr>
            <p:cNvPr id="55" name="Google Shape;715;p43"/>
            <p:cNvSpPr/>
            <p:nvPr/>
          </p:nvSpPr>
          <p:spPr>
            <a:xfrm>
              <a:off x="4781825" y="3184825"/>
              <a:ext cx="443600" cy="122075"/>
            </a:xfrm>
            <a:custGeom>
              <a:avLst/>
              <a:gdLst/>
              <a:ahLst/>
              <a:cxnLst/>
              <a:rect l="l" t="t" r="r" b="b"/>
              <a:pathLst>
                <a:path w="17744" h="4883" extrusionOk="0">
                  <a:moveTo>
                    <a:pt x="14386" y="1"/>
                  </a:moveTo>
                  <a:cubicBezTo>
                    <a:pt x="13536" y="1"/>
                    <a:pt x="12733" y="86"/>
                    <a:pt x="12350" y="127"/>
                  </a:cubicBezTo>
                  <a:cubicBezTo>
                    <a:pt x="8814" y="508"/>
                    <a:pt x="5349" y="1449"/>
                    <a:pt x="1813" y="1925"/>
                  </a:cubicBezTo>
                  <a:cubicBezTo>
                    <a:pt x="0" y="2176"/>
                    <a:pt x="294" y="4882"/>
                    <a:pt x="1984" y="4882"/>
                  </a:cubicBezTo>
                  <a:cubicBezTo>
                    <a:pt x="2059" y="4882"/>
                    <a:pt x="2137" y="4877"/>
                    <a:pt x="2218" y="4866"/>
                  </a:cubicBezTo>
                  <a:lnTo>
                    <a:pt x="8980" y="3937"/>
                  </a:lnTo>
                  <a:cubicBezTo>
                    <a:pt x="10921" y="3675"/>
                    <a:pt x="12850" y="3663"/>
                    <a:pt x="14755" y="3175"/>
                  </a:cubicBezTo>
                  <a:cubicBezTo>
                    <a:pt x="15469" y="2985"/>
                    <a:pt x="16839" y="2711"/>
                    <a:pt x="17184" y="1925"/>
                  </a:cubicBezTo>
                  <a:cubicBezTo>
                    <a:pt x="17743" y="699"/>
                    <a:pt x="16779" y="223"/>
                    <a:pt x="15553" y="68"/>
                  </a:cubicBezTo>
                  <a:cubicBezTo>
                    <a:pt x="15178" y="19"/>
                    <a:pt x="14777" y="1"/>
                    <a:pt x="143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716;p43"/>
            <p:cNvSpPr/>
            <p:nvPr/>
          </p:nvSpPr>
          <p:spPr>
            <a:xfrm>
              <a:off x="4943225" y="3309900"/>
              <a:ext cx="124450" cy="115225"/>
            </a:xfrm>
            <a:custGeom>
              <a:avLst/>
              <a:gdLst/>
              <a:ahLst/>
              <a:cxnLst/>
              <a:rect l="l" t="t" r="r" b="b"/>
              <a:pathLst>
                <a:path w="4978" h="4609" extrusionOk="0">
                  <a:moveTo>
                    <a:pt x="2579" y="1"/>
                  </a:moveTo>
                  <a:cubicBezTo>
                    <a:pt x="2286" y="1"/>
                    <a:pt x="1995" y="56"/>
                    <a:pt x="1727" y="172"/>
                  </a:cubicBezTo>
                  <a:cubicBezTo>
                    <a:pt x="548" y="673"/>
                    <a:pt x="0" y="2030"/>
                    <a:pt x="500" y="3197"/>
                  </a:cubicBezTo>
                  <a:cubicBezTo>
                    <a:pt x="866" y="4079"/>
                    <a:pt x="1719" y="4608"/>
                    <a:pt x="2619" y="4608"/>
                  </a:cubicBezTo>
                  <a:cubicBezTo>
                    <a:pt x="2921" y="4608"/>
                    <a:pt x="3228" y="4549"/>
                    <a:pt x="3525" y="4423"/>
                  </a:cubicBezTo>
                  <a:cubicBezTo>
                    <a:pt x="4072" y="4185"/>
                    <a:pt x="4501" y="3744"/>
                    <a:pt x="4751" y="3197"/>
                  </a:cubicBezTo>
                  <a:cubicBezTo>
                    <a:pt x="4977" y="2613"/>
                    <a:pt x="4965" y="1970"/>
                    <a:pt x="4739" y="1399"/>
                  </a:cubicBezTo>
                  <a:cubicBezTo>
                    <a:pt x="4406" y="527"/>
                    <a:pt x="3483" y="1"/>
                    <a:pt x="257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717;p43"/>
            <p:cNvSpPr/>
            <p:nvPr/>
          </p:nvSpPr>
          <p:spPr>
            <a:xfrm>
              <a:off x="4905300" y="3104050"/>
              <a:ext cx="128125" cy="82050"/>
            </a:xfrm>
            <a:custGeom>
              <a:avLst/>
              <a:gdLst/>
              <a:ahLst/>
              <a:cxnLst/>
              <a:rect l="l" t="t" r="r" b="b"/>
              <a:pathLst>
                <a:path w="5125" h="3282" extrusionOk="0">
                  <a:moveTo>
                    <a:pt x="743" y="1"/>
                  </a:moveTo>
                  <a:cubicBezTo>
                    <a:pt x="0" y="1607"/>
                    <a:pt x="1255" y="3281"/>
                    <a:pt x="2831" y="3281"/>
                  </a:cubicBezTo>
                  <a:cubicBezTo>
                    <a:pt x="3124" y="3281"/>
                    <a:pt x="3428" y="3223"/>
                    <a:pt x="3732" y="3096"/>
                  </a:cubicBezTo>
                  <a:cubicBezTo>
                    <a:pt x="4280" y="2846"/>
                    <a:pt x="4720" y="2406"/>
                    <a:pt x="4958" y="1858"/>
                  </a:cubicBezTo>
                  <a:cubicBezTo>
                    <a:pt x="5065" y="1572"/>
                    <a:pt x="5125" y="1275"/>
                    <a:pt x="5125" y="977"/>
                  </a:cubicBezTo>
                  <a:lnTo>
                    <a:pt x="5125" y="977"/>
                  </a:lnTo>
                  <a:cubicBezTo>
                    <a:pt x="4542" y="1348"/>
                    <a:pt x="3867" y="1575"/>
                    <a:pt x="3188" y="1575"/>
                  </a:cubicBezTo>
                  <a:cubicBezTo>
                    <a:pt x="2952" y="1575"/>
                    <a:pt x="2715" y="1547"/>
                    <a:pt x="2482" y="1489"/>
                  </a:cubicBezTo>
                  <a:cubicBezTo>
                    <a:pt x="1708" y="1275"/>
                    <a:pt x="1077" y="727"/>
                    <a:pt x="743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8" name="Google Shape;718;p43"/>
            <p:cNvGrpSpPr/>
            <p:nvPr/>
          </p:nvGrpSpPr>
          <p:grpSpPr>
            <a:xfrm>
              <a:off x="4782350" y="3070550"/>
              <a:ext cx="432650" cy="354700"/>
              <a:chOff x="4782350" y="3070550"/>
              <a:chExt cx="432650" cy="354700"/>
            </a:xfrm>
          </p:grpSpPr>
          <p:sp>
            <p:nvSpPr>
              <p:cNvPr id="59" name="Google Shape;719;p43"/>
              <p:cNvSpPr/>
              <p:nvPr/>
            </p:nvSpPr>
            <p:spPr>
              <a:xfrm>
                <a:off x="4910775" y="3070550"/>
                <a:ext cx="131000" cy="115250"/>
              </a:xfrm>
              <a:custGeom>
                <a:avLst/>
                <a:gdLst/>
                <a:ahLst/>
                <a:cxnLst/>
                <a:rect l="l" t="t" r="r" b="b"/>
                <a:pathLst>
                  <a:path w="5240" h="4610" extrusionOk="0">
                    <a:moveTo>
                      <a:pt x="2586" y="0"/>
                    </a:moveTo>
                    <a:cubicBezTo>
                      <a:pt x="2291" y="0"/>
                      <a:pt x="1997" y="56"/>
                      <a:pt x="1727" y="174"/>
                    </a:cubicBezTo>
                    <a:cubicBezTo>
                      <a:pt x="548" y="674"/>
                      <a:pt x="1" y="2019"/>
                      <a:pt x="501" y="3198"/>
                    </a:cubicBezTo>
                    <a:cubicBezTo>
                      <a:pt x="866" y="4081"/>
                      <a:pt x="1719" y="4610"/>
                      <a:pt x="2619" y="4610"/>
                    </a:cubicBezTo>
                    <a:cubicBezTo>
                      <a:pt x="2921" y="4610"/>
                      <a:pt x="3229" y="4550"/>
                      <a:pt x="3525" y="4424"/>
                    </a:cubicBezTo>
                    <a:cubicBezTo>
                      <a:pt x="4692" y="3924"/>
                      <a:pt x="5239" y="2567"/>
                      <a:pt x="4739" y="1400"/>
                    </a:cubicBezTo>
                    <a:cubicBezTo>
                      <a:pt x="4407" y="521"/>
                      <a:pt x="3488" y="0"/>
                      <a:pt x="258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720;p43"/>
              <p:cNvSpPr/>
              <p:nvPr/>
            </p:nvSpPr>
            <p:spPr>
              <a:xfrm>
                <a:off x="4935075" y="3337725"/>
                <a:ext cx="132000" cy="87525"/>
              </a:xfrm>
              <a:custGeom>
                <a:avLst/>
                <a:gdLst/>
                <a:ahLst/>
                <a:cxnLst/>
                <a:rect l="l" t="t" r="r" b="b"/>
                <a:pathLst>
                  <a:path w="5280" h="3501" extrusionOk="0">
                    <a:moveTo>
                      <a:pt x="981" y="0"/>
                    </a:moveTo>
                    <a:lnTo>
                      <a:pt x="981" y="0"/>
                    </a:lnTo>
                    <a:cubicBezTo>
                      <a:pt x="1" y="1617"/>
                      <a:pt x="1269" y="3501"/>
                      <a:pt x="2934" y="3501"/>
                    </a:cubicBezTo>
                    <a:cubicBezTo>
                      <a:pt x="3231" y="3501"/>
                      <a:pt x="3540" y="3441"/>
                      <a:pt x="3851" y="3310"/>
                    </a:cubicBezTo>
                    <a:cubicBezTo>
                      <a:pt x="4398" y="3072"/>
                      <a:pt x="4827" y="2631"/>
                      <a:pt x="5065" y="2084"/>
                    </a:cubicBezTo>
                    <a:cubicBezTo>
                      <a:pt x="5232" y="1691"/>
                      <a:pt x="5279" y="1262"/>
                      <a:pt x="5208" y="845"/>
                    </a:cubicBezTo>
                    <a:lnTo>
                      <a:pt x="5208" y="845"/>
                    </a:lnTo>
                    <a:cubicBezTo>
                      <a:pt x="4791" y="1310"/>
                      <a:pt x="4101" y="1512"/>
                      <a:pt x="3470" y="1536"/>
                    </a:cubicBezTo>
                    <a:cubicBezTo>
                      <a:pt x="3412" y="1538"/>
                      <a:pt x="3353" y="1539"/>
                      <a:pt x="3295" y="1539"/>
                    </a:cubicBezTo>
                    <a:cubicBezTo>
                      <a:pt x="2743" y="1539"/>
                      <a:pt x="2182" y="1433"/>
                      <a:pt x="1719" y="1131"/>
                    </a:cubicBezTo>
                    <a:cubicBezTo>
                      <a:pt x="1326" y="869"/>
                      <a:pt x="1053" y="464"/>
                      <a:pt x="98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721;p43"/>
              <p:cNvSpPr/>
              <p:nvPr/>
            </p:nvSpPr>
            <p:spPr>
              <a:xfrm>
                <a:off x="4782350" y="3221625"/>
                <a:ext cx="432650" cy="85300"/>
              </a:xfrm>
              <a:custGeom>
                <a:avLst/>
                <a:gdLst/>
                <a:ahLst/>
                <a:cxnLst/>
                <a:rect l="l" t="t" r="r" b="b"/>
                <a:pathLst>
                  <a:path w="17306" h="3412" extrusionOk="0">
                    <a:moveTo>
                      <a:pt x="17306" y="1"/>
                    </a:moveTo>
                    <a:cubicBezTo>
                      <a:pt x="14543" y="310"/>
                      <a:pt x="11781" y="644"/>
                      <a:pt x="9043" y="1144"/>
                    </a:cubicBezTo>
                    <a:cubicBezTo>
                      <a:pt x="7522" y="1426"/>
                      <a:pt x="5946" y="1754"/>
                      <a:pt x="4412" y="1754"/>
                    </a:cubicBezTo>
                    <a:cubicBezTo>
                      <a:pt x="3484" y="1754"/>
                      <a:pt x="2572" y="1634"/>
                      <a:pt x="1697" y="1310"/>
                    </a:cubicBezTo>
                    <a:lnTo>
                      <a:pt x="1685" y="477"/>
                    </a:lnTo>
                    <a:lnTo>
                      <a:pt x="1685" y="477"/>
                    </a:lnTo>
                    <a:cubicBezTo>
                      <a:pt x="1" y="830"/>
                      <a:pt x="307" y="3411"/>
                      <a:pt x="1958" y="3411"/>
                    </a:cubicBezTo>
                    <a:cubicBezTo>
                      <a:pt x="2035" y="3411"/>
                      <a:pt x="2114" y="3406"/>
                      <a:pt x="2197" y="3394"/>
                    </a:cubicBezTo>
                    <a:lnTo>
                      <a:pt x="8971" y="2477"/>
                    </a:lnTo>
                    <a:cubicBezTo>
                      <a:pt x="10888" y="2203"/>
                      <a:pt x="12829" y="2191"/>
                      <a:pt x="14722" y="1703"/>
                    </a:cubicBezTo>
                    <a:cubicBezTo>
                      <a:pt x="15448" y="1513"/>
                      <a:pt x="16806" y="1239"/>
                      <a:pt x="17151" y="453"/>
                    </a:cubicBezTo>
                    <a:cubicBezTo>
                      <a:pt x="17222" y="310"/>
                      <a:pt x="17282" y="155"/>
                      <a:pt x="1730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832901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Box 133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143324" y="1411429"/>
            <a:ext cx="18133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75,95</a:t>
            </a:r>
          </a:p>
        </p:txBody>
      </p: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B327D20B-A14B-442C-8D40-FABD6E89BA70}"/>
              </a:ext>
            </a:extLst>
          </p:cNvPr>
          <p:cNvCxnSpPr>
            <a:cxnSpLocks/>
          </p:cNvCxnSpPr>
          <p:nvPr/>
        </p:nvCxnSpPr>
        <p:spPr>
          <a:xfrm flipV="1">
            <a:off x="1860367" y="1542385"/>
            <a:ext cx="0" cy="2122032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6" name="TextBox 135">
            <a:extLst>
              <a:ext uri="{FF2B5EF4-FFF2-40B4-BE49-F238E27FC236}">
                <a16:creationId xmlns:a16="http://schemas.microsoft.com/office/drawing/2014/main" id="{9DDEEC7C-461B-47B5-964F-92695A619A61}"/>
              </a:ext>
            </a:extLst>
          </p:cNvPr>
          <p:cNvSpPr txBox="1"/>
          <p:nvPr/>
        </p:nvSpPr>
        <p:spPr>
          <a:xfrm>
            <a:off x="158350" y="2105252"/>
            <a:ext cx="856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11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826BDBC2-6AB6-43B8-8491-97FB1EB49E7A}"/>
              </a:ext>
            </a:extLst>
          </p:cNvPr>
          <p:cNvSpPr txBox="1"/>
          <p:nvPr/>
        </p:nvSpPr>
        <p:spPr>
          <a:xfrm>
            <a:off x="1933371" y="2108347"/>
            <a:ext cx="5270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2</a:t>
            </a:r>
          </a:p>
        </p:txBody>
      </p: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5070C4CD-19AE-4192-8778-3A2AA09CD33D}"/>
              </a:ext>
            </a:extLst>
          </p:cNvPr>
          <p:cNvCxnSpPr>
            <a:cxnSpLocks/>
          </p:cNvCxnSpPr>
          <p:nvPr/>
        </p:nvCxnSpPr>
        <p:spPr>
          <a:xfrm flipH="1" flipV="1">
            <a:off x="1887954" y="2100652"/>
            <a:ext cx="915762" cy="7695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9" name="TextBox 138">
            <a:extLst>
              <a:ext uri="{FF2B5EF4-FFF2-40B4-BE49-F238E27FC236}">
                <a16:creationId xmlns:a16="http://schemas.microsoft.com/office/drawing/2014/main" id="{28891BF9-5C97-4FF6-A5D1-CC38A8A3D75A}"/>
              </a:ext>
            </a:extLst>
          </p:cNvPr>
          <p:cNvSpPr txBox="1"/>
          <p:nvPr/>
        </p:nvSpPr>
        <p:spPr>
          <a:xfrm>
            <a:off x="1842104" y="1403656"/>
            <a:ext cx="11105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3,2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C404FB42-DEB8-45C4-8579-FF283BFF2D3B}"/>
              </a:ext>
            </a:extLst>
          </p:cNvPr>
          <p:cNvSpPr txBox="1"/>
          <p:nvPr/>
        </p:nvSpPr>
        <p:spPr>
          <a:xfrm>
            <a:off x="2317069" y="2105252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3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D961EEEF-BBF2-4D8D-AA67-2C8E28E6D7EB}"/>
              </a:ext>
            </a:extLst>
          </p:cNvPr>
          <p:cNvSpPr txBox="1"/>
          <p:nvPr/>
        </p:nvSpPr>
        <p:spPr>
          <a:xfrm>
            <a:off x="1034513" y="2108734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9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530188" y="2809534"/>
            <a:ext cx="10643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2 3</a:t>
            </a:r>
          </a:p>
        </p:txBody>
      </p:sp>
      <p:sp>
        <p:nvSpPr>
          <p:cNvPr id="145" name="Google Shape;656;p41"/>
          <p:cNvSpPr txBox="1">
            <a:spLocks noGrp="1"/>
          </p:cNvSpPr>
          <p:nvPr>
            <p:ph type="title"/>
          </p:nvPr>
        </p:nvSpPr>
        <p:spPr>
          <a:xfrm>
            <a:off x="687342" y="226661"/>
            <a:ext cx="7042527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sz="3200" b="1">
                <a:latin typeface="+mj-lt"/>
              </a:rPr>
              <a:t>Bài</a:t>
            </a:r>
            <a:r>
              <a:rPr lang="en" sz="3200" b="1">
                <a:latin typeface="+mj-lt"/>
              </a:rPr>
              <a:t> 1. Tính rồi thử lại ( theo mẫu)</a:t>
            </a:r>
            <a:endParaRPr sz="1800">
              <a:solidFill>
                <a:schemeClr val="tx1">
                  <a:lumMod val="10000"/>
                  <a:lumOff val="90000"/>
                </a:schemeClr>
              </a:solidFill>
              <a:latin typeface="+mj-lt"/>
            </a:endParaRP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1367299" y="2813016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5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2700767" y="2114933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7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1048313" y="3391916"/>
            <a:ext cx="856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11</a:t>
            </a:r>
          </a:p>
        </p:txBody>
      </p:sp>
      <p:sp>
        <p:nvSpPr>
          <p:cNvPr id="162" name="Google Shape;589;p39"/>
          <p:cNvSpPr txBox="1">
            <a:spLocks/>
          </p:cNvSpPr>
          <p:nvPr/>
        </p:nvSpPr>
        <p:spPr>
          <a:xfrm>
            <a:off x="41544" y="4038247"/>
            <a:ext cx="3786177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en-US" sz="2400" b="1" u="sng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Thử lại:</a:t>
            </a:r>
            <a:r>
              <a:rPr lang="en-US" sz="2400" b="1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  </a:t>
            </a:r>
          </a:p>
          <a:p>
            <a:r>
              <a:rPr lang="en-US" sz="2400" b="1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23,7 x 3,2 + 0,11 = 75,95</a:t>
            </a:r>
            <a:endParaRPr lang="en-US" sz="2400" b="1" u="sng">
              <a:solidFill>
                <a:schemeClr val="accent5">
                  <a:lumMod val="75000"/>
                </a:schemeClr>
              </a:solidFill>
              <a:latin typeface="Nunito" panose="00000500000000000000" pitchFamily="2" charset="0"/>
            </a:endParaRPr>
          </a:p>
          <a:p>
            <a:pPr algn="r"/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334718" y="679162"/>
            <a:ext cx="88092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b) 75,95 : 3,5                        97,65 : 21,7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2568679" y="2108734"/>
            <a:ext cx="3924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,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1280427" y="1442728"/>
            <a:ext cx="3924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,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EF4E62D-6A95-4232-B26D-637D479AE2B4}"/>
              </a:ext>
            </a:extLst>
          </p:cNvPr>
          <p:cNvCxnSpPr>
            <a:cxnSpLocks/>
          </p:cNvCxnSpPr>
          <p:nvPr/>
        </p:nvCxnSpPr>
        <p:spPr>
          <a:xfrm>
            <a:off x="935026" y="1814922"/>
            <a:ext cx="113287" cy="206831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FEF4E62D-6A95-4232-B26D-637D479AE2B4}"/>
              </a:ext>
            </a:extLst>
          </p:cNvPr>
          <p:cNvCxnSpPr>
            <a:cxnSpLocks/>
          </p:cNvCxnSpPr>
          <p:nvPr/>
        </p:nvCxnSpPr>
        <p:spPr>
          <a:xfrm>
            <a:off x="2312696" y="1786558"/>
            <a:ext cx="113287" cy="206831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5436887" y="1411429"/>
            <a:ext cx="18133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97,65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327D20B-A14B-442C-8D40-FABD6E89BA70}"/>
              </a:ext>
            </a:extLst>
          </p:cNvPr>
          <p:cNvCxnSpPr>
            <a:cxnSpLocks/>
          </p:cNvCxnSpPr>
          <p:nvPr/>
        </p:nvCxnSpPr>
        <p:spPr>
          <a:xfrm flipV="1">
            <a:off x="7153930" y="1542385"/>
            <a:ext cx="0" cy="2122032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9DDEEC7C-461B-47B5-964F-92695A619A61}"/>
              </a:ext>
            </a:extLst>
          </p:cNvPr>
          <p:cNvSpPr txBox="1"/>
          <p:nvPr/>
        </p:nvSpPr>
        <p:spPr>
          <a:xfrm>
            <a:off x="5451913" y="2105252"/>
            <a:ext cx="14003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10 8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26BDBC2-6AB6-43B8-8491-97FB1EB49E7A}"/>
              </a:ext>
            </a:extLst>
          </p:cNvPr>
          <p:cNvSpPr txBox="1"/>
          <p:nvPr/>
        </p:nvSpPr>
        <p:spPr>
          <a:xfrm>
            <a:off x="7226934" y="2108347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4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070C4CD-19AE-4192-8778-3A2AA09CD33D}"/>
              </a:ext>
            </a:extLst>
          </p:cNvPr>
          <p:cNvCxnSpPr>
            <a:cxnSpLocks/>
          </p:cNvCxnSpPr>
          <p:nvPr/>
        </p:nvCxnSpPr>
        <p:spPr>
          <a:xfrm flipH="1" flipV="1">
            <a:off x="7181517" y="2100652"/>
            <a:ext cx="915762" cy="7695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28891BF9-5C97-4FF6-A5D1-CC38A8A3D75A}"/>
              </a:ext>
            </a:extLst>
          </p:cNvPr>
          <p:cNvSpPr txBox="1"/>
          <p:nvPr/>
        </p:nvSpPr>
        <p:spPr>
          <a:xfrm>
            <a:off x="7135667" y="1403656"/>
            <a:ext cx="14619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21,7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404FB42-DEB8-45C4-8579-FF283BFF2D3B}"/>
              </a:ext>
            </a:extLst>
          </p:cNvPr>
          <p:cNvSpPr txBox="1"/>
          <p:nvPr/>
        </p:nvSpPr>
        <p:spPr>
          <a:xfrm>
            <a:off x="7642531" y="2105252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5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961EEEF-BBF2-4D8D-AA67-2C8E28E6D7EB}"/>
              </a:ext>
            </a:extLst>
          </p:cNvPr>
          <p:cNvSpPr txBox="1"/>
          <p:nvPr/>
        </p:nvSpPr>
        <p:spPr>
          <a:xfrm>
            <a:off x="6689593" y="2108734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5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6657718" y="2809534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0</a:t>
            </a:r>
          </a:p>
        </p:txBody>
      </p:sp>
      <p:sp>
        <p:nvSpPr>
          <p:cNvPr id="47" name="Google Shape;589;p39"/>
          <p:cNvSpPr txBox="1">
            <a:spLocks/>
          </p:cNvSpPr>
          <p:nvPr/>
        </p:nvSpPr>
        <p:spPr>
          <a:xfrm>
            <a:off x="5335107" y="4038247"/>
            <a:ext cx="3786177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en-US" sz="2400" b="1" u="sng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Thử lại:</a:t>
            </a:r>
            <a:r>
              <a:rPr lang="en-US" sz="2400" b="1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   </a:t>
            </a:r>
          </a:p>
          <a:p>
            <a:pPr algn="l"/>
            <a:r>
              <a:rPr lang="en-US" sz="2400" b="1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4,5 x 21,7 = 97,65</a:t>
            </a:r>
            <a:endParaRPr lang="en-US" sz="2400" b="1" u="sng">
              <a:solidFill>
                <a:schemeClr val="accent5">
                  <a:lumMod val="75000"/>
                </a:schemeClr>
              </a:solidFill>
              <a:latin typeface="Nunito" panose="00000500000000000000" pitchFamily="2" charset="0"/>
            </a:endParaRPr>
          </a:p>
          <a:p>
            <a:pPr algn="r"/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7500728" y="2098101"/>
            <a:ext cx="316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, 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6573990" y="1442728"/>
            <a:ext cx="3924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,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FEF4E62D-6A95-4232-B26D-637D479AE2B4}"/>
              </a:ext>
            </a:extLst>
          </p:cNvPr>
          <p:cNvCxnSpPr>
            <a:cxnSpLocks/>
          </p:cNvCxnSpPr>
          <p:nvPr/>
        </p:nvCxnSpPr>
        <p:spPr>
          <a:xfrm>
            <a:off x="6228589" y="1814922"/>
            <a:ext cx="113287" cy="206831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FEF4E62D-6A95-4232-B26D-637D479AE2B4}"/>
              </a:ext>
            </a:extLst>
          </p:cNvPr>
          <p:cNvCxnSpPr>
            <a:cxnSpLocks/>
          </p:cNvCxnSpPr>
          <p:nvPr/>
        </p:nvCxnSpPr>
        <p:spPr>
          <a:xfrm>
            <a:off x="7945162" y="1805924"/>
            <a:ext cx="113287" cy="206831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pSp>
        <p:nvGrpSpPr>
          <p:cNvPr id="52" name="Group 51"/>
          <p:cNvGrpSpPr/>
          <p:nvPr/>
        </p:nvGrpSpPr>
        <p:grpSpPr>
          <a:xfrm>
            <a:off x="3827721" y="2861148"/>
            <a:ext cx="1029892" cy="1064166"/>
            <a:chOff x="5626089" y="2072439"/>
            <a:chExt cx="2612952" cy="2547185"/>
          </a:xfrm>
        </p:grpSpPr>
        <p:sp>
          <p:nvSpPr>
            <p:cNvPr id="53" name="Google Shape;1278;p57"/>
            <p:cNvSpPr/>
            <p:nvPr/>
          </p:nvSpPr>
          <p:spPr>
            <a:xfrm rot="-484597">
              <a:off x="6363917" y="3952936"/>
              <a:ext cx="216429" cy="203204"/>
            </a:xfrm>
            <a:custGeom>
              <a:avLst/>
              <a:gdLst/>
              <a:ahLst/>
              <a:cxnLst/>
              <a:rect l="l" t="t" r="r" b="b"/>
              <a:pathLst>
                <a:path w="8657" h="8128" extrusionOk="0">
                  <a:moveTo>
                    <a:pt x="5774" y="0"/>
                  </a:moveTo>
                  <a:cubicBezTo>
                    <a:pt x="5463" y="0"/>
                    <a:pt x="5153" y="68"/>
                    <a:pt x="4858" y="233"/>
                  </a:cubicBezTo>
                  <a:cubicBezTo>
                    <a:pt x="3203" y="1174"/>
                    <a:pt x="0" y="7353"/>
                    <a:pt x="1715" y="8008"/>
                  </a:cubicBezTo>
                  <a:cubicBezTo>
                    <a:pt x="1922" y="8089"/>
                    <a:pt x="2138" y="8128"/>
                    <a:pt x="2357" y="8128"/>
                  </a:cubicBezTo>
                  <a:cubicBezTo>
                    <a:pt x="3940" y="8128"/>
                    <a:pt x="5727" y="6116"/>
                    <a:pt x="6072" y="3543"/>
                  </a:cubicBezTo>
                  <a:lnTo>
                    <a:pt x="7835" y="4067"/>
                  </a:lnTo>
                  <a:lnTo>
                    <a:pt x="8656" y="1448"/>
                  </a:lnTo>
                  <a:cubicBezTo>
                    <a:pt x="8656" y="1448"/>
                    <a:pt x="7208" y="0"/>
                    <a:pt x="577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279;p57"/>
            <p:cNvSpPr/>
            <p:nvPr/>
          </p:nvSpPr>
          <p:spPr>
            <a:xfrm rot="-484597">
              <a:off x="7623902" y="4447046"/>
              <a:ext cx="214929" cy="172578"/>
            </a:xfrm>
            <a:custGeom>
              <a:avLst/>
              <a:gdLst/>
              <a:ahLst/>
              <a:cxnLst/>
              <a:rect l="l" t="t" r="r" b="b"/>
              <a:pathLst>
                <a:path w="8597" h="6903" extrusionOk="0">
                  <a:moveTo>
                    <a:pt x="2298" y="0"/>
                  </a:moveTo>
                  <a:cubicBezTo>
                    <a:pt x="2298" y="0"/>
                    <a:pt x="1" y="3525"/>
                    <a:pt x="1215" y="4739"/>
                  </a:cubicBezTo>
                  <a:cubicBezTo>
                    <a:pt x="2076" y="5600"/>
                    <a:pt x="4706" y="6902"/>
                    <a:pt x="6420" y="6902"/>
                  </a:cubicBezTo>
                  <a:cubicBezTo>
                    <a:pt x="7124" y="6902"/>
                    <a:pt x="7674" y="6682"/>
                    <a:pt x="7882" y="6120"/>
                  </a:cubicBezTo>
                  <a:cubicBezTo>
                    <a:pt x="8597" y="4191"/>
                    <a:pt x="4489" y="3227"/>
                    <a:pt x="4489" y="3227"/>
                  </a:cubicBezTo>
                  <a:lnTo>
                    <a:pt x="4834" y="834"/>
                  </a:lnTo>
                  <a:lnTo>
                    <a:pt x="229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280;p57"/>
            <p:cNvSpPr/>
            <p:nvPr/>
          </p:nvSpPr>
          <p:spPr>
            <a:xfrm rot="-484597">
              <a:off x="7076731" y="3538004"/>
              <a:ext cx="478359" cy="164753"/>
            </a:xfrm>
            <a:custGeom>
              <a:avLst/>
              <a:gdLst/>
              <a:ahLst/>
              <a:cxnLst/>
              <a:rect l="l" t="t" r="r" b="b"/>
              <a:pathLst>
                <a:path w="19134" h="6590" extrusionOk="0">
                  <a:moveTo>
                    <a:pt x="2084" y="0"/>
                  </a:moveTo>
                  <a:cubicBezTo>
                    <a:pt x="1513" y="2001"/>
                    <a:pt x="822" y="3965"/>
                    <a:pt x="1" y="5882"/>
                  </a:cubicBezTo>
                  <a:cubicBezTo>
                    <a:pt x="2080" y="6351"/>
                    <a:pt x="4192" y="6590"/>
                    <a:pt x="6311" y="6590"/>
                  </a:cubicBezTo>
                  <a:cubicBezTo>
                    <a:pt x="7310" y="6590"/>
                    <a:pt x="8311" y="6537"/>
                    <a:pt x="9311" y="6430"/>
                  </a:cubicBezTo>
                  <a:cubicBezTo>
                    <a:pt x="12883" y="6049"/>
                    <a:pt x="16288" y="4680"/>
                    <a:pt x="19134" y="2477"/>
                  </a:cubicBezTo>
                  <a:cubicBezTo>
                    <a:pt x="18527" y="1596"/>
                    <a:pt x="18134" y="1108"/>
                    <a:pt x="18134" y="1108"/>
                  </a:cubicBezTo>
                  <a:lnTo>
                    <a:pt x="2084" y="0"/>
                  </a:lnTo>
                  <a:close/>
                </a:path>
              </a:pathLst>
            </a:custGeom>
            <a:solidFill>
              <a:srgbClr val="69AC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281;p57"/>
            <p:cNvSpPr/>
            <p:nvPr/>
          </p:nvSpPr>
          <p:spPr>
            <a:xfrm rot="-484597">
              <a:off x="6540744" y="3587187"/>
              <a:ext cx="1290700" cy="959493"/>
            </a:xfrm>
            <a:custGeom>
              <a:avLst/>
              <a:gdLst/>
              <a:ahLst/>
              <a:cxnLst/>
              <a:rect l="l" t="t" r="r" b="b"/>
              <a:pathLst>
                <a:path w="51627" h="38379" extrusionOk="0">
                  <a:moveTo>
                    <a:pt x="43030" y="1"/>
                  </a:moveTo>
                  <a:cubicBezTo>
                    <a:pt x="40172" y="2204"/>
                    <a:pt x="36779" y="3573"/>
                    <a:pt x="33207" y="3954"/>
                  </a:cubicBezTo>
                  <a:cubicBezTo>
                    <a:pt x="32207" y="4061"/>
                    <a:pt x="31205" y="4114"/>
                    <a:pt x="30204" y="4114"/>
                  </a:cubicBezTo>
                  <a:cubicBezTo>
                    <a:pt x="28083" y="4114"/>
                    <a:pt x="25968" y="3875"/>
                    <a:pt x="23897" y="3406"/>
                  </a:cubicBezTo>
                  <a:cubicBezTo>
                    <a:pt x="22337" y="7073"/>
                    <a:pt x="19944" y="11371"/>
                    <a:pt x="16884" y="12967"/>
                  </a:cubicBezTo>
                  <a:cubicBezTo>
                    <a:pt x="15674" y="13594"/>
                    <a:pt x="14340" y="13842"/>
                    <a:pt x="12987" y="13842"/>
                  </a:cubicBezTo>
                  <a:cubicBezTo>
                    <a:pt x="7921" y="13842"/>
                    <a:pt x="2596" y="10371"/>
                    <a:pt x="2596" y="10371"/>
                  </a:cubicBezTo>
                  <a:cubicBezTo>
                    <a:pt x="2596" y="10371"/>
                    <a:pt x="60" y="12133"/>
                    <a:pt x="1" y="16598"/>
                  </a:cubicBezTo>
                  <a:cubicBezTo>
                    <a:pt x="1" y="16598"/>
                    <a:pt x="7390" y="22969"/>
                    <a:pt x="15270" y="22969"/>
                  </a:cubicBezTo>
                  <a:cubicBezTo>
                    <a:pt x="15782" y="22969"/>
                    <a:pt x="16297" y="22942"/>
                    <a:pt x="16812" y="22885"/>
                  </a:cubicBezTo>
                  <a:cubicBezTo>
                    <a:pt x="25254" y="21956"/>
                    <a:pt x="33303" y="9764"/>
                    <a:pt x="33303" y="9764"/>
                  </a:cubicBezTo>
                  <a:cubicBezTo>
                    <a:pt x="33303" y="9764"/>
                    <a:pt x="40149" y="13241"/>
                    <a:pt x="42458" y="19968"/>
                  </a:cubicBezTo>
                  <a:cubicBezTo>
                    <a:pt x="44780" y="26695"/>
                    <a:pt x="41470" y="36565"/>
                    <a:pt x="41470" y="36565"/>
                  </a:cubicBezTo>
                  <a:cubicBezTo>
                    <a:pt x="41470" y="36565"/>
                    <a:pt x="42220" y="37958"/>
                    <a:pt x="44602" y="38279"/>
                  </a:cubicBezTo>
                  <a:cubicBezTo>
                    <a:pt x="45133" y="38351"/>
                    <a:pt x="45587" y="38379"/>
                    <a:pt x="45972" y="38379"/>
                  </a:cubicBezTo>
                  <a:cubicBezTo>
                    <a:pt x="47313" y="38379"/>
                    <a:pt x="47816" y="38041"/>
                    <a:pt x="47816" y="38041"/>
                  </a:cubicBezTo>
                  <a:cubicBezTo>
                    <a:pt x="47816" y="38041"/>
                    <a:pt x="51626" y="26087"/>
                    <a:pt x="50519" y="17098"/>
                  </a:cubicBezTo>
                  <a:cubicBezTo>
                    <a:pt x="49674" y="10169"/>
                    <a:pt x="45078" y="2942"/>
                    <a:pt x="43030" y="1"/>
                  </a:cubicBezTo>
                  <a:close/>
                </a:path>
              </a:pathLst>
            </a:custGeom>
            <a:solidFill>
              <a:srgbClr val="88D4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282;p57"/>
            <p:cNvSpPr/>
            <p:nvPr/>
          </p:nvSpPr>
          <p:spPr>
            <a:xfrm rot="-484597">
              <a:off x="7628067" y="2809480"/>
              <a:ext cx="467359" cy="269105"/>
            </a:xfrm>
            <a:custGeom>
              <a:avLst/>
              <a:gdLst/>
              <a:ahLst/>
              <a:cxnLst/>
              <a:rect l="l" t="t" r="r" b="b"/>
              <a:pathLst>
                <a:path w="18694" h="10764" extrusionOk="0">
                  <a:moveTo>
                    <a:pt x="17860" y="0"/>
                  </a:moveTo>
                  <a:cubicBezTo>
                    <a:pt x="15800" y="1536"/>
                    <a:pt x="13514" y="2727"/>
                    <a:pt x="11085" y="3525"/>
                  </a:cubicBezTo>
                  <a:cubicBezTo>
                    <a:pt x="7061" y="4846"/>
                    <a:pt x="0" y="5775"/>
                    <a:pt x="0" y="5775"/>
                  </a:cubicBezTo>
                  <a:lnTo>
                    <a:pt x="1131" y="10764"/>
                  </a:lnTo>
                  <a:cubicBezTo>
                    <a:pt x="1131" y="10764"/>
                    <a:pt x="6227" y="9990"/>
                    <a:pt x="10252" y="8442"/>
                  </a:cubicBezTo>
                  <a:cubicBezTo>
                    <a:pt x="14276" y="6894"/>
                    <a:pt x="18693" y="3858"/>
                    <a:pt x="18693" y="3858"/>
                  </a:cubicBezTo>
                  <a:lnTo>
                    <a:pt x="17860" y="0"/>
                  </a:lnTo>
                  <a:close/>
                </a:path>
              </a:pathLst>
            </a:custGeom>
            <a:solidFill>
              <a:srgbClr val="F4D7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283;p57"/>
            <p:cNvSpPr/>
            <p:nvPr/>
          </p:nvSpPr>
          <p:spPr>
            <a:xfrm rot="-484597">
              <a:off x="6271949" y="3072560"/>
              <a:ext cx="532235" cy="272980"/>
            </a:xfrm>
            <a:custGeom>
              <a:avLst/>
              <a:gdLst/>
              <a:ahLst/>
              <a:cxnLst/>
              <a:rect l="l" t="t" r="r" b="b"/>
              <a:pathLst>
                <a:path w="21289" h="10919" extrusionOk="0">
                  <a:moveTo>
                    <a:pt x="1988" y="0"/>
                  </a:moveTo>
                  <a:lnTo>
                    <a:pt x="0" y="3810"/>
                  </a:lnTo>
                  <a:cubicBezTo>
                    <a:pt x="0" y="3810"/>
                    <a:pt x="5132" y="7596"/>
                    <a:pt x="10478" y="9251"/>
                  </a:cubicBezTo>
                  <a:cubicBezTo>
                    <a:pt x="15823" y="10918"/>
                    <a:pt x="21026" y="10918"/>
                    <a:pt x="21026" y="10918"/>
                  </a:cubicBezTo>
                  <a:lnTo>
                    <a:pt x="21288" y="5132"/>
                  </a:lnTo>
                  <a:cubicBezTo>
                    <a:pt x="21288" y="5132"/>
                    <a:pt x="13347" y="4858"/>
                    <a:pt x="9323" y="3643"/>
                  </a:cubicBezTo>
                  <a:cubicBezTo>
                    <a:pt x="5298" y="2429"/>
                    <a:pt x="1988" y="0"/>
                    <a:pt x="1988" y="0"/>
                  </a:cubicBezTo>
                  <a:close/>
                </a:path>
              </a:pathLst>
            </a:custGeom>
            <a:solidFill>
              <a:srgbClr val="F4D7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284;p57"/>
            <p:cNvSpPr/>
            <p:nvPr/>
          </p:nvSpPr>
          <p:spPr>
            <a:xfrm rot="-484597">
              <a:off x="7382625" y="2983612"/>
              <a:ext cx="313156" cy="264655"/>
            </a:xfrm>
            <a:custGeom>
              <a:avLst/>
              <a:gdLst/>
              <a:ahLst/>
              <a:cxnLst/>
              <a:rect l="l" t="t" r="r" b="b"/>
              <a:pathLst>
                <a:path w="12526" h="10586" extrusionOk="0">
                  <a:moveTo>
                    <a:pt x="10930" y="0"/>
                  </a:moveTo>
                  <a:cubicBezTo>
                    <a:pt x="9843" y="298"/>
                    <a:pt x="8266" y="397"/>
                    <a:pt x="6647" y="397"/>
                  </a:cubicBezTo>
                  <a:cubicBezTo>
                    <a:pt x="3408" y="397"/>
                    <a:pt x="1" y="0"/>
                    <a:pt x="0" y="0"/>
                  </a:cubicBezTo>
                  <a:lnTo>
                    <a:pt x="0" y="0"/>
                  </a:lnTo>
                  <a:lnTo>
                    <a:pt x="2893" y="8216"/>
                  </a:lnTo>
                  <a:cubicBezTo>
                    <a:pt x="5346" y="10133"/>
                    <a:pt x="10978" y="10585"/>
                    <a:pt x="10978" y="10585"/>
                  </a:cubicBezTo>
                  <a:cubicBezTo>
                    <a:pt x="10978" y="10585"/>
                    <a:pt x="12526" y="7716"/>
                    <a:pt x="12526" y="5180"/>
                  </a:cubicBezTo>
                  <a:cubicBezTo>
                    <a:pt x="12526" y="2644"/>
                    <a:pt x="10930" y="0"/>
                    <a:pt x="10930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285;p57"/>
            <p:cNvSpPr/>
            <p:nvPr/>
          </p:nvSpPr>
          <p:spPr>
            <a:xfrm rot="-484597">
              <a:off x="6761464" y="3089898"/>
              <a:ext cx="307531" cy="323306"/>
            </a:xfrm>
            <a:custGeom>
              <a:avLst/>
              <a:gdLst/>
              <a:ahLst/>
              <a:cxnLst/>
              <a:rect l="l" t="t" r="r" b="b"/>
              <a:pathLst>
                <a:path w="12301" h="12932" extrusionOk="0">
                  <a:moveTo>
                    <a:pt x="11800" y="1"/>
                  </a:moveTo>
                  <a:cubicBezTo>
                    <a:pt x="11800" y="1"/>
                    <a:pt x="3525" y="1454"/>
                    <a:pt x="1430" y="1668"/>
                  </a:cubicBezTo>
                  <a:cubicBezTo>
                    <a:pt x="1430" y="1668"/>
                    <a:pt x="1" y="5037"/>
                    <a:pt x="715" y="8014"/>
                  </a:cubicBezTo>
                  <a:cubicBezTo>
                    <a:pt x="1156" y="9812"/>
                    <a:pt x="1977" y="11490"/>
                    <a:pt x="3144" y="12931"/>
                  </a:cubicBezTo>
                  <a:cubicBezTo>
                    <a:pt x="3144" y="12931"/>
                    <a:pt x="10252" y="10169"/>
                    <a:pt x="12300" y="7633"/>
                  </a:cubicBezTo>
                  <a:lnTo>
                    <a:pt x="11800" y="1"/>
                  </a:ln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286;p57"/>
            <p:cNvSpPr/>
            <p:nvPr/>
          </p:nvSpPr>
          <p:spPr>
            <a:xfrm rot="-484597">
              <a:off x="7052880" y="3004235"/>
              <a:ext cx="459009" cy="586811"/>
            </a:xfrm>
            <a:custGeom>
              <a:avLst/>
              <a:gdLst/>
              <a:ahLst/>
              <a:cxnLst/>
              <a:rect l="l" t="t" r="r" b="b"/>
              <a:pathLst>
                <a:path w="18360" h="23472" extrusionOk="0">
                  <a:moveTo>
                    <a:pt x="9228" y="1"/>
                  </a:moveTo>
                  <a:lnTo>
                    <a:pt x="5037" y="477"/>
                  </a:lnTo>
                  <a:lnTo>
                    <a:pt x="548" y="1382"/>
                  </a:lnTo>
                  <a:cubicBezTo>
                    <a:pt x="1155" y="9145"/>
                    <a:pt x="0" y="21099"/>
                    <a:pt x="0" y="21099"/>
                  </a:cubicBezTo>
                  <a:cubicBezTo>
                    <a:pt x="0" y="21099"/>
                    <a:pt x="4061" y="23471"/>
                    <a:pt x="8912" y="23471"/>
                  </a:cubicBezTo>
                  <a:cubicBezTo>
                    <a:pt x="9017" y="23471"/>
                    <a:pt x="9122" y="23470"/>
                    <a:pt x="9228" y="23468"/>
                  </a:cubicBezTo>
                  <a:cubicBezTo>
                    <a:pt x="12311" y="23373"/>
                    <a:pt x="15347" y="22718"/>
                    <a:pt x="18193" y="21527"/>
                  </a:cubicBezTo>
                  <a:cubicBezTo>
                    <a:pt x="18193" y="21527"/>
                    <a:pt x="18360" y="15515"/>
                    <a:pt x="17479" y="10216"/>
                  </a:cubicBezTo>
                  <a:cubicBezTo>
                    <a:pt x="16598" y="4930"/>
                    <a:pt x="14109" y="691"/>
                    <a:pt x="14109" y="691"/>
                  </a:cubicBezTo>
                  <a:lnTo>
                    <a:pt x="922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287;p57"/>
            <p:cNvSpPr/>
            <p:nvPr/>
          </p:nvSpPr>
          <p:spPr>
            <a:xfrm rot="-484597">
              <a:off x="5626089" y="2577594"/>
              <a:ext cx="853716" cy="900592"/>
            </a:xfrm>
            <a:custGeom>
              <a:avLst/>
              <a:gdLst/>
              <a:ahLst/>
              <a:cxnLst/>
              <a:rect l="l" t="t" r="r" b="b"/>
              <a:pathLst>
                <a:path w="34148" h="36023" extrusionOk="0">
                  <a:moveTo>
                    <a:pt x="20291" y="7433"/>
                  </a:moveTo>
                  <a:cubicBezTo>
                    <a:pt x="21090" y="7433"/>
                    <a:pt x="21903" y="7634"/>
                    <a:pt x="22718" y="8083"/>
                  </a:cubicBezTo>
                  <a:cubicBezTo>
                    <a:pt x="29445" y="11774"/>
                    <a:pt x="22385" y="22037"/>
                    <a:pt x="22385" y="22037"/>
                  </a:cubicBezTo>
                  <a:cubicBezTo>
                    <a:pt x="20150" y="26090"/>
                    <a:pt x="17834" y="27530"/>
                    <a:pt x="15817" y="27530"/>
                  </a:cubicBezTo>
                  <a:cubicBezTo>
                    <a:pt x="12763" y="27530"/>
                    <a:pt x="10396" y="24228"/>
                    <a:pt x="10038" y="21704"/>
                  </a:cubicBezTo>
                  <a:cubicBezTo>
                    <a:pt x="9504" y="18021"/>
                    <a:pt x="14506" y="7433"/>
                    <a:pt x="20291" y="7433"/>
                  </a:cubicBezTo>
                  <a:close/>
                  <a:moveTo>
                    <a:pt x="21725" y="1"/>
                  </a:moveTo>
                  <a:cubicBezTo>
                    <a:pt x="15013" y="1"/>
                    <a:pt x="7883" y="5821"/>
                    <a:pt x="4359" y="13977"/>
                  </a:cubicBezTo>
                  <a:cubicBezTo>
                    <a:pt x="1" y="24073"/>
                    <a:pt x="4359" y="32455"/>
                    <a:pt x="10478" y="35098"/>
                  </a:cubicBezTo>
                  <a:cubicBezTo>
                    <a:pt x="11905" y="35715"/>
                    <a:pt x="13452" y="36022"/>
                    <a:pt x="15037" y="36022"/>
                  </a:cubicBezTo>
                  <a:cubicBezTo>
                    <a:pt x="20252" y="36022"/>
                    <a:pt x="25882" y="32693"/>
                    <a:pt x="29005" y="26073"/>
                  </a:cubicBezTo>
                  <a:cubicBezTo>
                    <a:pt x="33303" y="17013"/>
                    <a:pt x="34148" y="4666"/>
                    <a:pt x="26361" y="1023"/>
                  </a:cubicBezTo>
                  <a:cubicBezTo>
                    <a:pt x="24875" y="326"/>
                    <a:pt x="23311" y="1"/>
                    <a:pt x="21725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288;p57"/>
            <p:cNvSpPr/>
            <p:nvPr/>
          </p:nvSpPr>
          <p:spPr>
            <a:xfrm rot="-484597">
              <a:off x="5696569" y="2624407"/>
              <a:ext cx="483409" cy="389757"/>
            </a:xfrm>
            <a:custGeom>
              <a:avLst/>
              <a:gdLst/>
              <a:ahLst/>
              <a:cxnLst/>
              <a:rect l="l" t="t" r="r" b="b"/>
              <a:pathLst>
                <a:path w="19336" h="15590" extrusionOk="0">
                  <a:moveTo>
                    <a:pt x="16951" y="0"/>
                  </a:moveTo>
                  <a:cubicBezTo>
                    <a:pt x="14313" y="0"/>
                    <a:pt x="7782" y="3615"/>
                    <a:pt x="5477" y="6677"/>
                  </a:cubicBezTo>
                  <a:cubicBezTo>
                    <a:pt x="3381" y="9475"/>
                    <a:pt x="0" y="15321"/>
                    <a:pt x="1584" y="15583"/>
                  </a:cubicBezTo>
                  <a:cubicBezTo>
                    <a:pt x="1613" y="15587"/>
                    <a:pt x="1642" y="15590"/>
                    <a:pt x="1672" y="15590"/>
                  </a:cubicBezTo>
                  <a:cubicBezTo>
                    <a:pt x="3236" y="15590"/>
                    <a:pt x="5079" y="9158"/>
                    <a:pt x="9239" y="6260"/>
                  </a:cubicBezTo>
                  <a:cubicBezTo>
                    <a:pt x="13204" y="3486"/>
                    <a:pt x="19336" y="1569"/>
                    <a:pt x="17836" y="248"/>
                  </a:cubicBezTo>
                  <a:cubicBezTo>
                    <a:pt x="17642" y="78"/>
                    <a:pt x="17338" y="0"/>
                    <a:pt x="16951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289;p57"/>
            <p:cNvSpPr/>
            <p:nvPr/>
          </p:nvSpPr>
          <p:spPr>
            <a:xfrm rot="-484597">
              <a:off x="6127606" y="3025109"/>
              <a:ext cx="171228" cy="177228"/>
            </a:xfrm>
            <a:custGeom>
              <a:avLst/>
              <a:gdLst/>
              <a:ahLst/>
              <a:cxnLst/>
              <a:rect l="l" t="t" r="r" b="b"/>
              <a:pathLst>
                <a:path w="6849" h="7089" extrusionOk="0">
                  <a:moveTo>
                    <a:pt x="3865" y="0"/>
                  </a:moveTo>
                  <a:cubicBezTo>
                    <a:pt x="2948" y="0"/>
                    <a:pt x="2002" y="533"/>
                    <a:pt x="1382" y="2102"/>
                  </a:cubicBezTo>
                  <a:cubicBezTo>
                    <a:pt x="0" y="5627"/>
                    <a:pt x="1996" y="7089"/>
                    <a:pt x="3126" y="7089"/>
                  </a:cubicBezTo>
                  <a:cubicBezTo>
                    <a:pt x="3339" y="7089"/>
                    <a:pt x="3522" y="7037"/>
                    <a:pt x="3645" y="6936"/>
                  </a:cubicBezTo>
                  <a:cubicBezTo>
                    <a:pt x="4418" y="6317"/>
                    <a:pt x="3645" y="5305"/>
                    <a:pt x="3645" y="5305"/>
                  </a:cubicBezTo>
                  <a:lnTo>
                    <a:pt x="3645" y="5305"/>
                  </a:lnTo>
                  <a:cubicBezTo>
                    <a:pt x="3645" y="5305"/>
                    <a:pt x="3824" y="5356"/>
                    <a:pt x="4081" y="5356"/>
                  </a:cubicBezTo>
                  <a:cubicBezTo>
                    <a:pt x="4480" y="5356"/>
                    <a:pt x="5068" y="5233"/>
                    <a:pt x="5466" y="4603"/>
                  </a:cubicBezTo>
                  <a:cubicBezTo>
                    <a:pt x="6133" y="3567"/>
                    <a:pt x="4693" y="2496"/>
                    <a:pt x="4692" y="2495"/>
                  </a:cubicBezTo>
                  <a:lnTo>
                    <a:pt x="4692" y="2495"/>
                  </a:lnTo>
                  <a:cubicBezTo>
                    <a:pt x="4692" y="2495"/>
                    <a:pt x="5126" y="2678"/>
                    <a:pt x="5590" y="2678"/>
                  </a:cubicBezTo>
                  <a:cubicBezTo>
                    <a:pt x="5972" y="2678"/>
                    <a:pt x="6375" y="2554"/>
                    <a:pt x="6573" y="2102"/>
                  </a:cubicBezTo>
                  <a:cubicBezTo>
                    <a:pt x="6849" y="1484"/>
                    <a:pt x="5397" y="0"/>
                    <a:pt x="3865" y="0"/>
                  </a:cubicBezTo>
                  <a:close/>
                </a:path>
              </a:pathLst>
            </a:custGeom>
            <a:solidFill>
              <a:srgbClr val="F4D7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290;p57"/>
            <p:cNvSpPr/>
            <p:nvPr/>
          </p:nvSpPr>
          <p:spPr>
            <a:xfrm rot="-484597">
              <a:off x="7637354" y="2275877"/>
              <a:ext cx="601687" cy="809940"/>
            </a:xfrm>
            <a:custGeom>
              <a:avLst/>
              <a:gdLst/>
              <a:ahLst/>
              <a:cxnLst/>
              <a:rect l="l" t="t" r="r" b="b"/>
              <a:pathLst>
                <a:path w="24067" h="32397" extrusionOk="0">
                  <a:moveTo>
                    <a:pt x="18213" y="0"/>
                  </a:moveTo>
                  <a:cubicBezTo>
                    <a:pt x="17758" y="0"/>
                    <a:pt x="17286" y="75"/>
                    <a:pt x="16813" y="129"/>
                  </a:cubicBezTo>
                  <a:cubicBezTo>
                    <a:pt x="14443" y="403"/>
                    <a:pt x="14717" y="10059"/>
                    <a:pt x="15003" y="11666"/>
                  </a:cubicBezTo>
                  <a:cubicBezTo>
                    <a:pt x="15003" y="11666"/>
                    <a:pt x="13478" y="11121"/>
                    <a:pt x="11556" y="11121"/>
                  </a:cubicBezTo>
                  <a:cubicBezTo>
                    <a:pt x="10739" y="11121"/>
                    <a:pt x="9851" y="11219"/>
                    <a:pt x="8978" y="11500"/>
                  </a:cubicBezTo>
                  <a:cubicBezTo>
                    <a:pt x="8978" y="11500"/>
                    <a:pt x="10001" y="136"/>
                    <a:pt x="5193" y="136"/>
                  </a:cubicBezTo>
                  <a:cubicBezTo>
                    <a:pt x="5134" y="136"/>
                    <a:pt x="5074" y="138"/>
                    <a:pt x="5013" y="141"/>
                  </a:cubicBezTo>
                  <a:cubicBezTo>
                    <a:pt x="1" y="415"/>
                    <a:pt x="763" y="17727"/>
                    <a:pt x="4621" y="18941"/>
                  </a:cubicBezTo>
                  <a:cubicBezTo>
                    <a:pt x="5547" y="19232"/>
                    <a:pt x="6590" y="19343"/>
                    <a:pt x="7640" y="19343"/>
                  </a:cubicBezTo>
                  <a:cubicBezTo>
                    <a:pt x="10975" y="19343"/>
                    <a:pt x="14384" y="18227"/>
                    <a:pt x="14384" y="18227"/>
                  </a:cubicBezTo>
                  <a:cubicBezTo>
                    <a:pt x="14384" y="18227"/>
                    <a:pt x="14384" y="32229"/>
                    <a:pt x="19241" y="32395"/>
                  </a:cubicBezTo>
                  <a:cubicBezTo>
                    <a:pt x="19273" y="32396"/>
                    <a:pt x="19305" y="32397"/>
                    <a:pt x="19336" y="32397"/>
                  </a:cubicBezTo>
                  <a:cubicBezTo>
                    <a:pt x="24066" y="32397"/>
                    <a:pt x="22489" y="19968"/>
                    <a:pt x="21992" y="9571"/>
                  </a:cubicBezTo>
                  <a:cubicBezTo>
                    <a:pt x="21592" y="1189"/>
                    <a:pt x="20033" y="0"/>
                    <a:pt x="18213" y="0"/>
                  </a:cubicBezTo>
                  <a:close/>
                </a:path>
              </a:pathLst>
            </a:custGeom>
            <a:solidFill>
              <a:srgbClr val="88D4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291;p57"/>
            <p:cNvSpPr/>
            <p:nvPr/>
          </p:nvSpPr>
          <p:spPr>
            <a:xfrm rot="-484597">
              <a:off x="7673801" y="2356255"/>
              <a:ext cx="74226" cy="285830"/>
            </a:xfrm>
            <a:custGeom>
              <a:avLst/>
              <a:gdLst/>
              <a:ahLst/>
              <a:cxnLst/>
              <a:rect l="l" t="t" r="r" b="b"/>
              <a:pathLst>
                <a:path w="2969" h="11433" extrusionOk="0">
                  <a:moveTo>
                    <a:pt x="1242" y="1"/>
                  </a:moveTo>
                  <a:cubicBezTo>
                    <a:pt x="0" y="1"/>
                    <a:pt x="250" y="11432"/>
                    <a:pt x="1584" y="11432"/>
                  </a:cubicBezTo>
                  <a:cubicBezTo>
                    <a:pt x="1593" y="11432"/>
                    <a:pt x="1602" y="11432"/>
                    <a:pt x="1611" y="11430"/>
                  </a:cubicBezTo>
                  <a:cubicBezTo>
                    <a:pt x="2968" y="11288"/>
                    <a:pt x="2492" y="1"/>
                    <a:pt x="1242" y="1"/>
                  </a:cubicBezTo>
                  <a:close/>
                </a:path>
              </a:pathLst>
            </a:custGeom>
            <a:solidFill>
              <a:srgbClr val="A6EB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292;p57"/>
            <p:cNvSpPr/>
            <p:nvPr/>
          </p:nvSpPr>
          <p:spPr>
            <a:xfrm rot="-484597">
              <a:off x="7736826" y="2670625"/>
              <a:ext cx="38126" cy="38126"/>
            </a:xfrm>
            <a:custGeom>
              <a:avLst/>
              <a:gdLst/>
              <a:ahLst/>
              <a:cxnLst/>
              <a:rect l="l" t="t" r="r" b="b"/>
              <a:pathLst>
                <a:path w="1525" h="1525" extrusionOk="0">
                  <a:moveTo>
                    <a:pt x="762" y="0"/>
                  </a:moveTo>
                  <a:cubicBezTo>
                    <a:pt x="346" y="0"/>
                    <a:pt x="0" y="345"/>
                    <a:pt x="0" y="762"/>
                  </a:cubicBezTo>
                  <a:cubicBezTo>
                    <a:pt x="0" y="1191"/>
                    <a:pt x="346" y="1524"/>
                    <a:pt x="762" y="1524"/>
                  </a:cubicBezTo>
                  <a:cubicBezTo>
                    <a:pt x="1179" y="1524"/>
                    <a:pt x="1524" y="1191"/>
                    <a:pt x="1524" y="762"/>
                  </a:cubicBezTo>
                  <a:cubicBezTo>
                    <a:pt x="1524" y="345"/>
                    <a:pt x="1179" y="0"/>
                    <a:pt x="762" y="0"/>
                  </a:cubicBezTo>
                  <a:close/>
                </a:path>
              </a:pathLst>
            </a:custGeom>
            <a:solidFill>
              <a:srgbClr val="A6EB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293;p57"/>
            <p:cNvSpPr/>
            <p:nvPr/>
          </p:nvSpPr>
          <p:spPr>
            <a:xfrm rot="-484597">
              <a:off x="7135027" y="2936574"/>
              <a:ext cx="104802" cy="112752"/>
            </a:xfrm>
            <a:custGeom>
              <a:avLst/>
              <a:gdLst/>
              <a:ahLst/>
              <a:cxnLst/>
              <a:rect l="l" t="t" r="r" b="b"/>
              <a:pathLst>
                <a:path w="4192" h="4510" extrusionOk="0">
                  <a:moveTo>
                    <a:pt x="1" y="0"/>
                  </a:moveTo>
                  <a:lnTo>
                    <a:pt x="1" y="3608"/>
                  </a:lnTo>
                  <a:cubicBezTo>
                    <a:pt x="1" y="3608"/>
                    <a:pt x="932" y="4509"/>
                    <a:pt x="2049" y="4509"/>
                  </a:cubicBezTo>
                  <a:cubicBezTo>
                    <a:pt x="2143" y="4509"/>
                    <a:pt x="2238" y="4503"/>
                    <a:pt x="2334" y="4489"/>
                  </a:cubicBezTo>
                  <a:cubicBezTo>
                    <a:pt x="3561" y="4299"/>
                    <a:pt x="4192" y="3120"/>
                    <a:pt x="4192" y="3120"/>
                  </a:cubicBezTo>
                  <a:lnTo>
                    <a:pt x="3787" y="47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EAD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294;p57"/>
            <p:cNvSpPr/>
            <p:nvPr/>
          </p:nvSpPr>
          <p:spPr>
            <a:xfrm rot="-484597">
              <a:off x="7311964" y="2413535"/>
              <a:ext cx="109552" cy="148153"/>
            </a:xfrm>
            <a:custGeom>
              <a:avLst/>
              <a:gdLst/>
              <a:ahLst/>
              <a:cxnLst/>
              <a:rect l="l" t="t" r="r" b="b"/>
              <a:pathLst>
                <a:path w="4382" h="5926" extrusionOk="0">
                  <a:moveTo>
                    <a:pt x="1124" y="1"/>
                  </a:moveTo>
                  <a:cubicBezTo>
                    <a:pt x="716" y="1"/>
                    <a:pt x="327" y="86"/>
                    <a:pt x="0" y="259"/>
                  </a:cubicBezTo>
                  <a:lnTo>
                    <a:pt x="1953" y="5926"/>
                  </a:lnTo>
                  <a:cubicBezTo>
                    <a:pt x="1953" y="5926"/>
                    <a:pt x="4382" y="5152"/>
                    <a:pt x="4227" y="2795"/>
                  </a:cubicBezTo>
                  <a:cubicBezTo>
                    <a:pt x="4116" y="982"/>
                    <a:pt x="2512" y="1"/>
                    <a:pt x="1124" y="1"/>
                  </a:cubicBezTo>
                  <a:close/>
                </a:path>
              </a:pathLst>
            </a:custGeom>
            <a:solidFill>
              <a:srgbClr val="DEAD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295;p57"/>
            <p:cNvSpPr/>
            <p:nvPr/>
          </p:nvSpPr>
          <p:spPr>
            <a:xfrm rot="-484597">
              <a:off x="6709841" y="2703517"/>
              <a:ext cx="215229" cy="180203"/>
            </a:xfrm>
            <a:custGeom>
              <a:avLst/>
              <a:gdLst/>
              <a:ahLst/>
              <a:cxnLst/>
              <a:rect l="l" t="t" r="r" b="b"/>
              <a:pathLst>
                <a:path w="8609" h="7208" extrusionOk="0">
                  <a:moveTo>
                    <a:pt x="3096" y="1"/>
                  </a:moveTo>
                  <a:lnTo>
                    <a:pt x="2322" y="1620"/>
                  </a:lnTo>
                  <a:cubicBezTo>
                    <a:pt x="2322" y="1620"/>
                    <a:pt x="1" y="3239"/>
                    <a:pt x="2322" y="6025"/>
                  </a:cubicBezTo>
                  <a:cubicBezTo>
                    <a:pt x="3049" y="6905"/>
                    <a:pt x="3941" y="7207"/>
                    <a:pt x="4821" y="7207"/>
                  </a:cubicBezTo>
                  <a:cubicBezTo>
                    <a:pt x="6741" y="7207"/>
                    <a:pt x="8609" y="5775"/>
                    <a:pt x="8609" y="5775"/>
                  </a:cubicBezTo>
                  <a:lnTo>
                    <a:pt x="7001" y="1251"/>
                  </a:lnTo>
                  <a:lnTo>
                    <a:pt x="3096" y="1"/>
                  </a:lnTo>
                  <a:close/>
                </a:path>
              </a:pathLst>
            </a:custGeom>
            <a:solidFill>
              <a:srgbClr val="DEAD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296;p57"/>
            <p:cNvSpPr/>
            <p:nvPr/>
          </p:nvSpPr>
          <p:spPr>
            <a:xfrm rot="-484597">
              <a:off x="6863216" y="2303822"/>
              <a:ext cx="575386" cy="654038"/>
            </a:xfrm>
            <a:custGeom>
              <a:avLst/>
              <a:gdLst/>
              <a:ahLst/>
              <a:cxnLst/>
              <a:rect l="l" t="t" r="r" b="b"/>
              <a:pathLst>
                <a:path w="23015" h="26161" extrusionOk="0">
                  <a:moveTo>
                    <a:pt x="14002" y="0"/>
                  </a:moveTo>
                  <a:lnTo>
                    <a:pt x="584" y="7692"/>
                  </a:lnTo>
                  <a:lnTo>
                    <a:pt x="0" y="16550"/>
                  </a:lnTo>
                  <a:cubicBezTo>
                    <a:pt x="0" y="16550"/>
                    <a:pt x="810" y="19669"/>
                    <a:pt x="2608" y="22467"/>
                  </a:cubicBezTo>
                  <a:cubicBezTo>
                    <a:pt x="4021" y="24667"/>
                    <a:pt x="7326" y="26160"/>
                    <a:pt x="11069" y="26160"/>
                  </a:cubicBezTo>
                  <a:cubicBezTo>
                    <a:pt x="12088" y="26160"/>
                    <a:pt x="13138" y="26050"/>
                    <a:pt x="14192" y="25813"/>
                  </a:cubicBezTo>
                  <a:cubicBezTo>
                    <a:pt x="19110" y="24706"/>
                    <a:pt x="23015" y="20372"/>
                    <a:pt x="22205" y="15109"/>
                  </a:cubicBezTo>
                  <a:cubicBezTo>
                    <a:pt x="21396" y="9859"/>
                    <a:pt x="16978" y="1881"/>
                    <a:pt x="16978" y="1881"/>
                  </a:cubicBezTo>
                  <a:lnTo>
                    <a:pt x="14002" y="0"/>
                  </a:lnTo>
                  <a:close/>
                </a:path>
              </a:pathLst>
            </a:custGeom>
            <a:solidFill>
              <a:srgbClr val="F4D7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297;p57"/>
            <p:cNvSpPr/>
            <p:nvPr/>
          </p:nvSpPr>
          <p:spPr>
            <a:xfrm rot="-484597">
              <a:off x="6635856" y="2140367"/>
              <a:ext cx="732289" cy="596236"/>
            </a:xfrm>
            <a:custGeom>
              <a:avLst/>
              <a:gdLst/>
              <a:ahLst/>
              <a:cxnLst/>
              <a:rect l="l" t="t" r="r" b="b"/>
              <a:pathLst>
                <a:path w="29291" h="23849" extrusionOk="0">
                  <a:moveTo>
                    <a:pt x="27683" y="1"/>
                  </a:moveTo>
                  <a:lnTo>
                    <a:pt x="27683" y="1"/>
                  </a:lnTo>
                  <a:cubicBezTo>
                    <a:pt x="27254" y="1894"/>
                    <a:pt x="26099" y="4585"/>
                    <a:pt x="22920" y="6132"/>
                  </a:cubicBezTo>
                  <a:cubicBezTo>
                    <a:pt x="21528" y="6808"/>
                    <a:pt x="20289" y="7057"/>
                    <a:pt x="19218" y="7057"/>
                  </a:cubicBezTo>
                  <a:cubicBezTo>
                    <a:pt x="16214" y="7057"/>
                    <a:pt x="14539" y="5097"/>
                    <a:pt x="14538" y="5097"/>
                  </a:cubicBezTo>
                  <a:lnTo>
                    <a:pt x="14538" y="5097"/>
                  </a:lnTo>
                  <a:cubicBezTo>
                    <a:pt x="14538" y="5097"/>
                    <a:pt x="14836" y="8264"/>
                    <a:pt x="12478" y="10240"/>
                  </a:cubicBezTo>
                  <a:cubicBezTo>
                    <a:pt x="11229" y="11294"/>
                    <a:pt x="9959" y="11542"/>
                    <a:pt x="9041" y="11542"/>
                  </a:cubicBezTo>
                  <a:cubicBezTo>
                    <a:pt x="8228" y="11542"/>
                    <a:pt x="7692" y="11347"/>
                    <a:pt x="7692" y="11347"/>
                  </a:cubicBezTo>
                  <a:cubicBezTo>
                    <a:pt x="7549" y="15241"/>
                    <a:pt x="6966" y="18336"/>
                    <a:pt x="4025" y="18408"/>
                  </a:cubicBezTo>
                  <a:cubicBezTo>
                    <a:pt x="3998" y="18408"/>
                    <a:pt x="3972" y="18409"/>
                    <a:pt x="3945" y="18409"/>
                  </a:cubicBezTo>
                  <a:cubicBezTo>
                    <a:pt x="2177" y="18409"/>
                    <a:pt x="1304" y="16854"/>
                    <a:pt x="894" y="15657"/>
                  </a:cubicBezTo>
                  <a:cubicBezTo>
                    <a:pt x="263" y="16431"/>
                    <a:pt x="1" y="17431"/>
                    <a:pt x="156" y="18408"/>
                  </a:cubicBezTo>
                  <a:cubicBezTo>
                    <a:pt x="560" y="21420"/>
                    <a:pt x="3346" y="22968"/>
                    <a:pt x="3346" y="22968"/>
                  </a:cubicBezTo>
                  <a:cubicBezTo>
                    <a:pt x="3346" y="22968"/>
                    <a:pt x="4357" y="22422"/>
                    <a:pt x="5498" y="22422"/>
                  </a:cubicBezTo>
                  <a:cubicBezTo>
                    <a:pt x="6366" y="22422"/>
                    <a:pt x="7310" y="22738"/>
                    <a:pt x="7942" y="23849"/>
                  </a:cubicBezTo>
                  <a:cubicBezTo>
                    <a:pt x="7942" y="23849"/>
                    <a:pt x="10478" y="22777"/>
                    <a:pt x="11443" y="20646"/>
                  </a:cubicBezTo>
                  <a:cubicBezTo>
                    <a:pt x="12395" y="18515"/>
                    <a:pt x="10776" y="17455"/>
                    <a:pt x="10776" y="17455"/>
                  </a:cubicBezTo>
                  <a:cubicBezTo>
                    <a:pt x="10776" y="17455"/>
                    <a:pt x="15038" y="16896"/>
                    <a:pt x="16146" y="14872"/>
                  </a:cubicBezTo>
                  <a:cubicBezTo>
                    <a:pt x="17241" y="12860"/>
                    <a:pt x="15670" y="12086"/>
                    <a:pt x="15669" y="12086"/>
                  </a:cubicBezTo>
                  <a:lnTo>
                    <a:pt x="15669" y="12086"/>
                  </a:lnTo>
                  <a:cubicBezTo>
                    <a:pt x="15670" y="12086"/>
                    <a:pt x="16339" y="12202"/>
                    <a:pt x="17390" y="12202"/>
                  </a:cubicBezTo>
                  <a:cubicBezTo>
                    <a:pt x="19690" y="12202"/>
                    <a:pt x="23817" y="11647"/>
                    <a:pt x="26766" y="8109"/>
                  </a:cubicBezTo>
                  <a:cubicBezTo>
                    <a:pt x="29290" y="5109"/>
                    <a:pt x="29135" y="2001"/>
                    <a:pt x="276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298;p57"/>
            <p:cNvSpPr/>
            <p:nvPr/>
          </p:nvSpPr>
          <p:spPr>
            <a:xfrm rot="-484597">
              <a:off x="6650859" y="2072439"/>
              <a:ext cx="671238" cy="540160"/>
            </a:xfrm>
            <a:custGeom>
              <a:avLst/>
              <a:gdLst/>
              <a:ahLst/>
              <a:cxnLst/>
              <a:rect l="l" t="t" r="r" b="b"/>
              <a:pathLst>
                <a:path w="26849" h="21606" extrusionOk="0">
                  <a:moveTo>
                    <a:pt x="13045" y="1"/>
                  </a:moveTo>
                  <a:cubicBezTo>
                    <a:pt x="12553" y="1"/>
                    <a:pt x="11983" y="107"/>
                    <a:pt x="11323" y="352"/>
                  </a:cubicBezTo>
                  <a:cubicBezTo>
                    <a:pt x="6584" y="2114"/>
                    <a:pt x="6656" y="8556"/>
                    <a:pt x="6656" y="8556"/>
                  </a:cubicBezTo>
                  <a:cubicBezTo>
                    <a:pt x="6656" y="8556"/>
                    <a:pt x="5708" y="8026"/>
                    <a:pt x="4538" y="8026"/>
                  </a:cubicBezTo>
                  <a:cubicBezTo>
                    <a:pt x="3685" y="8026"/>
                    <a:pt x="2714" y="8308"/>
                    <a:pt x="1905" y="9282"/>
                  </a:cubicBezTo>
                  <a:cubicBezTo>
                    <a:pt x="0" y="11604"/>
                    <a:pt x="1905" y="17521"/>
                    <a:pt x="1905" y="17521"/>
                  </a:cubicBezTo>
                  <a:cubicBezTo>
                    <a:pt x="1203" y="17807"/>
                    <a:pt x="572" y="18271"/>
                    <a:pt x="72" y="18854"/>
                  </a:cubicBezTo>
                  <a:cubicBezTo>
                    <a:pt x="482" y="20051"/>
                    <a:pt x="1355" y="21606"/>
                    <a:pt x="3112" y="21606"/>
                  </a:cubicBezTo>
                  <a:cubicBezTo>
                    <a:pt x="3138" y="21606"/>
                    <a:pt x="3164" y="21605"/>
                    <a:pt x="3191" y="21605"/>
                  </a:cubicBezTo>
                  <a:cubicBezTo>
                    <a:pt x="6132" y="21533"/>
                    <a:pt x="6727" y="18438"/>
                    <a:pt x="6870" y="14544"/>
                  </a:cubicBezTo>
                  <a:cubicBezTo>
                    <a:pt x="6870" y="14544"/>
                    <a:pt x="7406" y="14739"/>
                    <a:pt x="8219" y="14739"/>
                  </a:cubicBezTo>
                  <a:cubicBezTo>
                    <a:pt x="9137" y="14739"/>
                    <a:pt x="10407" y="14491"/>
                    <a:pt x="11656" y="13437"/>
                  </a:cubicBezTo>
                  <a:cubicBezTo>
                    <a:pt x="14002" y="11461"/>
                    <a:pt x="13704" y="8294"/>
                    <a:pt x="13704" y="8294"/>
                  </a:cubicBezTo>
                  <a:lnTo>
                    <a:pt x="13704" y="8294"/>
                  </a:lnTo>
                  <a:cubicBezTo>
                    <a:pt x="13705" y="8294"/>
                    <a:pt x="15383" y="10250"/>
                    <a:pt x="18378" y="10250"/>
                  </a:cubicBezTo>
                  <a:cubicBezTo>
                    <a:pt x="19451" y="10250"/>
                    <a:pt x="20692" y="9999"/>
                    <a:pt x="22086" y="9318"/>
                  </a:cubicBezTo>
                  <a:cubicBezTo>
                    <a:pt x="25277" y="7782"/>
                    <a:pt x="26432" y="5091"/>
                    <a:pt x="26849" y="3186"/>
                  </a:cubicBezTo>
                  <a:cubicBezTo>
                    <a:pt x="25857" y="1815"/>
                    <a:pt x="24270" y="1008"/>
                    <a:pt x="22587" y="1008"/>
                  </a:cubicBezTo>
                  <a:cubicBezTo>
                    <a:pt x="22472" y="1008"/>
                    <a:pt x="22357" y="1011"/>
                    <a:pt x="22241" y="1019"/>
                  </a:cubicBezTo>
                  <a:cubicBezTo>
                    <a:pt x="17717" y="1317"/>
                    <a:pt x="16133" y="4031"/>
                    <a:pt x="16133" y="4031"/>
                  </a:cubicBezTo>
                  <a:cubicBezTo>
                    <a:pt x="16133" y="4031"/>
                    <a:pt x="16080" y="1"/>
                    <a:pt x="1304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299;p57"/>
            <p:cNvSpPr/>
            <p:nvPr/>
          </p:nvSpPr>
          <p:spPr>
            <a:xfrm rot="-484597">
              <a:off x="7012752" y="2647499"/>
              <a:ext cx="90802" cy="138128"/>
            </a:xfrm>
            <a:custGeom>
              <a:avLst/>
              <a:gdLst/>
              <a:ahLst/>
              <a:cxnLst/>
              <a:rect l="l" t="t" r="r" b="b"/>
              <a:pathLst>
                <a:path w="3632" h="5525" extrusionOk="0">
                  <a:moveTo>
                    <a:pt x="512" y="0"/>
                  </a:moveTo>
                  <a:cubicBezTo>
                    <a:pt x="1" y="1120"/>
                    <a:pt x="1" y="2405"/>
                    <a:pt x="512" y="3525"/>
                  </a:cubicBezTo>
                  <a:cubicBezTo>
                    <a:pt x="929" y="4418"/>
                    <a:pt x="1655" y="5132"/>
                    <a:pt x="2572" y="5525"/>
                  </a:cubicBezTo>
                  <a:cubicBezTo>
                    <a:pt x="3358" y="4668"/>
                    <a:pt x="3632" y="3346"/>
                    <a:pt x="3156" y="2120"/>
                  </a:cubicBezTo>
                  <a:cubicBezTo>
                    <a:pt x="2727" y="977"/>
                    <a:pt x="1715" y="167"/>
                    <a:pt x="5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300;p57"/>
            <p:cNvSpPr/>
            <p:nvPr/>
          </p:nvSpPr>
          <p:spPr>
            <a:xfrm rot="-484597">
              <a:off x="6938871" y="2654165"/>
              <a:ext cx="140528" cy="160453"/>
            </a:xfrm>
            <a:custGeom>
              <a:avLst/>
              <a:gdLst/>
              <a:ahLst/>
              <a:cxnLst/>
              <a:rect l="l" t="t" r="r" b="b"/>
              <a:pathLst>
                <a:path w="5621" h="6418" extrusionOk="0">
                  <a:moveTo>
                    <a:pt x="3262" y="0"/>
                  </a:moveTo>
                  <a:cubicBezTo>
                    <a:pt x="2918" y="0"/>
                    <a:pt x="2574" y="63"/>
                    <a:pt x="2251" y="183"/>
                  </a:cubicBezTo>
                  <a:cubicBezTo>
                    <a:pt x="727" y="778"/>
                    <a:pt x="0" y="2612"/>
                    <a:pt x="655" y="4279"/>
                  </a:cubicBezTo>
                  <a:cubicBezTo>
                    <a:pt x="1162" y="5592"/>
                    <a:pt x="2370" y="6418"/>
                    <a:pt x="3606" y="6418"/>
                  </a:cubicBezTo>
                  <a:cubicBezTo>
                    <a:pt x="3938" y="6418"/>
                    <a:pt x="4273" y="6358"/>
                    <a:pt x="4596" y="6231"/>
                  </a:cubicBezTo>
                  <a:cubicBezTo>
                    <a:pt x="4989" y="6077"/>
                    <a:pt x="5334" y="5838"/>
                    <a:pt x="5620" y="5529"/>
                  </a:cubicBezTo>
                  <a:cubicBezTo>
                    <a:pt x="4703" y="5148"/>
                    <a:pt x="3977" y="4434"/>
                    <a:pt x="3560" y="3529"/>
                  </a:cubicBezTo>
                  <a:cubicBezTo>
                    <a:pt x="3048" y="2421"/>
                    <a:pt x="3048" y="1136"/>
                    <a:pt x="3560" y="16"/>
                  </a:cubicBezTo>
                  <a:cubicBezTo>
                    <a:pt x="3461" y="6"/>
                    <a:pt x="3362" y="0"/>
                    <a:pt x="32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301;p57"/>
            <p:cNvSpPr/>
            <p:nvPr/>
          </p:nvSpPr>
          <p:spPr>
            <a:xfrm rot="-484597">
              <a:off x="7202765" y="2683733"/>
              <a:ext cx="68776" cy="33426"/>
            </a:xfrm>
            <a:custGeom>
              <a:avLst/>
              <a:gdLst/>
              <a:ahLst/>
              <a:cxnLst/>
              <a:rect l="l" t="t" r="r" b="b"/>
              <a:pathLst>
                <a:path w="2751" h="1337" extrusionOk="0">
                  <a:moveTo>
                    <a:pt x="1380" y="0"/>
                  </a:moveTo>
                  <a:cubicBezTo>
                    <a:pt x="1349" y="0"/>
                    <a:pt x="1318" y="1"/>
                    <a:pt x="1286" y="3"/>
                  </a:cubicBezTo>
                  <a:cubicBezTo>
                    <a:pt x="1" y="86"/>
                    <a:pt x="1" y="1241"/>
                    <a:pt x="1" y="1241"/>
                  </a:cubicBezTo>
                  <a:cubicBezTo>
                    <a:pt x="470" y="888"/>
                    <a:pt x="917" y="767"/>
                    <a:pt x="1309" y="767"/>
                  </a:cubicBezTo>
                  <a:cubicBezTo>
                    <a:pt x="2159" y="767"/>
                    <a:pt x="2751" y="1336"/>
                    <a:pt x="2751" y="1336"/>
                  </a:cubicBezTo>
                  <a:cubicBezTo>
                    <a:pt x="2751" y="1336"/>
                    <a:pt x="2581" y="0"/>
                    <a:pt x="1380" y="0"/>
                  </a:cubicBezTo>
                  <a:close/>
                </a:path>
              </a:pathLst>
            </a:custGeom>
            <a:solidFill>
              <a:srgbClr val="DEAD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302;p57"/>
            <p:cNvSpPr/>
            <p:nvPr/>
          </p:nvSpPr>
          <p:spPr>
            <a:xfrm rot="-484597">
              <a:off x="7222856" y="2495012"/>
              <a:ext cx="98252" cy="128327"/>
            </a:xfrm>
            <a:custGeom>
              <a:avLst/>
              <a:gdLst/>
              <a:ahLst/>
              <a:cxnLst/>
              <a:rect l="l" t="t" r="r" b="b"/>
              <a:pathLst>
                <a:path w="3930" h="5133" extrusionOk="0">
                  <a:moveTo>
                    <a:pt x="399" y="1"/>
                  </a:moveTo>
                  <a:cubicBezTo>
                    <a:pt x="377" y="1"/>
                    <a:pt x="355" y="1"/>
                    <a:pt x="333" y="1"/>
                  </a:cubicBezTo>
                  <a:cubicBezTo>
                    <a:pt x="0" y="1180"/>
                    <a:pt x="191" y="2442"/>
                    <a:pt x="869" y="3478"/>
                  </a:cubicBezTo>
                  <a:cubicBezTo>
                    <a:pt x="1417" y="4300"/>
                    <a:pt x="2250" y="4895"/>
                    <a:pt x="3215" y="5133"/>
                  </a:cubicBezTo>
                  <a:cubicBezTo>
                    <a:pt x="3870" y="4181"/>
                    <a:pt x="3929" y="2835"/>
                    <a:pt x="3274" y="1692"/>
                  </a:cubicBezTo>
                  <a:cubicBezTo>
                    <a:pt x="2690" y="640"/>
                    <a:pt x="1588" y="1"/>
                    <a:pt x="3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303;p57"/>
            <p:cNvSpPr/>
            <p:nvPr/>
          </p:nvSpPr>
          <p:spPr>
            <a:xfrm rot="-484597">
              <a:off x="7156051" y="2501039"/>
              <a:ext cx="149453" cy="158678"/>
            </a:xfrm>
            <a:custGeom>
              <a:avLst/>
              <a:gdLst/>
              <a:ahLst/>
              <a:cxnLst/>
              <a:rect l="l" t="t" r="r" b="b"/>
              <a:pathLst>
                <a:path w="5978" h="6347" extrusionOk="0">
                  <a:moveTo>
                    <a:pt x="3120" y="0"/>
                  </a:moveTo>
                  <a:cubicBezTo>
                    <a:pt x="2668" y="24"/>
                    <a:pt x="2239" y="143"/>
                    <a:pt x="1846" y="370"/>
                  </a:cubicBezTo>
                  <a:cubicBezTo>
                    <a:pt x="430" y="1191"/>
                    <a:pt x="1" y="3108"/>
                    <a:pt x="894" y="4656"/>
                  </a:cubicBezTo>
                  <a:cubicBezTo>
                    <a:pt x="1514" y="5731"/>
                    <a:pt x="2612" y="6347"/>
                    <a:pt x="3699" y="6347"/>
                  </a:cubicBezTo>
                  <a:cubicBezTo>
                    <a:pt x="4177" y="6347"/>
                    <a:pt x="4652" y="6228"/>
                    <a:pt x="5085" y="5977"/>
                  </a:cubicBezTo>
                  <a:cubicBezTo>
                    <a:pt x="5442" y="5763"/>
                    <a:pt x="5752" y="5477"/>
                    <a:pt x="5978" y="5132"/>
                  </a:cubicBezTo>
                  <a:cubicBezTo>
                    <a:pt x="5025" y="4894"/>
                    <a:pt x="4192" y="4299"/>
                    <a:pt x="3644" y="3477"/>
                  </a:cubicBezTo>
                  <a:cubicBezTo>
                    <a:pt x="2966" y="2441"/>
                    <a:pt x="2775" y="1179"/>
                    <a:pt x="31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304;p57"/>
            <p:cNvSpPr/>
            <p:nvPr/>
          </p:nvSpPr>
          <p:spPr>
            <a:xfrm rot="-484597">
              <a:off x="6955085" y="2588609"/>
              <a:ext cx="56926" cy="39551"/>
            </a:xfrm>
            <a:custGeom>
              <a:avLst/>
              <a:gdLst/>
              <a:ahLst/>
              <a:cxnLst/>
              <a:rect l="l" t="t" r="r" b="b"/>
              <a:pathLst>
                <a:path w="2277" h="1582" extrusionOk="0">
                  <a:moveTo>
                    <a:pt x="1667" y="0"/>
                  </a:moveTo>
                  <a:cubicBezTo>
                    <a:pt x="1081" y="0"/>
                    <a:pt x="1" y="1122"/>
                    <a:pt x="253" y="1458"/>
                  </a:cubicBezTo>
                  <a:cubicBezTo>
                    <a:pt x="317" y="1544"/>
                    <a:pt x="409" y="1581"/>
                    <a:pt x="518" y="1581"/>
                  </a:cubicBezTo>
                  <a:cubicBezTo>
                    <a:pt x="1134" y="1581"/>
                    <a:pt x="2277" y="389"/>
                    <a:pt x="1872" y="65"/>
                  </a:cubicBezTo>
                  <a:cubicBezTo>
                    <a:pt x="1816" y="20"/>
                    <a:pt x="1746" y="0"/>
                    <a:pt x="1667" y="0"/>
                  </a:cubicBezTo>
                  <a:close/>
                </a:path>
              </a:pathLst>
            </a:custGeom>
            <a:solidFill>
              <a:srgbClr val="E1BE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1305;p57"/>
            <p:cNvSpPr/>
            <p:nvPr/>
          </p:nvSpPr>
          <p:spPr>
            <a:xfrm rot="-484597">
              <a:off x="7173682" y="2461816"/>
              <a:ext cx="49501" cy="22225"/>
            </a:xfrm>
            <a:custGeom>
              <a:avLst/>
              <a:gdLst/>
              <a:ahLst/>
              <a:cxnLst/>
              <a:rect l="l" t="t" r="r" b="b"/>
              <a:pathLst>
                <a:path w="1980" h="889" extrusionOk="0">
                  <a:moveTo>
                    <a:pt x="1366" y="0"/>
                  </a:moveTo>
                  <a:cubicBezTo>
                    <a:pt x="804" y="0"/>
                    <a:pt x="0" y="319"/>
                    <a:pt x="0" y="649"/>
                  </a:cubicBezTo>
                  <a:cubicBezTo>
                    <a:pt x="0" y="816"/>
                    <a:pt x="239" y="888"/>
                    <a:pt x="546" y="888"/>
                  </a:cubicBezTo>
                  <a:cubicBezTo>
                    <a:pt x="1135" y="888"/>
                    <a:pt x="1980" y="624"/>
                    <a:pt x="1894" y="256"/>
                  </a:cubicBezTo>
                  <a:cubicBezTo>
                    <a:pt x="1851" y="74"/>
                    <a:pt x="1636" y="0"/>
                    <a:pt x="1366" y="0"/>
                  </a:cubicBezTo>
                  <a:close/>
                </a:path>
              </a:pathLst>
            </a:custGeom>
            <a:solidFill>
              <a:srgbClr val="E1BE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1306;p57"/>
            <p:cNvSpPr/>
            <p:nvPr/>
          </p:nvSpPr>
          <p:spPr>
            <a:xfrm rot="-484597">
              <a:off x="7131004" y="2789881"/>
              <a:ext cx="156903" cy="78927"/>
            </a:xfrm>
            <a:custGeom>
              <a:avLst/>
              <a:gdLst/>
              <a:ahLst/>
              <a:cxnLst/>
              <a:rect l="l" t="t" r="r" b="b"/>
              <a:pathLst>
                <a:path w="6276" h="3157" extrusionOk="0">
                  <a:moveTo>
                    <a:pt x="6275" y="0"/>
                  </a:moveTo>
                  <a:cubicBezTo>
                    <a:pt x="5122" y="908"/>
                    <a:pt x="3798" y="1166"/>
                    <a:pt x="2665" y="1166"/>
                  </a:cubicBezTo>
                  <a:cubicBezTo>
                    <a:pt x="1166" y="1166"/>
                    <a:pt x="1" y="715"/>
                    <a:pt x="1" y="715"/>
                  </a:cubicBezTo>
                  <a:lnTo>
                    <a:pt x="1" y="715"/>
                  </a:lnTo>
                  <a:cubicBezTo>
                    <a:pt x="1" y="715"/>
                    <a:pt x="858" y="3072"/>
                    <a:pt x="2870" y="3155"/>
                  </a:cubicBezTo>
                  <a:cubicBezTo>
                    <a:pt x="2896" y="3156"/>
                    <a:pt x="2921" y="3157"/>
                    <a:pt x="2947" y="3157"/>
                  </a:cubicBezTo>
                  <a:cubicBezTo>
                    <a:pt x="4917" y="3157"/>
                    <a:pt x="6275" y="0"/>
                    <a:pt x="627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252565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36" grpId="0"/>
      <p:bldP spid="137" grpId="0"/>
      <p:bldP spid="139" grpId="0"/>
      <p:bldP spid="140" grpId="0"/>
      <p:bldP spid="141" grpId="0"/>
      <p:bldP spid="142" grpId="0"/>
      <p:bldP spid="145" grpId="0"/>
      <p:bldP spid="147" grpId="0"/>
      <p:bldP spid="148" grpId="0"/>
      <p:bldP spid="149" grpId="0"/>
      <p:bldP spid="162" grpId="0"/>
      <p:bldP spid="30" grpId="0"/>
      <p:bldP spid="31" grpId="0"/>
      <p:bldP spid="32" grpId="0"/>
      <p:bldP spid="35" grpId="0"/>
      <p:bldP spid="37" grpId="0"/>
      <p:bldP spid="38" grpId="0"/>
      <p:bldP spid="40" grpId="0"/>
      <p:bldP spid="41" grpId="0"/>
      <p:bldP spid="42" grpId="0"/>
      <p:bldP spid="43" grpId="0"/>
      <p:bldP spid="47" grpId="0"/>
      <p:bldP spid="48" grpId="0"/>
      <p:bldP spid="4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656;p41"/>
          <p:cNvSpPr txBox="1">
            <a:spLocks noGrp="1"/>
          </p:cNvSpPr>
          <p:nvPr>
            <p:ph type="title"/>
          </p:nvPr>
        </p:nvSpPr>
        <p:spPr>
          <a:xfrm>
            <a:off x="687342" y="226661"/>
            <a:ext cx="7042527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sz="3200" b="1">
                <a:latin typeface="+mj-lt"/>
              </a:rPr>
              <a:t>Bài</a:t>
            </a:r>
            <a:r>
              <a:rPr lang="en" sz="3200" b="1">
                <a:latin typeface="+mj-lt"/>
              </a:rPr>
              <a:t> 2. Tính: </a:t>
            </a:r>
            <a:endParaRPr sz="1800">
              <a:solidFill>
                <a:schemeClr val="tx1">
                  <a:lumMod val="10000"/>
                  <a:lumOff val="90000"/>
                </a:schemeClr>
              </a:solidFill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CEAA315F-D100-4A90-9EE5-8EB278139CB7}"/>
                  </a:ext>
                </a:extLst>
              </p:cNvPr>
              <p:cNvSpPr txBox="1"/>
              <p:nvPr/>
            </p:nvSpPr>
            <p:spPr>
              <a:xfrm>
                <a:off x="1033498" y="845321"/>
                <a:ext cx="2153301" cy="35680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800" b="1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en-US" sz="40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: 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40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4000" b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#9Slide03 Quicksand" panose="00000500000000000000" pitchFamily="2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4000" b="1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en-US" sz="40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0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 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US" sz="4000" b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#9Slide03 Quicksand" panose="00000500000000000000" pitchFamily="2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4000" b="1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en-US" sz="4000" b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#9Slide03 Quicksand" panose="00000500000000000000" pitchFamily="2" charset="0"/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="" xmlns:a16="http://schemas.microsoft.com/office/drawing/2014/main" id="{CEAA315F-D100-4A90-9EE5-8EB278139C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3498" y="845321"/>
                <a:ext cx="2153301" cy="3568093"/>
              </a:xfrm>
              <a:prstGeom prst="rect">
                <a:avLst/>
              </a:prstGeom>
              <a:blipFill rotWithShape="0">
                <a:blip r:embed="rId3"/>
                <a:stretch>
                  <a:fillRect l="-10198" b="-8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1" name="Google Shape;866;p48"/>
          <p:cNvGrpSpPr/>
          <p:nvPr/>
        </p:nvGrpSpPr>
        <p:grpSpPr>
          <a:xfrm rot="262191" flipH="1">
            <a:off x="7166559" y="2826156"/>
            <a:ext cx="2235696" cy="2164061"/>
            <a:chOff x="228875" y="1971376"/>
            <a:chExt cx="2619086" cy="3172113"/>
          </a:xfrm>
        </p:grpSpPr>
        <p:sp>
          <p:nvSpPr>
            <p:cNvPr id="32" name="Google Shape;867;p48"/>
            <p:cNvSpPr/>
            <p:nvPr/>
          </p:nvSpPr>
          <p:spPr>
            <a:xfrm flipH="1">
              <a:off x="931486" y="4488074"/>
              <a:ext cx="713473" cy="290448"/>
            </a:xfrm>
            <a:custGeom>
              <a:avLst/>
              <a:gdLst/>
              <a:ahLst/>
              <a:cxnLst/>
              <a:rect l="l" t="t" r="r" b="b"/>
              <a:pathLst>
                <a:path w="20337" h="8279" extrusionOk="0">
                  <a:moveTo>
                    <a:pt x="1168" y="1"/>
                  </a:moveTo>
                  <a:cubicBezTo>
                    <a:pt x="1168" y="1"/>
                    <a:pt x="644" y="1942"/>
                    <a:pt x="1" y="4561"/>
                  </a:cubicBezTo>
                  <a:cubicBezTo>
                    <a:pt x="1513" y="5644"/>
                    <a:pt x="4156" y="7085"/>
                    <a:pt x="8204" y="7883"/>
                  </a:cubicBezTo>
                  <a:cubicBezTo>
                    <a:pt x="9555" y="8147"/>
                    <a:pt x="10921" y="8278"/>
                    <a:pt x="12284" y="8278"/>
                  </a:cubicBezTo>
                  <a:cubicBezTo>
                    <a:pt x="15031" y="8278"/>
                    <a:pt x="17767" y="7746"/>
                    <a:pt x="20337" y="6704"/>
                  </a:cubicBezTo>
                  <a:cubicBezTo>
                    <a:pt x="20230" y="6252"/>
                    <a:pt x="20134" y="5811"/>
                    <a:pt x="20015" y="5406"/>
                  </a:cubicBezTo>
                  <a:cubicBezTo>
                    <a:pt x="18706" y="370"/>
                    <a:pt x="18682" y="120"/>
                    <a:pt x="18682" y="120"/>
                  </a:cubicBezTo>
                  <a:lnTo>
                    <a:pt x="1168" y="1"/>
                  </a:ln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868;p48"/>
            <p:cNvSpPr/>
            <p:nvPr/>
          </p:nvSpPr>
          <p:spPr>
            <a:xfrm flipH="1">
              <a:off x="893447" y="4809042"/>
              <a:ext cx="268150" cy="156462"/>
            </a:xfrm>
            <a:custGeom>
              <a:avLst/>
              <a:gdLst/>
              <a:ahLst/>
              <a:cxnLst/>
              <a:rect l="l" t="t" r="r" b="b"/>
              <a:pathLst>
                <a:path w="6383" h="3198" extrusionOk="0">
                  <a:moveTo>
                    <a:pt x="707" y="1"/>
                  </a:moveTo>
                  <a:cubicBezTo>
                    <a:pt x="615" y="1"/>
                    <a:pt x="530" y="25"/>
                    <a:pt x="441" y="78"/>
                  </a:cubicBezTo>
                  <a:cubicBezTo>
                    <a:pt x="1" y="340"/>
                    <a:pt x="2572" y="2935"/>
                    <a:pt x="6382" y="3197"/>
                  </a:cubicBezTo>
                  <a:cubicBezTo>
                    <a:pt x="6323" y="2757"/>
                    <a:pt x="6263" y="2304"/>
                    <a:pt x="6204" y="1852"/>
                  </a:cubicBezTo>
                  <a:cubicBezTo>
                    <a:pt x="5323" y="1745"/>
                    <a:pt x="4001" y="1518"/>
                    <a:pt x="2965" y="1054"/>
                  </a:cubicBezTo>
                  <a:cubicBezTo>
                    <a:pt x="1598" y="438"/>
                    <a:pt x="1095" y="1"/>
                    <a:pt x="707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869;p48"/>
            <p:cNvSpPr/>
            <p:nvPr/>
          </p:nvSpPr>
          <p:spPr>
            <a:xfrm flipH="1">
              <a:off x="1529495" y="4736602"/>
              <a:ext cx="173898" cy="180916"/>
            </a:xfrm>
            <a:custGeom>
              <a:avLst/>
              <a:gdLst/>
              <a:ahLst/>
              <a:cxnLst/>
              <a:rect l="l" t="t" r="r" b="b"/>
              <a:pathLst>
                <a:path w="4180" h="4139" extrusionOk="0">
                  <a:moveTo>
                    <a:pt x="3589" y="1"/>
                  </a:moveTo>
                  <a:cubicBezTo>
                    <a:pt x="3162" y="1"/>
                    <a:pt x="2856" y="572"/>
                    <a:pt x="1572" y="1662"/>
                  </a:cubicBezTo>
                  <a:cubicBezTo>
                    <a:pt x="1167" y="1983"/>
                    <a:pt x="738" y="2269"/>
                    <a:pt x="298" y="2519"/>
                  </a:cubicBezTo>
                  <a:cubicBezTo>
                    <a:pt x="191" y="3067"/>
                    <a:pt x="95" y="3615"/>
                    <a:pt x="0" y="4138"/>
                  </a:cubicBezTo>
                  <a:cubicBezTo>
                    <a:pt x="2822" y="2674"/>
                    <a:pt x="4179" y="138"/>
                    <a:pt x="3727" y="19"/>
                  </a:cubicBezTo>
                  <a:cubicBezTo>
                    <a:pt x="3679" y="7"/>
                    <a:pt x="3633" y="1"/>
                    <a:pt x="3589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870;p48"/>
            <p:cNvSpPr/>
            <p:nvPr/>
          </p:nvSpPr>
          <p:spPr>
            <a:xfrm flipH="1">
              <a:off x="871742" y="4646826"/>
              <a:ext cx="859662" cy="496663"/>
            </a:xfrm>
            <a:custGeom>
              <a:avLst/>
              <a:gdLst/>
              <a:ahLst/>
              <a:cxnLst/>
              <a:rect l="l" t="t" r="r" b="b"/>
              <a:pathLst>
                <a:path w="24504" h="14157" extrusionOk="0">
                  <a:moveTo>
                    <a:pt x="2465" y="0"/>
                  </a:moveTo>
                  <a:cubicBezTo>
                    <a:pt x="2108" y="1477"/>
                    <a:pt x="1715" y="3155"/>
                    <a:pt x="1346" y="4834"/>
                  </a:cubicBezTo>
                  <a:cubicBezTo>
                    <a:pt x="1262" y="5239"/>
                    <a:pt x="1179" y="5656"/>
                    <a:pt x="1096" y="6060"/>
                  </a:cubicBezTo>
                  <a:cubicBezTo>
                    <a:pt x="1548" y="5810"/>
                    <a:pt x="1965" y="5525"/>
                    <a:pt x="2370" y="5203"/>
                  </a:cubicBezTo>
                  <a:cubicBezTo>
                    <a:pt x="3665" y="4113"/>
                    <a:pt x="3962" y="3542"/>
                    <a:pt x="4396" y="3542"/>
                  </a:cubicBezTo>
                  <a:cubicBezTo>
                    <a:pt x="4441" y="3542"/>
                    <a:pt x="4488" y="3548"/>
                    <a:pt x="4537" y="3560"/>
                  </a:cubicBezTo>
                  <a:cubicBezTo>
                    <a:pt x="4977" y="3679"/>
                    <a:pt x="3632" y="6215"/>
                    <a:pt x="810" y="7680"/>
                  </a:cubicBezTo>
                  <a:cubicBezTo>
                    <a:pt x="215" y="11216"/>
                    <a:pt x="0" y="14157"/>
                    <a:pt x="0" y="14157"/>
                  </a:cubicBezTo>
                  <a:lnTo>
                    <a:pt x="24503" y="14157"/>
                  </a:lnTo>
                  <a:cubicBezTo>
                    <a:pt x="24503" y="14157"/>
                    <a:pt x="24289" y="11668"/>
                    <a:pt x="23884" y="8585"/>
                  </a:cubicBezTo>
                  <a:cubicBezTo>
                    <a:pt x="20074" y="8323"/>
                    <a:pt x="17503" y="5739"/>
                    <a:pt x="17943" y="5477"/>
                  </a:cubicBezTo>
                  <a:cubicBezTo>
                    <a:pt x="18033" y="5422"/>
                    <a:pt x="18120" y="5396"/>
                    <a:pt x="18212" y="5396"/>
                  </a:cubicBezTo>
                  <a:cubicBezTo>
                    <a:pt x="18598" y="5396"/>
                    <a:pt x="19098" y="5840"/>
                    <a:pt x="20479" y="6453"/>
                  </a:cubicBezTo>
                  <a:cubicBezTo>
                    <a:pt x="21503" y="6918"/>
                    <a:pt x="22825" y="7144"/>
                    <a:pt x="23706" y="7251"/>
                  </a:cubicBezTo>
                  <a:cubicBezTo>
                    <a:pt x="23456" y="5549"/>
                    <a:pt x="23158" y="3751"/>
                    <a:pt x="22801" y="2143"/>
                  </a:cubicBezTo>
                  <a:cubicBezTo>
                    <a:pt x="20222" y="3189"/>
                    <a:pt x="17477" y="3721"/>
                    <a:pt x="14724" y="3721"/>
                  </a:cubicBezTo>
                  <a:cubicBezTo>
                    <a:pt x="13372" y="3721"/>
                    <a:pt x="12018" y="3593"/>
                    <a:pt x="10680" y="3334"/>
                  </a:cubicBezTo>
                  <a:cubicBezTo>
                    <a:pt x="6620" y="2524"/>
                    <a:pt x="3989" y="1084"/>
                    <a:pt x="2465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871;p48"/>
            <p:cNvSpPr/>
            <p:nvPr/>
          </p:nvSpPr>
          <p:spPr>
            <a:xfrm flipH="1">
              <a:off x="1498313" y="4536138"/>
              <a:ext cx="88969" cy="103072"/>
            </a:xfrm>
            <a:custGeom>
              <a:avLst/>
              <a:gdLst/>
              <a:ahLst/>
              <a:cxnLst/>
              <a:rect l="l" t="t" r="r" b="b"/>
              <a:pathLst>
                <a:path w="2536" h="2938" extrusionOk="0">
                  <a:moveTo>
                    <a:pt x="524" y="0"/>
                  </a:moveTo>
                  <a:cubicBezTo>
                    <a:pt x="524" y="0"/>
                    <a:pt x="0" y="2750"/>
                    <a:pt x="1226" y="2929"/>
                  </a:cubicBezTo>
                  <a:cubicBezTo>
                    <a:pt x="1266" y="2935"/>
                    <a:pt x="1305" y="2938"/>
                    <a:pt x="1342" y="2938"/>
                  </a:cubicBezTo>
                  <a:cubicBezTo>
                    <a:pt x="2458" y="2938"/>
                    <a:pt x="2536" y="441"/>
                    <a:pt x="2536" y="441"/>
                  </a:cubicBezTo>
                  <a:lnTo>
                    <a:pt x="5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872;p48"/>
            <p:cNvSpPr/>
            <p:nvPr/>
          </p:nvSpPr>
          <p:spPr>
            <a:xfrm flipH="1">
              <a:off x="1119029" y="4587500"/>
              <a:ext cx="104441" cy="107388"/>
            </a:xfrm>
            <a:custGeom>
              <a:avLst/>
              <a:gdLst/>
              <a:ahLst/>
              <a:cxnLst/>
              <a:rect l="l" t="t" r="r" b="b"/>
              <a:pathLst>
                <a:path w="2977" h="3061" extrusionOk="0">
                  <a:moveTo>
                    <a:pt x="2882" y="1"/>
                  </a:moveTo>
                  <a:lnTo>
                    <a:pt x="0" y="417"/>
                  </a:lnTo>
                  <a:cubicBezTo>
                    <a:pt x="0" y="417"/>
                    <a:pt x="611" y="3061"/>
                    <a:pt x="1775" y="3061"/>
                  </a:cubicBezTo>
                  <a:cubicBezTo>
                    <a:pt x="1783" y="3061"/>
                    <a:pt x="1790" y="3061"/>
                    <a:pt x="1798" y="3060"/>
                  </a:cubicBezTo>
                  <a:cubicBezTo>
                    <a:pt x="2977" y="3025"/>
                    <a:pt x="2882" y="1"/>
                    <a:pt x="288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873;p48"/>
            <p:cNvSpPr/>
            <p:nvPr/>
          </p:nvSpPr>
          <p:spPr>
            <a:xfrm flipH="1">
              <a:off x="437749" y="4502283"/>
              <a:ext cx="131173" cy="131209"/>
            </a:xfrm>
            <a:custGeom>
              <a:avLst/>
              <a:gdLst/>
              <a:ahLst/>
              <a:cxnLst/>
              <a:rect l="l" t="t" r="r" b="b"/>
              <a:pathLst>
                <a:path w="3739" h="3740" extrusionOk="0">
                  <a:moveTo>
                    <a:pt x="1465" y="1"/>
                  </a:moveTo>
                  <a:lnTo>
                    <a:pt x="0" y="1846"/>
                  </a:lnTo>
                  <a:cubicBezTo>
                    <a:pt x="691" y="2727"/>
                    <a:pt x="1632" y="3382"/>
                    <a:pt x="2691" y="3739"/>
                  </a:cubicBezTo>
                  <a:lnTo>
                    <a:pt x="3739" y="1596"/>
                  </a:lnTo>
                  <a:lnTo>
                    <a:pt x="1465" y="1"/>
                  </a:ln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874;p48"/>
            <p:cNvSpPr/>
            <p:nvPr/>
          </p:nvSpPr>
          <p:spPr>
            <a:xfrm flipH="1">
              <a:off x="444032" y="4555645"/>
              <a:ext cx="289045" cy="258172"/>
            </a:xfrm>
            <a:custGeom>
              <a:avLst/>
              <a:gdLst/>
              <a:ahLst/>
              <a:cxnLst/>
              <a:rect l="l" t="t" r="r" b="b"/>
              <a:pathLst>
                <a:path w="8239" h="7359" extrusionOk="0">
                  <a:moveTo>
                    <a:pt x="3562" y="1"/>
                  </a:moveTo>
                  <a:cubicBezTo>
                    <a:pt x="3172" y="1"/>
                    <a:pt x="2740" y="132"/>
                    <a:pt x="2370" y="563"/>
                  </a:cubicBezTo>
                  <a:cubicBezTo>
                    <a:pt x="1417" y="1671"/>
                    <a:pt x="0" y="3718"/>
                    <a:pt x="1096" y="4516"/>
                  </a:cubicBezTo>
                  <a:cubicBezTo>
                    <a:pt x="1405" y="4742"/>
                    <a:pt x="1698" y="4823"/>
                    <a:pt x="1958" y="4823"/>
                  </a:cubicBezTo>
                  <a:cubicBezTo>
                    <a:pt x="2619" y="4823"/>
                    <a:pt x="3072" y="4302"/>
                    <a:pt x="3072" y="4302"/>
                  </a:cubicBezTo>
                  <a:lnTo>
                    <a:pt x="3072" y="4302"/>
                  </a:lnTo>
                  <a:cubicBezTo>
                    <a:pt x="3072" y="4302"/>
                    <a:pt x="2394" y="5635"/>
                    <a:pt x="3429" y="6183"/>
                  </a:cubicBezTo>
                  <a:cubicBezTo>
                    <a:pt x="3647" y="6300"/>
                    <a:pt x="3862" y="6346"/>
                    <a:pt x="4065" y="6346"/>
                  </a:cubicBezTo>
                  <a:cubicBezTo>
                    <a:pt x="4816" y="6346"/>
                    <a:pt x="5406" y="5719"/>
                    <a:pt x="5406" y="5719"/>
                  </a:cubicBezTo>
                  <a:lnTo>
                    <a:pt x="5406" y="5719"/>
                  </a:lnTo>
                  <a:cubicBezTo>
                    <a:pt x="5406" y="5719"/>
                    <a:pt x="5191" y="6885"/>
                    <a:pt x="6156" y="7314"/>
                  </a:cubicBezTo>
                  <a:cubicBezTo>
                    <a:pt x="6223" y="7345"/>
                    <a:pt x="6292" y="7359"/>
                    <a:pt x="6361" y="7359"/>
                  </a:cubicBezTo>
                  <a:cubicBezTo>
                    <a:pt x="7263" y="7359"/>
                    <a:pt x="8239" y="4909"/>
                    <a:pt x="8227" y="3968"/>
                  </a:cubicBezTo>
                  <a:cubicBezTo>
                    <a:pt x="8216" y="2956"/>
                    <a:pt x="7382" y="2218"/>
                    <a:pt x="7382" y="2218"/>
                  </a:cubicBezTo>
                  <a:cubicBezTo>
                    <a:pt x="6311" y="1861"/>
                    <a:pt x="5370" y="1206"/>
                    <a:pt x="4679" y="325"/>
                  </a:cubicBezTo>
                  <a:cubicBezTo>
                    <a:pt x="4679" y="325"/>
                    <a:pt x="4173" y="1"/>
                    <a:pt x="3562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875;p48"/>
            <p:cNvSpPr/>
            <p:nvPr/>
          </p:nvSpPr>
          <p:spPr>
            <a:xfrm flipH="1">
              <a:off x="294870" y="3653179"/>
              <a:ext cx="640335" cy="476692"/>
            </a:xfrm>
            <a:custGeom>
              <a:avLst/>
              <a:gdLst/>
              <a:ahLst/>
              <a:cxnLst/>
              <a:rect l="l" t="t" r="r" b="b"/>
              <a:pathLst>
                <a:path w="17919" h="13224" extrusionOk="0">
                  <a:moveTo>
                    <a:pt x="3262" y="1"/>
                  </a:moveTo>
                  <a:cubicBezTo>
                    <a:pt x="1798" y="2013"/>
                    <a:pt x="691" y="4275"/>
                    <a:pt x="0" y="6668"/>
                  </a:cubicBezTo>
                  <a:cubicBezTo>
                    <a:pt x="1584" y="8133"/>
                    <a:pt x="5679" y="11585"/>
                    <a:pt x="10144" y="12669"/>
                  </a:cubicBezTo>
                  <a:cubicBezTo>
                    <a:pt x="11724" y="13038"/>
                    <a:pt x="13341" y="13224"/>
                    <a:pt x="14958" y="13224"/>
                  </a:cubicBezTo>
                  <a:cubicBezTo>
                    <a:pt x="15948" y="13224"/>
                    <a:pt x="16938" y="13154"/>
                    <a:pt x="17919" y="13014"/>
                  </a:cubicBezTo>
                  <a:cubicBezTo>
                    <a:pt x="17526" y="11728"/>
                    <a:pt x="16907" y="10514"/>
                    <a:pt x="16085" y="9442"/>
                  </a:cubicBezTo>
                  <a:cubicBezTo>
                    <a:pt x="11180" y="3156"/>
                    <a:pt x="4691" y="513"/>
                    <a:pt x="326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876;p48"/>
            <p:cNvSpPr/>
            <p:nvPr/>
          </p:nvSpPr>
          <p:spPr>
            <a:xfrm flipH="1">
              <a:off x="228875" y="3890361"/>
              <a:ext cx="718911" cy="691687"/>
            </a:xfrm>
            <a:custGeom>
              <a:avLst/>
              <a:gdLst/>
              <a:ahLst/>
              <a:cxnLst/>
              <a:rect l="l" t="t" r="r" b="b"/>
              <a:pathLst>
                <a:path w="20492" h="19716" extrusionOk="0">
                  <a:moveTo>
                    <a:pt x="691" y="0"/>
                  </a:moveTo>
                  <a:cubicBezTo>
                    <a:pt x="262" y="1465"/>
                    <a:pt x="24" y="2989"/>
                    <a:pt x="0" y="4524"/>
                  </a:cubicBezTo>
                  <a:cubicBezTo>
                    <a:pt x="0" y="4524"/>
                    <a:pt x="7239" y="5786"/>
                    <a:pt x="9633" y="9037"/>
                  </a:cubicBezTo>
                  <a:cubicBezTo>
                    <a:pt x="12026" y="12287"/>
                    <a:pt x="10692" y="17133"/>
                    <a:pt x="10692" y="17133"/>
                  </a:cubicBezTo>
                  <a:cubicBezTo>
                    <a:pt x="10692" y="17133"/>
                    <a:pt x="11407" y="18395"/>
                    <a:pt x="13645" y="19276"/>
                  </a:cubicBezTo>
                  <a:cubicBezTo>
                    <a:pt x="14407" y="19568"/>
                    <a:pt x="15209" y="19715"/>
                    <a:pt x="16010" y="19715"/>
                  </a:cubicBezTo>
                  <a:cubicBezTo>
                    <a:pt x="16650" y="19715"/>
                    <a:pt x="17289" y="19621"/>
                    <a:pt x="17907" y="19431"/>
                  </a:cubicBezTo>
                  <a:cubicBezTo>
                    <a:pt x="17907" y="19431"/>
                    <a:pt x="20491" y="12347"/>
                    <a:pt x="18610" y="6346"/>
                  </a:cubicBezTo>
                  <a:lnTo>
                    <a:pt x="18610" y="6346"/>
                  </a:lnTo>
                  <a:cubicBezTo>
                    <a:pt x="17629" y="6486"/>
                    <a:pt x="16639" y="6556"/>
                    <a:pt x="15649" y="6556"/>
                  </a:cubicBezTo>
                  <a:cubicBezTo>
                    <a:pt x="14032" y="6556"/>
                    <a:pt x="12415" y="6370"/>
                    <a:pt x="10835" y="6001"/>
                  </a:cubicBezTo>
                  <a:cubicBezTo>
                    <a:pt x="6370" y="4905"/>
                    <a:pt x="2275" y="1465"/>
                    <a:pt x="69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877;p48"/>
            <p:cNvSpPr/>
            <p:nvPr/>
          </p:nvSpPr>
          <p:spPr>
            <a:xfrm flipH="1">
              <a:off x="2092705" y="2644027"/>
              <a:ext cx="755256" cy="612961"/>
            </a:xfrm>
            <a:custGeom>
              <a:avLst/>
              <a:gdLst/>
              <a:ahLst/>
              <a:cxnLst/>
              <a:rect l="l" t="t" r="r" b="b"/>
              <a:pathLst>
                <a:path w="21528" h="17472" extrusionOk="0">
                  <a:moveTo>
                    <a:pt x="13146" y="1"/>
                  </a:moveTo>
                  <a:cubicBezTo>
                    <a:pt x="12371" y="1"/>
                    <a:pt x="11525" y="356"/>
                    <a:pt x="10419" y="1092"/>
                  </a:cubicBezTo>
                  <a:cubicBezTo>
                    <a:pt x="7204" y="3223"/>
                    <a:pt x="1561" y="8629"/>
                    <a:pt x="775" y="9879"/>
                  </a:cubicBezTo>
                  <a:cubicBezTo>
                    <a:pt x="1" y="11117"/>
                    <a:pt x="203" y="11855"/>
                    <a:pt x="2620" y="14701"/>
                  </a:cubicBezTo>
                  <a:cubicBezTo>
                    <a:pt x="4193" y="16570"/>
                    <a:pt x="5094" y="17471"/>
                    <a:pt x="6285" y="17471"/>
                  </a:cubicBezTo>
                  <a:cubicBezTo>
                    <a:pt x="6915" y="17471"/>
                    <a:pt x="7627" y="17219"/>
                    <a:pt x="8562" y="16725"/>
                  </a:cubicBezTo>
                  <a:cubicBezTo>
                    <a:pt x="11252" y="15296"/>
                    <a:pt x="14360" y="13415"/>
                    <a:pt x="14360" y="13415"/>
                  </a:cubicBezTo>
                  <a:cubicBezTo>
                    <a:pt x="14360" y="13415"/>
                    <a:pt x="17479" y="11939"/>
                    <a:pt x="19194" y="10653"/>
                  </a:cubicBezTo>
                  <a:cubicBezTo>
                    <a:pt x="20908" y="9367"/>
                    <a:pt x="21527" y="7295"/>
                    <a:pt x="18087" y="3664"/>
                  </a:cubicBezTo>
                  <a:cubicBezTo>
                    <a:pt x="15834" y="1279"/>
                    <a:pt x="14617" y="1"/>
                    <a:pt x="1314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878;p48"/>
            <p:cNvSpPr/>
            <p:nvPr/>
          </p:nvSpPr>
          <p:spPr>
            <a:xfrm flipH="1">
              <a:off x="2239309" y="3036434"/>
              <a:ext cx="308726" cy="283782"/>
            </a:xfrm>
            <a:custGeom>
              <a:avLst/>
              <a:gdLst/>
              <a:ahLst/>
              <a:cxnLst/>
              <a:rect l="l" t="t" r="r" b="b"/>
              <a:pathLst>
                <a:path w="8800" h="8089" extrusionOk="0">
                  <a:moveTo>
                    <a:pt x="7548" y="1"/>
                  </a:moveTo>
                  <a:cubicBezTo>
                    <a:pt x="7463" y="1"/>
                    <a:pt x="7375" y="13"/>
                    <a:pt x="7287" y="39"/>
                  </a:cubicBezTo>
                  <a:cubicBezTo>
                    <a:pt x="6490" y="266"/>
                    <a:pt x="5799" y="2230"/>
                    <a:pt x="5799" y="2230"/>
                  </a:cubicBezTo>
                  <a:lnTo>
                    <a:pt x="1" y="5528"/>
                  </a:lnTo>
                  <a:cubicBezTo>
                    <a:pt x="1" y="5528"/>
                    <a:pt x="1069" y="6682"/>
                    <a:pt x="1941" y="6682"/>
                  </a:cubicBezTo>
                  <a:cubicBezTo>
                    <a:pt x="1989" y="6682"/>
                    <a:pt x="2037" y="6679"/>
                    <a:pt x="2084" y="6671"/>
                  </a:cubicBezTo>
                  <a:cubicBezTo>
                    <a:pt x="2441" y="6624"/>
                    <a:pt x="2799" y="6564"/>
                    <a:pt x="3144" y="6469"/>
                  </a:cubicBezTo>
                  <a:lnTo>
                    <a:pt x="4168" y="8088"/>
                  </a:lnTo>
                  <a:lnTo>
                    <a:pt x="6775" y="6540"/>
                  </a:lnTo>
                  <a:lnTo>
                    <a:pt x="6275" y="4314"/>
                  </a:lnTo>
                  <a:cubicBezTo>
                    <a:pt x="6275" y="4314"/>
                    <a:pt x="7799" y="2945"/>
                    <a:pt x="8323" y="1825"/>
                  </a:cubicBezTo>
                  <a:cubicBezTo>
                    <a:pt x="8800" y="819"/>
                    <a:pt x="8239" y="1"/>
                    <a:pt x="7548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879;p48"/>
            <p:cNvSpPr/>
            <p:nvPr/>
          </p:nvSpPr>
          <p:spPr>
            <a:xfrm flipH="1">
              <a:off x="2446085" y="2763240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1"/>
                  </a:moveTo>
                  <a:cubicBezTo>
                    <a:pt x="1353" y="1"/>
                    <a:pt x="1245" y="37"/>
                    <a:pt x="1155" y="111"/>
                  </a:cubicBezTo>
                  <a:lnTo>
                    <a:pt x="238" y="873"/>
                  </a:lnTo>
                  <a:cubicBezTo>
                    <a:pt x="36" y="1040"/>
                    <a:pt x="0" y="1338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6"/>
                    <a:pt x="1385" y="2746"/>
                  </a:cubicBezTo>
                  <a:cubicBezTo>
                    <a:pt x="1492" y="2746"/>
                    <a:pt x="1601" y="2709"/>
                    <a:pt x="1691" y="2635"/>
                  </a:cubicBezTo>
                  <a:lnTo>
                    <a:pt x="2620" y="1861"/>
                  </a:lnTo>
                  <a:cubicBezTo>
                    <a:pt x="2822" y="1695"/>
                    <a:pt x="2846" y="1397"/>
                    <a:pt x="2679" y="1195"/>
                  </a:cubicBezTo>
                  <a:lnTo>
                    <a:pt x="1822" y="171"/>
                  </a:lnTo>
                  <a:cubicBezTo>
                    <a:pt x="1729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880;p48"/>
            <p:cNvSpPr/>
            <p:nvPr/>
          </p:nvSpPr>
          <p:spPr>
            <a:xfrm flipH="1">
              <a:off x="2177491" y="2691811"/>
              <a:ext cx="251927" cy="279292"/>
            </a:xfrm>
            <a:custGeom>
              <a:avLst/>
              <a:gdLst/>
              <a:ahLst/>
              <a:cxnLst/>
              <a:rect l="l" t="t" r="r" b="b"/>
              <a:pathLst>
                <a:path w="7181" h="7961" extrusionOk="0">
                  <a:moveTo>
                    <a:pt x="1450" y="1"/>
                  </a:moveTo>
                  <a:cubicBezTo>
                    <a:pt x="1342" y="1"/>
                    <a:pt x="1234" y="37"/>
                    <a:pt x="1144" y="111"/>
                  </a:cubicBezTo>
                  <a:lnTo>
                    <a:pt x="227" y="873"/>
                  </a:lnTo>
                  <a:cubicBezTo>
                    <a:pt x="25" y="1040"/>
                    <a:pt x="1" y="1338"/>
                    <a:pt x="168" y="1540"/>
                  </a:cubicBezTo>
                  <a:lnTo>
                    <a:pt x="5359" y="7791"/>
                  </a:lnTo>
                  <a:cubicBezTo>
                    <a:pt x="5452" y="7903"/>
                    <a:pt x="5585" y="7961"/>
                    <a:pt x="5720" y="7961"/>
                  </a:cubicBezTo>
                  <a:cubicBezTo>
                    <a:pt x="5827" y="7961"/>
                    <a:pt x="5936" y="7924"/>
                    <a:pt x="6026" y="7850"/>
                  </a:cubicBezTo>
                  <a:lnTo>
                    <a:pt x="6954" y="7088"/>
                  </a:lnTo>
                  <a:cubicBezTo>
                    <a:pt x="7157" y="6922"/>
                    <a:pt x="7180" y="6612"/>
                    <a:pt x="7014" y="6410"/>
                  </a:cubicBezTo>
                  <a:lnTo>
                    <a:pt x="1811" y="171"/>
                  </a:lnTo>
                  <a:cubicBezTo>
                    <a:pt x="1718" y="58"/>
                    <a:pt x="1585" y="1"/>
                    <a:pt x="145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881;p48"/>
            <p:cNvSpPr/>
            <p:nvPr/>
          </p:nvSpPr>
          <p:spPr>
            <a:xfrm flipH="1">
              <a:off x="2371709" y="2858070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61" y="1"/>
                  </a:moveTo>
                  <a:cubicBezTo>
                    <a:pt x="1354" y="1"/>
                    <a:pt x="1245" y="37"/>
                    <a:pt x="1155" y="111"/>
                  </a:cubicBezTo>
                  <a:lnTo>
                    <a:pt x="239" y="873"/>
                  </a:lnTo>
                  <a:cubicBezTo>
                    <a:pt x="36" y="1040"/>
                    <a:pt x="0" y="1337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20" y="1861"/>
                  </a:lnTo>
                  <a:cubicBezTo>
                    <a:pt x="2822" y="1694"/>
                    <a:pt x="2846" y="1397"/>
                    <a:pt x="2679" y="1194"/>
                  </a:cubicBezTo>
                  <a:lnTo>
                    <a:pt x="1822" y="170"/>
                  </a:lnTo>
                  <a:cubicBezTo>
                    <a:pt x="1729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882;p48"/>
            <p:cNvSpPr/>
            <p:nvPr/>
          </p:nvSpPr>
          <p:spPr>
            <a:xfrm flipH="1">
              <a:off x="2302384" y="2939288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0" y="0"/>
                  </a:moveTo>
                  <a:cubicBezTo>
                    <a:pt x="1346" y="0"/>
                    <a:pt x="1242" y="34"/>
                    <a:pt x="1156" y="106"/>
                  </a:cubicBezTo>
                  <a:lnTo>
                    <a:pt x="239" y="880"/>
                  </a:lnTo>
                  <a:cubicBezTo>
                    <a:pt x="37" y="1046"/>
                    <a:pt x="1" y="1344"/>
                    <a:pt x="179" y="1546"/>
                  </a:cubicBezTo>
                  <a:lnTo>
                    <a:pt x="1025" y="2570"/>
                  </a:lnTo>
                  <a:cubicBezTo>
                    <a:pt x="1118" y="2684"/>
                    <a:pt x="1254" y="2745"/>
                    <a:pt x="1390" y="2745"/>
                  </a:cubicBezTo>
                  <a:cubicBezTo>
                    <a:pt x="1496" y="2745"/>
                    <a:pt x="1603" y="2708"/>
                    <a:pt x="1692" y="2630"/>
                  </a:cubicBezTo>
                  <a:lnTo>
                    <a:pt x="2620" y="1868"/>
                  </a:lnTo>
                  <a:cubicBezTo>
                    <a:pt x="2823" y="1701"/>
                    <a:pt x="2846" y="1404"/>
                    <a:pt x="2680" y="1201"/>
                  </a:cubicBezTo>
                  <a:lnTo>
                    <a:pt x="1823" y="177"/>
                  </a:lnTo>
                  <a:cubicBezTo>
                    <a:pt x="1727" y="61"/>
                    <a:pt x="1589" y="0"/>
                    <a:pt x="14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883;p48"/>
            <p:cNvSpPr/>
            <p:nvPr/>
          </p:nvSpPr>
          <p:spPr>
            <a:xfrm flipH="1">
              <a:off x="2532109" y="2827337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0" y="0"/>
                  </a:moveTo>
                  <a:cubicBezTo>
                    <a:pt x="1346" y="0"/>
                    <a:pt x="1242" y="35"/>
                    <a:pt x="1155" y="106"/>
                  </a:cubicBezTo>
                  <a:lnTo>
                    <a:pt x="227" y="880"/>
                  </a:lnTo>
                  <a:cubicBezTo>
                    <a:pt x="24" y="1046"/>
                    <a:pt x="0" y="1344"/>
                    <a:pt x="167" y="1547"/>
                  </a:cubicBezTo>
                  <a:lnTo>
                    <a:pt x="1024" y="2570"/>
                  </a:lnTo>
                  <a:cubicBezTo>
                    <a:pt x="1118" y="2684"/>
                    <a:pt x="1253" y="2745"/>
                    <a:pt x="1389" y="2745"/>
                  </a:cubicBezTo>
                  <a:cubicBezTo>
                    <a:pt x="1496" y="2745"/>
                    <a:pt x="1602" y="2708"/>
                    <a:pt x="1691" y="2630"/>
                  </a:cubicBezTo>
                  <a:lnTo>
                    <a:pt x="2620" y="1868"/>
                  </a:lnTo>
                  <a:cubicBezTo>
                    <a:pt x="2822" y="1701"/>
                    <a:pt x="2846" y="1404"/>
                    <a:pt x="2679" y="1201"/>
                  </a:cubicBezTo>
                  <a:lnTo>
                    <a:pt x="1822" y="177"/>
                  </a:lnTo>
                  <a:cubicBezTo>
                    <a:pt x="1727" y="62"/>
                    <a:pt x="1589" y="0"/>
                    <a:pt x="14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884;p48"/>
            <p:cNvSpPr/>
            <p:nvPr/>
          </p:nvSpPr>
          <p:spPr>
            <a:xfrm flipH="1">
              <a:off x="2456926" y="2920975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7" y="0"/>
                  </a:moveTo>
                  <a:cubicBezTo>
                    <a:pt x="1351" y="0"/>
                    <a:pt x="1244" y="38"/>
                    <a:pt x="1155" y="116"/>
                  </a:cubicBezTo>
                  <a:lnTo>
                    <a:pt x="227" y="878"/>
                  </a:lnTo>
                  <a:cubicBezTo>
                    <a:pt x="24" y="1044"/>
                    <a:pt x="1" y="1342"/>
                    <a:pt x="167" y="1545"/>
                  </a:cubicBezTo>
                  <a:lnTo>
                    <a:pt x="1025" y="2568"/>
                  </a:lnTo>
                  <a:cubicBezTo>
                    <a:pt x="1120" y="2684"/>
                    <a:pt x="1258" y="2745"/>
                    <a:pt x="1397" y="2745"/>
                  </a:cubicBezTo>
                  <a:cubicBezTo>
                    <a:pt x="1501" y="2745"/>
                    <a:pt x="1605" y="2711"/>
                    <a:pt x="1691" y="2640"/>
                  </a:cubicBezTo>
                  <a:lnTo>
                    <a:pt x="2608" y="1866"/>
                  </a:lnTo>
                  <a:cubicBezTo>
                    <a:pt x="2810" y="1699"/>
                    <a:pt x="2846" y="1402"/>
                    <a:pt x="2679" y="1199"/>
                  </a:cubicBezTo>
                  <a:lnTo>
                    <a:pt x="1822" y="175"/>
                  </a:lnTo>
                  <a:cubicBezTo>
                    <a:pt x="1729" y="62"/>
                    <a:pt x="1593" y="0"/>
                    <a:pt x="14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885;p48"/>
            <p:cNvSpPr/>
            <p:nvPr/>
          </p:nvSpPr>
          <p:spPr>
            <a:xfrm flipH="1">
              <a:off x="2379673" y="3010542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0"/>
                  </a:moveTo>
                  <a:cubicBezTo>
                    <a:pt x="1353" y="0"/>
                    <a:pt x="1245" y="37"/>
                    <a:pt x="1155" y="111"/>
                  </a:cubicBezTo>
                  <a:lnTo>
                    <a:pt x="226" y="885"/>
                  </a:lnTo>
                  <a:cubicBezTo>
                    <a:pt x="24" y="1051"/>
                    <a:pt x="0" y="1349"/>
                    <a:pt x="167" y="1551"/>
                  </a:cubicBezTo>
                  <a:lnTo>
                    <a:pt x="1024" y="2575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20" y="1873"/>
                  </a:lnTo>
                  <a:cubicBezTo>
                    <a:pt x="2822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8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886;p48"/>
            <p:cNvSpPr/>
            <p:nvPr/>
          </p:nvSpPr>
          <p:spPr>
            <a:xfrm flipH="1">
              <a:off x="2616098" y="2891084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0"/>
                  </a:moveTo>
                  <a:cubicBezTo>
                    <a:pt x="1354" y="0"/>
                    <a:pt x="1245" y="37"/>
                    <a:pt x="1155" y="111"/>
                  </a:cubicBezTo>
                  <a:lnTo>
                    <a:pt x="238" y="884"/>
                  </a:lnTo>
                  <a:cubicBezTo>
                    <a:pt x="36" y="1051"/>
                    <a:pt x="0" y="1349"/>
                    <a:pt x="179" y="1551"/>
                  </a:cubicBezTo>
                  <a:lnTo>
                    <a:pt x="1024" y="2575"/>
                  </a:lnTo>
                  <a:cubicBezTo>
                    <a:pt x="1124" y="2688"/>
                    <a:pt x="1260" y="2745"/>
                    <a:pt x="1396" y="2745"/>
                  </a:cubicBezTo>
                  <a:cubicBezTo>
                    <a:pt x="1505" y="2745"/>
                    <a:pt x="1613" y="2709"/>
                    <a:pt x="1703" y="2635"/>
                  </a:cubicBezTo>
                  <a:lnTo>
                    <a:pt x="2620" y="1873"/>
                  </a:lnTo>
                  <a:cubicBezTo>
                    <a:pt x="2822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7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887;p48"/>
            <p:cNvSpPr/>
            <p:nvPr/>
          </p:nvSpPr>
          <p:spPr>
            <a:xfrm flipH="1">
              <a:off x="2549265" y="2989071"/>
              <a:ext cx="99845" cy="96477"/>
            </a:xfrm>
            <a:custGeom>
              <a:avLst/>
              <a:gdLst/>
              <a:ahLst/>
              <a:cxnLst/>
              <a:rect l="l" t="t" r="r" b="b"/>
              <a:pathLst>
                <a:path w="2846" h="2750" extrusionOk="0">
                  <a:moveTo>
                    <a:pt x="1457" y="0"/>
                  </a:moveTo>
                  <a:cubicBezTo>
                    <a:pt x="1351" y="0"/>
                    <a:pt x="1244" y="37"/>
                    <a:pt x="1155" y="115"/>
                  </a:cubicBezTo>
                  <a:lnTo>
                    <a:pt x="227" y="877"/>
                  </a:lnTo>
                  <a:cubicBezTo>
                    <a:pt x="24" y="1044"/>
                    <a:pt x="0" y="1342"/>
                    <a:pt x="167" y="1544"/>
                  </a:cubicBezTo>
                  <a:lnTo>
                    <a:pt x="1024" y="2580"/>
                  </a:lnTo>
                  <a:cubicBezTo>
                    <a:pt x="1117" y="2693"/>
                    <a:pt x="1250" y="2750"/>
                    <a:pt x="1385" y="2750"/>
                  </a:cubicBezTo>
                  <a:cubicBezTo>
                    <a:pt x="1493" y="2750"/>
                    <a:pt x="1601" y="2714"/>
                    <a:pt x="1691" y="2640"/>
                  </a:cubicBezTo>
                  <a:lnTo>
                    <a:pt x="2620" y="1866"/>
                  </a:lnTo>
                  <a:cubicBezTo>
                    <a:pt x="2822" y="1699"/>
                    <a:pt x="2846" y="1401"/>
                    <a:pt x="2679" y="1199"/>
                  </a:cubicBezTo>
                  <a:lnTo>
                    <a:pt x="1822" y="175"/>
                  </a:lnTo>
                  <a:cubicBezTo>
                    <a:pt x="1728" y="61"/>
                    <a:pt x="1593" y="0"/>
                    <a:pt x="14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888;p48"/>
            <p:cNvSpPr/>
            <p:nvPr/>
          </p:nvSpPr>
          <p:spPr>
            <a:xfrm flipH="1">
              <a:off x="2474888" y="3066500"/>
              <a:ext cx="99459" cy="96337"/>
            </a:xfrm>
            <a:custGeom>
              <a:avLst/>
              <a:gdLst/>
              <a:ahLst/>
              <a:cxnLst/>
              <a:rect l="l" t="t" r="r" b="b"/>
              <a:pathLst>
                <a:path w="2835" h="2746" extrusionOk="0">
                  <a:moveTo>
                    <a:pt x="1449" y="1"/>
                  </a:moveTo>
                  <a:cubicBezTo>
                    <a:pt x="1342" y="1"/>
                    <a:pt x="1233" y="37"/>
                    <a:pt x="1144" y="111"/>
                  </a:cubicBezTo>
                  <a:lnTo>
                    <a:pt x="227" y="873"/>
                  </a:lnTo>
                  <a:cubicBezTo>
                    <a:pt x="24" y="1040"/>
                    <a:pt x="1" y="1337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6"/>
                    <a:pt x="1385" y="2746"/>
                  </a:cubicBezTo>
                  <a:cubicBezTo>
                    <a:pt x="1493" y="2746"/>
                    <a:pt x="1601" y="2709"/>
                    <a:pt x="1691" y="2635"/>
                  </a:cubicBezTo>
                  <a:lnTo>
                    <a:pt x="2608" y="1861"/>
                  </a:lnTo>
                  <a:cubicBezTo>
                    <a:pt x="2810" y="1695"/>
                    <a:pt x="2834" y="1397"/>
                    <a:pt x="2668" y="1195"/>
                  </a:cubicBezTo>
                  <a:lnTo>
                    <a:pt x="1810" y="171"/>
                  </a:lnTo>
                  <a:cubicBezTo>
                    <a:pt x="1718" y="58"/>
                    <a:pt x="1584" y="1"/>
                    <a:pt x="144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889;p48"/>
            <p:cNvSpPr/>
            <p:nvPr/>
          </p:nvSpPr>
          <p:spPr>
            <a:xfrm flipH="1">
              <a:off x="2697947" y="2959391"/>
              <a:ext cx="99880" cy="96266"/>
            </a:xfrm>
            <a:custGeom>
              <a:avLst/>
              <a:gdLst/>
              <a:ahLst/>
              <a:cxnLst/>
              <a:rect l="l" t="t" r="r" b="b"/>
              <a:pathLst>
                <a:path w="2847" h="2744" extrusionOk="0">
                  <a:moveTo>
                    <a:pt x="1457" y="1"/>
                  </a:moveTo>
                  <a:cubicBezTo>
                    <a:pt x="1351" y="1"/>
                    <a:pt x="1244" y="38"/>
                    <a:pt x="1156" y="116"/>
                  </a:cubicBezTo>
                  <a:lnTo>
                    <a:pt x="227" y="878"/>
                  </a:lnTo>
                  <a:cubicBezTo>
                    <a:pt x="24" y="1045"/>
                    <a:pt x="1" y="1342"/>
                    <a:pt x="167" y="1545"/>
                  </a:cubicBezTo>
                  <a:lnTo>
                    <a:pt x="1025" y="2569"/>
                  </a:lnTo>
                  <a:cubicBezTo>
                    <a:pt x="1118" y="2683"/>
                    <a:pt x="1253" y="2744"/>
                    <a:pt x="1390" y="2744"/>
                  </a:cubicBezTo>
                  <a:cubicBezTo>
                    <a:pt x="1496" y="2744"/>
                    <a:pt x="1603" y="2707"/>
                    <a:pt x="1691" y="2628"/>
                  </a:cubicBezTo>
                  <a:lnTo>
                    <a:pt x="2620" y="1866"/>
                  </a:lnTo>
                  <a:cubicBezTo>
                    <a:pt x="2822" y="1700"/>
                    <a:pt x="2846" y="1402"/>
                    <a:pt x="2680" y="1200"/>
                  </a:cubicBezTo>
                  <a:lnTo>
                    <a:pt x="1822" y="176"/>
                  </a:lnTo>
                  <a:cubicBezTo>
                    <a:pt x="1729" y="62"/>
                    <a:pt x="1594" y="1"/>
                    <a:pt x="145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890;p48"/>
            <p:cNvSpPr/>
            <p:nvPr/>
          </p:nvSpPr>
          <p:spPr>
            <a:xfrm flipH="1">
              <a:off x="2626097" y="3042714"/>
              <a:ext cx="99880" cy="96301"/>
            </a:xfrm>
            <a:custGeom>
              <a:avLst/>
              <a:gdLst/>
              <a:ahLst/>
              <a:cxnLst/>
              <a:rect l="l" t="t" r="r" b="b"/>
              <a:pathLst>
                <a:path w="2847" h="2745" extrusionOk="0">
                  <a:moveTo>
                    <a:pt x="1461" y="0"/>
                  </a:moveTo>
                  <a:cubicBezTo>
                    <a:pt x="1354" y="0"/>
                    <a:pt x="1245" y="37"/>
                    <a:pt x="1155" y="110"/>
                  </a:cubicBezTo>
                  <a:lnTo>
                    <a:pt x="227" y="884"/>
                  </a:lnTo>
                  <a:cubicBezTo>
                    <a:pt x="24" y="1051"/>
                    <a:pt x="1" y="1349"/>
                    <a:pt x="167" y="1551"/>
                  </a:cubicBezTo>
                  <a:lnTo>
                    <a:pt x="1024" y="2575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08" y="1873"/>
                  </a:lnTo>
                  <a:cubicBezTo>
                    <a:pt x="2810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7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891;p48"/>
            <p:cNvSpPr/>
            <p:nvPr/>
          </p:nvSpPr>
          <p:spPr>
            <a:xfrm flipH="1">
              <a:off x="2564280" y="3129580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61" y="1"/>
                  </a:moveTo>
                  <a:cubicBezTo>
                    <a:pt x="1354" y="1"/>
                    <a:pt x="1245" y="37"/>
                    <a:pt x="1156" y="111"/>
                  </a:cubicBezTo>
                  <a:lnTo>
                    <a:pt x="227" y="873"/>
                  </a:lnTo>
                  <a:cubicBezTo>
                    <a:pt x="24" y="1052"/>
                    <a:pt x="1" y="1349"/>
                    <a:pt x="167" y="1552"/>
                  </a:cubicBezTo>
                  <a:lnTo>
                    <a:pt x="1025" y="2576"/>
                  </a:lnTo>
                  <a:cubicBezTo>
                    <a:pt x="1117" y="2688"/>
                    <a:pt x="1251" y="2745"/>
                    <a:pt x="1385" y="2745"/>
                  </a:cubicBezTo>
                  <a:cubicBezTo>
                    <a:pt x="1493" y="2745"/>
                    <a:pt x="1602" y="2709"/>
                    <a:pt x="1691" y="2635"/>
                  </a:cubicBezTo>
                  <a:lnTo>
                    <a:pt x="2608" y="1873"/>
                  </a:lnTo>
                  <a:cubicBezTo>
                    <a:pt x="2811" y="1706"/>
                    <a:pt x="2846" y="1409"/>
                    <a:pt x="2680" y="1206"/>
                  </a:cubicBezTo>
                  <a:lnTo>
                    <a:pt x="1822" y="170"/>
                  </a:lnTo>
                  <a:cubicBezTo>
                    <a:pt x="1730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892;p48"/>
            <p:cNvSpPr/>
            <p:nvPr/>
          </p:nvSpPr>
          <p:spPr>
            <a:xfrm rot="140350" flipH="1">
              <a:off x="1468051" y="3189235"/>
              <a:ext cx="979216" cy="530377"/>
            </a:xfrm>
            <a:custGeom>
              <a:avLst/>
              <a:gdLst/>
              <a:ahLst/>
              <a:cxnLst/>
              <a:rect l="l" t="t" r="r" b="b"/>
              <a:pathLst>
                <a:path w="23932" h="14141" extrusionOk="0">
                  <a:moveTo>
                    <a:pt x="5680" y="0"/>
                  </a:moveTo>
                  <a:cubicBezTo>
                    <a:pt x="5680" y="0"/>
                    <a:pt x="2584" y="524"/>
                    <a:pt x="965" y="2215"/>
                  </a:cubicBezTo>
                  <a:cubicBezTo>
                    <a:pt x="572" y="2619"/>
                    <a:pt x="250" y="2989"/>
                    <a:pt x="0" y="3298"/>
                  </a:cubicBezTo>
                  <a:cubicBezTo>
                    <a:pt x="1929" y="6453"/>
                    <a:pt x="6013" y="12073"/>
                    <a:pt x="11406" y="13633"/>
                  </a:cubicBezTo>
                  <a:cubicBezTo>
                    <a:pt x="12648" y="13991"/>
                    <a:pt x="13821" y="14141"/>
                    <a:pt x="14913" y="14141"/>
                  </a:cubicBezTo>
                  <a:cubicBezTo>
                    <a:pt x="19960" y="14141"/>
                    <a:pt x="23305" y="10943"/>
                    <a:pt x="23932" y="10287"/>
                  </a:cubicBezTo>
                  <a:cubicBezTo>
                    <a:pt x="21193" y="10287"/>
                    <a:pt x="17598" y="9954"/>
                    <a:pt x="14466" y="8513"/>
                  </a:cubicBezTo>
                  <a:cubicBezTo>
                    <a:pt x="8454" y="5775"/>
                    <a:pt x="5680" y="0"/>
                    <a:pt x="568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893;p48"/>
            <p:cNvSpPr/>
            <p:nvPr/>
          </p:nvSpPr>
          <p:spPr>
            <a:xfrm flipH="1">
              <a:off x="1441075" y="3310995"/>
              <a:ext cx="1023427" cy="660393"/>
            </a:xfrm>
            <a:custGeom>
              <a:avLst/>
              <a:gdLst/>
              <a:ahLst/>
              <a:cxnLst/>
              <a:rect l="l" t="t" r="r" b="b"/>
              <a:pathLst>
                <a:path w="29172" h="18824" extrusionOk="0">
                  <a:moveTo>
                    <a:pt x="965" y="0"/>
                  </a:moveTo>
                  <a:cubicBezTo>
                    <a:pt x="179" y="988"/>
                    <a:pt x="1" y="1524"/>
                    <a:pt x="1" y="1524"/>
                  </a:cubicBezTo>
                  <a:cubicBezTo>
                    <a:pt x="1" y="1524"/>
                    <a:pt x="4478" y="9382"/>
                    <a:pt x="10800" y="13335"/>
                  </a:cubicBezTo>
                  <a:cubicBezTo>
                    <a:pt x="17122" y="17288"/>
                    <a:pt x="28004" y="18824"/>
                    <a:pt x="28004" y="18824"/>
                  </a:cubicBezTo>
                  <a:lnTo>
                    <a:pt x="29171" y="6703"/>
                  </a:lnTo>
                  <a:lnTo>
                    <a:pt x="29171" y="6703"/>
                  </a:lnTo>
                  <a:cubicBezTo>
                    <a:pt x="27833" y="6894"/>
                    <a:pt x="26484" y="6990"/>
                    <a:pt x="25135" y="6990"/>
                  </a:cubicBezTo>
                  <a:cubicBezTo>
                    <a:pt x="25056" y="6990"/>
                    <a:pt x="24976" y="6990"/>
                    <a:pt x="24897" y="6989"/>
                  </a:cubicBezTo>
                  <a:cubicBezTo>
                    <a:pt x="24270" y="7645"/>
                    <a:pt x="20925" y="10843"/>
                    <a:pt x="15878" y="10843"/>
                  </a:cubicBezTo>
                  <a:cubicBezTo>
                    <a:pt x="14786" y="10843"/>
                    <a:pt x="13613" y="10693"/>
                    <a:pt x="12371" y="10335"/>
                  </a:cubicBezTo>
                  <a:cubicBezTo>
                    <a:pt x="6978" y="8775"/>
                    <a:pt x="2894" y="3155"/>
                    <a:pt x="9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894;p48"/>
            <p:cNvSpPr/>
            <p:nvPr/>
          </p:nvSpPr>
          <p:spPr>
            <a:xfrm flipH="1">
              <a:off x="1270913" y="3506478"/>
              <a:ext cx="290710" cy="767324"/>
            </a:xfrm>
            <a:custGeom>
              <a:avLst/>
              <a:gdLst/>
              <a:ahLst/>
              <a:cxnLst/>
              <a:rect l="l" t="t" r="r" b="b"/>
              <a:pathLst>
                <a:path w="7705" h="21872" extrusionOk="0">
                  <a:moveTo>
                    <a:pt x="7109" y="0"/>
                  </a:moveTo>
                  <a:cubicBezTo>
                    <a:pt x="7109" y="0"/>
                    <a:pt x="7097" y="84"/>
                    <a:pt x="6347" y="334"/>
                  </a:cubicBezTo>
                  <a:cubicBezTo>
                    <a:pt x="6001" y="453"/>
                    <a:pt x="5323" y="631"/>
                    <a:pt x="4668" y="786"/>
                  </a:cubicBezTo>
                  <a:cubicBezTo>
                    <a:pt x="3835" y="3727"/>
                    <a:pt x="1596" y="11811"/>
                    <a:pt x="489" y="17836"/>
                  </a:cubicBezTo>
                  <a:cubicBezTo>
                    <a:pt x="310" y="18776"/>
                    <a:pt x="144" y="19705"/>
                    <a:pt x="1" y="20610"/>
                  </a:cubicBezTo>
                  <a:cubicBezTo>
                    <a:pt x="1060" y="21169"/>
                    <a:pt x="2203" y="21586"/>
                    <a:pt x="3370" y="21872"/>
                  </a:cubicBezTo>
                  <a:cubicBezTo>
                    <a:pt x="3704" y="19574"/>
                    <a:pt x="4061" y="17109"/>
                    <a:pt x="4418" y="14764"/>
                  </a:cubicBezTo>
                  <a:cubicBezTo>
                    <a:pt x="5347" y="8561"/>
                    <a:pt x="7025" y="2477"/>
                    <a:pt x="7704" y="119"/>
                  </a:cubicBezTo>
                  <a:lnTo>
                    <a:pt x="7109" y="0"/>
                  </a:ln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895;p48"/>
            <p:cNvSpPr/>
            <p:nvPr/>
          </p:nvSpPr>
          <p:spPr>
            <a:xfrm flipH="1">
              <a:off x="1381872" y="3532983"/>
              <a:ext cx="228380" cy="696095"/>
            </a:xfrm>
            <a:custGeom>
              <a:avLst/>
              <a:gdLst/>
              <a:ahLst/>
              <a:cxnLst/>
              <a:rect l="l" t="t" r="r" b="b"/>
              <a:pathLst>
                <a:path w="6370" h="19812" extrusionOk="0">
                  <a:moveTo>
                    <a:pt x="6370" y="0"/>
                  </a:moveTo>
                  <a:cubicBezTo>
                    <a:pt x="5572" y="191"/>
                    <a:pt x="4822" y="345"/>
                    <a:pt x="4822" y="345"/>
                  </a:cubicBezTo>
                  <a:cubicBezTo>
                    <a:pt x="4822" y="345"/>
                    <a:pt x="3810" y="3536"/>
                    <a:pt x="3036" y="6275"/>
                  </a:cubicBezTo>
                  <a:cubicBezTo>
                    <a:pt x="2417" y="8501"/>
                    <a:pt x="1024" y="13192"/>
                    <a:pt x="0" y="18717"/>
                  </a:cubicBezTo>
                  <a:cubicBezTo>
                    <a:pt x="536" y="19133"/>
                    <a:pt x="1096" y="19502"/>
                    <a:pt x="1691" y="19812"/>
                  </a:cubicBezTo>
                  <a:cubicBezTo>
                    <a:pt x="1846" y="18919"/>
                    <a:pt x="2012" y="17990"/>
                    <a:pt x="2191" y="17038"/>
                  </a:cubicBezTo>
                  <a:cubicBezTo>
                    <a:pt x="3298" y="11025"/>
                    <a:pt x="5537" y="2941"/>
                    <a:pt x="637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896;p48"/>
            <p:cNvSpPr/>
            <p:nvPr/>
          </p:nvSpPr>
          <p:spPr>
            <a:xfrm flipH="1">
              <a:off x="1550517" y="4181148"/>
              <a:ext cx="96512" cy="345492"/>
            </a:xfrm>
            <a:custGeom>
              <a:avLst/>
              <a:gdLst/>
              <a:ahLst/>
              <a:cxnLst/>
              <a:rect l="l" t="t" r="r" b="b"/>
              <a:pathLst>
                <a:path w="2751" h="9848" extrusionOk="0">
                  <a:moveTo>
                    <a:pt x="1060" y="1"/>
                  </a:moveTo>
                  <a:cubicBezTo>
                    <a:pt x="834" y="1227"/>
                    <a:pt x="620" y="2489"/>
                    <a:pt x="441" y="3787"/>
                  </a:cubicBezTo>
                  <a:cubicBezTo>
                    <a:pt x="0" y="7025"/>
                    <a:pt x="465" y="8787"/>
                    <a:pt x="1512" y="9847"/>
                  </a:cubicBezTo>
                  <a:cubicBezTo>
                    <a:pt x="1727" y="7966"/>
                    <a:pt x="2132" y="4823"/>
                    <a:pt x="2751" y="1108"/>
                  </a:cubicBezTo>
                  <a:cubicBezTo>
                    <a:pt x="2155" y="786"/>
                    <a:pt x="1584" y="417"/>
                    <a:pt x="10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897;p48"/>
            <p:cNvSpPr/>
            <p:nvPr/>
          </p:nvSpPr>
          <p:spPr>
            <a:xfrm flipH="1">
              <a:off x="959861" y="3520178"/>
              <a:ext cx="479391" cy="801330"/>
            </a:xfrm>
            <a:custGeom>
              <a:avLst/>
              <a:gdLst/>
              <a:ahLst/>
              <a:cxnLst/>
              <a:rect l="l" t="t" r="r" b="b"/>
              <a:pathLst>
                <a:path w="13074" h="22270" extrusionOk="0">
                  <a:moveTo>
                    <a:pt x="4346" y="0"/>
                  </a:moveTo>
                  <a:cubicBezTo>
                    <a:pt x="3655" y="2358"/>
                    <a:pt x="1989" y="8442"/>
                    <a:pt x="1048" y="14645"/>
                  </a:cubicBezTo>
                  <a:cubicBezTo>
                    <a:pt x="691" y="16990"/>
                    <a:pt x="334" y="19455"/>
                    <a:pt x="0" y="21753"/>
                  </a:cubicBezTo>
                  <a:cubicBezTo>
                    <a:pt x="834" y="21955"/>
                    <a:pt x="1679" y="22098"/>
                    <a:pt x="2536" y="22182"/>
                  </a:cubicBezTo>
                  <a:cubicBezTo>
                    <a:pt x="3045" y="22240"/>
                    <a:pt x="3556" y="22269"/>
                    <a:pt x="4067" y="22269"/>
                  </a:cubicBezTo>
                  <a:cubicBezTo>
                    <a:pt x="5016" y="22269"/>
                    <a:pt x="5965" y="22168"/>
                    <a:pt x="6894" y="21967"/>
                  </a:cubicBezTo>
                  <a:cubicBezTo>
                    <a:pt x="7430" y="19157"/>
                    <a:pt x="8001" y="16312"/>
                    <a:pt x="8537" y="14145"/>
                  </a:cubicBezTo>
                  <a:cubicBezTo>
                    <a:pt x="9692" y="9418"/>
                    <a:pt x="12014" y="4072"/>
                    <a:pt x="13073" y="1750"/>
                  </a:cubicBezTo>
                  <a:lnTo>
                    <a:pt x="13002" y="1691"/>
                  </a:lnTo>
                  <a:lnTo>
                    <a:pt x="43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898;p48"/>
            <p:cNvSpPr/>
            <p:nvPr/>
          </p:nvSpPr>
          <p:spPr>
            <a:xfrm flipH="1">
              <a:off x="871731" y="3572050"/>
              <a:ext cx="318760" cy="709298"/>
            </a:xfrm>
            <a:custGeom>
              <a:avLst/>
              <a:gdLst/>
              <a:ahLst/>
              <a:cxnLst/>
              <a:rect l="l" t="t" r="r" b="b"/>
              <a:pathLst>
                <a:path w="9086" h="20218" extrusionOk="0">
                  <a:moveTo>
                    <a:pt x="6168" y="0"/>
                  </a:moveTo>
                  <a:cubicBezTo>
                    <a:pt x="5109" y="2322"/>
                    <a:pt x="2799" y="7668"/>
                    <a:pt x="1632" y="12395"/>
                  </a:cubicBezTo>
                  <a:cubicBezTo>
                    <a:pt x="1108" y="14562"/>
                    <a:pt x="525" y="17407"/>
                    <a:pt x="1" y="20217"/>
                  </a:cubicBezTo>
                  <a:cubicBezTo>
                    <a:pt x="1418" y="19896"/>
                    <a:pt x="2751" y="19300"/>
                    <a:pt x="3942" y="18479"/>
                  </a:cubicBezTo>
                  <a:cubicBezTo>
                    <a:pt x="4144" y="17395"/>
                    <a:pt x="4371" y="16300"/>
                    <a:pt x="4644" y="15217"/>
                  </a:cubicBezTo>
                  <a:cubicBezTo>
                    <a:pt x="6014" y="9716"/>
                    <a:pt x="8097" y="4203"/>
                    <a:pt x="9085" y="1739"/>
                  </a:cubicBezTo>
                  <a:cubicBezTo>
                    <a:pt x="7740" y="1203"/>
                    <a:pt x="6478" y="239"/>
                    <a:pt x="6168" y="0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899;p48"/>
            <p:cNvSpPr/>
            <p:nvPr/>
          </p:nvSpPr>
          <p:spPr>
            <a:xfrm flipH="1">
              <a:off x="1190883" y="4273783"/>
              <a:ext cx="303425" cy="339196"/>
            </a:xfrm>
            <a:custGeom>
              <a:avLst/>
              <a:gdLst/>
              <a:ahLst/>
              <a:cxnLst/>
              <a:rect l="l" t="t" r="r" b="b"/>
              <a:pathLst>
                <a:path w="8144" h="10008" extrusionOk="0">
                  <a:moveTo>
                    <a:pt x="1262" y="1"/>
                  </a:moveTo>
                  <a:cubicBezTo>
                    <a:pt x="691" y="3966"/>
                    <a:pt x="214" y="7442"/>
                    <a:pt x="0" y="9050"/>
                  </a:cubicBezTo>
                  <a:cubicBezTo>
                    <a:pt x="750" y="9240"/>
                    <a:pt x="1536" y="9407"/>
                    <a:pt x="2358" y="9609"/>
                  </a:cubicBezTo>
                  <a:cubicBezTo>
                    <a:pt x="3548" y="9875"/>
                    <a:pt x="4767" y="10008"/>
                    <a:pt x="5989" y="10008"/>
                  </a:cubicBezTo>
                  <a:cubicBezTo>
                    <a:pt x="6136" y="10008"/>
                    <a:pt x="6283" y="10006"/>
                    <a:pt x="6430" y="10002"/>
                  </a:cubicBezTo>
                  <a:cubicBezTo>
                    <a:pt x="6691" y="8431"/>
                    <a:pt x="7370" y="4371"/>
                    <a:pt x="8144" y="215"/>
                  </a:cubicBezTo>
                  <a:lnTo>
                    <a:pt x="8144" y="215"/>
                  </a:lnTo>
                  <a:cubicBezTo>
                    <a:pt x="7215" y="416"/>
                    <a:pt x="6267" y="517"/>
                    <a:pt x="5317" y="517"/>
                  </a:cubicBezTo>
                  <a:cubicBezTo>
                    <a:pt x="4806" y="517"/>
                    <a:pt x="4295" y="488"/>
                    <a:pt x="3786" y="430"/>
                  </a:cubicBezTo>
                  <a:cubicBezTo>
                    <a:pt x="2941" y="346"/>
                    <a:pt x="2096" y="203"/>
                    <a:pt x="126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900;p48"/>
            <p:cNvSpPr/>
            <p:nvPr/>
          </p:nvSpPr>
          <p:spPr>
            <a:xfrm flipH="1">
              <a:off x="913934" y="4051656"/>
              <a:ext cx="178816" cy="546410"/>
            </a:xfrm>
            <a:custGeom>
              <a:avLst/>
              <a:gdLst/>
              <a:ahLst/>
              <a:cxnLst/>
              <a:rect l="l" t="t" r="r" b="b"/>
              <a:pathLst>
                <a:path w="5097" h="15575" extrusionOk="0">
                  <a:moveTo>
                    <a:pt x="5097" y="1"/>
                  </a:moveTo>
                  <a:lnTo>
                    <a:pt x="5097" y="1"/>
                  </a:lnTo>
                  <a:cubicBezTo>
                    <a:pt x="4180" y="1822"/>
                    <a:pt x="2835" y="3382"/>
                    <a:pt x="1156" y="4537"/>
                  </a:cubicBezTo>
                  <a:cubicBezTo>
                    <a:pt x="513" y="8180"/>
                    <a:pt x="132" y="11871"/>
                    <a:pt x="1" y="15574"/>
                  </a:cubicBezTo>
                  <a:cubicBezTo>
                    <a:pt x="1823" y="15205"/>
                    <a:pt x="3239" y="14669"/>
                    <a:pt x="3692" y="14133"/>
                  </a:cubicBezTo>
                  <a:cubicBezTo>
                    <a:pt x="4763" y="12895"/>
                    <a:pt x="4430" y="5061"/>
                    <a:pt x="509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901;p48"/>
            <p:cNvSpPr/>
            <p:nvPr/>
          </p:nvSpPr>
          <p:spPr>
            <a:xfrm flipH="1">
              <a:off x="809071" y="3633025"/>
              <a:ext cx="243157" cy="587316"/>
            </a:xfrm>
            <a:custGeom>
              <a:avLst/>
              <a:gdLst/>
              <a:ahLst/>
              <a:cxnLst/>
              <a:rect l="l" t="t" r="r" b="b"/>
              <a:pathLst>
                <a:path w="6931" h="16741" extrusionOk="0">
                  <a:moveTo>
                    <a:pt x="5144" y="1"/>
                  </a:moveTo>
                  <a:cubicBezTo>
                    <a:pt x="4156" y="2477"/>
                    <a:pt x="2073" y="7978"/>
                    <a:pt x="703" y="13479"/>
                  </a:cubicBezTo>
                  <a:cubicBezTo>
                    <a:pt x="430" y="14562"/>
                    <a:pt x="203" y="15657"/>
                    <a:pt x="1" y="16741"/>
                  </a:cubicBezTo>
                  <a:cubicBezTo>
                    <a:pt x="1680" y="15586"/>
                    <a:pt x="3037" y="14014"/>
                    <a:pt x="3942" y="12193"/>
                  </a:cubicBezTo>
                  <a:cubicBezTo>
                    <a:pt x="3966" y="12002"/>
                    <a:pt x="3989" y="11824"/>
                    <a:pt x="4013" y="11645"/>
                  </a:cubicBezTo>
                  <a:cubicBezTo>
                    <a:pt x="4787" y="6609"/>
                    <a:pt x="6930" y="656"/>
                    <a:pt x="6930" y="656"/>
                  </a:cubicBezTo>
                  <a:cubicBezTo>
                    <a:pt x="6930" y="656"/>
                    <a:pt x="6740" y="632"/>
                    <a:pt x="5180" y="13"/>
                  </a:cubicBezTo>
                  <a:lnTo>
                    <a:pt x="514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902;p48"/>
            <p:cNvSpPr/>
            <p:nvPr/>
          </p:nvSpPr>
          <p:spPr>
            <a:xfrm rot="-29681" flipH="1">
              <a:off x="1050338" y="4203980"/>
              <a:ext cx="201873" cy="410607"/>
            </a:xfrm>
            <a:custGeom>
              <a:avLst/>
              <a:gdLst/>
              <a:ahLst/>
              <a:cxnLst/>
              <a:rect l="l" t="t" r="r" b="b"/>
              <a:pathLst>
                <a:path w="5668" h="11527" extrusionOk="0">
                  <a:moveTo>
                    <a:pt x="5668" y="1"/>
                  </a:moveTo>
                  <a:lnTo>
                    <a:pt x="5668" y="1"/>
                  </a:lnTo>
                  <a:cubicBezTo>
                    <a:pt x="4477" y="822"/>
                    <a:pt x="3144" y="1418"/>
                    <a:pt x="1727" y="1739"/>
                  </a:cubicBezTo>
                  <a:cubicBezTo>
                    <a:pt x="941" y="5906"/>
                    <a:pt x="262" y="9955"/>
                    <a:pt x="1" y="11526"/>
                  </a:cubicBezTo>
                  <a:cubicBezTo>
                    <a:pt x="1513" y="11502"/>
                    <a:pt x="3025" y="11336"/>
                    <a:pt x="4513" y="11038"/>
                  </a:cubicBezTo>
                  <a:cubicBezTo>
                    <a:pt x="4644" y="7335"/>
                    <a:pt x="5025" y="3644"/>
                    <a:pt x="566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903;p48"/>
            <p:cNvSpPr/>
            <p:nvPr/>
          </p:nvSpPr>
          <p:spPr>
            <a:xfrm flipH="1">
              <a:off x="1432296" y="4219985"/>
              <a:ext cx="161684" cy="370820"/>
            </a:xfrm>
            <a:custGeom>
              <a:avLst/>
              <a:gdLst/>
              <a:ahLst/>
              <a:cxnLst/>
              <a:rect l="l" t="t" r="r" b="b"/>
              <a:pathLst>
                <a:path w="4609" h="10312" extrusionOk="0">
                  <a:moveTo>
                    <a:pt x="1239" y="1"/>
                  </a:moveTo>
                  <a:cubicBezTo>
                    <a:pt x="620" y="3716"/>
                    <a:pt x="215" y="6859"/>
                    <a:pt x="0" y="8740"/>
                  </a:cubicBezTo>
                  <a:cubicBezTo>
                    <a:pt x="822" y="9574"/>
                    <a:pt x="1989" y="9978"/>
                    <a:pt x="3358" y="10312"/>
                  </a:cubicBezTo>
                  <a:cubicBezTo>
                    <a:pt x="3572" y="8704"/>
                    <a:pt x="4049" y="5228"/>
                    <a:pt x="4608" y="1263"/>
                  </a:cubicBezTo>
                  <a:cubicBezTo>
                    <a:pt x="3441" y="977"/>
                    <a:pt x="2298" y="560"/>
                    <a:pt x="12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904;p48"/>
            <p:cNvSpPr/>
            <p:nvPr/>
          </p:nvSpPr>
          <p:spPr>
            <a:xfrm flipH="1">
              <a:off x="976175" y="3477729"/>
              <a:ext cx="351737" cy="189656"/>
            </a:xfrm>
            <a:custGeom>
              <a:avLst/>
              <a:gdLst/>
              <a:ahLst/>
              <a:cxnLst/>
              <a:rect l="l" t="t" r="r" b="b"/>
              <a:pathLst>
                <a:path w="10026" h="5406" extrusionOk="0">
                  <a:moveTo>
                    <a:pt x="2596" y="1"/>
                  </a:moveTo>
                  <a:lnTo>
                    <a:pt x="1" y="882"/>
                  </a:lnTo>
                  <a:lnTo>
                    <a:pt x="1441" y="4382"/>
                  </a:lnTo>
                  <a:lnTo>
                    <a:pt x="6383" y="5406"/>
                  </a:lnTo>
                  <a:lnTo>
                    <a:pt x="10026" y="2358"/>
                  </a:lnTo>
                  <a:lnTo>
                    <a:pt x="7645" y="179"/>
                  </a:lnTo>
                  <a:lnTo>
                    <a:pt x="259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905;p48"/>
            <p:cNvSpPr/>
            <p:nvPr/>
          </p:nvSpPr>
          <p:spPr>
            <a:xfrm flipH="1">
              <a:off x="1059704" y="3364462"/>
              <a:ext cx="166712" cy="94407"/>
            </a:xfrm>
            <a:custGeom>
              <a:avLst/>
              <a:gdLst/>
              <a:ahLst/>
              <a:cxnLst/>
              <a:rect l="l" t="t" r="r" b="b"/>
              <a:pathLst>
                <a:path w="4752" h="2691" extrusionOk="0">
                  <a:moveTo>
                    <a:pt x="4752" y="0"/>
                  </a:moveTo>
                  <a:lnTo>
                    <a:pt x="477" y="143"/>
                  </a:lnTo>
                  <a:lnTo>
                    <a:pt x="1" y="2203"/>
                  </a:lnTo>
                  <a:cubicBezTo>
                    <a:pt x="775" y="2512"/>
                    <a:pt x="1585" y="2679"/>
                    <a:pt x="2418" y="2691"/>
                  </a:cubicBezTo>
                  <a:cubicBezTo>
                    <a:pt x="3204" y="2679"/>
                    <a:pt x="3990" y="2548"/>
                    <a:pt x="4752" y="2322"/>
                  </a:cubicBezTo>
                  <a:lnTo>
                    <a:pt x="4752" y="0"/>
                  </a:ln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906;p48"/>
            <p:cNvSpPr/>
            <p:nvPr/>
          </p:nvSpPr>
          <p:spPr>
            <a:xfrm flipH="1">
              <a:off x="1059704" y="3432191"/>
              <a:ext cx="176711" cy="104476"/>
            </a:xfrm>
            <a:custGeom>
              <a:avLst/>
              <a:gdLst/>
              <a:ahLst/>
              <a:cxnLst/>
              <a:rect l="l" t="t" r="r" b="b"/>
              <a:pathLst>
                <a:path w="5037" h="2978" extrusionOk="0">
                  <a:moveTo>
                    <a:pt x="298" y="1"/>
                  </a:moveTo>
                  <a:lnTo>
                    <a:pt x="0" y="1299"/>
                  </a:lnTo>
                  <a:lnTo>
                    <a:pt x="1572" y="2977"/>
                  </a:lnTo>
                  <a:lnTo>
                    <a:pt x="5037" y="1477"/>
                  </a:lnTo>
                  <a:lnTo>
                    <a:pt x="5037" y="120"/>
                  </a:lnTo>
                  <a:cubicBezTo>
                    <a:pt x="4275" y="346"/>
                    <a:pt x="3489" y="477"/>
                    <a:pt x="2703" y="501"/>
                  </a:cubicBezTo>
                  <a:cubicBezTo>
                    <a:pt x="1881" y="489"/>
                    <a:pt x="1060" y="322"/>
                    <a:pt x="298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907;p48"/>
            <p:cNvSpPr/>
            <p:nvPr/>
          </p:nvSpPr>
          <p:spPr>
            <a:xfrm flipH="1">
              <a:off x="1236804" y="3539493"/>
              <a:ext cx="147487" cy="202601"/>
            </a:xfrm>
            <a:custGeom>
              <a:avLst/>
              <a:gdLst/>
              <a:ahLst/>
              <a:cxnLst/>
              <a:rect l="l" t="t" r="r" b="b"/>
              <a:pathLst>
                <a:path w="4204" h="5775" extrusionOk="0">
                  <a:moveTo>
                    <a:pt x="2271" y="0"/>
                  </a:moveTo>
                  <a:cubicBezTo>
                    <a:pt x="2207" y="0"/>
                    <a:pt x="2140" y="4"/>
                    <a:pt x="2072" y="12"/>
                  </a:cubicBezTo>
                  <a:cubicBezTo>
                    <a:pt x="405" y="190"/>
                    <a:pt x="0" y="2095"/>
                    <a:pt x="36" y="3345"/>
                  </a:cubicBezTo>
                  <a:cubicBezTo>
                    <a:pt x="84" y="4584"/>
                    <a:pt x="536" y="5762"/>
                    <a:pt x="1596" y="5774"/>
                  </a:cubicBezTo>
                  <a:cubicBezTo>
                    <a:pt x="1607" y="5775"/>
                    <a:pt x="1618" y="5775"/>
                    <a:pt x="1630" y="5775"/>
                  </a:cubicBezTo>
                  <a:cubicBezTo>
                    <a:pt x="2662" y="5775"/>
                    <a:pt x="3489" y="4703"/>
                    <a:pt x="3489" y="4703"/>
                  </a:cubicBezTo>
                  <a:lnTo>
                    <a:pt x="4203" y="2036"/>
                  </a:lnTo>
                  <a:cubicBezTo>
                    <a:pt x="4203" y="2036"/>
                    <a:pt x="3766" y="0"/>
                    <a:pt x="2271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908;p48"/>
            <p:cNvSpPr/>
            <p:nvPr/>
          </p:nvSpPr>
          <p:spPr>
            <a:xfrm flipH="1">
              <a:off x="967823" y="3596608"/>
              <a:ext cx="233509" cy="206952"/>
            </a:xfrm>
            <a:custGeom>
              <a:avLst/>
              <a:gdLst/>
              <a:ahLst/>
              <a:cxnLst/>
              <a:rect l="l" t="t" r="r" b="b"/>
              <a:pathLst>
                <a:path w="6656" h="5899" extrusionOk="0">
                  <a:moveTo>
                    <a:pt x="4111" y="0"/>
                  </a:moveTo>
                  <a:cubicBezTo>
                    <a:pt x="2733" y="0"/>
                    <a:pt x="1762" y="1039"/>
                    <a:pt x="1762" y="1039"/>
                  </a:cubicBezTo>
                  <a:lnTo>
                    <a:pt x="631" y="1837"/>
                  </a:lnTo>
                  <a:lnTo>
                    <a:pt x="0" y="3087"/>
                  </a:lnTo>
                  <a:lnTo>
                    <a:pt x="1048" y="4277"/>
                  </a:lnTo>
                  <a:cubicBezTo>
                    <a:pt x="1048" y="4277"/>
                    <a:pt x="1453" y="5587"/>
                    <a:pt x="2798" y="5849"/>
                  </a:cubicBezTo>
                  <a:cubicBezTo>
                    <a:pt x="2968" y="5882"/>
                    <a:pt x="3137" y="5898"/>
                    <a:pt x="3303" y="5898"/>
                  </a:cubicBezTo>
                  <a:cubicBezTo>
                    <a:pt x="4334" y="5898"/>
                    <a:pt x="5283" y="5285"/>
                    <a:pt x="5703" y="4301"/>
                  </a:cubicBezTo>
                  <a:cubicBezTo>
                    <a:pt x="6073" y="3325"/>
                    <a:pt x="6656" y="634"/>
                    <a:pt x="4882" y="110"/>
                  </a:cubicBezTo>
                  <a:cubicBezTo>
                    <a:pt x="4614" y="33"/>
                    <a:pt x="4356" y="0"/>
                    <a:pt x="4111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909;p48"/>
            <p:cNvSpPr/>
            <p:nvPr/>
          </p:nvSpPr>
          <p:spPr>
            <a:xfrm flipH="1">
              <a:off x="1038828" y="3667301"/>
              <a:ext cx="83567" cy="61570"/>
            </a:xfrm>
            <a:custGeom>
              <a:avLst/>
              <a:gdLst/>
              <a:ahLst/>
              <a:cxnLst/>
              <a:rect l="l" t="t" r="r" b="b"/>
              <a:pathLst>
                <a:path w="2382" h="1755" extrusionOk="0">
                  <a:moveTo>
                    <a:pt x="1502" y="1"/>
                  </a:moveTo>
                  <a:cubicBezTo>
                    <a:pt x="865" y="1"/>
                    <a:pt x="1" y="834"/>
                    <a:pt x="1" y="834"/>
                  </a:cubicBezTo>
                  <a:cubicBezTo>
                    <a:pt x="1" y="834"/>
                    <a:pt x="941" y="1754"/>
                    <a:pt x="1486" y="1754"/>
                  </a:cubicBezTo>
                  <a:cubicBezTo>
                    <a:pt x="1539" y="1754"/>
                    <a:pt x="1588" y="1745"/>
                    <a:pt x="1632" y="1727"/>
                  </a:cubicBezTo>
                  <a:cubicBezTo>
                    <a:pt x="2239" y="1441"/>
                    <a:pt x="2382" y="619"/>
                    <a:pt x="1894" y="155"/>
                  </a:cubicBezTo>
                  <a:cubicBezTo>
                    <a:pt x="1784" y="45"/>
                    <a:pt x="1649" y="1"/>
                    <a:pt x="1502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910;p48"/>
            <p:cNvSpPr/>
            <p:nvPr/>
          </p:nvSpPr>
          <p:spPr>
            <a:xfrm flipH="1">
              <a:off x="1292795" y="3622394"/>
              <a:ext cx="57255" cy="46169"/>
            </a:xfrm>
            <a:custGeom>
              <a:avLst/>
              <a:gdLst/>
              <a:ahLst/>
              <a:cxnLst/>
              <a:rect l="l" t="t" r="r" b="b"/>
              <a:pathLst>
                <a:path w="1632" h="1316" extrusionOk="0">
                  <a:moveTo>
                    <a:pt x="679" y="1"/>
                  </a:moveTo>
                  <a:cubicBezTo>
                    <a:pt x="631" y="1"/>
                    <a:pt x="584" y="10"/>
                    <a:pt x="537" y="30"/>
                  </a:cubicBezTo>
                  <a:cubicBezTo>
                    <a:pt x="1" y="268"/>
                    <a:pt x="108" y="1113"/>
                    <a:pt x="596" y="1280"/>
                  </a:cubicBezTo>
                  <a:cubicBezTo>
                    <a:pt x="669" y="1305"/>
                    <a:pt x="743" y="1316"/>
                    <a:pt x="816" y="1316"/>
                  </a:cubicBezTo>
                  <a:cubicBezTo>
                    <a:pt x="1235" y="1316"/>
                    <a:pt x="1632" y="971"/>
                    <a:pt x="1632" y="971"/>
                  </a:cubicBezTo>
                  <a:cubicBezTo>
                    <a:pt x="1632" y="971"/>
                    <a:pt x="1167" y="1"/>
                    <a:pt x="679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911;p48"/>
            <p:cNvSpPr/>
            <p:nvPr/>
          </p:nvSpPr>
          <p:spPr>
            <a:xfrm flipH="1">
              <a:off x="1139483" y="3585276"/>
              <a:ext cx="143733" cy="182920"/>
            </a:xfrm>
            <a:custGeom>
              <a:avLst/>
              <a:gdLst/>
              <a:ahLst/>
              <a:cxnLst/>
              <a:rect l="l" t="t" r="r" b="b"/>
              <a:pathLst>
                <a:path w="4097" h="5214" extrusionOk="0">
                  <a:moveTo>
                    <a:pt x="2573" y="1"/>
                  </a:moveTo>
                  <a:cubicBezTo>
                    <a:pt x="1614" y="1"/>
                    <a:pt x="421" y="692"/>
                    <a:pt x="215" y="2338"/>
                  </a:cubicBezTo>
                  <a:cubicBezTo>
                    <a:pt x="1" y="4065"/>
                    <a:pt x="548" y="4981"/>
                    <a:pt x="1537" y="5184"/>
                  </a:cubicBezTo>
                  <a:cubicBezTo>
                    <a:pt x="1644" y="5205"/>
                    <a:pt x="1749" y="5214"/>
                    <a:pt x="1853" y="5214"/>
                  </a:cubicBezTo>
                  <a:cubicBezTo>
                    <a:pt x="2693" y="5214"/>
                    <a:pt x="3382" y="4600"/>
                    <a:pt x="3382" y="4600"/>
                  </a:cubicBezTo>
                  <a:cubicBezTo>
                    <a:pt x="3227" y="3981"/>
                    <a:pt x="3227" y="3326"/>
                    <a:pt x="3382" y="2707"/>
                  </a:cubicBezTo>
                  <a:cubicBezTo>
                    <a:pt x="3644" y="1731"/>
                    <a:pt x="4096" y="1362"/>
                    <a:pt x="4096" y="1362"/>
                  </a:cubicBezTo>
                  <a:cubicBezTo>
                    <a:pt x="4096" y="1362"/>
                    <a:pt x="3680" y="76"/>
                    <a:pt x="2692" y="4"/>
                  </a:cubicBezTo>
                  <a:cubicBezTo>
                    <a:pt x="2652" y="2"/>
                    <a:pt x="2613" y="1"/>
                    <a:pt x="2573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912;p48"/>
            <p:cNvSpPr/>
            <p:nvPr/>
          </p:nvSpPr>
          <p:spPr>
            <a:xfrm flipH="1">
              <a:off x="411533" y="1976658"/>
              <a:ext cx="939069" cy="686842"/>
            </a:xfrm>
            <a:custGeom>
              <a:avLst/>
              <a:gdLst/>
              <a:ahLst/>
              <a:cxnLst/>
              <a:rect l="l" t="t" r="r" b="b"/>
              <a:pathLst>
                <a:path w="25468" h="17749" extrusionOk="0">
                  <a:moveTo>
                    <a:pt x="2190" y="0"/>
                  </a:moveTo>
                  <a:cubicBezTo>
                    <a:pt x="1917" y="0"/>
                    <a:pt x="1651" y="18"/>
                    <a:pt x="1394" y="56"/>
                  </a:cubicBezTo>
                  <a:cubicBezTo>
                    <a:pt x="846" y="1532"/>
                    <a:pt x="1" y="4616"/>
                    <a:pt x="1477" y="6926"/>
                  </a:cubicBezTo>
                  <a:cubicBezTo>
                    <a:pt x="3037" y="9379"/>
                    <a:pt x="6751" y="9545"/>
                    <a:pt x="6751" y="9545"/>
                  </a:cubicBezTo>
                  <a:cubicBezTo>
                    <a:pt x="6751" y="9545"/>
                    <a:pt x="6216" y="12534"/>
                    <a:pt x="9454" y="13831"/>
                  </a:cubicBezTo>
                  <a:cubicBezTo>
                    <a:pt x="10170" y="14120"/>
                    <a:pt x="10887" y="14232"/>
                    <a:pt x="11569" y="14232"/>
                  </a:cubicBezTo>
                  <a:cubicBezTo>
                    <a:pt x="13959" y="14232"/>
                    <a:pt x="15919" y="12855"/>
                    <a:pt x="15919" y="12855"/>
                  </a:cubicBezTo>
                  <a:cubicBezTo>
                    <a:pt x="15919" y="12855"/>
                    <a:pt x="17461" y="17748"/>
                    <a:pt x="20860" y="17748"/>
                  </a:cubicBezTo>
                  <a:cubicBezTo>
                    <a:pt x="21332" y="17748"/>
                    <a:pt x="21840" y="17654"/>
                    <a:pt x="22384" y="17439"/>
                  </a:cubicBezTo>
                  <a:cubicBezTo>
                    <a:pt x="24611" y="16558"/>
                    <a:pt x="25313" y="14677"/>
                    <a:pt x="25468" y="13010"/>
                  </a:cubicBezTo>
                  <a:cubicBezTo>
                    <a:pt x="25254" y="11807"/>
                    <a:pt x="24825" y="10712"/>
                    <a:pt x="24027" y="10164"/>
                  </a:cubicBezTo>
                  <a:cubicBezTo>
                    <a:pt x="23200" y="9599"/>
                    <a:pt x="22509" y="9416"/>
                    <a:pt x="21961" y="9416"/>
                  </a:cubicBezTo>
                  <a:cubicBezTo>
                    <a:pt x="20964" y="9416"/>
                    <a:pt x="20444" y="10021"/>
                    <a:pt x="20444" y="10021"/>
                  </a:cubicBezTo>
                  <a:cubicBezTo>
                    <a:pt x="20444" y="4555"/>
                    <a:pt x="17335" y="1477"/>
                    <a:pt x="14031" y="1477"/>
                  </a:cubicBezTo>
                  <a:cubicBezTo>
                    <a:pt x="13938" y="1477"/>
                    <a:pt x="13845" y="1480"/>
                    <a:pt x="13752" y="1485"/>
                  </a:cubicBezTo>
                  <a:cubicBezTo>
                    <a:pt x="10359" y="1675"/>
                    <a:pt x="10490" y="5140"/>
                    <a:pt x="10490" y="5140"/>
                  </a:cubicBezTo>
                  <a:cubicBezTo>
                    <a:pt x="8972" y="2225"/>
                    <a:pt x="5202" y="0"/>
                    <a:pt x="21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913;p48"/>
            <p:cNvSpPr/>
            <p:nvPr/>
          </p:nvSpPr>
          <p:spPr>
            <a:xfrm flipH="1">
              <a:off x="309509" y="1971376"/>
              <a:ext cx="1360920" cy="1001290"/>
            </a:xfrm>
            <a:custGeom>
              <a:avLst/>
              <a:gdLst/>
              <a:ahLst/>
              <a:cxnLst/>
              <a:rect l="l" t="t" r="r" b="b"/>
              <a:pathLst>
                <a:path w="38792" h="28541" extrusionOk="0">
                  <a:moveTo>
                    <a:pt x="11050" y="1"/>
                  </a:moveTo>
                  <a:cubicBezTo>
                    <a:pt x="10800" y="37"/>
                    <a:pt x="10550" y="84"/>
                    <a:pt x="10311" y="168"/>
                  </a:cubicBezTo>
                  <a:cubicBezTo>
                    <a:pt x="7180" y="1180"/>
                    <a:pt x="8990" y="6025"/>
                    <a:pt x="8990" y="6025"/>
                  </a:cubicBezTo>
                  <a:cubicBezTo>
                    <a:pt x="8990" y="6025"/>
                    <a:pt x="7534" y="5426"/>
                    <a:pt x="5881" y="5426"/>
                  </a:cubicBezTo>
                  <a:cubicBezTo>
                    <a:pt x="4232" y="5426"/>
                    <a:pt x="2387" y="6022"/>
                    <a:pt x="1596" y="8407"/>
                  </a:cubicBezTo>
                  <a:cubicBezTo>
                    <a:pt x="1" y="13181"/>
                    <a:pt x="5156" y="15908"/>
                    <a:pt x="5156" y="15908"/>
                  </a:cubicBezTo>
                  <a:lnTo>
                    <a:pt x="13681" y="22527"/>
                  </a:lnTo>
                  <a:lnTo>
                    <a:pt x="31826" y="28540"/>
                  </a:lnTo>
                  <a:cubicBezTo>
                    <a:pt x="35529" y="27349"/>
                    <a:pt x="38791" y="23932"/>
                    <a:pt x="38208" y="20503"/>
                  </a:cubicBezTo>
                  <a:cubicBezTo>
                    <a:pt x="37818" y="18207"/>
                    <a:pt x="36591" y="17825"/>
                    <a:pt x="35818" y="17825"/>
                  </a:cubicBezTo>
                  <a:cubicBezTo>
                    <a:pt x="35432" y="17825"/>
                    <a:pt x="35160" y="17920"/>
                    <a:pt x="35160" y="17920"/>
                  </a:cubicBezTo>
                  <a:cubicBezTo>
                    <a:pt x="35160" y="17920"/>
                    <a:pt x="35529" y="15241"/>
                    <a:pt x="35136" y="12943"/>
                  </a:cubicBezTo>
                  <a:cubicBezTo>
                    <a:pt x="34981" y="14610"/>
                    <a:pt x="34279" y="16491"/>
                    <a:pt x="32052" y="17372"/>
                  </a:cubicBezTo>
                  <a:cubicBezTo>
                    <a:pt x="31510" y="17584"/>
                    <a:pt x="31005" y="17678"/>
                    <a:pt x="30534" y="17678"/>
                  </a:cubicBezTo>
                  <a:cubicBezTo>
                    <a:pt x="27131" y="17678"/>
                    <a:pt x="25587" y="12788"/>
                    <a:pt x="25587" y="12788"/>
                  </a:cubicBezTo>
                  <a:cubicBezTo>
                    <a:pt x="25587" y="12788"/>
                    <a:pt x="23627" y="14165"/>
                    <a:pt x="21237" y="14165"/>
                  </a:cubicBezTo>
                  <a:cubicBezTo>
                    <a:pt x="20555" y="14165"/>
                    <a:pt x="19838" y="14053"/>
                    <a:pt x="19122" y="13764"/>
                  </a:cubicBezTo>
                  <a:cubicBezTo>
                    <a:pt x="15884" y="12455"/>
                    <a:pt x="16419" y="9490"/>
                    <a:pt x="16419" y="9490"/>
                  </a:cubicBezTo>
                  <a:cubicBezTo>
                    <a:pt x="16419" y="9490"/>
                    <a:pt x="12693" y="9323"/>
                    <a:pt x="11133" y="6871"/>
                  </a:cubicBezTo>
                  <a:cubicBezTo>
                    <a:pt x="9669" y="4561"/>
                    <a:pt x="10502" y="1477"/>
                    <a:pt x="110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914;p48"/>
            <p:cNvSpPr/>
            <p:nvPr/>
          </p:nvSpPr>
          <p:spPr>
            <a:xfrm flipH="1">
              <a:off x="500376" y="2844563"/>
              <a:ext cx="308726" cy="319251"/>
            </a:xfrm>
            <a:custGeom>
              <a:avLst/>
              <a:gdLst/>
              <a:ahLst/>
              <a:cxnLst/>
              <a:rect l="l" t="t" r="r" b="b"/>
              <a:pathLst>
                <a:path w="8800" h="9100" extrusionOk="0">
                  <a:moveTo>
                    <a:pt x="3898" y="0"/>
                  </a:moveTo>
                  <a:cubicBezTo>
                    <a:pt x="3252" y="0"/>
                    <a:pt x="2822" y="151"/>
                    <a:pt x="2822" y="151"/>
                  </a:cubicBezTo>
                  <a:lnTo>
                    <a:pt x="0" y="6259"/>
                  </a:lnTo>
                  <a:cubicBezTo>
                    <a:pt x="320" y="7973"/>
                    <a:pt x="2234" y="9100"/>
                    <a:pt x="4091" y="9100"/>
                  </a:cubicBezTo>
                  <a:cubicBezTo>
                    <a:pt x="4865" y="9100"/>
                    <a:pt x="5629" y="8904"/>
                    <a:pt x="6263" y="8473"/>
                  </a:cubicBezTo>
                  <a:cubicBezTo>
                    <a:pt x="8406" y="6997"/>
                    <a:pt x="8799" y="3187"/>
                    <a:pt x="6906" y="1294"/>
                  </a:cubicBezTo>
                  <a:cubicBezTo>
                    <a:pt x="5848" y="235"/>
                    <a:pt x="4705" y="0"/>
                    <a:pt x="3898" y="0"/>
                  </a:cubicBez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915;p48"/>
            <p:cNvSpPr/>
            <p:nvPr/>
          </p:nvSpPr>
          <p:spPr>
            <a:xfrm flipH="1">
              <a:off x="596044" y="2950901"/>
              <a:ext cx="101950" cy="99354"/>
            </a:xfrm>
            <a:custGeom>
              <a:avLst/>
              <a:gdLst/>
              <a:ahLst/>
              <a:cxnLst/>
              <a:rect l="l" t="t" r="r" b="b"/>
              <a:pathLst>
                <a:path w="2906" h="2832" extrusionOk="0">
                  <a:moveTo>
                    <a:pt x="905" y="1"/>
                  </a:moveTo>
                  <a:cubicBezTo>
                    <a:pt x="905" y="1"/>
                    <a:pt x="1620" y="1049"/>
                    <a:pt x="1286" y="1751"/>
                  </a:cubicBezTo>
                  <a:cubicBezTo>
                    <a:pt x="953" y="2466"/>
                    <a:pt x="0" y="2549"/>
                    <a:pt x="0" y="2549"/>
                  </a:cubicBezTo>
                  <a:cubicBezTo>
                    <a:pt x="0" y="2549"/>
                    <a:pt x="492" y="2831"/>
                    <a:pt x="1042" y="2831"/>
                  </a:cubicBezTo>
                  <a:cubicBezTo>
                    <a:pt x="1489" y="2831"/>
                    <a:pt x="1974" y="2644"/>
                    <a:pt x="2263" y="1965"/>
                  </a:cubicBezTo>
                  <a:cubicBezTo>
                    <a:pt x="2905" y="465"/>
                    <a:pt x="905" y="1"/>
                    <a:pt x="905" y="1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916;p48"/>
            <p:cNvSpPr/>
            <p:nvPr/>
          </p:nvSpPr>
          <p:spPr>
            <a:xfrm flipH="1">
              <a:off x="709692" y="2548074"/>
              <a:ext cx="815773" cy="371804"/>
            </a:xfrm>
            <a:custGeom>
              <a:avLst/>
              <a:gdLst/>
              <a:ahLst/>
              <a:cxnLst/>
              <a:rect l="l" t="t" r="r" b="b"/>
              <a:pathLst>
                <a:path w="23253" h="10598" extrusionOk="0">
                  <a:moveTo>
                    <a:pt x="1036" y="1"/>
                  </a:moveTo>
                  <a:cubicBezTo>
                    <a:pt x="1036" y="1"/>
                    <a:pt x="524" y="1537"/>
                    <a:pt x="0" y="3227"/>
                  </a:cubicBezTo>
                  <a:cubicBezTo>
                    <a:pt x="233" y="3244"/>
                    <a:pt x="459" y="3251"/>
                    <a:pt x="677" y="3251"/>
                  </a:cubicBezTo>
                  <a:cubicBezTo>
                    <a:pt x="3119" y="3251"/>
                    <a:pt x="4644" y="2299"/>
                    <a:pt x="4644" y="2299"/>
                  </a:cubicBezTo>
                  <a:cubicBezTo>
                    <a:pt x="4644" y="2299"/>
                    <a:pt x="4715" y="4013"/>
                    <a:pt x="7287" y="5037"/>
                  </a:cubicBezTo>
                  <a:cubicBezTo>
                    <a:pt x="7778" y="5233"/>
                    <a:pt x="8272" y="5312"/>
                    <a:pt x="8750" y="5312"/>
                  </a:cubicBezTo>
                  <a:cubicBezTo>
                    <a:pt x="10772" y="5312"/>
                    <a:pt x="12502" y="3894"/>
                    <a:pt x="12502" y="3894"/>
                  </a:cubicBezTo>
                  <a:cubicBezTo>
                    <a:pt x="12728" y="4954"/>
                    <a:pt x="13514" y="5811"/>
                    <a:pt x="14550" y="6144"/>
                  </a:cubicBezTo>
                  <a:cubicBezTo>
                    <a:pt x="14865" y="6251"/>
                    <a:pt x="15202" y="6295"/>
                    <a:pt x="15545" y="6295"/>
                  </a:cubicBezTo>
                  <a:cubicBezTo>
                    <a:pt x="17158" y="6295"/>
                    <a:pt x="18883" y="5323"/>
                    <a:pt x="18883" y="5323"/>
                  </a:cubicBezTo>
                  <a:cubicBezTo>
                    <a:pt x="19145" y="6525"/>
                    <a:pt x="19693" y="7644"/>
                    <a:pt x="20479" y="8597"/>
                  </a:cubicBezTo>
                  <a:cubicBezTo>
                    <a:pt x="21146" y="9347"/>
                    <a:pt x="21908" y="10026"/>
                    <a:pt x="22729" y="10597"/>
                  </a:cubicBezTo>
                  <a:cubicBezTo>
                    <a:pt x="23063" y="9704"/>
                    <a:pt x="23253" y="9145"/>
                    <a:pt x="23253" y="9145"/>
                  </a:cubicBezTo>
                  <a:cubicBezTo>
                    <a:pt x="20062" y="7335"/>
                    <a:pt x="21288" y="2489"/>
                    <a:pt x="21288" y="2489"/>
                  </a:cubicBezTo>
                  <a:lnTo>
                    <a:pt x="21288" y="2489"/>
                  </a:lnTo>
                  <a:cubicBezTo>
                    <a:pt x="21288" y="2489"/>
                    <a:pt x="19179" y="4131"/>
                    <a:pt x="17371" y="4131"/>
                  </a:cubicBezTo>
                  <a:cubicBezTo>
                    <a:pt x="17201" y="4131"/>
                    <a:pt x="17034" y="4116"/>
                    <a:pt x="16871" y="4084"/>
                  </a:cubicBezTo>
                  <a:cubicBezTo>
                    <a:pt x="14966" y="3715"/>
                    <a:pt x="14550" y="1787"/>
                    <a:pt x="14550" y="1787"/>
                  </a:cubicBezTo>
                  <a:cubicBezTo>
                    <a:pt x="14550" y="1787"/>
                    <a:pt x="11974" y="2767"/>
                    <a:pt x="10064" y="2767"/>
                  </a:cubicBezTo>
                  <a:cubicBezTo>
                    <a:pt x="9583" y="2767"/>
                    <a:pt x="9144" y="2704"/>
                    <a:pt x="8799" y="2549"/>
                  </a:cubicBezTo>
                  <a:cubicBezTo>
                    <a:pt x="7084" y="1787"/>
                    <a:pt x="7299" y="1"/>
                    <a:pt x="7299" y="1"/>
                  </a:cubicBezTo>
                  <a:lnTo>
                    <a:pt x="7299" y="1"/>
                  </a:lnTo>
                  <a:cubicBezTo>
                    <a:pt x="7298" y="1"/>
                    <a:pt x="5334" y="739"/>
                    <a:pt x="3953" y="798"/>
                  </a:cubicBezTo>
                  <a:cubicBezTo>
                    <a:pt x="3898" y="801"/>
                    <a:pt x="3844" y="803"/>
                    <a:pt x="3789" y="803"/>
                  </a:cubicBezTo>
                  <a:cubicBezTo>
                    <a:pt x="2453" y="803"/>
                    <a:pt x="1036" y="1"/>
                    <a:pt x="1036" y="1"/>
                  </a:cubicBez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917;p48"/>
            <p:cNvSpPr/>
            <p:nvPr/>
          </p:nvSpPr>
          <p:spPr>
            <a:xfrm flipH="1">
              <a:off x="728464" y="2609225"/>
              <a:ext cx="939053" cy="780340"/>
            </a:xfrm>
            <a:custGeom>
              <a:avLst/>
              <a:gdLst/>
              <a:ahLst/>
              <a:cxnLst/>
              <a:rect l="l" t="t" r="r" b="b"/>
              <a:pathLst>
                <a:path w="26767" h="22243" extrusionOk="0">
                  <a:moveTo>
                    <a:pt x="8681" y="1"/>
                  </a:moveTo>
                  <a:cubicBezTo>
                    <a:pt x="8681" y="1"/>
                    <a:pt x="7141" y="963"/>
                    <a:pt x="4679" y="963"/>
                  </a:cubicBezTo>
                  <a:cubicBezTo>
                    <a:pt x="4471" y="963"/>
                    <a:pt x="4257" y="956"/>
                    <a:pt x="4037" y="941"/>
                  </a:cubicBezTo>
                  <a:cubicBezTo>
                    <a:pt x="3656" y="2168"/>
                    <a:pt x="3263" y="3477"/>
                    <a:pt x="3037" y="4358"/>
                  </a:cubicBezTo>
                  <a:cubicBezTo>
                    <a:pt x="2525" y="6466"/>
                    <a:pt x="1" y="15360"/>
                    <a:pt x="4609" y="18729"/>
                  </a:cubicBezTo>
                  <a:cubicBezTo>
                    <a:pt x="7617" y="20942"/>
                    <a:pt x="11155" y="22242"/>
                    <a:pt x="14403" y="22242"/>
                  </a:cubicBezTo>
                  <a:cubicBezTo>
                    <a:pt x="16117" y="22242"/>
                    <a:pt x="17750" y="21880"/>
                    <a:pt x="19182" y="21098"/>
                  </a:cubicBezTo>
                  <a:cubicBezTo>
                    <a:pt x="22432" y="19313"/>
                    <a:pt x="25564" y="11574"/>
                    <a:pt x="26766" y="8311"/>
                  </a:cubicBezTo>
                  <a:cubicBezTo>
                    <a:pt x="25945" y="7740"/>
                    <a:pt x="25183" y="7061"/>
                    <a:pt x="24516" y="6311"/>
                  </a:cubicBezTo>
                  <a:cubicBezTo>
                    <a:pt x="23730" y="5358"/>
                    <a:pt x="23182" y="4239"/>
                    <a:pt x="22921" y="3037"/>
                  </a:cubicBezTo>
                  <a:cubicBezTo>
                    <a:pt x="22921" y="3037"/>
                    <a:pt x="21204" y="4009"/>
                    <a:pt x="19587" y="4009"/>
                  </a:cubicBezTo>
                  <a:cubicBezTo>
                    <a:pt x="19243" y="4009"/>
                    <a:pt x="18904" y="3965"/>
                    <a:pt x="18587" y="3858"/>
                  </a:cubicBezTo>
                  <a:cubicBezTo>
                    <a:pt x="17551" y="3525"/>
                    <a:pt x="16765" y="2668"/>
                    <a:pt x="16539" y="1608"/>
                  </a:cubicBezTo>
                  <a:cubicBezTo>
                    <a:pt x="16539" y="1608"/>
                    <a:pt x="14817" y="3026"/>
                    <a:pt x="12798" y="3026"/>
                  </a:cubicBezTo>
                  <a:cubicBezTo>
                    <a:pt x="12321" y="3026"/>
                    <a:pt x="11827" y="2947"/>
                    <a:pt x="11336" y="2751"/>
                  </a:cubicBezTo>
                  <a:cubicBezTo>
                    <a:pt x="8752" y="1727"/>
                    <a:pt x="8681" y="1"/>
                    <a:pt x="8681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918;p48"/>
            <p:cNvSpPr/>
            <p:nvPr/>
          </p:nvSpPr>
          <p:spPr>
            <a:xfrm flipH="1">
              <a:off x="1316161" y="2972757"/>
              <a:ext cx="100722" cy="48379"/>
            </a:xfrm>
            <a:custGeom>
              <a:avLst/>
              <a:gdLst/>
              <a:ahLst/>
              <a:cxnLst/>
              <a:rect l="l" t="t" r="r" b="b"/>
              <a:pathLst>
                <a:path w="2871" h="1379" extrusionOk="0">
                  <a:moveTo>
                    <a:pt x="1521" y="1"/>
                  </a:moveTo>
                  <a:cubicBezTo>
                    <a:pt x="1443" y="1"/>
                    <a:pt x="1361" y="7"/>
                    <a:pt x="1275" y="21"/>
                  </a:cubicBezTo>
                  <a:cubicBezTo>
                    <a:pt x="1" y="223"/>
                    <a:pt x="108" y="1378"/>
                    <a:pt x="108" y="1378"/>
                  </a:cubicBezTo>
                  <a:cubicBezTo>
                    <a:pt x="613" y="917"/>
                    <a:pt x="1118" y="771"/>
                    <a:pt x="1555" y="771"/>
                  </a:cubicBezTo>
                  <a:cubicBezTo>
                    <a:pt x="2314" y="771"/>
                    <a:pt x="2870" y="1212"/>
                    <a:pt x="2870" y="1212"/>
                  </a:cubicBezTo>
                  <a:cubicBezTo>
                    <a:pt x="2870" y="1212"/>
                    <a:pt x="2591" y="1"/>
                    <a:pt x="1521" y="1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919;p48"/>
            <p:cNvSpPr/>
            <p:nvPr/>
          </p:nvSpPr>
          <p:spPr>
            <a:xfrm flipH="1">
              <a:off x="1019606" y="3135965"/>
              <a:ext cx="278204" cy="164116"/>
            </a:xfrm>
            <a:custGeom>
              <a:avLst/>
              <a:gdLst/>
              <a:ahLst/>
              <a:cxnLst/>
              <a:rect l="l" t="t" r="r" b="b"/>
              <a:pathLst>
                <a:path w="7930" h="4678" extrusionOk="0">
                  <a:moveTo>
                    <a:pt x="7584" y="0"/>
                  </a:moveTo>
                  <a:cubicBezTo>
                    <a:pt x="5280" y="1458"/>
                    <a:pt x="1361" y="1563"/>
                    <a:pt x="282" y="1563"/>
                  </a:cubicBezTo>
                  <a:cubicBezTo>
                    <a:pt x="101" y="1563"/>
                    <a:pt x="0" y="1560"/>
                    <a:pt x="0" y="1560"/>
                  </a:cubicBezTo>
                  <a:lnTo>
                    <a:pt x="0" y="1560"/>
                  </a:lnTo>
                  <a:cubicBezTo>
                    <a:pt x="0" y="1560"/>
                    <a:pt x="584" y="4678"/>
                    <a:pt x="3635" y="4678"/>
                  </a:cubicBezTo>
                  <a:cubicBezTo>
                    <a:pt x="3844" y="4678"/>
                    <a:pt x="4065" y="4663"/>
                    <a:pt x="4298" y="4632"/>
                  </a:cubicBezTo>
                  <a:cubicBezTo>
                    <a:pt x="7929" y="4144"/>
                    <a:pt x="7584" y="1"/>
                    <a:pt x="75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920;p48"/>
            <p:cNvSpPr/>
            <p:nvPr/>
          </p:nvSpPr>
          <p:spPr>
            <a:xfrm flipH="1">
              <a:off x="1304093" y="2605225"/>
              <a:ext cx="118474" cy="41011"/>
            </a:xfrm>
            <a:custGeom>
              <a:avLst/>
              <a:gdLst/>
              <a:ahLst/>
              <a:cxnLst/>
              <a:rect l="l" t="t" r="r" b="b"/>
              <a:pathLst>
                <a:path w="3377" h="1169" extrusionOk="0">
                  <a:moveTo>
                    <a:pt x="2458" y="0"/>
                  </a:moveTo>
                  <a:cubicBezTo>
                    <a:pt x="1505" y="0"/>
                    <a:pt x="1" y="488"/>
                    <a:pt x="103" y="829"/>
                  </a:cubicBezTo>
                  <a:cubicBezTo>
                    <a:pt x="172" y="1070"/>
                    <a:pt x="544" y="1169"/>
                    <a:pt x="1007" y="1169"/>
                  </a:cubicBezTo>
                  <a:cubicBezTo>
                    <a:pt x="1986" y="1169"/>
                    <a:pt x="3377" y="730"/>
                    <a:pt x="3199" y="269"/>
                  </a:cubicBezTo>
                  <a:cubicBezTo>
                    <a:pt x="3128" y="77"/>
                    <a:pt x="2836" y="0"/>
                    <a:pt x="245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921;p48"/>
            <p:cNvSpPr/>
            <p:nvPr/>
          </p:nvSpPr>
          <p:spPr>
            <a:xfrm flipH="1">
              <a:off x="824295" y="2764503"/>
              <a:ext cx="105633" cy="107598"/>
            </a:xfrm>
            <a:custGeom>
              <a:avLst/>
              <a:gdLst/>
              <a:ahLst/>
              <a:cxnLst/>
              <a:rect l="l" t="t" r="r" b="b"/>
              <a:pathLst>
                <a:path w="3011" h="3067" extrusionOk="0">
                  <a:moveTo>
                    <a:pt x="862" y="0"/>
                  </a:moveTo>
                  <a:cubicBezTo>
                    <a:pt x="782" y="0"/>
                    <a:pt x="705" y="24"/>
                    <a:pt x="634" y="75"/>
                  </a:cubicBezTo>
                  <a:cubicBezTo>
                    <a:pt x="0" y="520"/>
                    <a:pt x="1602" y="3067"/>
                    <a:pt x="2310" y="3067"/>
                  </a:cubicBezTo>
                  <a:cubicBezTo>
                    <a:pt x="2359" y="3067"/>
                    <a:pt x="2405" y="3054"/>
                    <a:pt x="2444" y="3028"/>
                  </a:cubicBezTo>
                  <a:cubicBezTo>
                    <a:pt x="3010" y="2658"/>
                    <a:pt x="1716" y="0"/>
                    <a:pt x="86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922;p48"/>
            <p:cNvSpPr/>
            <p:nvPr/>
          </p:nvSpPr>
          <p:spPr>
            <a:xfrm flipH="1">
              <a:off x="892219" y="2816216"/>
              <a:ext cx="255225" cy="281923"/>
            </a:xfrm>
            <a:custGeom>
              <a:avLst/>
              <a:gdLst/>
              <a:ahLst/>
              <a:cxnLst/>
              <a:rect l="l" t="t" r="r" b="b"/>
              <a:pathLst>
                <a:path w="7275" h="8036" extrusionOk="0">
                  <a:moveTo>
                    <a:pt x="4692" y="0"/>
                  </a:moveTo>
                  <a:cubicBezTo>
                    <a:pt x="3330" y="0"/>
                    <a:pt x="1903" y="884"/>
                    <a:pt x="1096" y="2375"/>
                  </a:cubicBezTo>
                  <a:cubicBezTo>
                    <a:pt x="0" y="4411"/>
                    <a:pt x="465" y="6781"/>
                    <a:pt x="2131" y="7686"/>
                  </a:cubicBezTo>
                  <a:cubicBezTo>
                    <a:pt x="2570" y="7917"/>
                    <a:pt x="3056" y="8036"/>
                    <a:pt x="3547" y="8036"/>
                  </a:cubicBezTo>
                  <a:cubicBezTo>
                    <a:pt x="3790" y="8036"/>
                    <a:pt x="4034" y="8007"/>
                    <a:pt x="4275" y="7948"/>
                  </a:cubicBezTo>
                  <a:cubicBezTo>
                    <a:pt x="4251" y="7936"/>
                    <a:pt x="4215" y="7924"/>
                    <a:pt x="4191" y="7912"/>
                  </a:cubicBezTo>
                  <a:cubicBezTo>
                    <a:pt x="2774" y="7138"/>
                    <a:pt x="2370" y="5114"/>
                    <a:pt x="3310" y="3388"/>
                  </a:cubicBezTo>
                  <a:cubicBezTo>
                    <a:pt x="4000" y="2112"/>
                    <a:pt x="5214" y="1362"/>
                    <a:pt x="6382" y="1362"/>
                  </a:cubicBezTo>
                  <a:cubicBezTo>
                    <a:pt x="6686" y="1362"/>
                    <a:pt x="6987" y="1412"/>
                    <a:pt x="7275" y="1518"/>
                  </a:cubicBezTo>
                  <a:cubicBezTo>
                    <a:pt x="7001" y="1018"/>
                    <a:pt x="6596" y="613"/>
                    <a:pt x="6096" y="351"/>
                  </a:cubicBezTo>
                  <a:cubicBezTo>
                    <a:pt x="5658" y="113"/>
                    <a:pt x="5179" y="0"/>
                    <a:pt x="46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923;p48"/>
            <p:cNvSpPr/>
            <p:nvPr/>
          </p:nvSpPr>
          <p:spPr>
            <a:xfrm flipH="1">
              <a:off x="870080" y="2863789"/>
              <a:ext cx="194252" cy="231264"/>
            </a:xfrm>
            <a:custGeom>
              <a:avLst/>
              <a:gdLst/>
              <a:ahLst/>
              <a:cxnLst/>
              <a:rect l="l" t="t" r="r" b="b"/>
              <a:pathLst>
                <a:path w="5537" h="6592" extrusionOk="0">
                  <a:moveTo>
                    <a:pt x="4011" y="1"/>
                  </a:moveTo>
                  <a:cubicBezTo>
                    <a:pt x="2848" y="1"/>
                    <a:pt x="1630" y="759"/>
                    <a:pt x="941" y="2032"/>
                  </a:cubicBezTo>
                  <a:cubicBezTo>
                    <a:pt x="1" y="3758"/>
                    <a:pt x="405" y="5782"/>
                    <a:pt x="1834" y="6556"/>
                  </a:cubicBezTo>
                  <a:cubicBezTo>
                    <a:pt x="1858" y="6568"/>
                    <a:pt x="1882" y="6580"/>
                    <a:pt x="1906" y="6592"/>
                  </a:cubicBezTo>
                  <a:cubicBezTo>
                    <a:pt x="3025" y="6342"/>
                    <a:pt x="4108" y="5520"/>
                    <a:pt x="4775" y="4294"/>
                  </a:cubicBezTo>
                  <a:cubicBezTo>
                    <a:pt x="5537" y="2877"/>
                    <a:pt x="5537" y="1293"/>
                    <a:pt x="4906" y="162"/>
                  </a:cubicBezTo>
                  <a:cubicBezTo>
                    <a:pt x="4619" y="53"/>
                    <a:pt x="4317" y="1"/>
                    <a:pt x="40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924;p48"/>
            <p:cNvSpPr/>
            <p:nvPr/>
          </p:nvSpPr>
          <p:spPr>
            <a:xfrm flipH="1">
              <a:off x="1337915" y="2788676"/>
              <a:ext cx="202180" cy="155170"/>
            </a:xfrm>
            <a:custGeom>
              <a:avLst/>
              <a:gdLst/>
              <a:ahLst/>
              <a:cxnLst/>
              <a:rect l="l" t="t" r="r" b="b"/>
              <a:pathLst>
                <a:path w="5763" h="4423" extrusionOk="0">
                  <a:moveTo>
                    <a:pt x="3630" y="0"/>
                  </a:moveTo>
                  <a:cubicBezTo>
                    <a:pt x="2849" y="0"/>
                    <a:pt x="2144" y="458"/>
                    <a:pt x="2144" y="458"/>
                  </a:cubicBezTo>
                  <a:cubicBezTo>
                    <a:pt x="2144" y="458"/>
                    <a:pt x="2384" y="396"/>
                    <a:pt x="2712" y="396"/>
                  </a:cubicBezTo>
                  <a:cubicBezTo>
                    <a:pt x="3074" y="396"/>
                    <a:pt x="3543" y="472"/>
                    <a:pt x="3906" y="791"/>
                  </a:cubicBezTo>
                  <a:cubicBezTo>
                    <a:pt x="4596" y="1386"/>
                    <a:pt x="4120" y="3065"/>
                    <a:pt x="4120" y="3065"/>
                  </a:cubicBezTo>
                  <a:cubicBezTo>
                    <a:pt x="4120" y="3065"/>
                    <a:pt x="3632" y="1779"/>
                    <a:pt x="2251" y="1720"/>
                  </a:cubicBezTo>
                  <a:cubicBezTo>
                    <a:pt x="2227" y="1719"/>
                    <a:pt x="2203" y="1718"/>
                    <a:pt x="2179" y="1718"/>
                  </a:cubicBezTo>
                  <a:cubicBezTo>
                    <a:pt x="840" y="1718"/>
                    <a:pt x="0" y="3339"/>
                    <a:pt x="0" y="3339"/>
                  </a:cubicBezTo>
                  <a:cubicBezTo>
                    <a:pt x="0" y="3339"/>
                    <a:pt x="852" y="2609"/>
                    <a:pt x="1882" y="2609"/>
                  </a:cubicBezTo>
                  <a:cubicBezTo>
                    <a:pt x="2015" y="2609"/>
                    <a:pt x="2150" y="2621"/>
                    <a:pt x="2286" y="2649"/>
                  </a:cubicBezTo>
                  <a:cubicBezTo>
                    <a:pt x="3489" y="2887"/>
                    <a:pt x="4120" y="4423"/>
                    <a:pt x="4120" y="4423"/>
                  </a:cubicBezTo>
                  <a:cubicBezTo>
                    <a:pt x="5072" y="3458"/>
                    <a:pt x="5763" y="1327"/>
                    <a:pt x="4715" y="398"/>
                  </a:cubicBezTo>
                  <a:cubicBezTo>
                    <a:pt x="4380" y="101"/>
                    <a:pt x="3997" y="0"/>
                    <a:pt x="3630" y="0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3" name="Straight Connector 2"/>
          <p:cNvCxnSpPr/>
          <p:nvPr/>
        </p:nvCxnSpPr>
        <p:spPr>
          <a:xfrm flipH="1">
            <a:off x="1580471" y="2871344"/>
            <a:ext cx="450342" cy="287997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H="1">
            <a:off x="2685006" y="2291954"/>
            <a:ext cx="450342" cy="287997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931595" y="2984957"/>
            <a:ext cx="329610" cy="450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CEAA315F-D100-4A90-9EE5-8EB278139CB7}"/>
                  </a:ext>
                </a:extLst>
              </p:cNvPr>
              <p:cNvSpPr txBox="1"/>
              <p:nvPr/>
            </p:nvSpPr>
            <p:spPr>
              <a:xfrm>
                <a:off x="5513502" y="837615"/>
                <a:ext cx="2153301" cy="35509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800" b="1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en-US" sz="40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: 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  <m:r>
                      <a:rPr lang="en-US" sz="40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4000" b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#9Slide03 Quicksand" panose="00000500000000000000" pitchFamily="2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4000" b="1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en-US" sz="40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0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 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4000" b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#9Slide03 Quicksand" panose="00000500000000000000" pitchFamily="2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4000" b="1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𝟒𝟒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den>
                    </m:f>
                  </m:oMath>
                </a14:m>
                <a:endParaRPr lang="en-US" sz="4000" b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#9Slide03 Quicksand" panose="00000500000000000000" pitchFamily="2" charset="0"/>
                </a:endParaRPr>
              </a:p>
            </p:txBody>
          </p:sp>
        </mc:Choice>
        <mc:Fallback xmlns="">
          <p:sp>
            <p:nvSpPr>
              <p:cNvPr id="91" name="TextBox 90">
                <a:extLst>
                  <a:ext uri="{FF2B5EF4-FFF2-40B4-BE49-F238E27FC236}">
                    <a16:creationId xmlns="" xmlns:a16="http://schemas.microsoft.com/office/drawing/2014/main" id="{CEAA315F-D100-4A90-9EE5-8EB278139C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3502" y="837615"/>
                <a:ext cx="2153301" cy="3550972"/>
              </a:xfrm>
              <a:prstGeom prst="rect">
                <a:avLst/>
              </a:prstGeom>
              <a:blipFill rotWithShape="0">
                <a:blip r:embed="rId4"/>
                <a:stretch>
                  <a:fillRect l="-9887" b="-6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2" name="Google Shape;588;p39"/>
          <p:cNvSpPr txBox="1">
            <a:spLocks/>
          </p:cNvSpPr>
          <p:nvPr/>
        </p:nvSpPr>
        <p:spPr>
          <a:xfrm>
            <a:off x="132030" y="4306248"/>
            <a:ext cx="7980612" cy="750258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400" b="0" i="0" u="none" strike="noStrike" cap="none">
                <a:solidFill>
                  <a:srgbClr val="FFFFFF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FBFBF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algn="just">
              <a:buNone/>
            </a:pPr>
            <a:r>
              <a:rPr lang="en-US" sz="2000" b="1" i="1" u="sng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  <a:cs typeface="Times New Roman" pitchFamily="18" charset="0"/>
              </a:rPr>
              <a:t>Chú ý:</a:t>
            </a:r>
            <a:r>
              <a:rPr lang="en-US" sz="2000" b="1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00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cs typeface="Times New Roman" pitchFamily="18" charset="0"/>
              </a:rPr>
              <a:t>Để chia hai phân số, ta lấy phân số thức nhất nhân với phân số thứ hai nghịch đảo.</a:t>
            </a:r>
            <a:endParaRPr lang="en-US" sz="2000" b="1">
              <a:solidFill>
                <a:schemeClr val="accent3">
                  <a:lumMod val="20000"/>
                  <a:lumOff val="80000"/>
                </a:schemeClr>
              </a:solidFill>
              <a:latin typeface="+mj-lt"/>
              <a:cs typeface="Times New Roman" pitchFamily="18" charset="0"/>
            </a:endParaRPr>
          </a:p>
        </p:txBody>
      </p:sp>
      <p:grpSp>
        <p:nvGrpSpPr>
          <p:cNvPr id="93" name="Google Shape;711;p43"/>
          <p:cNvGrpSpPr/>
          <p:nvPr/>
        </p:nvGrpSpPr>
        <p:grpSpPr>
          <a:xfrm rot="5400000">
            <a:off x="2605534" y="2312850"/>
            <a:ext cx="3790021" cy="286058"/>
            <a:chOff x="3946025" y="3557725"/>
            <a:chExt cx="365250" cy="130525"/>
          </a:xfrm>
        </p:grpSpPr>
        <p:sp>
          <p:nvSpPr>
            <p:cNvPr id="94" name="Google Shape;712;p43"/>
            <p:cNvSpPr/>
            <p:nvPr/>
          </p:nvSpPr>
          <p:spPr>
            <a:xfrm>
              <a:off x="3946025" y="3557725"/>
              <a:ext cx="365250" cy="130225"/>
            </a:xfrm>
            <a:custGeom>
              <a:avLst/>
              <a:gdLst/>
              <a:ahLst/>
              <a:cxnLst/>
              <a:rect l="l" t="t" r="r" b="b"/>
              <a:pathLst>
                <a:path w="14610" h="5209" extrusionOk="0">
                  <a:moveTo>
                    <a:pt x="11552" y="1"/>
                  </a:moveTo>
                  <a:cubicBezTo>
                    <a:pt x="8221" y="1"/>
                    <a:pt x="4891" y="370"/>
                    <a:pt x="1560" y="517"/>
                  </a:cubicBezTo>
                  <a:cubicBezTo>
                    <a:pt x="1" y="587"/>
                    <a:pt x="200" y="5208"/>
                    <a:pt x="1739" y="5208"/>
                  </a:cubicBezTo>
                  <a:cubicBezTo>
                    <a:pt x="1751" y="5208"/>
                    <a:pt x="1763" y="5208"/>
                    <a:pt x="1775" y="5208"/>
                  </a:cubicBezTo>
                  <a:lnTo>
                    <a:pt x="7406" y="4958"/>
                  </a:lnTo>
                  <a:lnTo>
                    <a:pt x="11395" y="4791"/>
                  </a:lnTo>
                  <a:cubicBezTo>
                    <a:pt x="11462" y="4788"/>
                    <a:pt x="11534" y="4786"/>
                    <a:pt x="11607" y="4786"/>
                  </a:cubicBezTo>
                  <a:cubicBezTo>
                    <a:pt x="11843" y="4786"/>
                    <a:pt x="12107" y="4799"/>
                    <a:pt x="12374" y="4799"/>
                  </a:cubicBezTo>
                  <a:cubicBezTo>
                    <a:pt x="12924" y="4799"/>
                    <a:pt x="13487" y="4745"/>
                    <a:pt x="13836" y="4410"/>
                  </a:cubicBezTo>
                  <a:cubicBezTo>
                    <a:pt x="14610" y="3696"/>
                    <a:pt x="14395" y="1767"/>
                    <a:pt x="14002" y="898"/>
                  </a:cubicBezTo>
                  <a:cubicBezTo>
                    <a:pt x="13741" y="302"/>
                    <a:pt x="13431" y="112"/>
                    <a:pt x="12990" y="40"/>
                  </a:cubicBezTo>
                  <a:cubicBezTo>
                    <a:pt x="12705" y="17"/>
                    <a:pt x="12419" y="5"/>
                    <a:pt x="12133" y="5"/>
                  </a:cubicBezTo>
                  <a:cubicBezTo>
                    <a:pt x="11939" y="2"/>
                    <a:pt x="11746" y="1"/>
                    <a:pt x="1155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713;p43"/>
            <p:cNvSpPr/>
            <p:nvPr/>
          </p:nvSpPr>
          <p:spPr>
            <a:xfrm>
              <a:off x="3947150" y="3573300"/>
              <a:ext cx="359375" cy="114950"/>
            </a:xfrm>
            <a:custGeom>
              <a:avLst/>
              <a:gdLst/>
              <a:ahLst/>
              <a:cxnLst/>
              <a:rect l="l" t="t" r="r" b="b"/>
              <a:pathLst>
                <a:path w="14375" h="4598" extrusionOk="0">
                  <a:moveTo>
                    <a:pt x="1182" y="1"/>
                  </a:moveTo>
                  <a:cubicBezTo>
                    <a:pt x="0" y="674"/>
                    <a:pt x="273" y="4597"/>
                    <a:pt x="1698" y="4597"/>
                  </a:cubicBezTo>
                  <a:cubicBezTo>
                    <a:pt x="1708" y="4597"/>
                    <a:pt x="1719" y="4597"/>
                    <a:pt x="1730" y="4597"/>
                  </a:cubicBezTo>
                  <a:lnTo>
                    <a:pt x="7361" y="4347"/>
                  </a:lnTo>
                  <a:lnTo>
                    <a:pt x="11350" y="4168"/>
                  </a:lnTo>
                  <a:cubicBezTo>
                    <a:pt x="11417" y="4165"/>
                    <a:pt x="11489" y="4163"/>
                    <a:pt x="11562" y="4163"/>
                  </a:cubicBezTo>
                  <a:cubicBezTo>
                    <a:pt x="11798" y="4163"/>
                    <a:pt x="12062" y="4176"/>
                    <a:pt x="12329" y="4176"/>
                  </a:cubicBezTo>
                  <a:cubicBezTo>
                    <a:pt x="12879" y="4176"/>
                    <a:pt x="13442" y="4122"/>
                    <a:pt x="13791" y="3787"/>
                  </a:cubicBezTo>
                  <a:cubicBezTo>
                    <a:pt x="14291" y="3334"/>
                    <a:pt x="14374" y="2382"/>
                    <a:pt x="14279" y="1525"/>
                  </a:cubicBezTo>
                  <a:lnTo>
                    <a:pt x="14279" y="1525"/>
                  </a:lnTo>
                  <a:cubicBezTo>
                    <a:pt x="11338" y="2525"/>
                    <a:pt x="8123" y="2668"/>
                    <a:pt x="4992" y="2668"/>
                  </a:cubicBezTo>
                  <a:cubicBezTo>
                    <a:pt x="4016" y="2668"/>
                    <a:pt x="2980" y="2632"/>
                    <a:pt x="2146" y="2120"/>
                  </a:cubicBezTo>
                  <a:cubicBezTo>
                    <a:pt x="1444" y="1680"/>
                    <a:pt x="980" y="763"/>
                    <a:pt x="1182" y="1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538631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656;p41"/>
          <p:cNvSpPr txBox="1">
            <a:spLocks noGrp="1"/>
          </p:cNvSpPr>
          <p:nvPr>
            <p:ph type="title"/>
          </p:nvPr>
        </p:nvSpPr>
        <p:spPr>
          <a:xfrm>
            <a:off x="687342" y="226661"/>
            <a:ext cx="7042527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sz="3200" b="1">
                <a:latin typeface="+mj-lt"/>
              </a:rPr>
              <a:t>Bài</a:t>
            </a:r>
            <a:r>
              <a:rPr lang="en" sz="3200" b="1">
                <a:latin typeface="+mj-lt"/>
              </a:rPr>
              <a:t> 3. Tính nhẩm: </a:t>
            </a:r>
            <a:endParaRPr sz="1800">
              <a:solidFill>
                <a:schemeClr val="tx1">
                  <a:lumMod val="10000"/>
                  <a:lumOff val="90000"/>
                </a:schemeClr>
              </a:solidFill>
              <a:latin typeface="+mj-lt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1033499" y="845321"/>
            <a:ext cx="710242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a)</a:t>
            </a:r>
            <a:endParaRPr lang="en-US" sz="4000" b="1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92" name="Google Shape;588;p39"/>
          <p:cNvSpPr txBox="1">
            <a:spLocks/>
          </p:cNvSpPr>
          <p:nvPr/>
        </p:nvSpPr>
        <p:spPr>
          <a:xfrm>
            <a:off x="132030" y="4306248"/>
            <a:ext cx="7980612" cy="750258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400" b="0" i="0" u="none" strike="noStrike" cap="none">
                <a:solidFill>
                  <a:srgbClr val="FFFFFF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FBFBF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algn="just">
              <a:buNone/>
            </a:pPr>
            <a:r>
              <a:rPr lang="en-US" sz="2000" b="1" i="1" u="sng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  <a:cs typeface="Times New Roman" pitchFamily="18" charset="0"/>
              </a:rPr>
              <a:t>Chú ý:</a:t>
            </a:r>
            <a:r>
              <a:rPr lang="en-US" sz="2000" b="1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00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cs typeface="Times New Roman" pitchFamily="18" charset="0"/>
              </a:rPr>
              <a:t>Một số chia cho 0,1  có kết quả cũng bằng số đó nhân với 10.</a:t>
            </a:r>
            <a:endParaRPr lang="en-US" sz="2000" b="1">
              <a:solidFill>
                <a:schemeClr val="accent3">
                  <a:lumMod val="20000"/>
                  <a:lumOff val="8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505299" y="1498313"/>
            <a:ext cx="2514347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25 : 0,1 =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5221392" y="1491888"/>
            <a:ext cx="2514347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25 x 10 =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505299" y="2377707"/>
            <a:ext cx="2886487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>
                <a:solidFill>
                  <a:schemeClr val="accent3">
                    <a:lumMod val="40000"/>
                    <a:lumOff val="60000"/>
                  </a:schemeClr>
                </a:solidFill>
                <a:latin typeface="#9Slide03 Quicksand" panose="00000500000000000000" pitchFamily="2" charset="0"/>
              </a:rPr>
              <a:t>48 : 0,01 =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5221392" y="2371282"/>
            <a:ext cx="2981850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>
                <a:solidFill>
                  <a:schemeClr val="accent3">
                    <a:lumMod val="40000"/>
                    <a:lumOff val="60000"/>
                  </a:schemeClr>
                </a:solidFill>
                <a:latin typeface="#9Slide03 Quicksand" panose="00000500000000000000" pitchFamily="2" charset="0"/>
              </a:rPr>
              <a:t>48 x 100 =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510219" y="3294698"/>
            <a:ext cx="2514347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>
                <a:solidFill>
                  <a:srgbClr val="92D050"/>
                </a:solidFill>
                <a:latin typeface="#9Slide03 Quicksand" panose="00000500000000000000" pitchFamily="2" charset="0"/>
              </a:rPr>
              <a:t>95 : 0,1 =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5226312" y="3288273"/>
            <a:ext cx="3083432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>
                <a:solidFill>
                  <a:srgbClr val="92D050"/>
                </a:solidFill>
                <a:latin typeface="#9Slide03 Quicksand" panose="00000500000000000000" pitchFamily="2" charset="0"/>
              </a:rPr>
              <a:t>72 : 0,01 =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2234978" y="1492615"/>
            <a:ext cx="973526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250</a:t>
            </a:r>
            <a:endParaRPr lang="en-US" sz="4000" b="1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6946327" y="1479334"/>
            <a:ext cx="973526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250</a:t>
            </a:r>
            <a:endParaRPr lang="en-US" sz="4000" b="1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2302334" y="2365436"/>
            <a:ext cx="1124459" cy="594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>
                <a:solidFill>
                  <a:schemeClr val="accent3">
                    <a:lumMod val="40000"/>
                    <a:lumOff val="60000"/>
                  </a:schemeClr>
                </a:solidFill>
                <a:latin typeface="#9Slide03 Quicksand" panose="00000500000000000000" pitchFamily="2" charset="0"/>
              </a:rPr>
              <a:t>4800</a:t>
            </a:r>
            <a:endParaRPr lang="en-US" sz="4000" b="1">
              <a:solidFill>
                <a:schemeClr val="accent3">
                  <a:lumMod val="40000"/>
                  <a:lumOff val="6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7120254" y="2365436"/>
            <a:ext cx="1169732" cy="594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>
                <a:solidFill>
                  <a:schemeClr val="accent3">
                    <a:lumMod val="40000"/>
                    <a:lumOff val="60000"/>
                  </a:schemeClr>
                </a:solidFill>
                <a:latin typeface="#9Slide03 Quicksand" panose="00000500000000000000" pitchFamily="2" charset="0"/>
              </a:rPr>
              <a:t>4800</a:t>
            </a:r>
            <a:endParaRPr lang="en-US" sz="4000" b="1">
              <a:solidFill>
                <a:schemeClr val="accent3">
                  <a:lumMod val="40000"/>
                  <a:lumOff val="6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2226055" y="3288459"/>
            <a:ext cx="1110991" cy="594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>
                <a:solidFill>
                  <a:srgbClr val="92D050"/>
                </a:solidFill>
                <a:latin typeface="#9Slide03 Quicksand" panose="00000500000000000000" pitchFamily="2" charset="0"/>
              </a:rPr>
              <a:t>950</a:t>
            </a:r>
            <a:endParaRPr lang="en-US" sz="4000" b="1">
              <a:solidFill>
                <a:srgbClr val="92D050"/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7077112" y="3279069"/>
            <a:ext cx="1115377" cy="594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>
                <a:solidFill>
                  <a:srgbClr val="92D050"/>
                </a:solidFill>
                <a:latin typeface="#9Slide03 Quicksand" panose="00000500000000000000" pitchFamily="2" charset="0"/>
              </a:rPr>
              <a:t>7200</a:t>
            </a:r>
            <a:endParaRPr lang="en-US" sz="4000" b="1">
              <a:solidFill>
                <a:srgbClr val="92D050"/>
              </a:solidFill>
              <a:latin typeface="#9Slide03 Quicksand" panose="00000500000000000000" pitchFamily="2" charset="0"/>
            </a:endParaRPr>
          </a:p>
        </p:txBody>
      </p:sp>
      <p:grpSp>
        <p:nvGrpSpPr>
          <p:cNvPr id="105" name="Google Shape;729;p44"/>
          <p:cNvGrpSpPr/>
          <p:nvPr/>
        </p:nvGrpSpPr>
        <p:grpSpPr>
          <a:xfrm>
            <a:off x="3647365" y="1609913"/>
            <a:ext cx="1122480" cy="2288887"/>
            <a:chOff x="449400" y="2210916"/>
            <a:chExt cx="1657284" cy="2666492"/>
          </a:xfrm>
        </p:grpSpPr>
        <p:sp>
          <p:nvSpPr>
            <p:cNvPr id="106" name="Google Shape;730;p44"/>
            <p:cNvSpPr/>
            <p:nvPr/>
          </p:nvSpPr>
          <p:spPr>
            <a:xfrm>
              <a:off x="449400" y="3262031"/>
              <a:ext cx="446220" cy="259464"/>
            </a:xfrm>
            <a:custGeom>
              <a:avLst/>
              <a:gdLst/>
              <a:ahLst/>
              <a:cxnLst/>
              <a:rect l="l" t="t" r="r" b="b"/>
              <a:pathLst>
                <a:path w="21241" h="12351" extrusionOk="0">
                  <a:moveTo>
                    <a:pt x="17192" y="0"/>
                  </a:moveTo>
                  <a:cubicBezTo>
                    <a:pt x="16756" y="0"/>
                    <a:pt x="16313" y="81"/>
                    <a:pt x="15883" y="251"/>
                  </a:cubicBezTo>
                  <a:lnTo>
                    <a:pt x="2739" y="5454"/>
                  </a:lnTo>
                  <a:cubicBezTo>
                    <a:pt x="905" y="6180"/>
                    <a:pt x="0" y="8252"/>
                    <a:pt x="726" y="10086"/>
                  </a:cubicBezTo>
                  <a:cubicBezTo>
                    <a:pt x="1282" y="11496"/>
                    <a:pt x="2623" y="12350"/>
                    <a:pt x="4042" y="12350"/>
                  </a:cubicBezTo>
                  <a:cubicBezTo>
                    <a:pt x="4480" y="12350"/>
                    <a:pt x="4926" y="12269"/>
                    <a:pt x="5358" y="12098"/>
                  </a:cubicBezTo>
                  <a:lnTo>
                    <a:pt x="18514" y="6895"/>
                  </a:lnTo>
                  <a:cubicBezTo>
                    <a:pt x="20348" y="6168"/>
                    <a:pt x="21241" y="4097"/>
                    <a:pt x="20515" y="2263"/>
                  </a:cubicBezTo>
                  <a:cubicBezTo>
                    <a:pt x="19959" y="860"/>
                    <a:pt x="18614" y="0"/>
                    <a:pt x="17192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731;p44"/>
            <p:cNvSpPr/>
            <p:nvPr/>
          </p:nvSpPr>
          <p:spPr>
            <a:xfrm>
              <a:off x="494669" y="3317383"/>
              <a:ext cx="242889" cy="118944"/>
            </a:xfrm>
            <a:custGeom>
              <a:avLst/>
              <a:gdLst/>
              <a:ahLst/>
              <a:cxnLst/>
              <a:rect l="l" t="t" r="r" b="b"/>
              <a:pathLst>
                <a:path w="11562" h="5662" extrusionOk="0">
                  <a:moveTo>
                    <a:pt x="10862" y="0"/>
                  </a:moveTo>
                  <a:cubicBezTo>
                    <a:pt x="10826" y="0"/>
                    <a:pt x="10788" y="7"/>
                    <a:pt x="10752" y="21"/>
                  </a:cubicBezTo>
                  <a:lnTo>
                    <a:pt x="226" y="4188"/>
                  </a:lnTo>
                  <a:cubicBezTo>
                    <a:pt x="72" y="4248"/>
                    <a:pt x="0" y="4414"/>
                    <a:pt x="60" y="4569"/>
                  </a:cubicBezTo>
                  <a:lnTo>
                    <a:pt x="417" y="5474"/>
                  </a:lnTo>
                  <a:cubicBezTo>
                    <a:pt x="462" y="5592"/>
                    <a:pt x="577" y="5662"/>
                    <a:pt x="697" y="5662"/>
                  </a:cubicBezTo>
                  <a:cubicBezTo>
                    <a:pt x="735" y="5662"/>
                    <a:pt x="773" y="5655"/>
                    <a:pt x="810" y="5641"/>
                  </a:cubicBezTo>
                  <a:lnTo>
                    <a:pt x="11323" y="1486"/>
                  </a:lnTo>
                  <a:cubicBezTo>
                    <a:pt x="11478" y="1426"/>
                    <a:pt x="11561" y="1247"/>
                    <a:pt x="11502" y="1093"/>
                  </a:cubicBezTo>
                  <a:lnTo>
                    <a:pt x="11144" y="188"/>
                  </a:lnTo>
                  <a:cubicBezTo>
                    <a:pt x="11090" y="70"/>
                    <a:pt x="10980" y="0"/>
                    <a:pt x="10862" y="0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732;p44"/>
            <p:cNvSpPr/>
            <p:nvPr/>
          </p:nvSpPr>
          <p:spPr>
            <a:xfrm>
              <a:off x="782293" y="3283542"/>
              <a:ext cx="33024" cy="33045"/>
            </a:xfrm>
            <a:custGeom>
              <a:avLst/>
              <a:gdLst/>
              <a:ahLst/>
              <a:cxnLst/>
              <a:rect l="l" t="t" r="r" b="b"/>
              <a:pathLst>
                <a:path w="1572" h="1573" extrusionOk="0">
                  <a:moveTo>
                    <a:pt x="786" y="1"/>
                  </a:moveTo>
                  <a:cubicBezTo>
                    <a:pt x="358" y="1"/>
                    <a:pt x="0" y="358"/>
                    <a:pt x="0" y="787"/>
                  </a:cubicBezTo>
                  <a:cubicBezTo>
                    <a:pt x="0" y="1227"/>
                    <a:pt x="358" y="1573"/>
                    <a:pt x="786" y="1573"/>
                  </a:cubicBezTo>
                  <a:cubicBezTo>
                    <a:pt x="1227" y="1573"/>
                    <a:pt x="1572" y="1227"/>
                    <a:pt x="1572" y="787"/>
                  </a:cubicBezTo>
                  <a:cubicBezTo>
                    <a:pt x="1572" y="358"/>
                    <a:pt x="1227" y="1"/>
                    <a:pt x="786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733;p44"/>
            <p:cNvSpPr/>
            <p:nvPr/>
          </p:nvSpPr>
          <p:spPr>
            <a:xfrm>
              <a:off x="674235" y="3450881"/>
              <a:ext cx="355447" cy="275156"/>
            </a:xfrm>
            <a:custGeom>
              <a:avLst/>
              <a:gdLst/>
              <a:ahLst/>
              <a:cxnLst/>
              <a:rect l="l" t="t" r="r" b="b"/>
              <a:pathLst>
                <a:path w="16920" h="13098" extrusionOk="0">
                  <a:moveTo>
                    <a:pt x="2513" y="0"/>
                  </a:moveTo>
                  <a:lnTo>
                    <a:pt x="1" y="1000"/>
                  </a:lnTo>
                  <a:cubicBezTo>
                    <a:pt x="1" y="1000"/>
                    <a:pt x="3358" y="6858"/>
                    <a:pt x="6573" y="9299"/>
                  </a:cubicBezTo>
                  <a:cubicBezTo>
                    <a:pt x="9788" y="11740"/>
                    <a:pt x="16610" y="13097"/>
                    <a:pt x="16610" y="13097"/>
                  </a:cubicBezTo>
                  <a:lnTo>
                    <a:pt x="16920" y="9037"/>
                  </a:lnTo>
                  <a:cubicBezTo>
                    <a:pt x="16920" y="9037"/>
                    <a:pt x="10455" y="7739"/>
                    <a:pt x="7954" y="5858"/>
                  </a:cubicBezTo>
                  <a:cubicBezTo>
                    <a:pt x="5454" y="3989"/>
                    <a:pt x="2513" y="0"/>
                    <a:pt x="2513" y="0"/>
                  </a:cubicBezTo>
                  <a:close/>
                </a:path>
              </a:pathLst>
            </a:custGeom>
            <a:solidFill>
              <a:srgbClr val="8F62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734;p44"/>
            <p:cNvSpPr/>
            <p:nvPr/>
          </p:nvSpPr>
          <p:spPr>
            <a:xfrm>
              <a:off x="536200" y="3286147"/>
              <a:ext cx="180643" cy="102201"/>
            </a:xfrm>
            <a:custGeom>
              <a:avLst/>
              <a:gdLst/>
              <a:ahLst/>
              <a:cxnLst/>
              <a:rect l="l" t="t" r="r" b="b"/>
              <a:pathLst>
                <a:path w="8599" h="4865" extrusionOk="0">
                  <a:moveTo>
                    <a:pt x="5253" y="0"/>
                  </a:moveTo>
                  <a:cubicBezTo>
                    <a:pt x="4868" y="0"/>
                    <a:pt x="4439" y="43"/>
                    <a:pt x="3964" y="139"/>
                  </a:cubicBezTo>
                  <a:cubicBezTo>
                    <a:pt x="0" y="948"/>
                    <a:pt x="2016" y="4865"/>
                    <a:pt x="3030" y="4865"/>
                  </a:cubicBezTo>
                  <a:cubicBezTo>
                    <a:pt x="3061" y="4865"/>
                    <a:pt x="3090" y="4861"/>
                    <a:pt x="3119" y="4854"/>
                  </a:cubicBezTo>
                  <a:cubicBezTo>
                    <a:pt x="4083" y="4604"/>
                    <a:pt x="3774" y="3211"/>
                    <a:pt x="3774" y="3211"/>
                  </a:cubicBezTo>
                  <a:lnTo>
                    <a:pt x="3774" y="3211"/>
                  </a:lnTo>
                  <a:cubicBezTo>
                    <a:pt x="3774" y="3211"/>
                    <a:pt x="4337" y="4336"/>
                    <a:pt x="5177" y="4336"/>
                  </a:cubicBezTo>
                  <a:cubicBezTo>
                    <a:pt x="5299" y="4336"/>
                    <a:pt x="5427" y="4313"/>
                    <a:pt x="5560" y="4258"/>
                  </a:cubicBezTo>
                  <a:cubicBezTo>
                    <a:pt x="6596" y="3818"/>
                    <a:pt x="6500" y="2723"/>
                    <a:pt x="6500" y="2723"/>
                  </a:cubicBezTo>
                  <a:lnTo>
                    <a:pt x="6500" y="2723"/>
                  </a:lnTo>
                  <a:cubicBezTo>
                    <a:pt x="6501" y="2723"/>
                    <a:pt x="6933" y="3195"/>
                    <a:pt x="7444" y="3195"/>
                  </a:cubicBezTo>
                  <a:cubicBezTo>
                    <a:pt x="7621" y="3195"/>
                    <a:pt x="7808" y="3138"/>
                    <a:pt x="7989" y="2984"/>
                  </a:cubicBezTo>
                  <a:cubicBezTo>
                    <a:pt x="8599" y="2459"/>
                    <a:pt x="8168" y="0"/>
                    <a:pt x="5253" y="0"/>
                  </a:cubicBezTo>
                  <a:close/>
                </a:path>
              </a:pathLst>
            </a:custGeom>
            <a:solidFill>
              <a:srgbClr val="8F62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735;p44"/>
            <p:cNvSpPr/>
            <p:nvPr/>
          </p:nvSpPr>
          <p:spPr>
            <a:xfrm>
              <a:off x="672491" y="3473883"/>
              <a:ext cx="170098" cy="170098"/>
            </a:xfrm>
            <a:custGeom>
              <a:avLst/>
              <a:gdLst/>
              <a:ahLst/>
              <a:cxnLst/>
              <a:rect l="l" t="t" r="r" b="b"/>
              <a:pathLst>
                <a:path w="8097" h="8097" extrusionOk="0">
                  <a:moveTo>
                    <a:pt x="4049" y="1"/>
                  </a:moveTo>
                  <a:cubicBezTo>
                    <a:pt x="1822" y="1"/>
                    <a:pt x="1" y="1822"/>
                    <a:pt x="1" y="4049"/>
                  </a:cubicBezTo>
                  <a:cubicBezTo>
                    <a:pt x="1" y="6287"/>
                    <a:pt x="1822" y="8097"/>
                    <a:pt x="4049" y="8097"/>
                  </a:cubicBezTo>
                  <a:cubicBezTo>
                    <a:pt x="6287" y="8097"/>
                    <a:pt x="8097" y="6287"/>
                    <a:pt x="8097" y="4049"/>
                  </a:cubicBezTo>
                  <a:cubicBezTo>
                    <a:pt x="8097" y="1822"/>
                    <a:pt x="6287" y="1"/>
                    <a:pt x="4049" y="1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736;p44"/>
            <p:cNvSpPr/>
            <p:nvPr/>
          </p:nvSpPr>
          <p:spPr>
            <a:xfrm>
              <a:off x="697510" y="3518648"/>
              <a:ext cx="44284" cy="44557"/>
            </a:xfrm>
            <a:custGeom>
              <a:avLst/>
              <a:gdLst/>
              <a:ahLst/>
              <a:cxnLst/>
              <a:rect l="l" t="t" r="r" b="b"/>
              <a:pathLst>
                <a:path w="2108" h="2121" extrusionOk="0">
                  <a:moveTo>
                    <a:pt x="1060" y="1"/>
                  </a:moveTo>
                  <a:cubicBezTo>
                    <a:pt x="476" y="1"/>
                    <a:pt x="0" y="477"/>
                    <a:pt x="0" y="1060"/>
                  </a:cubicBezTo>
                  <a:cubicBezTo>
                    <a:pt x="0" y="1644"/>
                    <a:pt x="476" y="2120"/>
                    <a:pt x="1060" y="2120"/>
                  </a:cubicBezTo>
                  <a:cubicBezTo>
                    <a:pt x="1643" y="2120"/>
                    <a:pt x="2108" y="1644"/>
                    <a:pt x="2108" y="1060"/>
                  </a:cubicBezTo>
                  <a:cubicBezTo>
                    <a:pt x="2108" y="477"/>
                    <a:pt x="1643" y="1"/>
                    <a:pt x="1060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737;p44"/>
            <p:cNvSpPr/>
            <p:nvPr/>
          </p:nvSpPr>
          <p:spPr>
            <a:xfrm>
              <a:off x="503912" y="3095469"/>
              <a:ext cx="170098" cy="170098"/>
            </a:xfrm>
            <a:custGeom>
              <a:avLst/>
              <a:gdLst/>
              <a:ahLst/>
              <a:cxnLst/>
              <a:rect l="l" t="t" r="r" b="b"/>
              <a:pathLst>
                <a:path w="8097" h="8097" extrusionOk="0">
                  <a:moveTo>
                    <a:pt x="4049" y="0"/>
                  </a:moveTo>
                  <a:cubicBezTo>
                    <a:pt x="1810" y="0"/>
                    <a:pt x="1" y="1810"/>
                    <a:pt x="1" y="4049"/>
                  </a:cubicBezTo>
                  <a:cubicBezTo>
                    <a:pt x="1" y="6287"/>
                    <a:pt x="1810" y="8097"/>
                    <a:pt x="4049" y="8097"/>
                  </a:cubicBezTo>
                  <a:cubicBezTo>
                    <a:pt x="6287" y="8097"/>
                    <a:pt x="8097" y="6287"/>
                    <a:pt x="8097" y="4049"/>
                  </a:cubicBezTo>
                  <a:cubicBezTo>
                    <a:pt x="8097" y="1810"/>
                    <a:pt x="6287" y="0"/>
                    <a:pt x="4049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738;p44"/>
            <p:cNvSpPr/>
            <p:nvPr/>
          </p:nvSpPr>
          <p:spPr>
            <a:xfrm>
              <a:off x="528931" y="3140234"/>
              <a:ext cx="44284" cy="44536"/>
            </a:xfrm>
            <a:custGeom>
              <a:avLst/>
              <a:gdLst/>
              <a:ahLst/>
              <a:cxnLst/>
              <a:rect l="l" t="t" r="r" b="b"/>
              <a:pathLst>
                <a:path w="2108" h="2120" extrusionOk="0">
                  <a:moveTo>
                    <a:pt x="1048" y="1"/>
                  </a:moveTo>
                  <a:cubicBezTo>
                    <a:pt x="465" y="1"/>
                    <a:pt x="0" y="477"/>
                    <a:pt x="0" y="1060"/>
                  </a:cubicBezTo>
                  <a:cubicBezTo>
                    <a:pt x="0" y="1644"/>
                    <a:pt x="465" y="2120"/>
                    <a:pt x="1048" y="2120"/>
                  </a:cubicBezTo>
                  <a:cubicBezTo>
                    <a:pt x="1632" y="2120"/>
                    <a:pt x="2108" y="1644"/>
                    <a:pt x="2108" y="1060"/>
                  </a:cubicBezTo>
                  <a:cubicBezTo>
                    <a:pt x="2108" y="477"/>
                    <a:pt x="1632" y="1"/>
                    <a:pt x="1048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739;p44"/>
            <p:cNvSpPr/>
            <p:nvPr/>
          </p:nvSpPr>
          <p:spPr>
            <a:xfrm>
              <a:off x="1493600" y="4740691"/>
              <a:ext cx="162598" cy="136717"/>
            </a:xfrm>
            <a:custGeom>
              <a:avLst/>
              <a:gdLst/>
              <a:ahLst/>
              <a:cxnLst/>
              <a:rect l="l" t="t" r="r" b="b"/>
              <a:pathLst>
                <a:path w="7740" h="6508" extrusionOk="0">
                  <a:moveTo>
                    <a:pt x="4680" y="1"/>
                  </a:moveTo>
                  <a:lnTo>
                    <a:pt x="1680" y="1703"/>
                  </a:lnTo>
                  <a:lnTo>
                    <a:pt x="2549" y="3287"/>
                  </a:lnTo>
                  <a:cubicBezTo>
                    <a:pt x="2549" y="3287"/>
                    <a:pt x="1" y="4120"/>
                    <a:pt x="382" y="5727"/>
                  </a:cubicBezTo>
                  <a:cubicBezTo>
                    <a:pt x="510" y="6283"/>
                    <a:pt x="1164" y="6508"/>
                    <a:pt x="2010" y="6508"/>
                  </a:cubicBezTo>
                  <a:cubicBezTo>
                    <a:pt x="3594" y="6508"/>
                    <a:pt x="5852" y="5719"/>
                    <a:pt x="6597" y="4835"/>
                  </a:cubicBezTo>
                  <a:cubicBezTo>
                    <a:pt x="7740" y="3465"/>
                    <a:pt x="4680" y="1"/>
                    <a:pt x="46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740;p44"/>
            <p:cNvSpPr/>
            <p:nvPr/>
          </p:nvSpPr>
          <p:spPr>
            <a:xfrm>
              <a:off x="640813" y="4569739"/>
              <a:ext cx="149258" cy="100248"/>
            </a:xfrm>
            <a:custGeom>
              <a:avLst/>
              <a:gdLst/>
              <a:ahLst/>
              <a:cxnLst/>
              <a:rect l="l" t="t" r="r" b="b"/>
              <a:pathLst>
                <a:path w="7105" h="4772" extrusionOk="0">
                  <a:moveTo>
                    <a:pt x="1680" y="0"/>
                  </a:moveTo>
                  <a:cubicBezTo>
                    <a:pt x="1427" y="0"/>
                    <a:pt x="1185" y="98"/>
                    <a:pt x="973" y="340"/>
                  </a:cubicBezTo>
                  <a:cubicBezTo>
                    <a:pt x="0" y="1453"/>
                    <a:pt x="2567" y="4771"/>
                    <a:pt x="4163" y="4771"/>
                  </a:cubicBezTo>
                  <a:cubicBezTo>
                    <a:pt x="4326" y="4771"/>
                    <a:pt x="4478" y="4737"/>
                    <a:pt x="4616" y="4662"/>
                  </a:cubicBezTo>
                  <a:cubicBezTo>
                    <a:pt x="6104" y="3852"/>
                    <a:pt x="7104" y="1674"/>
                    <a:pt x="7104" y="1674"/>
                  </a:cubicBezTo>
                  <a:lnTo>
                    <a:pt x="5009" y="78"/>
                  </a:lnTo>
                  <a:lnTo>
                    <a:pt x="3902" y="1602"/>
                  </a:lnTo>
                  <a:cubicBezTo>
                    <a:pt x="3902" y="1602"/>
                    <a:pt x="2706" y="0"/>
                    <a:pt x="168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741;p44"/>
            <p:cNvSpPr/>
            <p:nvPr/>
          </p:nvSpPr>
          <p:spPr>
            <a:xfrm>
              <a:off x="1221732" y="4147441"/>
              <a:ext cx="388954" cy="654321"/>
            </a:xfrm>
            <a:custGeom>
              <a:avLst/>
              <a:gdLst/>
              <a:ahLst/>
              <a:cxnLst/>
              <a:rect l="l" t="t" r="r" b="b"/>
              <a:pathLst>
                <a:path w="18515" h="31147" extrusionOk="0">
                  <a:moveTo>
                    <a:pt x="9157" y="0"/>
                  </a:moveTo>
                  <a:lnTo>
                    <a:pt x="1" y="3620"/>
                  </a:lnTo>
                  <a:cubicBezTo>
                    <a:pt x="1" y="3620"/>
                    <a:pt x="13" y="9263"/>
                    <a:pt x="2549" y="15550"/>
                  </a:cubicBezTo>
                  <a:cubicBezTo>
                    <a:pt x="5097" y="21848"/>
                    <a:pt x="12752" y="31147"/>
                    <a:pt x="12752" y="31147"/>
                  </a:cubicBezTo>
                  <a:cubicBezTo>
                    <a:pt x="12752" y="31147"/>
                    <a:pt x="14014" y="30980"/>
                    <a:pt x="16026" y="29861"/>
                  </a:cubicBezTo>
                  <a:cubicBezTo>
                    <a:pt x="18051" y="28730"/>
                    <a:pt x="18515" y="27396"/>
                    <a:pt x="18515" y="27396"/>
                  </a:cubicBezTo>
                  <a:cubicBezTo>
                    <a:pt x="18515" y="27396"/>
                    <a:pt x="12955" y="20288"/>
                    <a:pt x="10502" y="13930"/>
                  </a:cubicBezTo>
                  <a:cubicBezTo>
                    <a:pt x="8037" y="7561"/>
                    <a:pt x="9157" y="0"/>
                    <a:pt x="9157" y="0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742;p44"/>
            <p:cNvSpPr/>
            <p:nvPr/>
          </p:nvSpPr>
          <p:spPr>
            <a:xfrm>
              <a:off x="1194717" y="3944097"/>
              <a:ext cx="315932" cy="183332"/>
            </a:xfrm>
            <a:custGeom>
              <a:avLst/>
              <a:gdLst/>
              <a:ahLst/>
              <a:cxnLst/>
              <a:rect l="l" t="t" r="r" b="b"/>
              <a:pathLst>
                <a:path w="15039" h="8727" extrusionOk="0">
                  <a:moveTo>
                    <a:pt x="13467" y="0"/>
                  </a:moveTo>
                  <a:lnTo>
                    <a:pt x="406" y="1179"/>
                  </a:lnTo>
                  <a:lnTo>
                    <a:pt x="1" y="3763"/>
                  </a:lnTo>
                  <a:lnTo>
                    <a:pt x="1037" y="3644"/>
                  </a:lnTo>
                  <a:cubicBezTo>
                    <a:pt x="1037" y="3644"/>
                    <a:pt x="1430" y="5168"/>
                    <a:pt x="5037" y="7465"/>
                  </a:cubicBezTo>
                  <a:cubicBezTo>
                    <a:pt x="6577" y="8446"/>
                    <a:pt x="8779" y="8726"/>
                    <a:pt x="10790" y="8726"/>
                  </a:cubicBezTo>
                  <a:cubicBezTo>
                    <a:pt x="11734" y="8726"/>
                    <a:pt x="12635" y="8664"/>
                    <a:pt x="13407" y="8585"/>
                  </a:cubicBezTo>
                  <a:cubicBezTo>
                    <a:pt x="13764" y="7977"/>
                    <a:pt x="14003" y="7323"/>
                    <a:pt x="14122" y="6644"/>
                  </a:cubicBezTo>
                  <a:cubicBezTo>
                    <a:pt x="15038" y="1358"/>
                    <a:pt x="13467" y="0"/>
                    <a:pt x="13467" y="0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743;p44"/>
            <p:cNvSpPr/>
            <p:nvPr/>
          </p:nvSpPr>
          <p:spPr>
            <a:xfrm>
              <a:off x="725260" y="4020624"/>
              <a:ext cx="751396" cy="595184"/>
            </a:xfrm>
            <a:custGeom>
              <a:avLst/>
              <a:gdLst/>
              <a:ahLst/>
              <a:cxnLst/>
              <a:rect l="l" t="t" r="r" b="b"/>
              <a:pathLst>
                <a:path w="35768" h="28332" extrusionOk="0">
                  <a:moveTo>
                    <a:pt x="23397" y="1"/>
                  </a:moveTo>
                  <a:lnTo>
                    <a:pt x="22349" y="120"/>
                  </a:lnTo>
                  <a:cubicBezTo>
                    <a:pt x="22349" y="120"/>
                    <a:pt x="13014" y="5156"/>
                    <a:pt x="7656" y="12097"/>
                  </a:cubicBezTo>
                  <a:cubicBezTo>
                    <a:pt x="2299" y="19039"/>
                    <a:pt x="1" y="25909"/>
                    <a:pt x="1" y="25909"/>
                  </a:cubicBezTo>
                  <a:cubicBezTo>
                    <a:pt x="1" y="25909"/>
                    <a:pt x="1418" y="28332"/>
                    <a:pt x="3572" y="28332"/>
                  </a:cubicBezTo>
                  <a:cubicBezTo>
                    <a:pt x="3677" y="28332"/>
                    <a:pt x="3785" y="28326"/>
                    <a:pt x="3894" y="28314"/>
                  </a:cubicBezTo>
                  <a:cubicBezTo>
                    <a:pt x="3894" y="28314"/>
                    <a:pt x="7740" y="18955"/>
                    <a:pt x="18217" y="14157"/>
                  </a:cubicBezTo>
                  <a:cubicBezTo>
                    <a:pt x="27266" y="10014"/>
                    <a:pt x="33624" y="8656"/>
                    <a:pt x="35767" y="4930"/>
                  </a:cubicBezTo>
                  <a:lnTo>
                    <a:pt x="35767" y="4930"/>
                  </a:lnTo>
                  <a:cubicBezTo>
                    <a:pt x="34981" y="5015"/>
                    <a:pt x="34063" y="5079"/>
                    <a:pt x="33105" y="5079"/>
                  </a:cubicBezTo>
                  <a:cubicBezTo>
                    <a:pt x="31103" y="5079"/>
                    <a:pt x="28923" y="4797"/>
                    <a:pt x="27385" y="3822"/>
                  </a:cubicBezTo>
                  <a:cubicBezTo>
                    <a:pt x="23778" y="1525"/>
                    <a:pt x="23397" y="1"/>
                    <a:pt x="23397" y="1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744;p44"/>
            <p:cNvSpPr/>
            <p:nvPr/>
          </p:nvSpPr>
          <p:spPr>
            <a:xfrm>
              <a:off x="1545382" y="4078329"/>
              <a:ext cx="510692" cy="599449"/>
            </a:xfrm>
            <a:custGeom>
              <a:avLst/>
              <a:gdLst/>
              <a:ahLst/>
              <a:cxnLst/>
              <a:rect l="l" t="t" r="r" b="b"/>
              <a:pathLst>
                <a:path w="24310" h="28535" extrusionOk="0">
                  <a:moveTo>
                    <a:pt x="10939" y="4863"/>
                  </a:moveTo>
                  <a:cubicBezTo>
                    <a:pt x="11148" y="4863"/>
                    <a:pt x="11360" y="4878"/>
                    <a:pt x="11573" y="4909"/>
                  </a:cubicBezTo>
                  <a:cubicBezTo>
                    <a:pt x="13835" y="5231"/>
                    <a:pt x="15419" y="7231"/>
                    <a:pt x="15109" y="9386"/>
                  </a:cubicBezTo>
                  <a:cubicBezTo>
                    <a:pt x="14839" y="11344"/>
                    <a:pt x="13084" y="12752"/>
                    <a:pt x="11069" y="12752"/>
                  </a:cubicBezTo>
                  <a:cubicBezTo>
                    <a:pt x="10866" y="12752"/>
                    <a:pt x="10661" y="12737"/>
                    <a:pt x="10454" y="12708"/>
                  </a:cubicBezTo>
                  <a:cubicBezTo>
                    <a:pt x="8192" y="12386"/>
                    <a:pt x="6608" y="10374"/>
                    <a:pt x="6918" y="8219"/>
                  </a:cubicBezTo>
                  <a:cubicBezTo>
                    <a:pt x="7198" y="6267"/>
                    <a:pt x="8934" y="4863"/>
                    <a:pt x="10939" y="4863"/>
                  </a:cubicBezTo>
                  <a:close/>
                  <a:moveTo>
                    <a:pt x="12039" y="1"/>
                  </a:moveTo>
                  <a:cubicBezTo>
                    <a:pt x="11422" y="1"/>
                    <a:pt x="10786" y="41"/>
                    <a:pt x="10133" y="123"/>
                  </a:cubicBezTo>
                  <a:cubicBezTo>
                    <a:pt x="1489" y="1195"/>
                    <a:pt x="0" y="13458"/>
                    <a:pt x="6692" y="16827"/>
                  </a:cubicBezTo>
                  <a:cubicBezTo>
                    <a:pt x="8127" y="17550"/>
                    <a:pt x="9449" y="17834"/>
                    <a:pt x="10639" y="17834"/>
                  </a:cubicBezTo>
                  <a:cubicBezTo>
                    <a:pt x="14997" y="17834"/>
                    <a:pt x="17598" y="14030"/>
                    <a:pt x="17598" y="14029"/>
                  </a:cubicBezTo>
                  <a:lnTo>
                    <a:pt x="17598" y="14029"/>
                  </a:lnTo>
                  <a:cubicBezTo>
                    <a:pt x="17598" y="14030"/>
                    <a:pt x="17979" y="19161"/>
                    <a:pt x="14181" y="21328"/>
                  </a:cubicBezTo>
                  <a:cubicBezTo>
                    <a:pt x="10395" y="23507"/>
                    <a:pt x="7882" y="25352"/>
                    <a:pt x="9168" y="27186"/>
                  </a:cubicBezTo>
                  <a:cubicBezTo>
                    <a:pt x="9814" y="28107"/>
                    <a:pt x="10758" y="28535"/>
                    <a:pt x="11854" y="28535"/>
                  </a:cubicBezTo>
                  <a:cubicBezTo>
                    <a:pt x="15745" y="28535"/>
                    <a:pt x="21559" y="23144"/>
                    <a:pt x="22813" y="15303"/>
                  </a:cubicBezTo>
                  <a:cubicBezTo>
                    <a:pt x="24310" y="6014"/>
                    <a:pt x="19590" y="1"/>
                    <a:pt x="12039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745;p44"/>
            <p:cNvSpPr/>
            <p:nvPr/>
          </p:nvSpPr>
          <p:spPr>
            <a:xfrm>
              <a:off x="1784984" y="4522768"/>
              <a:ext cx="175854" cy="119386"/>
            </a:xfrm>
            <a:custGeom>
              <a:avLst/>
              <a:gdLst/>
              <a:ahLst/>
              <a:cxnLst/>
              <a:rect l="l" t="t" r="r" b="b"/>
              <a:pathLst>
                <a:path w="8371" h="5683" extrusionOk="0">
                  <a:moveTo>
                    <a:pt x="7382" y="1"/>
                  </a:moveTo>
                  <a:cubicBezTo>
                    <a:pt x="6448" y="1"/>
                    <a:pt x="5076" y="2520"/>
                    <a:pt x="3275" y="3159"/>
                  </a:cubicBezTo>
                  <a:cubicBezTo>
                    <a:pt x="1251" y="3862"/>
                    <a:pt x="1" y="5148"/>
                    <a:pt x="1013" y="5600"/>
                  </a:cubicBezTo>
                  <a:cubicBezTo>
                    <a:pt x="1141" y="5657"/>
                    <a:pt x="1299" y="5683"/>
                    <a:pt x="1481" y="5683"/>
                  </a:cubicBezTo>
                  <a:cubicBezTo>
                    <a:pt x="2715" y="5683"/>
                    <a:pt x="5009" y="4483"/>
                    <a:pt x="6037" y="3529"/>
                  </a:cubicBezTo>
                  <a:cubicBezTo>
                    <a:pt x="7204" y="2421"/>
                    <a:pt x="8371" y="623"/>
                    <a:pt x="7692" y="111"/>
                  </a:cubicBezTo>
                  <a:cubicBezTo>
                    <a:pt x="7595" y="35"/>
                    <a:pt x="7491" y="1"/>
                    <a:pt x="7382" y="1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746;p44"/>
            <p:cNvSpPr/>
            <p:nvPr/>
          </p:nvSpPr>
          <p:spPr>
            <a:xfrm>
              <a:off x="1649428" y="3820283"/>
              <a:ext cx="207113" cy="396222"/>
            </a:xfrm>
            <a:custGeom>
              <a:avLst/>
              <a:gdLst/>
              <a:ahLst/>
              <a:cxnLst/>
              <a:rect l="l" t="t" r="r" b="b"/>
              <a:pathLst>
                <a:path w="9859" h="18861" extrusionOk="0">
                  <a:moveTo>
                    <a:pt x="1751" y="1"/>
                  </a:moveTo>
                  <a:lnTo>
                    <a:pt x="0" y="1787"/>
                  </a:lnTo>
                  <a:cubicBezTo>
                    <a:pt x="0" y="1787"/>
                    <a:pt x="2870" y="5037"/>
                    <a:pt x="3906" y="7799"/>
                  </a:cubicBezTo>
                  <a:cubicBezTo>
                    <a:pt x="4941" y="10562"/>
                    <a:pt x="4822" y="14002"/>
                    <a:pt x="4822" y="14002"/>
                  </a:cubicBezTo>
                  <a:cubicBezTo>
                    <a:pt x="4072" y="14407"/>
                    <a:pt x="3537" y="15122"/>
                    <a:pt x="3358" y="15955"/>
                  </a:cubicBezTo>
                  <a:cubicBezTo>
                    <a:pt x="3077" y="17302"/>
                    <a:pt x="3660" y="18683"/>
                    <a:pt x="4392" y="18683"/>
                  </a:cubicBezTo>
                  <a:cubicBezTo>
                    <a:pt x="4405" y="18683"/>
                    <a:pt x="4417" y="18682"/>
                    <a:pt x="4429" y="18682"/>
                  </a:cubicBezTo>
                  <a:cubicBezTo>
                    <a:pt x="5180" y="18634"/>
                    <a:pt x="5275" y="17777"/>
                    <a:pt x="5275" y="17777"/>
                  </a:cubicBezTo>
                  <a:cubicBezTo>
                    <a:pt x="5275" y="17777"/>
                    <a:pt x="5418" y="18813"/>
                    <a:pt x="6465" y="18860"/>
                  </a:cubicBezTo>
                  <a:cubicBezTo>
                    <a:pt x="6480" y="18861"/>
                    <a:pt x="6495" y="18861"/>
                    <a:pt x="6509" y="18861"/>
                  </a:cubicBezTo>
                  <a:cubicBezTo>
                    <a:pt x="7510" y="18861"/>
                    <a:pt x="7406" y="17646"/>
                    <a:pt x="7406" y="17646"/>
                  </a:cubicBezTo>
                  <a:lnTo>
                    <a:pt x="7406" y="17646"/>
                  </a:lnTo>
                  <a:cubicBezTo>
                    <a:pt x="7406" y="17646"/>
                    <a:pt x="7665" y="18540"/>
                    <a:pt x="8526" y="18540"/>
                  </a:cubicBezTo>
                  <a:cubicBezTo>
                    <a:pt x="8608" y="18540"/>
                    <a:pt x="8695" y="18532"/>
                    <a:pt x="8787" y="18515"/>
                  </a:cubicBezTo>
                  <a:cubicBezTo>
                    <a:pt x="9859" y="18301"/>
                    <a:pt x="9561" y="15872"/>
                    <a:pt x="9156" y="14741"/>
                  </a:cubicBezTo>
                  <a:cubicBezTo>
                    <a:pt x="8763" y="13598"/>
                    <a:pt x="7394" y="13312"/>
                    <a:pt x="7394" y="13312"/>
                  </a:cubicBezTo>
                  <a:cubicBezTo>
                    <a:pt x="7168" y="10800"/>
                    <a:pt x="6668" y="8323"/>
                    <a:pt x="5894" y="5918"/>
                  </a:cubicBezTo>
                  <a:cubicBezTo>
                    <a:pt x="5120" y="3584"/>
                    <a:pt x="3679" y="1525"/>
                    <a:pt x="1751" y="1"/>
                  </a:cubicBezTo>
                  <a:close/>
                </a:path>
              </a:pathLst>
            </a:custGeom>
            <a:solidFill>
              <a:srgbClr val="8F62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747;p44"/>
            <p:cNvSpPr/>
            <p:nvPr/>
          </p:nvSpPr>
          <p:spPr>
            <a:xfrm>
              <a:off x="993641" y="3598180"/>
              <a:ext cx="240137" cy="202134"/>
            </a:xfrm>
            <a:custGeom>
              <a:avLst/>
              <a:gdLst/>
              <a:ahLst/>
              <a:cxnLst/>
              <a:rect l="l" t="t" r="r" b="b"/>
              <a:pathLst>
                <a:path w="11431" h="9622" extrusionOk="0">
                  <a:moveTo>
                    <a:pt x="1572" y="1"/>
                  </a:moveTo>
                  <a:cubicBezTo>
                    <a:pt x="1572" y="1"/>
                    <a:pt x="0" y="3787"/>
                    <a:pt x="453" y="6026"/>
                  </a:cubicBezTo>
                  <a:cubicBezTo>
                    <a:pt x="893" y="8252"/>
                    <a:pt x="1869" y="9621"/>
                    <a:pt x="1869" y="9621"/>
                  </a:cubicBezTo>
                  <a:cubicBezTo>
                    <a:pt x="1869" y="9621"/>
                    <a:pt x="7751" y="9264"/>
                    <a:pt x="11430" y="7490"/>
                  </a:cubicBezTo>
                  <a:lnTo>
                    <a:pt x="11383" y="1692"/>
                  </a:lnTo>
                  <a:cubicBezTo>
                    <a:pt x="11383" y="1692"/>
                    <a:pt x="11152" y="1709"/>
                    <a:pt x="10714" y="1709"/>
                  </a:cubicBezTo>
                  <a:cubicBezTo>
                    <a:pt x="9839" y="1709"/>
                    <a:pt x="8132" y="1640"/>
                    <a:pt x="5775" y="1227"/>
                  </a:cubicBezTo>
                  <a:cubicBezTo>
                    <a:pt x="2250" y="608"/>
                    <a:pt x="1572" y="1"/>
                    <a:pt x="157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748;p44"/>
            <p:cNvSpPr/>
            <p:nvPr/>
          </p:nvSpPr>
          <p:spPr>
            <a:xfrm>
              <a:off x="1469086" y="3626707"/>
              <a:ext cx="252153" cy="267404"/>
            </a:xfrm>
            <a:custGeom>
              <a:avLst/>
              <a:gdLst/>
              <a:ahLst/>
              <a:cxnLst/>
              <a:rect l="l" t="t" r="r" b="b"/>
              <a:pathLst>
                <a:path w="12003" h="12729" extrusionOk="0">
                  <a:moveTo>
                    <a:pt x="1" y="0"/>
                  </a:moveTo>
                  <a:lnTo>
                    <a:pt x="322" y="6215"/>
                  </a:lnTo>
                  <a:lnTo>
                    <a:pt x="2251" y="8037"/>
                  </a:lnTo>
                  <a:cubicBezTo>
                    <a:pt x="4168" y="9847"/>
                    <a:pt x="6990" y="12728"/>
                    <a:pt x="6990" y="12728"/>
                  </a:cubicBezTo>
                  <a:cubicBezTo>
                    <a:pt x="9181" y="11585"/>
                    <a:pt x="10955" y="9751"/>
                    <a:pt x="12002" y="7513"/>
                  </a:cubicBezTo>
                  <a:cubicBezTo>
                    <a:pt x="12002" y="7513"/>
                    <a:pt x="9943" y="5096"/>
                    <a:pt x="6252" y="2834"/>
                  </a:cubicBezTo>
                  <a:cubicBezTo>
                    <a:pt x="2561" y="572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749;p44"/>
            <p:cNvSpPr/>
            <p:nvPr/>
          </p:nvSpPr>
          <p:spPr>
            <a:xfrm>
              <a:off x="1194969" y="3592193"/>
              <a:ext cx="310176" cy="429120"/>
            </a:xfrm>
            <a:custGeom>
              <a:avLst/>
              <a:gdLst/>
              <a:ahLst/>
              <a:cxnLst/>
              <a:rect l="l" t="t" r="r" b="b"/>
              <a:pathLst>
                <a:path w="14765" h="20427" extrusionOk="0">
                  <a:moveTo>
                    <a:pt x="9180" y="0"/>
                  </a:moveTo>
                  <a:lnTo>
                    <a:pt x="5097" y="834"/>
                  </a:lnTo>
                  <a:lnTo>
                    <a:pt x="1799" y="1977"/>
                  </a:lnTo>
                  <a:cubicBezTo>
                    <a:pt x="1799" y="1977"/>
                    <a:pt x="667" y="7418"/>
                    <a:pt x="346" y="10501"/>
                  </a:cubicBezTo>
                  <a:cubicBezTo>
                    <a:pt x="36" y="13573"/>
                    <a:pt x="1" y="18467"/>
                    <a:pt x="1" y="18467"/>
                  </a:cubicBezTo>
                  <a:cubicBezTo>
                    <a:pt x="1" y="18467"/>
                    <a:pt x="2673" y="20427"/>
                    <a:pt x="6121" y="20427"/>
                  </a:cubicBezTo>
                  <a:cubicBezTo>
                    <a:pt x="6558" y="20427"/>
                    <a:pt x="7008" y="20395"/>
                    <a:pt x="7466" y="20324"/>
                  </a:cubicBezTo>
                  <a:cubicBezTo>
                    <a:pt x="9978" y="19931"/>
                    <a:pt x="12419" y="19229"/>
                    <a:pt x="14764" y="18241"/>
                  </a:cubicBezTo>
                  <a:cubicBezTo>
                    <a:pt x="14764" y="18241"/>
                    <a:pt x="13514" y="11918"/>
                    <a:pt x="13383" y="7858"/>
                  </a:cubicBezTo>
                  <a:cubicBezTo>
                    <a:pt x="13264" y="3798"/>
                    <a:pt x="13062" y="1631"/>
                    <a:pt x="13062" y="1631"/>
                  </a:cubicBezTo>
                  <a:lnTo>
                    <a:pt x="9180" y="0"/>
                  </a:ln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750;p44"/>
            <p:cNvSpPr/>
            <p:nvPr/>
          </p:nvSpPr>
          <p:spPr>
            <a:xfrm>
              <a:off x="1294016" y="3503650"/>
              <a:ext cx="93819" cy="167598"/>
            </a:xfrm>
            <a:custGeom>
              <a:avLst/>
              <a:gdLst/>
              <a:ahLst/>
              <a:cxnLst/>
              <a:rect l="l" t="t" r="r" b="b"/>
              <a:pathLst>
                <a:path w="4466" h="7978" extrusionOk="0">
                  <a:moveTo>
                    <a:pt x="3894" y="0"/>
                  </a:moveTo>
                  <a:lnTo>
                    <a:pt x="1" y="2358"/>
                  </a:lnTo>
                  <a:cubicBezTo>
                    <a:pt x="1" y="2358"/>
                    <a:pt x="548" y="6870"/>
                    <a:pt x="965" y="7728"/>
                  </a:cubicBezTo>
                  <a:cubicBezTo>
                    <a:pt x="1047" y="7903"/>
                    <a:pt x="1170" y="7978"/>
                    <a:pt x="1320" y="7978"/>
                  </a:cubicBezTo>
                  <a:cubicBezTo>
                    <a:pt x="1917" y="7978"/>
                    <a:pt x="2945" y="6797"/>
                    <a:pt x="3525" y="5989"/>
                  </a:cubicBezTo>
                  <a:cubicBezTo>
                    <a:pt x="3930" y="5453"/>
                    <a:pt x="4239" y="4846"/>
                    <a:pt x="4465" y="4215"/>
                  </a:cubicBezTo>
                  <a:lnTo>
                    <a:pt x="3894" y="0"/>
                  </a:lnTo>
                  <a:close/>
                </a:path>
              </a:pathLst>
            </a:custGeom>
            <a:solidFill>
              <a:srgbClr val="7446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751;p44"/>
            <p:cNvSpPr/>
            <p:nvPr/>
          </p:nvSpPr>
          <p:spPr>
            <a:xfrm>
              <a:off x="1097521" y="2210916"/>
              <a:ext cx="795724" cy="756266"/>
            </a:xfrm>
            <a:custGeom>
              <a:avLst/>
              <a:gdLst/>
              <a:ahLst/>
              <a:cxnLst/>
              <a:rect l="l" t="t" r="r" b="b"/>
              <a:pathLst>
                <a:path w="35291" h="33541" extrusionOk="0">
                  <a:moveTo>
                    <a:pt x="25994" y="1"/>
                  </a:moveTo>
                  <a:cubicBezTo>
                    <a:pt x="23711" y="1"/>
                    <a:pt x="22706" y="1737"/>
                    <a:pt x="22706" y="1737"/>
                  </a:cubicBezTo>
                  <a:cubicBezTo>
                    <a:pt x="22706" y="1737"/>
                    <a:pt x="21350" y="1029"/>
                    <a:pt x="19790" y="1029"/>
                  </a:cubicBezTo>
                  <a:cubicBezTo>
                    <a:pt x="19052" y="1029"/>
                    <a:pt x="18269" y="1187"/>
                    <a:pt x="17562" y="1654"/>
                  </a:cubicBezTo>
                  <a:cubicBezTo>
                    <a:pt x="15371" y="3106"/>
                    <a:pt x="15574" y="5869"/>
                    <a:pt x="15574" y="5869"/>
                  </a:cubicBezTo>
                  <a:cubicBezTo>
                    <a:pt x="15574" y="5869"/>
                    <a:pt x="15275" y="5815"/>
                    <a:pt x="14826" y="5815"/>
                  </a:cubicBezTo>
                  <a:cubicBezTo>
                    <a:pt x="13787" y="5815"/>
                    <a:pt x="11946" y="6105"/>
                    <a:pt x="11180" y="8036"/>
                  </a:cubicBezTo>
                  <a:cubicBezTo>
                    <a:pt x="10085" y="10810"/>
                    <a:pt x="12919" y="13703"/>
                    <a:pt x="12919" y="13703"/>
                  </a:cubicBezTo>
                  <a:cubicBezTo>
                    <a:pt x="12919" y="13703"/>
                    <a:pt x="12710" y="13639"/>
                    <a:pt x="12362" y="13639"/>
                  </a:cubicBezTo>
                  <a:cubicBezTo>
                    <a:pt x="11728" y="13639"/>
                    <a:pt x="10632" y="13852"/>
                    <a:pt x="9502" y="15060"/>
                  </a:cubicBezTo>
                  <a:cubicBezTo>
                    <a:pt x="7763" y="16918"/>
                    <a:pt x="8537" y="18513"/>
                    <a:pt x="8537" y="18513"/>
                  </a:cubicBezTo>
                  <a:cubicBezTo>
                    <a:pt x="8537" y="18513"/>
                    <a:pt x="7475" y="18141"/>
                    <a:pt x="6161" y="18141"/>
                  </a:cubicBezTo>
                  <a:cubicBezTo>
                    <a:pt x="5608" y="18141"/>
                    <a:pt x="5011" y="18207"/>
                    <a:pt x="4429" y="18394"/>
                  </a:cubicBezTo>
                  <a:cubicBezTo>
                    <a:pt x="2465" y="19025"/>
                    <a:pt x="2691" y="21263"/>
                    <a:pt x="2691" y="21263"/>
                  </a:cubicBezTo>
                  <a:cubicBezTo>
                    <a:pt x="2691" y="21263"/>
                    <a:pt x="0" y="23133"/>
                    <a:pt x="1453" y="24966"/>
                  </a:cubicBezTo>
                  <a:cubicBezTo>
                    <a:pt x="2199" y="25907"/>
                    <a:pt x="2991" y="26136"/>
                    <a:pt x="3586" y="26136"/>
                  </a:cubicBezTo>
                  <a:cubicBezTo>
                    <a:pt x="4150" y="26136"/>
                    <a:pt x="4537" y="25931"/>
                    <a:pt x="4537" y="25931"/>
                  </a:cubicBezTo>
                  <a:lnTo>
                    <a:pt x="4537" y="25931"/>
                  </a:lnTo>
                  <a:cubicBezTo>
                    <a:pt x="4537" y="25931"/>
                    <a:pt x="3691" y="30800"/>
                    <a:pt x="7347" y="31169"/>
                  </a:cubicBezTo>
                  <a:cubicBezTo>
                    <a:pt x="7624" y="31198"/>
                    <a:pt x="7887" y="31212"/>
                    <a:pt x="8137" y="31212"/>
                  </a:cubicBezTo>
                  <a:cubicBezTo>
                    <a:pt x="11186" y="31212"/>
                    <a:pt x="12264" y="29229"/>
                    <a:pt x="12264" y="29229"/>
                  </a:cubicBezTo>
                  <a:lnTo>
                    <a:pt x="12264" y="29229"/>
                  </a:lnTo>
                  <a:cubicBezTo>
                    <a:pt x="12264" y="29229"/>
                    <a:pt x="11907" y="32586"/>
                    <a:pt x="14990" y="32967"/>
                  </a:cubicBezTo>
                  <a:cubicBezTo>
                    <a:pt x="15189" y="32993"/>
                    <a:pt x="15377" y="33004"/>
                    <a:pt x="15554" y="33004"/>
                  </a:cubicBezTo>
                  <a:cubicBezTo>
                    <a:pt x="18131" y="33004"/>
                    <a:pt x="18610" y="30514"/>
                    <a:pt x="18610" y="30514"/>
                  </a:cubicBezTo>
                  <a:cubicBezTo>
                    <a:pt x="18610" y="30514"/>
                    <a:pt x="19272" y="33541"/>
                    <a:pt x="22064" y="33541"/>
                  </a:cubicBezTo>
                  <a:cubicBezTo>
                    <a:pt x="22704" y="33541"/>
                    <a:pt x="23455" y="33382"/>
                    <a:pt x="24337" y="32991"/>
                  </a:cubicBezTo>
                  <a:cubicBezTo>
                    <a:pt x="29063" y="30907"/>
                    <a:pt x="27480" y="26717"/>
                    <a:pt x="27480" y="26716"/>
                  </a:cubicBezTo>
                  <a:lnTo>
                    <a:pt x="27480" y="26716"/>
                  </a:lnTo>
                  <a:cubicBezTo>
                    <a:pt x="27480" y="26716"/>
                    <a:pt x="29116" y="27646"/>
                    <a:pt x="30551" y="27646"/>
                  </a:cubicBezTo>
                  <a:cubicBezTo>
                    <a:pt x="31208" y="27646"/>
                    <a:pt x="31822" y="27451"/>
                    <a:pt x="32219" y="26883"/>
                  </a:cubicBezTo>
                  <a:cubicBezTo>
                    <a:pt x="33469" y="25073"/>
                    <a:pt x="31981" y="23335"/>
                    <a:pt x="31981" y="23335"/>
                  </a:cubicBezTo>
                  <a:cubicBezTo>
                    <a:pt x="31981" y="23335"/>
                    <a:pt x="34957" y="22002"/>
                    <a:pt x="35124" y="18727"/>
                  </a:cubicBezTo>
                  <a:cubicBezTo>
                    <a:pt x="35290" y="15453"/>
                    <a:pt x="31814" y="14417"/>
                    <a:pt x="31814" y="14417"/>
                  </a:cubicBezTo>
                  <a:cubicBezTo>
                    <a:pt x="31814" y="14417"/>
                    <a:pt x="34802" y="14036"/>
                    <a:pt x="35040" y="11310"/>
                  </a:cubicBezTo>
                  <a:cubicBezTo>
                    <a:pt x="35279" y="8595"/>
                    <a:pt x="33671" y="7107"/>
                    <a:pt x="33671" y="7107"/>
                  </a:cubicBezTo>
                  <a:cubicBezTo>
                    <a:pt x="33671" y="7107"/>
                    <a:pt x="34612" y="4321"/>
                    <a:pt x="33207" y="2987"/>
                  </a:cubicBezTo>
                  <a:cubicBezTo>
                    <a:pt x="32727" y="2528"/>
                    <a:pt x="32224" y="2377"/>
                    <a:pt x="31769" y="2377"/>
                  </a:cubicBezTo>
                  <a:cubicBezTo>
                    <a:pt x="30892" y="2377"/>
                    <a:pt x="30195" y="2940"/>
                    <a:pt x="30195" y="2940"/>
                  </a:cubicBezTo>
                  <a:cubicBezTo>
                    <a:pt x="30195" y="2940"/>
                    <a:pt x="29790" y="618"/>
                    <a:pt x="26873" y="82"/>
                  </a:cubicBezTo>
                  <a:cubicBezTo>
                    <a:pt x="26561" y="26"/>
                    <a:pt x="26268" y="1"/>
                    <a:pt x="259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752;p44"/>
            <p:cNvSpPr/>
            <p:nvPr/>
          </p:nvSpPr>
          <p:spPr>
            <a:xfrm>
              <a:off x="921105" y="2384351"/>
              <a:ext cx="1185579" cy="1121170"/>
            </a:xfrm>
            <a:custGeom>
              <a:avLst/>
              <a:gdLst/>
              <a:ahLst/>
              <a:cxnLst/>
              <a:rect l="l" t="t" r="r" b="b"/>
              <a:pathLst>
                <a:path w="56436" h="53370" extrusionOk="0">
                  <a:moveTo>
                    <a:pt x="44575" y="0"/>
                  </a:moveTo>
                  <a:cubicBezTo>
                    <a:pt x="43777" y="0"/>
                    <a:pt x="43184" y="170"/>
                    <a:pt x="43184" y="170"/>
                  </a:cubicBezTo>
                  <a:cubicBezTo>
                    <a:pt x="43184" y="170"/>
                    <a:pt x="44792" y="1658"/>
                    <a:pt x="44565" y="4373"/>
                  </a:cubicBezTo>
                  <a:cubicBezTo>
                    <a:pt x="44327" y="7087"/>
                    <a:pt x="41339" y="7468"/>
                    <a:pt x="41339" y="7468"/>
                  </a:cubicBezTo>
                  <a:cubicBezTo>
                    <a:pt x="41339" y="7468"/>
                    <a:pt x="44804" y="8504"/>
                    <a:pt x="44649" y="11790"/>
                  </a:cubicBezTo>
                  <a:cubicBezTo>
                    <a:pt x="44482" y="15064"/>
                    <a:pt x="41506" y="16386"/>
                    <a:pt x="41506" y="16386"/>
                  </a:cubicBezTo>
                  <a:cubicBezTo>
                    <a:pt x="41506" y="16386"/>
                    <a:pt x="42994" y="18136"/>
                    <a:pt x="41744" y="19946"/>
                  </a:cubicBezTo>
                  <a:cubicBezTo>
                    <a:pt x="41351" y="20514"/>
                    <a:pt x="40738" y="20709"/>
                    <a:pt x="40081" y="20709"/>
                  </a:cubicBezTo>
                  <a:cubicBezTo>
                    <a:pt x="38647" y="20709"/>
                    <a:pt x="37005" y="19779"/>
                    <a:pt x="37005" y="19779"/>
                  </a:cubicBezTo>
                  <a:lnTo>
                    <a:pt x="37005" y="19779"/>
                  </a:lnTo>
                  <a:cubicBezTo>
                    <a:pt x="37005" y="19780"/>
                    <a:pt x="38588" y="23970"/>
                    <a:pt x="33862" y="26054"/>
                  </a:cubicBezTo>
                  <a:cubicBezTo>
                    <a:pt x="32985" y="26441"/>
                    <a:pt x="32236" y="26598"/>
                    <a:pt x="31598" y="26598"/>
                  </a:cubicBezTo>
                  <a:cubicBezTo>
                    <a:pt x="28798" y="26598"/>
                    <a:pt x="28135" y="23565"/>
                    <a:pt x="28135" y="23565"/>
                  </a:cubicBezTo>
                  <a:cubicBezTo>
                    <a:pt x="28135" y="23565"/>
                    <a:pt x="27655" y="26067"/>
                    <a:pt x="25068" y="26067"/>
                  </a:cubicBezTo>
                  <a:cubicBezTo>
                    <a:pt x="24890" y="26067"/>
                    <a:pt x="24702" y="26055"/>
                    <a:pt x="24503" y="26030"/>
                  </a:cubicBezTo>
                  <a:cubicBezTo>
                    <a:pt x="21432" y="25637"/>
                    <a:pt x="21789" y="22280"/>
                    <a:pt x="21789" y="22280"/>
                  </a:cubicBezTo>
                  <a:lnTo>
                    <a:pt x="21789" y="22280"/>
                  </a:lnTo>
                  <a:cubicBezTo>
                    <a:pt x="21789" y="22280"/>
                    <a:pt x="20706" y="24272"/>
                    <a:pt x="17640" y="24272"/>
                  </a:cubicBezTo>
                  <a:cubicBezTo>
                    <a:pt x="17397" y="24272"/>
                    <a:pt x="17141" y="24259"/>
                    <a:pt x="16872" y="24232"/>
                  </a:cubicBezTo>
                  <a:cubicBezTo>
                    <a:pt x="13204" y="23851"/>
                    <a:pt x="14062" y="18982"/>
                    <a:pt x="14062" y="18982"/>
                  </a:cubicBezTo>
                  <a:lnTo>
                    <a:pt x="14062" y="18982"/>
                  </a:lnTo>
                  <a:cubicBezTo>
                    <a:pt x="14062" y="18982"/>
                    <a:pt x="13675" y="19187"/>
                    <a:pt x="13111" y="19187"/>
                  </a:cubicBezTo>
                  <a:cubicBezTo>
                    <a:pt x="12516" y="19187"/>
                    <a:pt x="11724" y="18958"/>
                    <a:pt x="10978" y="18017"/>
                  </a:cubicBezTo>
                  <a:cubicBezTo>
                    <a:pt x="9525" y="16184"/>
                    <a:pt x="12216" y="14314"/>
                    <a:pt x="12216" y="14314"/>
                  </a:cubicBezTo>
                  <a:cubicBezTo>
                    <a:pt x="11890" y="14262"/>
                    <a:pt x="11563" y="14236"/>
                    <a:pt x="11238" y="14236"/>
                  </a:cubicBezTo>
                  <a:cubicBezTo>
                    <a:pt x="9725" y="14236"/>
                    <a:pt x="8257" y="14795"/>
                    <a:pt x="7120" y="15815"/>
                  </a:cubicBezTo>
                  <a:cubicBezTo>
                    <a:pt x="4739" y="17922"/>
                    <a:pt x="5727" y="19946"/>
                    <a:pt x="5727" y="19946"/>
                  </a:cubicBezTo>
                  <a:cubicBezTo>
                    <a:pt x="5727" y="19946"/>
                    <a:pt x="5630" y="19932"/>
                    <a:pt x="5467" y="19932"/>
                  </a:cubicBezTo>
                  <a:cubicBezTo>
                    <a:pt x="4841" y="19932"/>
                    <a:pt x="3248" y="20142"/>
                    <a:pt x="2548" y="22184"/>
                  </a:cubicBezTo>
                  <a:cubicBezTo>
                    <a:pt x="1679" y="24756"/>
                    <a:pt x="3929" y="26566"/>
                    <a:pt x="3929" y="26566"/>
                  </a:cubicBezTo>
                  <a:cubicBezTo>
                    <a:pt x="3929" y="26566"/>
                    <a:pt x="1262" y="27602"/>
                    <a:pt x="1155" y="29911"/>
                  </a:cubicBezTo>
                  <a:cubicBezTo>
                    <a:pt x="1048" y="32233"/>
                    <a:pt x="3156" y="33662"/>
                    <a:pt x="3156" y="33662"/>
                  </a:cubicBezTo>
                  <a:cubicBezTo>
                    <a:pt x="3156" y="33662"/>
                    <a:pt x="0" y="34567"/>
                    <a:pt x="679" y="37389"/>
                  </a:cubicBezTo>
                  <a:cubicBezTo>
                    <a:pt x="1358" y="40198"/>
                    <a:pt x="2822" y="40734"/>
                    <a:pt x="2822" y="40734"/>
                  </a:cubicBezTo>
                  <a:cubicBezTo>
                    <a:pt x="2822" y="40734"/>
                    <a:pt x="1548" y="42330"/>
                    <a:pt x="2572" y="44556"/>
                  </a:cubicBezTo>
                  <a:cubicBezTo>
                    <a:pt x="3564" y="46713"/>
                    <a:pt x="5227" y="46747"/>
                    <a:pt x="5329" y="46747"/>
                  </a:cubicBezTo>
                  <a:cubicBezTo>
                    <a:pt x="5333" y="46747"/>
                    <a:pt x="5334" y="46747"/>
                    <a:pt x="5334" y="46747"/>
                  </a:cubicBezTo>
                  <a:lnTo>
                    <a:pt x="5334" y="46747"/>
                  </a:lnTo>
                  <a:cubicBezTo>
                    <a:pt x="5334" y="46747"/>
                    <a:pt x="4858" y="48569"/>
                    <a:pt x="6525" y="49557"/>
                  </a:cubicBezTo>
                  <a:cubicBezTo>
                    <a:pt x="7473" y="50115"/>
                    <a:pt x="8337" y="50236"/>
                    <a:pt x="8910" y="50236"/>
                  </a:cubicBezTo>
                  <a:cubicBezTo>
                    <a:pt x="9352" y="50236"/>
                    <a:pt x="9621" y="50164"/>
                    <a:pt x="9621" y="50164"/>
                  </a:cubicBezTo>
                  <a:lnTo>
                    <a:pt x="22741" y="51617"/>
                  </a:lnTo>
                  <a:cubicBezTo>
                    <a:pt x="22741" y="51617"/>
                    <a:pt x="23236" y="53370"/>
                    <a:pt x="25411" y="53370"/>
                  </a:cubicBezTo>
                  <a:cubicBezTo>
                    <a:pt x="25525" y="53370"/>
                    <a:pt x="25643" y="53365"/>
                    <a:pt x="25765" y="53355"/>
                  </a:cubicBezTo>
                  <a:cubicBezTo>
                    <a:pt x="28242" y="53164"/>
                    <a:pt x="28218" y="51510"/>
                    <a:pt x="28218" y="51509"/>
                  </a:cubicBezTo>
                  <a:lnTo>
                    <a:pt x="28218" y="51509"/>
                  </a:lnTo>
                  <a:cubicBezTo>
                    <a:pt x="28218" y="51510"/>
                    <a:pt x="29761" y="52718"/>
                    <a:pt x="31588" y="52718"/>
                  </a:cubicBezTo>
                  <a:cubicBezTo>
                    <a:pt x="32126" y="52718"/>
                    <a:pt x="32688" y="52613"/>
                    <a:pt x="33243" y="52343"/>
                  </a:cubicBezTo>
                  <a:cubicBezTo>
                    <a:pt x="35695" y="51152"/>
                    <a:pt x="34695" y="48271"/>
                    <a:pt x="34695" y="48271"/>
                  </a:cubicBezTo>
                  <a:lnTo>
                    <a:pt x="34695" y="48271"/>
                  </a:lnTo>
                  <a:cubicBezTo>
                    <a:pt x="34695" y="48271"/>
                    <a:pt x="34886" y="48289"/>
                    <a:pt x="35197" y="48289"/>
                  </a:cubicBezTo>
                  <a:cubicBezTo>
                    <a:pt x="36143" y="48289"/>
                    <a:pt x="38206" y="48121"/>
                    <a:pt x="39434" y="46759"/>
                  </a:cubicBezTo>
                  <a:cubicBezTo>
                    <a:pt x="41053" y="44961"/>
                    <a:pt x="39589" y="42365"/>
                    <a:pt x="39589" y="42365"/>
                  </a:cubicBezTo>
                  <a:lnTo>
                    <a:pt x="39589" y="42365"/>
                  </a:lnTo>
                  <a:cubicBezTo>
                    <a:pt x="39589" y="42365"/>
                    <a:pt x="39664" y="42369"/>
                    <a:pt x="39799" y="42369"/>
                  </a:cubicBezTo>
                  <a:cubicBezTo>
                    <a:pt x="40717" y="42369"/>
                    <a:pt x="44382" y="42224"/>
                    <a:pt x="45649" y="39960"/>
                  </a:cubicBezTo>
                  <a:cubicBezTo>
                    <a:pt x="47101" y="37377"/>
                    <a:pt x="45363" y="34996"/>
                    <a:pt x="45363" y="34995"/>
                  </a:cubicBezTo>
                  <a:lnTo>
                    <a:pt x="45363" y="34995"/>
                  </a:lnTo>
                  <a:cubicBezTo>
                    <a:pt x="45363" y="34995"/>
                    <a:pt x="45649" y="35027"/>
                    <a:pt x="46090" y="35027"/>
                  </a:cubicBezTo>
                  <a:cubicBezTo>
                    <a:pt x="47308" y="35027"/>
                    <a:pt x="49709" y="34783"/>
                    <a:pt x="50530" y="32948"/>
                  </a:cubicBezTo>
                  <a:cubicBezTo>
                    <a:pt x="51662" y="30459"/>
                    <a:pt x="49340" y="28257"/>
                    <a:pt x="49340" y="28257"/>
                  </a:cubicBezTo>
                  <a:lnTo>
                    <a:pt x="49340" y="28257"/>
                  </a:lnTo>
                  <a:cubicBezTo>
                    <a:pt x="49340" y="28257"/>
                    <a:pt x="49678" y="28309"/>
                    <a:pt x="50197" y="28309"/>
                  </a:cubicBezTo>
                  <a:cubicBezTo>
                    <a:pt x="51618" y="28309"/>
                    <a:pt x="54394" y="27913"/>
                    <a:pt x="55257" y="24947"/>
                  </a:cubicBezTo>
                  <a:cubicBezTo>
                    <a:pt x="56436" y="20910"/>
                    <a:pt x="53698" y="19720"/>
                    <a:pt x="53698" y="19720"/>
                  </a:cubicBezTo>
                  <a:cubicBezTo>
                    <a:pt x="53698" y="19720"/>
                    <a:pt x="55174" y="17541"/>
                    <a:pt x="54698" y="15243"/>
                  </a:cubicBezTo>
                  <a:cubicBezTo>
                    <a:pt x="54233" y="12945"/>
                    <a:pt x="51912" y="11897"/>
                    <a:pt x="51912" y="11897"/>
                  </a:cubicBezTo>
                  <a:cubicBezTo>
                    <a:pt x="52435" y="10576"/>
                    <a:pt x="52400" y="9099"/>
                    <a:pt x="51828" y="7814"/>
                  </a:cubicBezTo>
                  <a:cubicBezTo>
                    <a:pt x="51287" y="6647"/>
                    <a:pt x="50429" y="6383"/>
                    <a:pt x="49763" y="6383"/>
                  </a:cubicBezTo>
                  <a:cubicBezTo>
                    <a:pt x="49212" y="6383"/>
                    <a:pt x="48792" y="6563"/>
                    <a:pt x="48792" y="6563"/>
                  </a:cubicBezTo>
                  <a:cubicBezTo>
                    <a:pt x="48792" y="6563"/>
                    <a:pt x="49507" y="4313"/>
                    <a:pt x="47983" y="1777"/>
                  </a:cubicBezTo>
                  <a:cubicBezTo>
                    <a:pt x="47113" y="311"/>
                    <a:pt x="45656" y="0"/>
                    <a:pt x="445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753;p44"/>
            <p:cNvSpPr/>
            <p:nvPr/>
          </p:nvSpPr>
          <p:spPr>
            <a:xfrm>
              <a:off x="1154195" y="3050788"/>
              <a:ext cx="276669" cy="135750"/>
            </a:xfrm>
            <a:custGeom>
              <a:avLst/>
              <a:gdLst/>
              <a:ahLst/>
              <a:cxnLst/>
              <a:rect l="l" t="t" r="r" b="b"/>
              <a:pathLst>
                <a:path w="13170" h="6462" extrusionOk="0">
                  <a:moveTo>
                    <a:pt x="7528" y="1"/>
                  </a:moveTo>
                  <a:cubicBezTo>
                    <a:pt x="3754" y="1"/>
                    <a:pt x="1" y="3890"/>
                    <a:pt x="1" y="3890"/>
                  </a:cubicBezTo>
                  <a:cubicBezTo>
                    <a:pt x="1" y="3890"/>
                    <a:pt x="2769" y="2527"/>
                    <a:pt x="5642" y="2527"/>
                  </a:cubicBezTo>
                  <a:cubicBezTo>
                    <a:pt x="6197" y="2527"/>
                    <a:pt x="6756" y="2577"/>
                    <a:pt x="7300" y="2699"/>
                  </a:cubicBezTo>
                  <a:cubicBezTo>
                    <a:pt x="10669" y="3449"/>
                    <a:pt x="13169" y="6461"/>
                    <a:pt x="13169" y="6461"/>
                  </a:cubicBezTo>
                  <a:cubicBezTo>
                    <a:pt x="13169" y="6461"/>
                    <a:pt x="12300" y="651"/>
                    <a:pt x="8288" y="56"/>
                  </a:cubicBezTo>
                  <a:cubicBezTo>
                    <a:pt x="8035" y="18"/>
                    <a:pt x="7781" y="1"/>
                    <a:pt x="7528" y="1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754;p44"/>
            <p:cNvSpPr/>
            <p:nvPr/>
          </p:nvSpPr>
          <p:spPr>
            <a:xfrm>
              <a:off x="1041158" y="3259699"/>
              <a:ext cx="67560" cy="99155"/>
            </a:xfrm>
            <a:custGeom>
              <a:avLst/>
              <a:gdLst/>
              <a:ahLst/>
              <a:cxnLst/>
              <a:rect l="l" t="t" r="r" b="b"/>
              <a:pathLst>
                <a:path w="3216" h="4720" extrusionOk="0">
                  <a:moveTo>
                    <a:pt x="2596" y="1"/>
                  </a:moveTo>
                  <a:cubicBezTo>
                    <a:pt x="1949" y="1"/>
                    <a:pt x="978" y="168"/>
                    <a:pt x="596" y="1100"/>
                  </a:cubicBezTo>
                  <a:cubicBezTo>
                    <a:pt x="0" y="2541"/>
                    <a:pt x="798" y="4482"/>
                    <a:pt x="2215" y="4720"/>
                  </a:cubicBezTo>
                  <a:lnTo>
                    <a:pt x="3215" y="52"/>
                  </a:lnTo>
                  <a:cubicBezTo>
                    <a:pt x="3215" y="52"/>
                    <a:pt x="2956" y="1"/>
                    <a:pt x="2596" y="1"/>
                  </a:cubicBezTo>
                  <a:close/>
                </a:path>
              </a:pathLst>
            </a:custGeom>
            <a:solidFill>
              <a:srgbClr val="7446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755;p44"/>
            <p:cNvSpPr/>
            <p:nvPr/>
          </p:nvSpPr>
          <p:spPr>
            <a:xfrm>
              <a:off x="1427828" y="3324946"/>
              <a:ext cx="135120" cy="116739"/>
            </a:xfrm>
            <a:custGeom>
              <a:avLst/>
              <a:gdLst/>
              <a:ahLst/>
              <a:cxnLst/>
              <a:rect l="l" t="t" r="r" b="b"/>
              <a:pathLst>
                <a:path w="6432" h="5557" extrusionOk="0">
                  <a:moveTo>
                    <a:pt x="2770" y="0"/>
                  </a:moveTo>
                  <a:cubicBezTo>
                    <a:pt x="1967" y="0"/>
                    <a:pt x="1322" y="292"/>
                    <a:pt x="1322" y="292"/>
                  </a:cubicBezTo>
                  <a:lnTo>
                    <a:pt x="0" y="4435"/>
                  </a:lnTo>
                  <a:cubicBezTo>
                    <a:pt x="0" y="4435"/>
                    <a:pt x="929" y="5495"/>
                    <a:pt x="2155" y="5555"/>
                  </a:cubicBezTo>
                  <a:cubicBezTo>
                    <a:pt x="2177" y="5556"/>
                    <a:pt x="2199" y="5556"/>
                    <a:pt x="2221" y="5556"/>
                  </a:cubicBezTo>
                  <a:cubicBezTo>
                    <a:pt x="3488" y="5556"/>
                    <a:pt x="6432" y="3917"/>
                    <a:pt x="5203" y="1530"/>
                  </a:cubicBezTo>
                  <a:cubicBezTo>
                    <a:pt x="4572" y="304"/>
                    <a:pt x="3589" y="0"/>
                    <a:pt x="2770" y="0"/>
                  </a:cubicBezTo>
                  <a:close/>
                </a:path>
              </a:pathLst>
            </a:custGeom>
            <a:solidFill>
              <a:srgbClr val="7446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756;p44"/>
            <p:cNvSpPr/>
            <p:nvPr/>
          </p:nvSpPr>
          <p:spPr>
            <a:xfrm>
              <a:off x="1007884" y="3184999"/>
              <a:ext cx="447733" cy="389017"/>
            </a:xfrm>
            <a:custGeom>
              <a:avLst/>
              <a:gdLst/>
              <a:ahLst/>
              <a:cxnLst/>
              <a:rect l="l" t="t" r="r" b="b"/>
              <a:pathLst>
                <a:path w="21313" h="18518" extrusionOk="0">
                  <a:moveTo>
                    <a:pt x="10014" y="1"/>
                  </a:moveTo>
                  <a:cubicBezTo>
                    <a:pt x="9550" y="858"/>
                    <a:pt x="8811" y="1525"/>
                    <a:pt x="7918" y="1894"/>
                  </a:cubicBezTo>
                  <a:cubicBezTo>
                    <a:pt x="7582" y="2026"/>
                    <a:pt x="7248" y="2077"/>
                    <a:pt x="6932" y="2077"/>
                  </a:cubicBezTo>
                  <a:cubicBezTo>
                    <a:pt x="5848" y="2077"/>
                    <a:pt x="4978" y="1477"/>
                    <a:pt x="4978" y="1477"/>
                  </a:cubicBezTo>
                  <a:lnTo>
                    <a:pt x="4978" y="1477"/>
                  </a:lnTo>
                  <a:cubicBezTo>
                    <a:pt x="4978" y="1478"/>
                    <a:pt x="1" y="16479"/>
                    <a:pt x="9966" y="18336"/>
                  </a:cubicBezTo>
                  <a:cubicBezTo>
                    <a:pt x="10624" y="18460"/>
                    <a:pt x="11244" y="18517"/>
                    <a:pt x="11828" y="18517"/>
                  </a:cubicBezTo>
                  <a:cubicBezTo>
                    <a:pt x="20118" y="18517"/>
                    <a:pt x="21313" y="6954"/>
                    <a:pt x="21313" y="6954"/>
                  </a:cubicBezTo>
                  <a:cubicBezTo>
                    <a:pt x="21313" y="6954"/>
                    <a:pt x="20087" y="6859"/>
                    <a:pt x="18741" y="5275"/>
                  </a:cubicBezTo>
                  <a:cubicBezTo>
                    <a:pt x="17384" y="3692"/>
                    <a:pt x="18146" y="1275"/>
                    <a:pt x="18146" y="1275"/>
                  </a:cubicBezTo>
                  <a:lnTo>
                    <a:pt x="18146" y="1275"/>
                  </a:lnTo>
                  <a:cubicBezTo>
                    <a:pt x="17577" y="1855"/>
                    <a:pt x="16799" y="2184"/>
                    <a:pt x="15998" y="2184"/>
                  </a:cubicBezTo>
                  <a:cubicBezTo>
                    <a:pt x="15944" y="2184"/>
                    <a:pt x="15890" y="2183"/>
                    <a:pt x="15836" y="2180"/>
                  </a:cubicBezTo>
                  <a:cubicBezTo>
                    <a:pt x="14419" y="2084"/>
                    <a:pt x="14122" y="346"/>
                    <a:pt x="14122" y="346"/>
                  </a:cubicBezTo>
                  <a:cubicBezTo>
                    <a:pt x="14122" y="346"/>
                    <a:pt x="13187" y="1743"/>
                    <a:pt x="11635" y="1743"/>
                  </a:cubicBezTo>
                  <a:cubicBezTo>
                    <a:pt x="11591" y="1743"/>
                    <a:pt x="11547" y="1741"/>
                    <a:pt x="11502" y="1739"/>
                  </a:cubicBezTo>
                  <a:cubicBezTo>
                    <a:pt x="9859" y="1668"/>
                    <a:pt x="10014" y="1"/>
                    <a:pt x="10014" y="1"/>
                  </a:cubicBezTo>
                  <a:close/>
                </a:path>
              </a:pathLst>
            </a:custGeom>
            <a:solidFill>
              <a:srgbClr val="8F62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757;p44"/>
            <p:cNvSpPr/>
            <p:nvPr/>
          </p:nvSpPr>
          <p:spPr>
            <a:xfrm>
              <a:off x="1336281" y="3310304"/>
              <a:ext cx="63548" cy="97832"/>
            </a:xfrm>
            <a:custGeom>
              <a:avLst/>
              <a:gdLst/>
              <a:ahLst/>
              <a:cxnLst/>
              <a:rect l="l" t="t" r="r" b="b"/>
              <a:pathLst>
                <a:path w="3025" h="4657" extrusionOk="0">
                  <a:moveTo>
                    <a:pt x="1275" y="1"/>
                  </a:moveTo>
                  <a:lnTo>
                    <a:pt x="1275" y="1"/>
                  </a:lnTo>
                  <a:cubicBezTo>
                    <a:pt x="667" y="489"/>
                    <a:pt x="263" y="1203"/>
                    <a:pt x="144" y="1977"/>
                  </a:cubicBezTo>
                  <a:cubicBezTo>
                    <a:pt x="1" y="2942"/>
                    <a:pt x="286" y="3918"/>
                    <a:pt x="918" y="4656"/>
                  </a:cubicBezTo>
                  <a:cubicBezTo>
                    <a:pt x="2823" y="3775"/>
                    <a:pt x="3025" y="1156"/>
                    <a:pt x="12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758;p44"/>
            <p:cNvSpPr/>
            <p:nvPr/>
          </p:nvSpPr>
          <p:spPr>
            <a:xfrm>
              <a:off x="1286516" y="3303624"/>
              <a:ext cx="76803" cy="108231"/>
            </a:xfrm>
            <a:custGeom>
              <a:avLst/>
              <a:gdLst/>
              <a:ahLst/>
              <a:cxnLst/>
              <a:rect l="l" t="t" r="r" b="b"/>
              <a:pathLst>
                <a:path w="3656" h="5152" extrusionOk="0">
                  <a:moveTo>
                    <a:pt x="2516" y="0"/>
                  </a:moveTo>
                  <a:cubicBezTo>
                    <a:pt x="1301" y="0"/>
                    <a:pt x="256" y="1023"/>
                    <a:pt x="131" y="2367"/>
                  </a:cubicBezTo>
                  <a:cubicBezTo>
                    <a:pt x="0" y="3772"/>
                    <a:pt x="953" y="5022"/>
                    <a:pt x="2251" y="5141"/>
                  </a:cubicBezTo>
                  <a:cubicBezTo>
                    <a:pt x="2318" y="5148"/>
                    <a:pt x="2386" y="5151"/>
                    <a:pt x="2454" y="5151"/>
                  </a:cubicBezTo>
                  <a:cubicBezTo>
                    <a:pt x="2743" y="5151"/>
                    <a:pt x="3028" y="5090"/>
                    <a:pt x="3298" y="4974"/>
                  </a:cubicBezTo>
                  <a:cubicBezTo>
                    <a:pt x="2655" y="4236"/>
                    <a:pt x="2370" y="3260"/>
                    <a:pt x="2513" y="2295"/>
                  </a:cubicBezTo>
                  <a:cubicBezTo>
                    <a:pt x="2632" y="1521"/>
                    <a:pt x="3048" y="819"/>
                    <a:pt x="3656" y="319"/>
                  </a:cubicBezTo>
                  <a:cubicBezTo>
                    <a:pt x="3370" y="140"/>
                    <a:pt x="3048" y="45"/>
                    <a:pt x="2715" y="9"/>
                  </a:cubicBezTo>
                  <a:cubicBezTo>
                    <a:pt x="2648" y="3"/>
                    <a:pt x="2582" y="0"/>
                    <a:pt x="251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759;p44"/>
            <p:cNvSpPr/>
            <p:nvPr/>
          </p:nvSpPr>
          <p:spPr>
            <a:xfrm>
              <a:off x="1182974" y="3400864"/>
              <a:ext cx="48044" cy="31784"/>
            </a:xfrm>
            <a:custGeom>
              <a:avLst/>
              <a:gdLst/>
              <a:ahLst/>
              <a:cxnLst/>
              <a:rect l="l" t="t" r="r" b="b"/>
              <a:pathLst>
                <a:path w="2287" h="1513" extrusionOk="0">
                  <a:moveTo>
                    <a:pt x="1404" y="0"/>
                  </a:moveTo>
                  <a:cubicBezTo>
                    <a:pt x="1274" y="0"/>
                    <a:pt x="1128" y="25"/>
                    <a:pt x="965" y="83"/>
                  </a:cubicBezTo>
                  <a:cubicBezTo>
                    <a:pt x="0" y="429"/>
                    <a:pt x="310" y="1512"/>
                    <a:pt x="310" y="1512"/>
                  </a:cubicBezTo>
                  <a:cubicBezTo>
                    <a:pt x="310" y="1512"/>
                    <a:pt x="725" y="524"/>
                    <a:pt x="1808" y="524"/>
                  </a:cubicBezTo>
                  <a:cubicBezTo>
                    <a:pt x="1955" y="524"/>
                    <a:pt x="2114" y="542"/>
                    <a:pt x="2286" y="583"/>
                  </a:cubicBezTo>
                  <a:cubicBezTo>
                    <a:pt x="2286" y="583"/>
                    <a:pt x="2040" y="0"/>
                    <a:pt x="1404" y="0"/>
                  </a:cubicBezTo>
                  <a:close/>
                </a:path>
              </a:pathLst>
            </a:custGeom>
            <a:solidFill>
              <a:srgbClr val="7446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760;p44"/>
            <p:cNvSpPr/>
            <p:nvPr/>
          </p:nvSpPr>
          <p:spPr>
            <a:xfrm>
              <a:off x="1158460" y="3298309"/>
              <a:ext cx="63548" cy="98063"/>
            </a:xfrm>
            <a:custGeom>
              <a:avLst/>
              <a:gdLst/>
              <a:ahLst/>
              <a:cxnLst/>
              <a:rect l="l" t="t" r="r" b="b"/>
              <a:pathLst>
                <a:path w="3025" h="4668" extrusionOk="0">
                  <a:moveTo>
                    <a:pt x="1274" y="0"/>
                  </a:moveTo>
                  <a:lnTo>
                    <a:pt x="1274" y="0"/>
                  </a:lnTo>
                  <a:cubicBezTo>
                    <a:pt x="667" y="500"/>
                    <a:pt x="262" y="1215"/>
                    <a:pt x="143" y="1989"/>
                  </a:cubicBezTo>
                  <a:cubicBezTo>
                    <a:pt x="0" y="2953"/>
                    <a:pt x="286" y="3929"/>
                    <a:pt x="917" y="4668"/>
                  </a:cubicBezTo>
                  <a:cubicBezTo>
                    <a:pt x="2822" y="3787"/>
                    <a:pt x="3025" y="1167"/>
                    <a:pt x="12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761;p44"/>
            <p:cNvSpPr/>
            <p:nvPr/>
          </p:nvSpPr>
          <p:spPr>
            <a:xfrm>
              <a:off x="1108695" y="3291608"/>
              <a:ext cx="76803" cy="108231"/>
            </a:xfrm>
            <a:custGeom>
              <a:avLst/>
              <a:gdLst/>
              <a:ahLst/>
              <a:cxnLst/>
              <a:rect l="l" t="t" r="r" b="b"/>
              <a:pathLst>
                <a:path w="3656" h="5152" extrusionOk="0">
                  <a:moveTo>
                    <a:pt x="2516" y="1"/>
                  </a:moveTo>
                  <a:cubicBezTo>
                    <a:pt x="1301" y="1"/>
                    <a:pt x="255" y="1023"/>
                    <a:pt x="131" y="2367"/>
                  </a:cubicBezTo>
                  <a:cubicBezTo>
                    <a:pt x="0" y="3784"/>
                    <a:pt x="953" y="5022"/>
                    <a:pt x="2250" y="5141"/>
                  </a:cubicBezTo>
                  <a:cubicBezTo>
                    <a:pt x="2319" y="5148"/>
                    <a:pt x="2388" y="5152"/>
                    <a:pt x="2456" y="5152"/>
                  </a:cubicBezTo>
                  <a:cubicBezTo>
                    <a:pt x="2744" y="5152"/>
                    <a:pt x="3029" y="5092"/>
                    <a:pt x="3298" y="4987"/>
                  </a:cubicBezTo>
                  <a:cubicBezTo>
                    <a:pt x="2655" y="4248"/>
                    <a:pt x="2369" y="3272"/>
                    <a:pt x="2512" y="2308"/>
                  </a:cubicBezTo>
                  <a:cubicBezTo>
                    <a:pt x="2631" y="1522"/>
                    <a:pt x="3036" y="819"/>
                    <a:pt x="3655" y="319"/>
                  </a:cubicBezTo>
                  <a:cubicBezTo>
                    <a:pt x="3370" y="153"/>
                    <a:pt x="3048" y="46"/>
                    <a:pt x="2715" y="10"/>
                  </a:cubicBezTo>
                  <a:cubicBezTo>
                    <a:pt x="2648" y="4"/>
                    <a:pt x="2582" y="1"/>
                    <a:pt x="251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762;p44"/>
            <p:cNvSpPr/>
            <p:nvPr/>
          </p:nvSpPr>
          <p:spPr>
            <a:xfrm>
              <a:off x="1315779" y="3431303"/>
              <a:ext cx="51783" cy="27625"/>
            </a:xfrm>
            <a:custGeom>
              <a:avLst/>
              <a:gdLst/>
              <a:ahLst/>
              <a:cxnLst/>
              <a:rect l="l" t="t" r="r" b="b"/>
              <a:pathLst>
                <a:path w="2465" h="1315" extrusionOk="0">
                  <a:moveTo>
                    <a:pt x="1141" y="0"/>
                  </a:moveTo>
                  <a:cubicBezTo>
                    <a:pt x="529" y="0"/>
                    <a:pt x="35" y="252"/>
                    <a:pt x="24" y="599"/>
                  </a:cubicBezTo>
                  <a:cubicBezTo>
                    <a:pt x="0" y="956"/>
                    <a:pt x="536" y="1277"/>
                    <a:pt x="1203" y="1313"/>
                  </a:cubicBezTo>
                  <a:cubicBezTo>
                    <a:pt x="1231" y="1314"/>
                    <a:pt x="1259" y="1315"/>
                    <a:pt x="1287" y="1315"/>
                  </a:cubicBezTo>
                  <a:cubicBezTo>
                    <a:pt x="1916" y="1315"/>
                    <a:pt x="2430" y="1059"/>
                    <a:pt x="2453" y="706"/>
                  </a:cubicBezTo>
                  <a:cubicBezTo>
                    <a:pt x="2465" y="349"/>
                    <a:pt x="1941" y="27"/>
                    <a:pt x="1262" y="4"/>
                  </a:cubicBezTo>
                  <a:cubicBezTo>
                    <a:pt x="1222" y="1"/>
                    <a:pt x="1181" y="0"/>
                    <a:pt x="11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763;p44"/>
            <p:cNvSpPr/>
            <p:nvPr/>
          </p:nvSpPr>
          <p:spPr>
            <a:xfrm>
              <a:off x="1111678" y="3421325"/>
              <a:ext cx="51804" cy="27646"/>
            </a:xfrm>
            <a:custGeom>
              <a:avLst/>
              <a:gdLst/>
              <a:ahLst/>
              <a:cxnLst/>
              <a:rect l="l" t="t" r="r" b="b"/>
              <a:pathLst>
                <a:path w="2466" h="1316" extrusionOk="0">
                  <a:moveTo>
                    <a:pt x="1179" y="1"/>
                  </a:moveTo>
                  <a:cubicBezTo>
                    <a:pt x="550" y="1"/>
                    <a:pt x="36" y="255"/>
                    <a:pt x="25" y="598"/>
                  </a:cubicBezTo>
                  <a:cubicBezTo>
                    <a:pt x="1" y="967"/>
                    <a:pt x="537" y="1288"/>
                    <a:pt x="1203" y="1312"/>
                  </a:cubicBezTo>
                  <a:cubicBezTo>
                    <a:pt x="1244" y="1314"/>
                    <a:pt x="1285" y="1315"/>
                    <a:pt x="1325" y="1315"/>
                  </a:cubicBezTo>
                  <a:cubicBezTo>
                    <a:pt x="1937" y="1315"/>
                    <a:pt x="2431" y="1063"/>
                    <a:pt x="2454" y="717"/>
                  </a:cubicBezTo>
                  <a:cubicBezTo>
                    <a:pt x="2466" y="359"/>
                    <a:pt x="1942" y="38"/>
                    <a:pt x="1263" y="2"/>
                  </a:cubicBezTo>
                  <a:cubicBezTo>
                    <a:pt x="1235" y="1"/>
                    <a:pt x="1207" y="1"/>
                    <a:pt x="11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764;p44"/>
            <p:cNvSpPr/>
            <p:nvPr/>
          </p:nvSpPr>
          <p:spPr>
            <a:xfrm>
              <a:off x="1312607" y="3265833"/>
              <a:ext cx="38948" cy="18382"/>
            </a:xfrm>
            <a:custGeom>
              <a:avLst/>
              <a:gdLst/>
              <a:ahLst/>
              <a:cxnLst/>
              <a:rect l="l" t="t" r="r" b="b"/>
              <a:pathLst>
                <a:path w="1854" h="875" extrusionOk="0">
                  <a:moveTo>
                    <a:pt x="532" y="0"/>
                  </a:moveTo>
                  <a:cubicBezTo>
                    <a:pt x="359" y="0"/>
                    <a:pt x="221" y="45"/>
                    <a:pt x="163" y="153"/>
                  </a:cubicBezTo>
                  <a:cubicBezTo>
                    <a:pt x="1" y="461"/>
                    <a:pt x="841" y="874"/>
                    <a:pt x="1375" y="874"/>
                  </a:cubicBezTo>
                  <a:cubicBezTo>
                    <a:pt x="1584" y="874"/>
                    <a:pt x="1746" y="811"/>
                    <a:pt x="1783" y="653"/>
                  </a:cubicBezTo>
                  <a:cubicBezTo>
                    <a:pt x="1854" y="387"/>
                    <a:pt x="1042" y="0"/>
                    <a:pt x="5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765;p44"/>
            <p:cNvSpPr/>
            <p:nvPr/>
          </p:nvSpPr>
          <p:spPr>
            <a:xfrm>
              <a:off x="1133231" y="3262955"/>
              <a:ext cx="34956" cy="14285"/>
            </a:xfrm>
            <a:custGeom>
              <a:avLst/>
              <a:gdLst/>
              <a:ahLst/>
              <a:cxnLst/>
              <a:rect l="l" t="t" r="r" b="b"/>
              <a:pathLst>
                <a:path w="1664" h="680" extrusionOk="0">
                  <a:moveTo>
                    <a:pt x="1039" y="1"/>
                  </a:moveTo>
                  <a:cubicBezTo>
                    <a:pt x="581" y="1"/>
                    <a:pt x="0" y="188"/>
                    <a:pt x="46" y="481"/>
                  </a:cubicBezTo>
                  <a:cubicBezTo>
                    <a:pt x="73" y="622"/>
                    <a:pt x="255" y="679"/>
                    <a:pt x="484" y="679"/>
                  </a:cubicBezTo>
                  <a:cubicBezTo>
                    <a:pt x="968" y="679"/>
                    <a:pt x="1664" y="426"/>
                    <a:pt x="1559" y="183"/>
                  </a:cubicBezTo>
                  <a:cubicBezTo>
                    <a:pt x="1504" y="57"/>
                    <a:pt x="1290" y="1"/>
                    <a:pt x="10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766;p44"/>
            <p:cNvSpPr/>
            <p:nvPr/>
          </p:nvSpPr>
          <p:spPr>
            <a:xfrm>
              <a:off x="1214485" y="3474892"/>
              <a:ext cx="60292" cy="34872"/>
            </a:xfrm>
            <a:custGeom>
              <a:avLst/>
              <a:gdLst/>
              <a:ahLst/>
              <a:cxnLst/>
              <a:rect l="l" t="t" r="r" b="b"/>
              <a:pathLst>
                <a:path w="2870" h="1660" extrusionOk="0">
                  <a:moveTo>
                    <a:pt x="2810" y="0"/>
                  </a:moveTo>
                  <a:cubicBezTo>
                    <a:pt x="2810" y="0"/>
                    <a:pt x="1858" y="926"/>
                    <a:pt x="621" y="926"/>
                  </a:cubicBezTo>
                  <a:cubicBezTo>
                    <a:pt x="420" y="926"/>
                    <a:pt x="213" y="902"/>
                    <a:pt x="0" y="846"/>
                  </a:cubicBezTo>
                  <a:lnTo>
                    <a:pt x="0" y="846"/>
                  </a:lnTo>
                  <a:cubicBezTo>
                    <a:pt x="0" y="846"/>
                    <a:pt x="857" y="1659"/>
                    <a:pt x="1626" y="1659"/>
                  </a:cubicBezTo>
                  <a:cubicBezTo>
                    <a:pt x="1763" y="1659"/>
                    <a:pt x="1898" y="1633"/>
                    <a:pt x="2024" y="1572"/>
                  </a:cubicBezTo>
                  <a:cubicBezTo>
                    <a:pt x="2870" y="1155"/>
                    <a:pt x="2810" y="0"/>
                    <a:pt x="28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007663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656;p41"/>
          <p:cNvSpPr txBox="1">
            <a:spLocks noGrp="1"/>
          </p:cNvSpPr>
          <p:nvPr>
            <p:ph type="title"/>
          </p:nvPr>
        </p:nvSpPr>
        <p:spPr>
          <a:xfrm>
            <a:off x="687342" y="226661"/>
            <a:ext cx="7042527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sz="3200" b="1">
                <a:latin typeface="+mj-lt"/>
              </a:rPr>
              <a:t>Bài</a:t>
            </a:r>
            <a:r>
              <a:rPr lang="en" sz="3200" b="1">
                <a:latin typeface="+mj-lt"/>
              </a:rPr>
              <a:t> 3. Tính nhẩm: </a:t>
            </a:r>
            <a:endParaRPr sz="1800">
              <a:solidFill>
                <a:schemeClr val="tx1">
                  <a:lumMod val="10000"/>
                  <a:lumOff val="90000"/>
                </a:schemeClr>
              </a:solidFill>
              <a:latin typeface="+mj-lt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1033499" y="845321"/>
            <a:ext cx="710242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b)</a:t>
            </a:r>
            <a:endParaRPr lang="en-US" sz="4000" b="1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grpSp>
        <p:nvGrpSpPr>
          <p:cNvPr id="31" name="Google Shape;866;p48"/>
          <p:cNvGrpSpPr/>
          <p:nvPr/>
        </p:nvGrpSpPr>
        <p:grpSpPr>
          <a:xfrm rot="262191" flipH="1">
            <a:off x="7166559" y="2826156"/>
            <a:ext cx="2235696" cy="2164061"/>
            <a:chOff x="228875" y="1971376"/>
            <a:chExt cx="2619086" cy="3172113"/>
          </a:xfrm>
        </p:grpSpPr>
        <p:sp>
          <p:nvSpPr>
            <p:cNvPr id="32" name="Google Shape;867;p48"/>
            <p:cNvSpPr/>
            <p:nvPr/>
          </p:nvSpPr>
          <p:spPr>
            <a:xfrm flipH="1">
              <a:off x="931486" y="4488074"/>
              <a:ext cx="713473" cy="290448"/>
            </a:xfrm>
            <a:custGeom>
              <a:avLst/>
              <a:gdLst/>
              <a:ahLst/>
              <a:cxnLst/>
              <a:rect l="l" t="t" r="r" b="b"/>
              <a:pathLst>
                <a:path w="20337" h="8279" extrusionOk="0">
                  <a:moveTo>
                    <a:pt x="1168" y="1"/>
                  </a:moveTo>
                  <a:cubicBezTo>
                    <a:pt x="1168" y="1"/>
                    <a:pt x="644" y="1942"/>
                    <a:pt x="1" y="4561"/>
                  </a:cubicBezTo>
                  <a:cubicBezTo>
                    <a:pt x="1513" y="5644"/>
                    <a:pt x="4156" y="7085"/>
                    <a:pt x="8204" y="7883"/>
                  </a:cubicBezTo>
                  <a:cubicBezTo>
                    <a:pt x="9555" y="8147"/>
                    <a:pt x="10921" y="8278"/>
                    <a:pt x="12284" y="8278"/>
                  </a:cubicBezTo>
                  <a:cubicBezTo>
                    <a:pt x="15031" y="8278"/>
                    <a:pt x="17767" y="7746"/>
                    <a:pt x="20337" y="6704"/>
                  </a:cubicBezTo>
                  <a:cubicBezTo>
                    <a:pt x="20230" y="6252"/>
                    <a:pt x="20134" y="5811"/>
                    <a:pt x="20015" y="5406"/>
                  </a:cubicBezTo>
                  <a:cubicBezTo>
                    <a:pt x="18706" y="370"/>
                    <a:pt x="18682" y="120"/>
                    <a:pt x="18682" y="120"/>
                  </a:cubicBezTo>
                  <a:lnTo>
                    <a:pt x="1168" y="1"/>
                  </a:ln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868;p48"/>
            <p:cNvSpPr/>
            <p:nvPr/>
          </p:nvSpPr>
          <p:spPr>
            <a:xfrm flipH="1">
              <a:off x="893447" y="4809042"/>
              <a:ext cx="268150" cy="156462"/>
            </a:xfrm>
            <a:custGeom>
              <a:avLst/>
              <a:gdLst/>
              <a:ahLst/>
              <a:cxnLst/>
              <a:rect l="l" t="t" r="r" b="b"/>
              <a:pathLst>
                <a:path w="6383" h="3198" extrusionOk="0">
                  <a:moveTo>
                    <a:pt x="707" y="1"/>
                  </a:moveTo>
                  <a:cubicBezTo>
                    <a:pt x="615" y="1"/>
                    <a:pt x="530" y="25"/>
                    <a:pt x="441" y="78"/>
                  </a:cubicBezTo>
                  <a:cubicBezTo>
                    <a:pt x="1" y="340"/>
                    <a:pt x="2572" y="2935"/>
                    <a:pt x="6382" y="3197"/>
                  </a:cubicBezTo>
                  <a:cubicBezTo>
                    <a:pt x="6323" y="2757"/>
                    <a:pt x="6263" y="2304"/>
                    <a:pt x="6204" y="1852"/>
                  </a:cubicBezTo>
                  <a:cubicBezTo>
                    <a:pt x="5323" y="1745"/>
                    <a:pt x="4001" y="1518"/>
                    <a:pt x="2965" y="1054"/>
                  </a:cubicBezTo>
                  <a:cubicBezTo>
                    <a:pt x="1598" y="438"/>
                    <a:pt x="1095" y="1"/>
                    <a:pt x="707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869;p48"/>
            <p:cNvSpPr/>
            <p:nvPr/>
          </p:nvSpPr>
          <p:spPr>
            <a:xfrm flipH="1">
              <a:off x="1529495" y="4736602"/>
              <a:ext cx="173898" cy="180916"/>
            </a:xfrm>
            <a:custGeom>
              <a:avLst/>
              <a:gdLst/>
              <a:ahLst/>
              <a:cxnLst/>
              <a:rect l="l" t="t" r="r" b="b"/>
              <a:pathLst>
                <a:path w="4180" h="4139" extrusionOk="0">
                  <a:moveTo>
                    <a:pt x="3589" y="1"/>
                  </a:moveTo>
                  <a:cubicBezTo>
                    <a:pt x="3162" y="1"/>
                    <a:pt x="2856" y="572"/>
                    <a:pt x="1572" y="1662"/>
                  </a:cubicBezTo>
                  <a:cubicBezTo>
                    <a:pt x="1167" y="1983"/>
                    <a:pt x="738" y="2269"/>
                    <a:pt x="298" y="2519"/>
                  </a:cubicBezTo>
                  <a:cubicBezTo>
                    <a:pt x="191" y="3067"/>
                    <a:pt x="95" y="3615"/>
                    <a:pt x="0" y="4138"/>
                  </a:cubicBezTo>
                  <a:cubicBezTo>
                    <a:pt x="2822" y="2674"/>
                    <a:pt x="4179" y="138"/>
                    <a:pt x="3727" y="19"/>
                  </a:cubicBezTo>
                  <a:cubicBezTo>
                    <a:pt x="3679" y="7"/>
                    <a:pt x="3633" y="1"/>
                    <a:pt x="3589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870;p48"/>
            <p:cNvSpPr/>
            <p:nvPr/>
          </p:nvSpPr>
          <p:spPr>
            <a:xfrm flipH="1">
              <a:off x="871742" y="4646826"/>
              <a:ext cx="859662" cy="496663"/>
            </a:xfrm>
            <a:custGeom>
              <a:avLst/>
              <a:gdLst/>
              <a:ahLst/>
              <a:cxnLst/>
              <a:rect l="l" t="t" r="r" b="b"/>
              <a:pathLst>
                <a:path w="24504" h="14157" extrusionOk="0">
                  <a:moveTo>
                    <a:pt x="2465" y="0"/>
                  </a:moveTo>
                  <a:cubicBezTo>
                    <a:pt x="2108" y="1477"/>
                    <a:pt x="1715" y="3155"/>
                    <a:pt x="1346" y="4834"/>
                  </a:cubicBezTo>
                  <a:cubicBezTo>
                    <a:pt x="1262" y="5239"/>
                    <a:pt x="1179" y="5656"/>
                    <a:pt x="1096" y="6060"/>
                  </a:cubicBezTo>
                  <a:cubicBezTo>
                    <a:pt x="1548" y="5810"/>
                    <a:pt x="1965" y="5525"/>
                    <a:pt x="2370" y="5203"/>
                  </a:cubicBezTo>
                  <a:cubicBezTo>
                    <a:pt x="3665" y="4113"/>
                    <a:pt x="3962" y="3542"/>
                    <a:pt x="4396" y="3542"/>
                  </a:cubicBezTo>
                  <a:cubicBezTo>
                    <a:pt x="4441" y="3542"/>
                    <a:pt x="4488" y="3548"/>
                    <a:pt x="4537" y="3560"/>
                  </a:cubicBezTo>
                  <a:cubicBezTo>
                    <a:pt x="4977" y="3679"/>
                    <a:pt x="3632" y="6215"/>
                    <a:pt x="810" y="7680"/>
                  </a:cubicBezTo>
                  <a:cubicBezTo>
                    <a:pt x="215" y="11216"/>
                    <a:pt x="0" y="14157"/>
                    <a:pt x="0" y="14157"/>
                  </a:cubicBezTo>
                  <a:lnTo>
                    <a:pt x="24503" y="14157"/>
                  </a:lnTo>
                  <a:cubicBezTo>
                    <a:pt x="24503" y="14157"/>
                    <a:pt x="24289" y="11668"/>
                    <a:pt x="23884" y="8585"/>
                  </a:cubicBezTo>
                  <a:cubicBezTo>
                    <a:pt x="20074" y="8323"/>
                    <a:pt x="17503" y="5739"/>
                    <a:pt x="17943" y="5477"/>
                  </a:cubicBezTo>
                  <a:cubicBezTo>
                    <a:pt x="18033" y="5422"/>
                    <a:pt x="18120" y="5396"/>
                    <a:pt x="18212" y="5396"/>
                  </a:cubicBezTo>
                  <a:cubicBezTo>
                    <a:pt x="18598" y="5396"/>
                    <a:pt x="19098" y="5840"/>
                    <a:pt x="20479" y="6453"/>
                  </a:cubicBezTo>
                  <a:cubicBezTo>
                    <a:pt x="21503" y="6918"/>
                    <a:pt x="22825" y="7144"/>
                    <a:pt x="23706" y="7251"/>
                  </a:cubicBezTo>
                  <a:cubicBezTo>
                    <a:pt x="23456" y="5549"/>
                    <a:pt x="23158" y="3751"/>
                    <a:pt x="22801" y="2143"/>
                  </a:cubicBezTo>
                  <a:cubicBezTo>
                    <a:pt x="20222" y="3189"/>
                    <a:pt x="17477" y="3721"/>
                    <a:pt x="14724" y="3721"/>
                  </a:cubicBezTo>
                  <a:cubicBezTo>
                    <a:pt x="13372" y="3721"/>
                    <a:pt x="12018" y="3593"/>
                    <a:pt x="10680" y="3334"/>
                  </a:cubicBezTo>
                  <a:cubicBezTo>
                    <a:pt x="6620" y="2524"/>
                    <a:pt x="3989" y="1084"/>
                    <a:pt x="2465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871;p48"/>
            <p:cNvSpPr/>
            <p:nvPr/>
          </p:nvSpPr>
          <p:spPr>
            <a:xfrm flipH="1">
              <a:off x="1498313" y="4536138"/>
              <a:ext cx="88969" cy="103072"/>
            </a:xfrm>
            <a:custGeom>
              <a:avLst/>
              <a:gdLst/>
              <a:ahLst/>
              <a:cxnLst/>
              <a:rect l="l" t="t" r="r" b="b"/>
              <a:pathLst>
                <a:path w="2536" h="2938" extrusionOk="0">
                  <a:moveTo>
                    <a:pt x="524" y="0"/>
                  </a:moveTo>
                  <a:cubicBezTo>
                    <a:pt x="524" y="0"/>
                    <a:pt x="0" y="2750"/>
                    <a:pt x="1226" y="2929"/>
                  </a:cubicBezTo>
                  <a:cubicBezTo>
                    <a:pt x="1266" y="2935"/>
                    <a:pt x="1305" y="2938"/>
                    <a:pt x="1342" y="2938"/>
                  </a:cubicBezTo>
                  <a:cubicBezTo>
                    <a:pt x="2458" y="2938"/>
                    <a:pt x="2536" y="441"/>
                    <a:pt x="2536" y="441"/>
                  </a:cubicBezTo>
                  <a:lnTo>
                    <a:pt x="5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872;p48"/>
            <p:cNvSpPr/>
            <p:nvPr/>
          </p:nvSpPr>
          <p:spPr>
            <a:xfrm flipH="1">
              <a:off x="1119029" y="4587500"/>
              <a:ext cx="104441" cy="107388"/>
            </a:xfrm>
            <a:custGeom>
              <a:avLst/>
              <a:gdLst/>
              <a:ahLst/>
              <a:cxnLst/>
              <a:rect l="l" t="t" r="r" b="b"/>
              <a:pathLst>
                <a:path w="2977" h="3061" extrusionOk="0">
                  <a:moveTo>
                    <a:pt x="2882" y="1"/>
                  </a:moveTo>
                  <a:lnTo>
                    <a:pt x="0" y="417"/>
                  </a:lnTo>
                  <a:cubicBezTo>
                    <a:pt x="0" y="417"/>
                    <a:pt x="611" y="3061"/>
                    <a:pt x="1775" y="3061"/>
                  </a:cubicBezTo>
                  <a:cubicBezTo>
                    <a:pt x="1783" y="3061"/>
                    <a:pt x="1790" y="3061"/>
                    <a:pt x="1798" y="3060"/>
                  </a:cubicBezTo>
                  <a:cubicBezTo>
                    <a:pt x="2977" y="3025"/>
                    <a:pt x="2882" y="1"/>
                    <a:pt x="288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873;p48"/>
            <p:cNvSpPr/>
            <p:nvPr/>
          </p:nvSpPr>
          <p:spPr>
            <a:xfrm flipH="1">
              <a:off x="437749" y="4502283"/>
              <a:ext cx="131173" cy="131209"/>
            </a:xfrm>
            <a:custGeom>
              <a:avLst/>
              <a:gdLst/>
              <a:ahLst/>
              <a:cxnLst/>
              <a:rect l="l" t="t" r="r" b="b"/>
              <a:pathLst>
                <a:path w="3739" h="3740" extrusionOk="0">
                  <a:moveTo>
                    <a:pt x="1465" y="1"/>
                  </a:moveTo>
                  <a:lnTo>
                    <a:pt x="0" y="1846"/>
                  </a:lnTo>
                  <a:cubicBezTo>
                    <a:pt x="691" y="2727"/>
                    <a:pt x="1632" y="3382"/>
                    <a:pt x="2691" y="3739"/>
                  </a:cubicBezTo>
                  <a:lnTo>
                    <a:pt x="3739" y="1596"/>
                  </a:lnTo>
                  <a:lnTo>
                    <a:pt x="1465" y="1"/>
                  </a:ln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874;p48"/>
            <p:cNvSpPr/>
            <p:nvPr/>
          </p:nvSpPr>
          <p:spPr>
            <a:xfrm flipH="1">
              <a:off x="444032" y="4555645"/>
              <a:ext cx="289045" cy="258172"/>
            </a:xfrm>
            <a:custGeom>
              <a:avLst/>
              <a:gdLst/>
              <a:ahLst/>
              <a:cxnLst/>
              <a:rect l="l" t="t" r="r" b="b"/>
              <a:pathLst>
                <a:path w="8239" h="7359" extrusionOk="0">
                  <a:moveTo>
                    <a:pt x="3562" y="1"/>
                  </a:moveTo>
                  <a:cubicBezTo>
                    <a:pt x="3172" y="1"/>
                    <a:pt x="2740" y="132"/>
                    <a:pt x="2370" y="563"/>
                  </a:cubicBezTo>
                  <a:cubicBezTo>
                    <a:pt x="1417" y="1671"/>
                    <a:pt x="0" y="3718"/>
                    <a:pt x="1096" y="4516"/>
                  </a:cubicBezTo>
                  <a:cubicBezTo>
                    <a:pt x="1405" y="4742"/>
                    <a:pt x="1698" y="4823"/>
                    <a:pt x="1958" y="4823"/>
                  </a:cubicBezTo>
                  <a:cubicBezTo>
                    <a:pt x="2619" y="4823"/>
                    <a:pt x="3072" y="4302"/>
                    <a:pt x="3072" y="4302"/>
                  </a:cubicBezTo>
                  <a:lnTo>
                    <a:pt x="3072" y="4302"/>
                  </a:lnTo>
                  <a:cubicBezTo>
                    <a:pt x="3072" y="4302"/>
                    <a:pt x="2394" y="5635"/>
                    <a:pt x="3429" y="6183"/>
                  </a:cubicBezTo>
                  <a:cubicBezTo>
                    <a:pt x="3647" y="6300"/>
                    <a:pt x="3862" y="6346"/>
                    <a:pt x="4065" y="6346"/>
                  </a:cubicBezTo>
                  <a:cubicBezTo>
                    <a:pt x="4816" y="6346"/>
                    <a:pt x="5406" y="5719"/>
                    <a:pt x="5406" y="5719"/>
                  </a:cubicBezTo>
                  <a:lnTo>
                    <a:pt x="5406" y="5719"/>
                  </a:lnTo>
                  <a:cubicBezTo>
                    <a:pt x="5406" y="5719"/>
                    <a:pt x="5191" y="6885"/>
                    <a:pt x="6156" y="7314"/>
                  </a:cubicBezTo>
                  <a:cubicBezTo>
                    <a:pt x="6223" y="7345"/>
                    <a:pt x="6292" y="7359"/>
                    <a:pt x="6361" y="7359"/>
                  </a:cubicBezTo>
                  <a:cubicBezTo>
                    <a:pt x="7263" y="7359"/>
                    <a:pt x="8239" y="4909"/>
                    <a:pt x="8227" y="3968"/>
                  </a:cubicBezTo>
                  <a:cubicBezTo>
                    <a:pt x="8216" y="2956"/>
                    <a:pt x="7382" y="2218"/>
                    <a:pt x="7382" y="2218"/>
                  </a:cubicBezTo>
                  <a:cubicBezTo>
                    <a:pt x="6311" y="1861"/>
                    <a:pt x="5370" y="1206"/>
                    <a:pt x="4679" y="325"/>
                  </a:cubicBezTo>
                  <a:cubicBezTo>
                    <a:pt x="4679" y="325"/>
                    <a:pt x="4173" y="1"/>
                    <a:pt x="3562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875;p48"/>
            <p:cNvSpPr/>
            <p:nvPr/>
          </p:nvSpPr>
          <p:spPr>
            <a:xfrm flipH="1">
              <a:off x="294870" y="3653179"/>
              <a:ext cx="640335" cy="476692"/>
            </a:xfrm>
            <a:custGeom>
              <a:avLst/>
              <a:gdLst/>
              <a:ahLst/>
              <a:cxnLst/>
              <a:rect l="l" t="t" r="r" b="b"/>
              <a:pathLst>
                <a:path w="17919" h="13224" extrusionOk="0">
                  <a:moveTo>
                    <a:pt x="3262" y="1"/>
                  </a:moveTo>
                  <a:cubicBezTo>
                    <a:pt x="1798" y="2013"/>
                    <a:pt x="691" y="4275"/>
                    <a:pt x="0" y="6668"/>
                  </a:cubicBezTo>
                  <a:cubicBezTo>
                    <a:pt x="1584" y="8133"/>
                    <a:pt x="5679" y="11585"/>
                    <a:pt x="10144" y="12669"/>
                  </a:cubicBezTo>
                  <a:cubicBezTo>
                    <a:pt x="11724" y="13038"/>
                    <a:pt x="13341" y="13224"/>
                    <a:pt x="14958" y="13224"/>
                  </a:cubicBezTo>
                  <a:cubicBezTo>
                    <a:pt x="15948" y="13224"/>
                    <a:pt x="16938" y="13154"/>
                    <a:pt x="17919" y="13014"/>
                  </a:cubicBezTo>
                  <a:cubicBezTo>
                    <a:pt x="17526" y="11728"/>
                    <a:pt x="16907" y="10514"/>
                    <a:pt x="16085" y="9442"/>
                  </a:cubicBezTo>
                  <a:cubicBezTo>
                    <a:pt x="11180" y="3156"/>
                    <a:pt x="4691" y="513"/>
                    <a:pt x="326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876;p48"/>
            <p:cNvSpPr/>
            <p:nvPr/>
          </p:nvSpPr>
          <p:spPr>
            <a:xfrm flipH="1">
              <a:off x="228875" y="3890361"/>
              <a:ext cx="718911" cy="691687"/>
            </a:xfrm>
            <a:custGeom>
              <a:avLst/>
              <a:gdLst/>
              <a:ahLst/>
              <a:cxnLst/>
              <a:rect l="l" t="t" r="r" b="b"/>
              <a:pathLst>
                <a:path w="20492" h="19716" extrusionOk="0">
                  <a:moveTo>
                    <a:pt x="691" y="0"/>
                  </a:moveTo>
                  <a:cubicBezTo>
                    <a:pt x="262" y="1465"/>
                    <a:pt x="24" y="2989"/>
                    <a:pt x="0" y="4524"/>
                  </a:cubicBezTo>
                  <a:cubicBezTo>
                    <a:pt x="0" y="4524"/>
                    <a:pt x="7239" y="5786"/>
                    <a:pt x="9633" y="9037"/>
                  </a:cubicBezTo>
                  <a:cubicBezTo>
                    <a:pt x="12026" y="12287"/>
                    <a:pt x="10692" y="17133"/>
                    <a:pt x="10692" y="17133"/>
                  </a:cubicBezTo>
                  <a:cubicBezTo>
                    <a:pt x="10692" y="17133"/>
                    <a:pt x="11407" y="18395"/>
                    <a:pt x="13645" y="19276"/>
                  </a:cubicBezTo>
                  <a:cubicBezTo>
                    <a:pt x="14407" y="19568"/>
                    <a:pt x="15209" y="19715"/>
                    <a:pt x="16010" y="19715"/>
                  </a:cubicBezTo>
                  <a:cubicBezTo>
                    <a:pt x="16650" y="19715"/>
                    <a:pt x="17289" y="19621"/>
                    <a:pt x="17907" y="19431"/>
                  </a:cubicBezTo>
                  <a:cubicBezTo>
                    <a:pt x="17907" y="19431"/>
                    <a:pt x="20491" y="12347"/>
                    <a:pt x="18610" y="6346"/>
                  </a:cubicBezTo>
                  <a:lnTo>
                    <a:pt x="18610" y="6346"/>
                  </a:lnTo>
                  <a:cubicBezTo>
                    <a:pt x="17629" y="6486"/>
                    <a:pt x="16639" y="6556"/>
                    <a:pt x="15649" y="6556"/>
                  </a:cubicBezTo>
                  <a:cubicBezTo>
                    <a:pt x="14032" y="6556"/>
                    <a:pt x="12415" y="6370"/>
                    <a:pt x="10835" y="6001"/>
                  </a:cubicBezTo>
                  <a:cubicBezTo>
                    <a:pt x="6370" y="4905"/>
                    <a:pt x="2275" y="1465"/>
                    <a:pt x="69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877;p48"/>
            <p:cNvSpPr/>
            <p:nvPr/>
          </p:nvSpPr>
          <p:spPr>
            <a:xfrm flipH="1">
              <a:off x="2092705" y="2644027"/>
              <a:ext cx="755256" cy="612961"/>
            </a:xfrm>
            <a:custGeom>
              <a:avLst/>
              <a:gdLst/>
              <a:ahLst/>
              <a:cxnLst/>
              <a:rect l="l" t="t" r="r" b="b"/>
              <a:pathLst>
                <a:path w="21528" h="17472" extrusionOk="0">
                  <a:moveTo>
                    <a:pt x="13146" y="1"/>
                  </a:moveTo>
                  <a:cubicBezTo>
                    <a:pt x="12371" y="1"/>
                    <a:pt x="11525" y="356"/>
                    <a:pt x="10419" y="1092"/>
                  </a:cubicBezTo>
                  <a:cubicBezTo>
                    <a:pt x="7204" y="3223"/>
                    <a:pt x="1561" y="8629"/>
                    <a:pt x="775" y="9879"/>
                  </a:cubicBezTo>
                  <a:cubicBezTo>
                    <a:pt x="1" y="11117"/>
                    <a:pt x="203" y="11855"/>
                    <a:pt x="2620" y="14701"/>
                  </a:cubicBezTo>
                  <a:cubicBezTo>
                    <a:pt x="4193" y="16570"/>
                    <a:pt x="5094" y="17471"/>
                    <a:pt x="6285" y="17471"/>
                  </a:cubicBezTo>
                  <a:cubicBezTo>
                    <a:pt x="6915" y="17471"/>
                    <a:pt x="7627" y="17219"/>
                    <a:pt x="8562" y="16725"/>
                  </a:cubicBezTo>
                  <a:cubicBezTo>
                    <a:pt x="11252" y="15296"/>
                    <a:pt x="14360" y="13415"/>
                    <a:pt x="14360" y="13415"/>
                  </a:cubicBezTo>
                  <a:cubicBezTo>
                    <a:pt x="14360" y="13415"/>
                    <a:pt x="17479" y="11939"/>
                    <a:pt x="19194" y="10653"/>
                  </a:cubicBezTo>
                  <a:cubicBezTo>
                    <a:pt x="20908" y="9367"/>
                    <a:pt x="21527" y="7295"/>
                    <a:pt x="18087" y="3664"/>
                  </a:cubicBezTo>
                  <a:cubicBezTo>
                    <a:pt x="15834" y="1279"/>
                    <a:pt x="14617" y="1"/>
                    <a:pt x="1314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878;p48"/>
            <p:cNvSpPr/>
            <p:nvPr/>
          </p:nvSpPr>
          <p:spPr>
            <a:xfrm flipH="1">
              <a:off x="2239309" y="3036434"/>
              <a:ext cx="308726" cy="283782"/>
            </a:xfrm>
            <a:custGeom>
              <a:avLst/>
              <a:gdLst/>
              <a:ahLst/>
              <a:cxnLst/>
              <a:rect l="l" t="t" r="r" b="b"/>
              <a:pathLst>
                <a:path w="8800" h="8089" extrusionOk="0">
                  <a:moveTo>
                    <a:pt x="7548" y="1"/>
                  </a:moveTo>
                  <a:cubicBezTo>
                    <a:pt x="7463" y="1"/>
                    <a:pt x="7375" y="13"/>
                    <a:pt x="7287" y="39"/>
                  </a:cubicBezTo>
                  <a:cubicBezTo>
                    <a:pt x="6490" y="266"/>
                    <a:pt x="5799" y="2230"/>
                    <a:pt x="5799" y="2230"/>
                  </a:cubicBezTo>
                  <a:lnTo>
                    <a:pt x="1" y="5528"/>
                  </a:lnTo>
                  <a:cubicBezTo>
                    <a:pt x="1" y="5528"/>
                    <a:pt x="1069" y="6682"/>
                    <a:pt x="1941" y="6682"/>
                  </a:cubicBezTo>
                  <a:cubicBezTo>
                    <a:pt x="1989" y="6682"/>
                    <a:pt x="2037" y="6679"/>
                    <a:pt x="2084" y="6671"/>
                  </a:cubicBezTo>
                  <a:cubicBezTo>
                    <a:pt x="2441" y="6624"/>
                    <a:pt x="2799" y="6564"/>
                    <a:pt x="3144" y="6469"/>
                  </a:cubicBezTo>
                  <a:lnTo>
                    <a:pt x="4168" y="8088"/>
                  </a:lnTo>
                  <a:lnTo>
                    <a:pt x="6775" y="6540"/>
                  </a:lnTo>
                  <a:lnTo>
                    <a:pt x="6275" y="4314"/>
                  </a:lnTo>
                  <a:cubicBezTo>
                    <a:pt x="6275" y="4314"/>
                    <a:pt x="7799" y="2945"/>
                    <a:pt x="8323" y="1825"/>
                  </a:cubicBezTo>
                  <a:cubicBezTo>
                    <a:pt x="8800" y="819"/>
                    <a:pt x="8239" y="1"/>
                    <a:pt x="7548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879;p48"/>
            <p:cNvSpPr/>
            <p:nvPr/>
          </p:nvSpPr>
          <p:spPr>
            <a:xfrm flipH="1">
              <a:off x="2446085" y="2763240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1"/>
                  </a:moveTo>
                  <a:cubicBezTo>
                    <a:pt x="1353" y="1"/>
                    <a:pt x="1245" y="37"/>
                    <a:pt x="1155" y="111"/>
                  </a:cubicBezTo>
                  <a:lnTo>
                    <a:pt x="238" y="873"/>
                  </a:lnTo>
                  <a:cubicBezTo>
                    <a:pt x="36" y="1040"/>
                    <a:pt x="0" y="1338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6"/>
                    <a:pt x="1385" y="2746"/>
                  </a:cubicBezTo>
                  <a:cubicBezTo>
                    <a:pt x="1492" y="2746"/>
                    <a:pt x="1601" y="2709"/>
                    <a:pt x="1691" y="2635"/>
                  </a:cubicBezTo>
                  <a:lnTo>
                    <a:pt x="2620" y="1861"/>
                  </a:lnTo>
                  <a:cubicBezTo>
                    <a:pt x="2822" y="1695"/>
                    <a:pt x="2846" y="1397"/>
                    <a:pt x="2679" y="1195"/>
                  </a:cubicBezTo>
                  <a:lnTo>
                    <a:pt x="1822" y="171"/>
                  </a:lnTo>
                  <a:cubicBezTo>
                    <a:pt x="1729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880;p48"/>
            <p:cNvSpPr/>
            <p:nvPr/>
          </p:nvSpPr>
          <p:spPr>
            <a:xfrm flipH="1">
              <a:off x="2177491" y="2691811"/>
              <a:ext cx="251927" cy="279292"/>
            </a:xfrm>
            <a:custGeom>
              <a:avLst/>
              <a:gdLst/>
              <a:ahLst/>
              <a:cxnLst/>
              <a:rect l="l" t="t" r="r" b="b"/>
              <a:pathLst>
                <a:path w="7181" h="7961" extrusionOk="0">
                  <a:moveTo>
                    <a:pt x="1450" y="1"/>
                  </a:moveTo>
                  <a:cubicBezTo>
                    <a:pt x="1342" y="1"/>
                    <a:pt x="1234" y="37"/>
                    <a:pt x="1144" y="111"/>
                  </a:cubicBezTo>
                  <a:lnTo>
                    <a:pt x="227" y="873"/>
                  </a:lnTo>
                  <a:cubicBezTo>
                    <a:pt x="25" y="1040"/>
                    <a:pt x="1" y="1338"/>
                    <a:pt x="168" y="1540"/>
                  </a:cubicBezTo>
                  <a:lnTo>
                    <a:pt x="5359" y="7791"/>
                  </a:lnTo>
                  <a:cubicBezTo>
                    <a:pt x="5452" y="7903"/>
                    <a:pt x="5585" y="7961"/>
                    <a:pt x="5720" y="7961"/>
                  </a:cubicBezTo>
                  <a:cubicBezTo>
                    <a:pt x="5827" y="7961"/>
                    <a:pt x="5936" y="7924"/>
                    <a:pt x="6026" y="7850"/>
                  </a:cubicBezTo>
                  <a:lnTo>
                    <a:pt x="6954" y="7088"/>
                  </a:lnTo>
                  <a:cubicBezTo>
                    <a:pt x="7157" y="6922"/>
                    <a:pt x="7180" y="6612"/>
                    <a:pt x="7014" y="6410"/>
                  </a:cubicBezTo>
                  <a:lnTo>
                    <a:pt x="1811" y="171"/>
                  </a:lnTo>
                  <a:cubicBezTo>
                    <a:pt x="1718" y="58"/>
                    <a:pt x="1585" y="1"/>
                    <a:pt x="145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881;p48"/>
            <p:cNvSpPr/>
            <p:nvPr/>
          </p:nvSpPr>
          <p:spPr>
            <a:xfrm flipH="1">
              <a:off x="2371709" y="2858070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61" y="1"/>
                  </a:moveTo>
                  <a:cubicBezTo>
                    <a:pt x="1354" y="1"/>
                    <a:pt x="1245" y="37"/>
                    <a:pt x="1155" y="111"/>
                  </a:cubicBezTo>
                  <a:lnTo>
                    <a:pt x="239" y="873"/>
                  </a:lnTo>
                  <a:cubicBezTo>
                    <a:pt x="36" y="1040"/>
                    <a:pt x="0" y="1337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20" y="1861"/>
                  </a:lnTo>
                  <a:cubicBezTo>
                    <a:pt x="2822" y="1694"/>
                    <a:pt x="2846" y="1397"/>
                    <a:pt x="2679" y="1194"/>
                  </a:cubicBezTo>
                  <a:lnTo>
                    <a:pt x="1822" y="170"/>
                  </a:lnTo>
                  <a:cubicBezTo>
                    <a:pt x="1729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882;p48"/>
            <p:cNvSpPr/>
            <p:nvPr/>
          </p:nvSpPr>
          <p:spPr>
            <a:xfrm flipH="1">
              <a:off x="2302384" y="2939288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0" y="0"/>
                  </a:moveTo>
                  <a:cubicBezTo>
                    <a:pt x="1346" y="0"/>
                    <a:pt x="1242" y="34"/>
                    <a:pt x="1156" y="106"/>
                  </a:cubicBezTo>
                  <a:lnTo>
                    <a:pt x="239" y="880"/>
                  </a:lnTo>
                  <a:cubicBezTo>
                    <a:pt x="37" y="1046"/>
                    <a:pt x="1" y="1344"/>
                    <a:pt x="179" y="1546"/>
                  </a:cubicBezTo>
                  <a:lnTo>
                    <a:pt x="1025" y="2570"/>
                  </a:lnTo>
                  <a:cubicBezTo>
                    <a:pt x="1118" y="2684"/>
                    <a:pt x="1254" y="2745"/>
                    <a:pt x="1390" y="2745"/>
                  </a:cubicBezTo>
                  <a:cubicBezTo>
                    <a:pt x="1496" y="2745"/>
                    <a:pt x="1603" y="2708"/>
                    <a:pt x="1692" y="2630"/>
                  </a:cubicBezTo>
                  <a:lnTo>
                    <a:pt x="2620" y="1868"/>
                  </a:lnTo>
                  <a:cubicBezTo>
                    <a:pt x="2823" y="1701"/>
                    <a:pt x="2846" y="1404"/>
                    <a:pt x="2680" y="1201"/>
                  </a:cubicBezTo>
                  <a:lnTo>
                    <a:pt x="1823" y="177"/>
                  </a:lnTo>
                  <a:cubicBezTo>
                    <a:pt x="1727" y="61"/>
                    <a:pt x="1589" y="0"/>
                    <a:pt x="14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883;p48"/>
            <p:cNvSpPr/>
            <p:nvPr/>
          </p:nvSpPr>
          <p:spPr>
            <a:xfrm flipH="1">
              <a:off x="2532109" y="2827337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0" y="0"/>
                  </a:moveTo>
                  <a:cubicBezTo>
                    <a:pt x="1346" y="0"/>
                    <a:pt x="1242" y="35"/>
                    <a:pt x="1155" y="106"/>
                  </a:cubicBezTo>
                  <a:lnTo>
                    <a:pt x="227" y="880"/>
                  </a:lnTo>
                  <a:cubicBezTo>
                    <a:pt x="24" y="1046"/>
                    <a:pt x="0" y="1344"/>
                    <a:pt x="167" y="1547"/>
                  </a:cubicBezTo>
                  <a:lnTo>
                    <a:pt x="1024" y="2570"/>
                  </a:lnTo>
                  <a:cubicBezTo>
                    <a:pt x="1118" y="2684"/>
                    <a:pt x="1253" y="2745"/>
                    <a:pt x="1389" y="2745"/>
                  </a:cubicBezTo>
                  <a:cubicBezTo>
                    <a:pt x="1496" y="2745"/>
                    <a:pt x="1602" y="2708"/>
                    <a:pt x="1691" y="2630"/>
                  </a:cubicBezTo>
                  <a:lnTo>
                    <a:pt x="2620" y="1868"/>
                  </a:lnTo>
                  <a:cubicBezTo>
                    <a:pt x="2822" y="1701"/>
                    <a:pt x="2846" y="1404"/>
                    <a:pt x="2679" y="1201"/>
                  </a:cubicBezTo>
                  <a:lnTo>
                    <a:pt x="1822" y="177"/>
                  </a:lnTo>
                  <a:cubicBezTo>
                    <a:pt x="1727" y="62"/>
                    <a:pt x="1589" y="0"/>
                    <a:pt x="14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884;p48"/>
            <p:cNvSpPr/>
            <p:nvPr/>
          </p:nvSpPr>
          <p:spPr>
            <a:xfrm flipH="1">
              <a:off x="2456926" y="2920975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7" y="0"/>
                  </a:moveTo>
                  <a:cubicBezTo>
                    <a:pt x="1351" y="0"/>
                    <a:pt x="1244" y="38"/>
                    <a:pt x="1155" y="116"/>
                  </a:cubicBezTo>
                  <a:lnTo>
                    <a:pt x="227" y="878"/>
                  </a:lnTo>
                  <a:cubicBezTo>
                    <a:pt x="24" y="1044"/>
                    <a:pt x="1" y="1342"/>
                    <a:pt x="167" y="1545"/>
                  </a:cubicBezTo>
                  <a:lnTo>
                    <a:pt x="1025" y="2568"/>
                  </a:lnTo>
                  <a:cubicBezTo>
                    <a:pt x="1120" y="2684"/>
                    <a:pt x="1258" y="2745"/>
                    <a:pt x="1397" y="2745"/>
                  </a:cubicBezTo>
                  <a:cubicBezTo>
                    <a:pt x="1501" y="2745"/>
                    <a:pt x="1605" y="2711"/>
                    <a:pt x="1691" y="2640"/>
                  </a:cubicBezTo>
                  <a:lnTo>
                    <a:pt x="2608" y="1866"/>
                  </a:lnTo>
                  <a:cubicBezTo>
                    <a:pt x="2810" y="1699"/>
                    <a:pt x="2846" y="1402"/>
                    <a:pt x="2679" y="1199"/>
                  </a:cubicBezTo>
                  <a:lnTo>
                    <a:pt x="1822" y="175"/>
                  </a:lnTo>
                  <a:cubicBezTo>
                    <a:pt x="1729" y="62"/>
                    <a:pt x="1593" y="0"/>
                    <a:pt x="14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885;p48"/>
            <p:cNvSpPr/>
            <p:nvPr/>
          </p:nvSpPr>
          <p:spPr>
            <a:xfrm flipH="1">
              <a:off x="2379673" y="3010542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0"/>
                  </a:moveTo>
                  <a:cubicBezTo>
                    <a:pt x="1353" y="0"/>
                    <a:pt x="1245" y="37"/>
                    <a:pt x="1155" y="111"/>
                  </a:cubicBezTo>
                  <a:lnTo>
                    <a:pt x="226" y="885"/>
                  </a:lnTo>
                  <a:cubicBezTo>
                    <a:pt x="24" y="1051"/>
                    <a:pt x="0" y="1349"/>
                    <a:pt x="167" y="1551"/>
                  </a:cubicBezTo>
                  <a:lnTo>
                    <a:pt x="1024" y="2575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20" y="1873"/>
                  </a:lnTo>
                  <a:cubicBezTo>
                    <a:pt x="2822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8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886;p48"/>
            <p:cNvSpPr/>
            <p:nvPr/>
          </p:nvSpPr>
          <p:spPr>
            <a:xfrm flipH="1">
              <a:off x="2616098" y="2891084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0"/>
                  </a:moveTo>
                  <a:cubicBezTo>
                    <a:pt x="1354" y="0"/>
                    <a:pt x="1245" y="37"/>
                    <a:pt x="1155" y="111"/>
                  </a:cubicBezTo>
                  <a:lnTo>
                    <a:pt x="238" y="884"/>
                  </a:lnTo>
                  <a:cubicBezTo>
                    <a:pt x="36" y="1051"/>
                    <a:pt x="0" y="1349"/>
                    <a:pt x="179" y="1551"/>
                  </a:cubicBezTo>
                  <a:lnTo>
                    <a:pt x="1024" y="2575"/>
                  </a:lnTo>
                  <a:cubicBezTo>
                    <a:pt x="1124" y="2688"/>
                    <a:pt x="1260" y="2745"/>
                    <a:pt x="1396" y="2745"/>
                  </a:cubicBezTo>
                  <a:cubicBezTo>
                    <a:pt x="1505" y="2745"/>
                    <a:pt x="1613" y="2709"/>
                    <a:pt x="1703" y="2635"/>
                  </a:cubicBezTo>
                  <a:lnTo>
                    <a:pt x="2620" y="1873"/>
                  </a:lnTo>
                  <a:cubicBezTo>
                    <a:pt x="2822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7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887;p48"/>
            <p:cNvSpPr/>
            <p:nvPr/>
          </p:nvSpPr>
          <p:spPr>
            <a:xfrm flipH="1">
              <a:off x="2549265" y="2989071"/>
              <a:ext cx="99845" cy="96477"/>
            </a:xfrm>
            <a:custGeom>
              <a:avLst/>
              <a:gdLst/>
              <a:ahLst/>
              <a:cxnLst/>
              <a:rect l="l" t="t" r="r" b="b"/>
              <a:pathLst>
                <a:path w="2846" h="2750" extrusionOk="0">
                  <a:moveTo>
                    <a:pt x="1457" y="0"/>
                  </a:moveTo>
                  <a:cubicBezTo>
                    <a:pt x="1351" y="0"/>
                    <a:pt x="1244" y="37"/>
                    <a:pt x="1155" y="115"/>
                  </a:cubicBezTo>
                  <a:lnTo>
                    <a:pt x="227" y="877"/>
                  </a:lnTo>
                  <a:cubicBezTo>
                    <a:pt x="24" y="1044"/>
                    <a:pt x="0" y="1342"/>
                    <a:pt x="167" y="1544"/>
                  </a:cubicBezTo>
                  <a:lnTo>
                    <a:pt x="1024" y="2580"/>
                  </a:lnTo>
                  <a:cubicBezTo>
                    <a:pt x="1117" y="2693"/>
                    <a:pt x="1250" y="2750"/>
                    <a:pt x="1385" y="2750"/>
                  </a:cubicBezTo>
                  <a:cubicBezTo>
                    <a:pt x="1493" y="2750"/>
                    <a:pt x="1601" y="2714"/>
                    <a:pt x="1691" y="2640"/>
                  </a:cubicBezTo>
                  <a:lnTo>
                    <a:pt x="2620" y="1866"/>
                  </a:lnTo>
                  <a:cubicBezTo>
                    <a:pt x="2822" y="1699"/>
                    <a:pt x="2846" y="1401"/>
                    <a:pt x="2679" y="1199"/>
                  </a:cubicBezTo>
                  <a:lnTo>
                    <a:pt x="1822" y="175"/>
                  </a:lnTo>
                  <a:cubicBezTo>
                    <a:pt x="1728" y="61"/>
                    <a:pt x="1593" y="0"/>
                    <a:pt x="14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888;p48"/>
            <p:cNvSpPr/>
            <p:nvPr/>
          </p:nvSpPr>
          <p:spPr>
            <a:xfrm flipH="1">
              <a:off x="2474888" y="3066500"/>
              <a:ext cx="99459" cy="96337"/>
            </a:xfrm>
            <a:custGeom>
              <a:avLst/>
              <a:gdLst/>
              <a:ahLst/>
              <a:cxnLst/>
              <a:rect l="l" t="t" r="r" b="b"/>
              <a:pathLst>
                <a:path w="2835" h="2746" extrusionOk="0">
                  <a:moveTo>
                    <a:pt x="1449" y="1"/>
                  </a:moveTo>
                  <a:cubicBezTo>
                    <a:pt x="1342" y="1"/>
                    <a:pt x="1233" y="37"/>
                    <a:pt x="1144" y="111"/>
                  </a:cubicBezTo>
                  <a:lnTo>
                    <a:pt x="227" y="873"/>
                  </a:lnTo>
                  <a:cubicBezTo>
                    <a:pt x="24" y="1040"/>
                    <a:pt x="1" y="1337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6"/>
                    <a:pt x="1385" y="2746"/>
                  </a:cubicBezTo>
                  <a:cubicBezTo>
                    <a:pt x="1493" y="2746"/>
                    <a:pt x="1601" y="2709"/>
                    <a:pt x="1691" y="2635"/>
                  </a:cubicBezTo>
                  <a:lnTo>
                    <a:pt x="2608" y="1861"/>
                  </a:lnTo>
                  <a:cubicBezTo>
                    <a:pt x="2810" y="1695"/>
                    <a:pt x="2834" y="1397"/>
                    <a:pt x="2668" y="1195"/>
                  </a:cubicBezTo>
                  <a:lnTo>
                    <a:pt x="1810" y="171"/>
                  </a:lnTo>
                  <a:cubicBezTo>
                    <a:pt x="1718" y="58"/>
                    <a:pt x="1584" y="1"/>
                    <a:pt x="144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889;p48"/>
            <p:cNvSpPr/>
            <p:nvPr/>
          </p:nvSpPr>
          <p:spPr>
            <a:xfrm flipH="1">
              <a:off x="2697947" y="2959391"/>
              <a:ext cx="99880" cy="96266"/>
            </a:xfrm>
            <a:custGeom>
              <a:avLst/>
              <a:gdLst/>
              <a:ahLst/>
              <a:cxnLst/>
              <a:rect l="l" t="t" r="r" b="b"/>
              <a:pathLst>
                <a:path w="2847" h="2744" extrusionOk="0">
                  <a:moveTo>
                    <a:pt x="1457" y="1"/>
                  </a:moveTo>
                  <a:cubicBezTo>
                    <a:pt x="1351" y="1"/>
                    <a:pt x="1244" y="38"/>
                    <a:pt x="1156" y="116"/>
                  </a:cubicBezTo>
                  <a:lnTo>
                    <a:pt x="227" y="878"/>
                  </a:lnTo>
                  <a:cubicBezTo>
                    <a:pt x="24" y="1045"/>
                    <a:pt x="1" y="1342"/>
                    <a:pt x="167" y="1545"/>
                  </a:cubicBezTo>
                  <a:lnTo>
                    <a:pt x="1025" y="2569"/>
                  </a:lnTo>
                  <a:cubicBezTo>
                    <a:pt x="1118" y="2683"/>
                    <a:pt x="1253" y="2744"/>
                    <a:pt x="1390" y="2744"/>
                  </a:cubicBezTo>
                  <a:cubicBezTo>
                    <a:pt x="1496" y="2744"/>
                    <a:pt x="1603" y="2707"/>
                    <a:pt x="1691" y="2628"/>
                  </a:cubicBezTo>
                  <a:lnTo>
                    <a:pt x="2620" y="1866"/>
                  </a:lnTo>
                  <a:cubicBezTo>
                    <a:pt x="2822" y="1700"/>
                    <a:pt x="2846" y="1402"/>
                    <a:pt x="2680" y="1200"/>
                  </a:cubicBezTo>
                  <a:lnTo>
                    <a:pt x="1822" y="176"/>
                  </a:lnTo>
                  <a:cubicBezTo>
                    <a:pt x="1729" y="62"/>
                    <a:pt x="1594" y="1"/>
                    <a:pt x="145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890;p48"/>
            <p:cNvSpPr/>
            <p:nvPr/>
          </p:nvSpPr>
          <p:spPr>
            <a:xfrm flipH="1">
              <a:off x="2626097" y="3042714"/>
              <a:ext cx="99880" cy="96301"/>
            </a:xfrm>
            <a:custGeom>
              <a:avLst/>
              <a:gdLst/>
              <a:ahLst/>
              <a:cxnLst/>
              <a:rect l="l" t="t" r="r" b="b"/>
              <a:pathLst>
                <a:path w="2847" h="2745" extrusionOk="0">
                  <a:moveTo>
                    <a:pt x="1461" y="0"/>
                  </a:moveTo>
                  <a:cubicBezTo>
                    <a:pt x="1354" y="0"/>
                    <a:pt x="1245" y="37"/>
                    <a:pt x="1155" y="110"/>
                  </a:cubicBezTo>
                  <a:lnTo>
                    <a:pt x="227" y="884"/>
                  </a:lnTo>
                  <a:cubicBezTo>
                    <a:pt x="24" y="1051"/>
                    <a:pt x="1" y="1349"/>
                    <a:pt x="167" y="1551"/>
                  </a:cubicBezTo>
                  <a:lnTo>
                    <a:pt x="1024" y="2575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08" y="1873"/>
                  </a:lnTo>
                  <a:cubicBezTo>
                    <a:pt x="2810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7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891;p48"/>
            <p:cNvSpPr/>
            <p:nvPr/>
          </p:nvSpPr>
          <p:spPr>
            <a:xfrm flipH="1">
              <a:off x="2564280" y="3129580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61" y="1"/>
                  </a:moveTo>
                  <a:cubicBezTo>
                    <a:pt x="1354" y="1"/>
                    <a:pt x="1245" y="37"/>
                    <a:pt x="1156" y="111"/>
                  </a:cubicBezTo>
                  <a:lnTo>
                    <a:pt x="227" y="873"/>
                  </a:lnTo>
                  <a:cubicBezTo>
                    <a:pt x="24" y="1052"/>
                    <a:pt x="1" y="1349"/>
                    <a:pt x="167" y="1552"/>
                  </a:cubicBezTo>
                  <a:lnTo>
                    <a:pt x="1025" y="2576"/>
                  </a:lnTo>
                  <a:cubicBezTo>
                    <a:pt x="1117" y="2688"/>
                    <a:pt x="1251" y="2745"/>
                    <a:pt x="1385" y="2745"/>
                  </a:cubicBezTo>
                  <a:cubicBezTo>
                    <a:pt x="1493" y="2745"/>
                    <a:pt x="1602" y="2709"/>
                    <a:pt x="1691" y="2635"/>
                  </a:cubicBezTo>
                  <a:lnTo>
                    <a:pt x="2608" y="1873"/>
                  </a:lnTo>
                  <a:cubicBezTo>
                    <a:pt x="2811" y="1706"/>
                    <a:pt x="2846" y="1409"/>
                    <a:pt x="2680" y="1206"/>
                  </a:cubicBezTo>
                  <a:lnTo>
                    <a:pt x="1822" y="170"/>
                  </a:lnTo>
                  <a:cubicBezTo>
                    <a:pt x="1730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892;p48"/>
            <p:cNvSpPr/>
            <p:nvPr/>
          </p:nvSpPr>
          <p:spPr>
            <a:xfrm rot="140350" flipH="1">
              <a:off x="1468051" y="3189235"/>
              <a:ext cx="979216" cy="530377"/>
            </a:xfrm>
            <a:custGeom>
              <a:avLst/>
              <a:gdLst/>
              <a:ahLst/>
              <a:cxnLst/>
              <a:rect l="l" t="t" r="r" b="b"/>
              <a:pathLst>
                <a:path w="23932" h="14141" extrusionOk="0">
                  <a:moveTo>
                    <a:pt x="5680" y="0"/>
                  </a:moveTo>
                  <a:cubicBezTo>
                    <a:pt x="5680" y="0"/>
                    <a:pt x="2584" y="524"/>
                    <a:pt x="965" y="2215"/>
                  </a:cubicBezTo>
                  <a:cubicBezTo>
                    <a:pt x="572" y="2619"/>
                    <a:pt x="250" y="2989"/>
                    <a:pt x="0" y="3298"/>
                  </a:cubicBezTo>
                  <a:cubicBezTo>
                    <a:pt x="1929" y="6453"/>
                    <a:pt x="6013" y="12073"/>
                    <a:pt x="11406" y="13633"/>
                  </a:cubicBezTo>
                  <a:cubicBezTo>
                    <a:pt x="12648" y="13991"/>
                    <a:pt x="13821" y="14141"/>
                    <a:pt x="14913" y="14141"/>
                  </a:cubicBezTo>
                  <a:cubicBezTo>
                    <a:pt x="19960" y="14141"/>
                    <a:pt x="23305" y="10943"/>
                    <a:pt x="23932" y="10287"/>
                  </a:cubicBezTo>
                  <a:cubicBezTo>
                    <a:pt x="21193" y="10287"/>
                    <a:pt x="17598" y="9954"/>
                    <a:pt x="14466" y="8513"/>
                  </a:cubicBezTo>
                  <a:cubicBezTo>
                    <a:pt x="8454" y="5775"/>
                    <a:pt x="5680" y="0"/>
                    <a:pt x="568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893;p48"/>
            <p:cNvSpPr/>
            <p:nvPr/>
          </p:nvSpPr>
          <p:spPr>
            <a:xfrm flipH="1">
              <a:off x="1441075" y="3310995"/>
              <a:ext cx="1023427" cy="660393"/>
            </a:xfrm>
            <a:custGeom>
              <a:avLst/>
              <a:gdLst/>
              <a:ahLst/>
              <a:cxnLst/>
              <a:rect l="l" t="t" r="r" b="b"/>
              <a:pathLst>
                <a:path w="29172" h="18824" extrusionOk="0">
                  <a:moveTo>
                    <a:pt x="965" y="0"/>
                  </a:moveTo>
                  <a:cubicBezTo>
                    <a:pt x="179" y="988"/>
                    <a:pt x="1" y="1524"/>
                    <a:pt x="1" y="1524"/>
                  </a:cubicBezTo>
                  <a:cubicBezTo>
                    <a:pt x="1" y="1524"/>
                    <a:pt x="4478" y="9382"/>
                    <a:pt x="10800" y="13335"/>
                  </a:cubicBezTo>
                  <a:cubicBezTo>
                    <a:pt x="17122" y="17288"/>
                    <a:pt x="28004" y="18824"/>
                    <a:pt x="28004" y="18824"/>
                  </a:cubicBezTo>
                  <a:lnTo>
                    <a:pt x="29171" y="6703"/>
                  </a:lnTo>
                  <a:lnTo>
                    <a:pt x="29171" y="6703"/>
                  </a:lnTo>
                  <a:cubicBezTo>
                    <a:pt x="27833" y="6894"/>
                    <a:pt x="26484" y="6990"/>
                    <a:pt x="25135" y="6990"/>
                  </a:cubicBezTo>
                  <a:cubicBezTo>
                    <a:pt x="25056" y="6990"/>
                    <a:pt x="24976" y="6990"/>
                    <a:pt x="24897" y="6989"/>
                  </a:cubicBezTo>
                  <a:cubicBezTo>
                    <a:pt x="24270" y="7645"/>
                    <a:pt x="20925" y="10843"/>
                    <a:pt x="15878" y="10843"/>
                  </a:cubicBezTo>
                  <a:cubicBezTo>
                    <a:pt x="14786" y="10843"/>
                    <a:pt x="13613" y="10693"/>
                    <a:pt x="12371" y="10335"/>
                  </a:cubicBezTo>
                  <a:cubicBezTo>
                    <a:pt x="6978" y="8775"/>
                    <a:pt x="2894" y="3155"/>
                    <a:pt x="9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894;p48"/>
            <p:cNvSpPr/>
            <p:nvPr/>
          </p:nvSpPr>
          <p:spPr>
            <a:xfrm flipH="1">
              <a:off x="1270913" y="3506478"/>
              <a:ext cx="290710" cy="767324"/>
            </a:xfrm>
            <a:custGeom>
              <a:avLst/>
              <a:gdLst/>
              <a:ahLst/>
              <a:cxnLst/>
              <a:rect l="l" t="t" r="r" b="b"/>
              <a:pathLst>
                <a:path w="7705" h="21872" extrusionOk="0">
                  <a:moveTo>
                    <a:pt x="7109" y="0"/>
                  </a:moveTo>
                  <a:cubicBezTo>
                    <a:pt x="7109" y="0"/>
                    <a:pt x="7097" y="84"/>
                    <a:pt x="6347" y="334"/>
                  </a:cubicBezTo>
                  <a:cubicBezTo>
                    <a:pt x="6001" y="453"/>
                    <a:pt x="5323" y="631"/>
                    <a:pt x="4668" y="786"/>
                  </a:cubicBezTo>
                  <a:cubicBezTo>
                    <a:pt x="3835" y="3727"/>
                    <a:pt x="1596" y="11811"/>
                    <a:pt x="489" y="17836"/>
                  </a:cubicBezTo>
                  <a:cubicBezTo>
                    <a:pt x="310" y="18776"/>
                    <a:pt x="144" y="19705"/>
                    <a:pt x="1" y="20610"/>
                  </a:cubicBezTo>
                  <a:cubicBezTo>
                    <a:pt x="1060" y="21169"/>
                    <a:pt x="2203" y="21586"/>
                    <a:pt x="3370" y="21872"/>
                  </a:cubicBezTo>
                  <a:cubicBezTo>
                    <a:pt x="3704" y="19574"/>
                    <a:pt x="4061" y="17109"/>
                    <a:pt x="4418" y="14764"/>
                  </a:cubicBezTo>
                  <a:cubicBezTo>
                    <a:pt x="5347" y="8561"/>
                    <a:pt x="7025" y="2477"/>
                    <a:pt x="7704" y="119"/>
                  </a:cubicBezTo>
                  <a:lnTo>
                    <a:pt x="7109" y="0"/>
                  </a:ln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895;p48"/>
            <p:cNvSpPr/>
            <p:nvPr/>
          </p:nvSpPr>
          <p:spPr>
            <a:xfrm flipH="1">
              <a:off x="1381872" y="3532983"/>
              <a:ext cx="228380" cy="696095"/>
            </a:xfrm>
            <a:custGeom>
              <a:avLst/>
              <a:gdLst/>
              <a:ahLst/>
              <a:cxnLst/>
              <a:rect l="l" t="t" r="r" b="b"/>
              <a:pathLst>
                <a:path w="6370" h="19812" extrusionOk="0">
                  <a:moveTo>
                    <a:pt x="6370" y="0"/>
                  </a:moveTo>
                  <a:cubicBezTo>
                    <a:pt x="5572" y="191"/>
                    <a:pt x="4822" y="345"/>
                    <a:pt x="4822" y="345"/>
                  </a:cubicBezTo>
                  <a:cubicBezTo>
                    <a:pt x="4822" y="345"/>
                    <a:pt x="3810" y="3536"/>
                    <a:pt x="3036" y="6275"/>
                  </a:cubicBezTo>
                  <a:cubicBezTo>
                    <a:pt x="2417" y="8501"/>
                    <a:pt x="1024" y="13192"/>
                    <a:pt x="0" y="18717"/>
                  </a:cubicBezTo>
                  <a:cubicBezTo>
                    <a:pt x="536" y="19133"/>
                    <a:pt x="1096" y="19502"/>
                    <a:pt x="1691" y="19812"/>
                  </a:cubicBezTo>
                  <a:cubicBezTo>
                    <a:pt x="1846" y="18919"/>
                    <a:pt x="2012" y="17990"/>
                    <a:pt x="2191" y="17038"/>
                  </a:cubicBezTo>
                  <a:cubicBezTo>
                    <a:pt x="3298" y="11025"/>
                    <a:pt x="5537" y="2941"/>
                    <a:pt x="637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896;p48"/>
            <p:cNvSpPr/>
            <p:nvPr/>
          </p:nvSpPr>
          <p:spPr>
            <a:xfrm flipH="1">
              <a:off x="1550517" y="4181148"/>
              <a:ext cx="96512" cy="345492"/>
            </a:xfrm>
            <a:custGeom>
              <a:avLst/>
              <a:gdLst/>
              <a:ahLst/>
              <a:cxnLst/>
              <a:rect l="l" t="t" r="r" b="b"/>
              <a:pathLst>
                <a:path w="2751" h="9848" extrusionOk="0">
                  <a:moveTo>
                    <a:pt x="1060" y="1"/>
                  </a:moveTo>
                  <a:cubicBezTo>
                    <a:pt x="834" y="1227"/>
                    <a:pt x="620" y="2489"/>
                    <a:pt x="441" y="3787"/>
                  </a:cubicBezTo>
                  <a:cubicBezTo>
                    <a:pt x="0" y="7025"/>
                    <a:pt x="465" y="8787"/>
                    <a:pt x="1512" y="9847"/>
                  </a:cubicBezTo>
                  <a:cubicBezTo>
                    <a:pt x="1727" y="7966"/>
                    <a:pt x="2132" y="4823"/>
                    <a:pt x="2751" y="1108"/>
                  </a:cubicBezTo>
                  <a:cubicBezTo>
                    <a:pt x="2155" y="786"/>
                    <a:pt x="1584" y="417"/>
                    <a:pt x="10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897;p48"/>
            <p:cNvSpPr/>
            <p:nvPr/>
          </p:nvSpPr>
          <p:spPr>
            <a:xfrm flipH="1">
              <a:off x="959861" y="3520178"/>
              <a:ext cx="479391" cy="801330"/>
            </a:xfrm>
            <a:custGeom>
              <a:avLst/>
              <a:gdLst/>
              <a:ahLst/>
              <a:cxnLst/>
              <a:rect l="l" t="t" r="r" b="b"/>
              <a:pathLst>
                <a:path w="13074" h="22270" extrusionOk="0">
                  <a:moveTo>
                    <a:pt x="4346" y="0"/>
                  </a:moveTo>
                  <a:cubicBezTo>
                    <a:pt x="3655" y="2358"/>
                    <a:pt x="1989" y="8442"/>
                    <a:pt x="1048" y="14645"/>
                  </a:cubicBezTo>
                  <a:cubicBezTo>
                    <a:pt x="691" y="16990"/>
                    <a:pt x="334" y="19455"/>
                    <a:pt x="0" y="21753"/>
                  </a:cubicBezTo>
                  <a:cubicBezTo>
                    <a:pt x="834" y="21955"/>
                    <a:pt x="1679" y="22098"/>
                    <a:pt x="2536" y="22182"/>
                  </a:cubicBezTo>
                  <a:cubicBezTo>
                    <a:pt x="3045" y="22240"/>
                    <a:pt x="3556" y="22269"/>
                    <a:pt x="4067" y="22269"/>
                  </a:cubicBezTo>
                  <a:cubicBezTo>
                    <a:pt x="5016" y="22269"/>
                    <a:pt x="5965" y="22168"/>
                    <a:pt x="6894" y="21967"/>
                  </a:cubicBezTo>
                  <a:cubicBezTo>
                    <a:pt x="7430" y="19157"/>
                    <a:pt x="8001" y="16312"/>
                    <a:pt x="8537" y="14145"/>
                  </a:cubicBezTo>
                  <a:cubicBezTo>
                    <a:pt x="9692" y="9418"/>
                    <a:pt x="12014" y="4072"/>
                    <a:pt x="13073" y="1750"/>
                  </a:cubicBezTo>
                  <a:lnTo>
                    <a:pt x="13002" y="1691"/>
                  </a:lnTo>
                  <a:lnTo>
                    <a:pt x="43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898;p48"/>
            <p:cNvSpPr/>
            <p:nvPr/>
          </p:nvSpPr>
          <p:spPr>
            <a:xfrm flipH="1">
              <a:off x="871731" y="3572050"/>
              <a:ext cx="318760" cy="709298"/>
            </a:xfrm>
            <a:custGeom>
              <a:avLst/>
              <a:gdLst/>
              <a:ahLst/>
              <a:cxnLst/>
              <a:rect l="l" t="t" r="r" b="b"/>
              <a:pathLst>
                <a:path w="9086" h="20218" extrusionOk="0">
                  <a:moveTo>
                    <a:pt x="6168" y="0"/>
                  </a:moveTo>
                  <a:cubicBezTo>
                    <a:pt x="5109" y="2322"/>
                    <a:pt x="2799" y="7668"/>
                    <a:pt x="1632" y="12395"/>
                  </a:cubicBezTo>
                  <a:cubicBezTo>
                    <a:pt x="1108" y="14562"/>
                    <a:pt x="525" y="17407"/>
                    <a:pt x="1" y="20217"/>
                  </a:cubicBezTo>
                  <a:cubicBezTo>
                    <a:pt x="1418" y="19896"/>
                    <a:pt x="2751" y="19300"/>
                    <a:pt x="3942" y="18479"/>
                  </a:cubicBezTo>
                  <a:cubicBezTo>
                    <a:pt x="4144" y="17395"/>
                    <a:pt x="4371" y="16300"/>
                    <a:pt x="4644" y="15217"/>
                  </a:cubicBezTo>
                  <a:cubicBezTo>
                    <a:pt x="6014" y="9716"/>
                    <a:pt x="8097" y="4203"/>
                    <a:pt x="9085" y="1739"/>
                  </a:cubicBezTo>
                  <a:cubicBezTo>
                    <a:pt x="7740" y="1203"/>
                    <a:pt x="6478" y="239"/>
                    <a:pt x="6168" y="0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899;p48"/>
            <p:cNvSpPr/>
            <p:nvPr/>
          </p:nvSpPr>
          <p:spPr>
            <a:xfrm flipH="1">
              <a:off x="1190883" y="4273783"/>
              <a:ext cx="303425" cy="339196"/>
            </a:xfrm>
            <a:custGeom>
              <a:avLst/>
              <a:gdLst/>
              <a:ahLst/>
              <a:cxnLst/>
              <a:rect l="l" t="t" r="r" b="b"/>
              <a:pathLst>
                <a:path w="8144" h="10008" extrusionOk="0">
                  <a:moveTo>
                    <a:pt x="1262" y="1"/>
                  </a:moveTo>
                  <a:cubicBezTo>
                    <a:pt x="691" y="3966"/>
                    <a:pt x="214" y="7442"/>
                    <a:pt x="0" y="9050"/>
                  </a:cubicBezTo>
                  <a:cubicBezTo>
                    <a:pt x="750" y="9240"/>
                    <a:pt x="1536" y="9407"/>
                    <a:pt x="2358" y="9609"/>
                  </a:cubicBezTo>
                  <a:cubicBezTo>
                    <a:pt x="3548" y="9875"/>
                    <a:pt x="4767" y="10008"/>
                    <a:pt x="5989" y="10008"/>
                  </a:cubicBezTo>
                  <a:cubicBezTo>
                    <a:pt x="6136" y="10008"/>
                    <a:pt x="6283" y="10006"/>
                    <a:pt x="6430" y="10002"/>
                  </a:cubicBezTo>
                  <a:cubicBezTo>
                    <a:pt x="6691" y="8431"/>
                    <a:pt x="7370" y="4371"/>
                    <a:pt x="8144" y="215"/>
                  </a:cubicBezTo>
                  <a:lnTo>
                    <a:pt x="8144" y="215"/>
                  </a:lnTo>
                  <a:cubicBezTo>
                    <a:pt x="7215" y="416"/>
                    <a:pt x="6267" y="517"/>
                    <a:pt x="5317" y="517"/>
                  </a:cubicBezTo>
                  <a:cubicBezTo>
                    <a:pt x="4806" y="517"/>
                    <a:pt x="4295" y="488"/>
                    <a:pt x="3786" y="430"/>
                  </a:cubicBezTo>
                  <a:cubicBezTo>
                    <a:pt x="2941" y="346"/>
                    <a:pt x="2096" y="203"/>
                    <a:pt x="126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900;p48"/>
            <p:cNvSpPr/>
            <p:nvPr/>
          </p:nvSpPr>
          <p:spPr>
            <a:xfrm flipH="1">
              <a:off x="913934" y="4051656"/>
              <a:ext cx="178816" cy="546410"/>
            </a:xfrm>
            <a:custGeom>
              <a:avLst/>
              <a:gdLst/>
              <a:ahLst/>
              <a:cxnLst/>
              <a:rect l="l" t="t" r="r" b="b"/>
              <a:pathLst>
                <a:path w="5097" h="15575" extrusionOk="0">
                  <a:moveTo>
                    <a:pt x="5097" y="1"/>
                  </a:moveTo>
                  <a:lnTo>
                    <a:pt x="5097" y="1"/>
                  </a:lnTo>
                  <a:cubicBezTo>
                    <a:pt x="4180" y="1822"/>
                    <a:pt x="2835" y="3382"/>
                    <a:pt x="1156" y="4537"/>
                  </a:cubicBezTo>
                  <a:cubicBezTo>
                    <a:pt x="513" y="8180"/>
                    <a:pt x="132" y="11871"/>
                    <a:pt x="1" y="15574"/>
                  </a:cubicBezTo>
                  <a:cubicBezTo>
                    <a:pt x="1823" y="15205"/>
                    <a:pt x="3239" y="14669"/>
                    <a:pt x="3692" y="14133"/>
                  </a:cubicBezTo>
                  <a:cubicBezTo>
                    <a:pt x="4763" y="12895"/>
                    <a:pt x="4430" y="5061"/>
                    <a:pt x="509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901;p48"/>
            <p:cNvSpPr/>
            <p:nvPr/>
          </p:nvSpPr>
          <p:spPr>
            <a:xfrm flipH="1">
              <a:off x="809071" y="3633025"/>
              <a:ext cx="243157" cy="587316"/>
            </a:xfrm>
            <a:custGeom>
              <a:avLst/>
              <a:gdLst/>
              <a:ahLst/>
              <a:cxnLst/>
              <a:rect l="l" t="t" r="r" b="b"/>
              <a:pathLst>
                <a:path w="6931" h="16741" extrusionOk="0">
                  <a:moveTo>
                    <a:pt x="5144" y="1"/>
                  </a:moveTo>
                  <a:cubicBezTo>
                    <a:pt x="4156" y="2477"/>
                    <a:pt x="2073" y="7978"/>
                    <a:pt x="703" y="13479"/>
                  </a:cubicBezTo>
                  <a:cubicBezTo>
                    <a:pt x="430" y="14562"/>
                    <a:pt x="203" y="15657"/>
                    <a:pt x="1" y="16741"/>
                  </a:cubicBezTo>
                  <a:cubicBezTo>
                    <a:pt x="1680" y="15586"/>
                    <a:pt x="3037" y="14014"/>
                    <a:pt x="3942" y="12193"/>
                  </a:cubicBezTo>
                  <a:cubicBezTo>
                    <a:pt x="3966" y="12002"/>
                    <a:pt x="3989" y="11824"/>
                    <a:pt x="4013" y="11645"/>
                  </a:cubicBezTo>
                  <a:cubicBezTo>
                    <a:pt x="4787" y="6609"/>
                    <a:pt x="6930" y="656"/>
                    <a:pt x="6930" y="656"/>
                  </a:cubicBezTo>
                  <a:cubicBezTo>
                    <a:pt x="6930" y="656"/>
                    <a:pt x="6740" y="632"/>
                    <a:pt x="5180" y="13"/>
                  </a:cubicBezTo>
                  <a:lnTo>
                    <a:pt x="514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902;p48"/>
            <p:cNvSpPr/>
            <p:nvPr/>
          </p:nvSpPr>
          <p:spPr>
            <a:xfrm rot="-29681" flipH="1">
              <a:off x="1050338" y="4203980"/>
              <a:ext cx="201873" cy="410607"/>
            </a:xfrm>
            <a:custGeom>
              <a:avLst/>
              <a:gdLst/>
              <a:ahLst/>
              <a:cxnLst/>
              <a:rect l="l" t="t" r="r" b="b"/>
              <a:pathLst>
                <a:path w="5668" h="11527" extrusionOk="0">
                  <a:moveTo>
                    <a:pt x="5668" y="1"/>
                  </a:moveTo>
                  <a:lnTo>
                    <a:pt x="5668" y="1"/>
                  </a:lnTo>
                  <a:cubicBezTo>
                    <a:pt x="4477" y="822"/>
                    <a:pt x="3144" y="1418"/>
                    <a:pt x="1727" y="1739"/>
                  </a:cubicBezTo>
                  <a:cubicBezTo>
                    <a:pt x="941" y="5906"/>
                    <a:pt x="262" y="9955"/>
                    <a:pt x="1" y="11526"/>
                  </a:cubicBezTo>
                  <a:cubicBezTo>
                    <a:pt x="1513" y="11502"/>
                    <a:pt x="3025" y="11336"/>
                    <a:pt x="4513" y="11038"/>
                  </a:cubicBezTo>
                  <a:cubicBezTo>
                    <a:pt x="4644" y="7335"/>
                    <a:pt x="5025" y="3644"/>
                    <a:pt x="566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903;p48"/>
            <p:cNvSpPr/>
            <p:nvPr/>
          </p:nvSpPr>
          <p:spPr>
            <a:xfrm flipH="1">
              <a:off x="1432296" y="4219985"/>
              <a:ext cx="161684" cy="370820"/>
            </a:xfrm>
            <a:custGeom>
              <a:avLst/>
              <a:gdLst/>
              <a:ahLst/>
              <a:cxnLst/>
              <a:rect l="l" t="t" r="r" b="b"/>
              <a:pathLst>
                <a:path w="4609" h="10312" extrusionOk="0">
                  <a:moveTo>
                    <a:pt x="1239" y="1"/>
                  </a:moveTo>
                  <a:cubicBezTo>
                    <a:pt x="620" y="3716"/>
                    <a:pt x="215" y="6859"/>
                    <a:pt x="0" y="8740"/>
                  </a:cubicBezTo>
                  <a:cubicBezTo>
                    <a:pt x="822" y="9574"/>
                    <a:pt x="1989" y="9978"/>
                    <a:pt x="3358" y="10312"/>
                  </a:cubicBezTo>
                  <a:cubicBezTo>
                    <a:pt x="3572" y="8704"/>
                    <a:pt x="4049" y="5228"/>
                    <a:pt x="4608" y="1263"/>
                  </a:cubicBezTo>
                  <a:cubicBezTo>
                    <a:pt x="3441" y="977"/>
                    <a:pt x="2298" y="560"/>
                    <a:pt x="12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904;p48"/>
            <p:cNvSpPr/>
            <p:nvPr/>
          </p:nvSpPr>
          <p:spPr>
            <a:xfrm flipH="1">
              <a:off x="976175" y="3477729"/>
              <a:ext cx="351737" cy="189656"/>
            </a:xfrm>
            <a:custGeom>
              <a:avLst/>
              <a:gdLst/>
              <a:ahLst/>
              <a:cxnLst/>
              <a:rect l="l" t="t" r="r" b="b"/>
              <a:pathLst>
                <a:path w="10026" h="5406" extrusionOk="0">
                  <a:moveTo>
                    <a:pt x="2596" y="1"/>
                  </a:moveTo>
                  <a:lnTo>
                    <a:pt x="1" y="882"/>
                  </a:lnTo>
                  <a:lnTo>
                    <a:pt x="1441" y="4382"/>
                  </a:lnTo>
                  <a:lnTo>
                    <a:pt x="6383" y="5406"/>
                  </a:lnTo>
                  <a:lnTo>
                    <a:pt x="10026" y="2358"/>
                  </a:lnTo>
                  <a:lnTo>
                    <a:pt x="7645" y="179"/>
                  </a:lnTo>
                  <a:lnTo>
                    <a:pt x="259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905;p48"/>
            <p:cNvSpPr/>
            <p:nvPr/>
          </p:nvSpPr>
          <p:spPr>
            <a:xfrm flipH="1">
              <a:off x="1059704" y="3364462"/>
              <a:ext cx="166712" cy="94407"/>
            </a:xfrm>
            <a:custGeom>
              <a:avLst/>
              <a:gdLst/>
              <a:ahLst/>
              <a:cxnLst/>
              <a:rect l="l" t="t" r="r" b="b"/>
              <a:pathLst>
                <a:path w="4752" h="2691" extrusionOk="0">
                  <a:moveTo>
                    <a:pt x="4752" y="0"/>
                  </a:moveTo>
                  <a:lnTo>
                    <a:pt x="477" y="143"/>
                  </a:lnTo>
                  <a:lnTo>
                    <a:pt x="1" y="2203"/>
                  </a:lnTo>
                  <a:cubicBezTo>
                    <a:pt x="775" y="2512"/>
                    <a:pt x="1585" y="2679"/>
                    <a:pt x="2418" y="2691"/>
                  </a:cubicBezTo>
                  <a:cubicBezTo>
                    <a:pt x="3204" y="2679"/>
                    <a:pt x="3990" y="2548"/>
                    <a:pt x="4752" y="2322"/>
                  </a:cubicBezTo>
                  <a:lnTo>
                    <a:pt x="4752" y="0"/>
                  </a:ln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906;p48"/>
            <p:cNvSpPr/>
            <p:nvPr/>
          </p:nvSpPr>
          <p:spPr>
            <a:xfrm flipH="1">
              <a:off x="1059704" y="3432191"/>
              <a:ext cx="176711" cy="104476"/>
            </a:xfrm>
            <a:custGeom>
              <a:avLst/>
              <a:gdLst/>
              <a:ahLst/>
              <a:cxnLst/>
              <a:rect l="l" t="t" r="r" b="b"/>
              <a:pathLst>
                <a:path w="5037" h="2978" extrusionOk="0">
                  <a:moveTo>
                    <a:pt x="298" y="1"/>
                  </a:moveTo>
                  <a:lnTo>
                    <a:pt x="0" y="1299"/>
                  </a:lnTo>
                  <a:lnTo>
                    <a:pt x="1572" y="2977"/>
                  </a:lnTo>
                  <a:lnTo>
                    <a:pt x="5037" y="1477"/>
                  </a:lnTo>
                  <a:lnTo>
                    <a:pt x="5037" y="120"/>
                  </a:lnTo>
                  <a:cubicBezTo>
                    <a:pt x="4275" y="346"/>
                    <a:pt x="3489" y="477"/>
                    <a:pt x="2703" y="501"/>
                  </a:cubicBezTo>
                  <a:cubicBezTo>
                    <a:pt x="1881" y="489"/>
                    <a:pt x="1060" y="322"/>
                    <a:pt x="298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907;p48"/>
            <p:cNvSpPr/>
            <p:nvPr/>
          </p:nvSpPr>
          <p:spPr>
            <a:xfrm flipH="1">
              <a:off x="1236804" y="3539493"/>
              <a:ext cx="147487" cy="202601"/>
            </a:xfrm>
            <a:custGeom>
              <a:avLst/>
              <a:gdLst/>
              <a:ahLst/>
              <a:cxnLst/>
              <a:rect l="l" t="t" r="r" b="b"/>
              <a:pathLst>
                <a:path w="4204" h="5775" extrusionOk="0">
                  <a:moveTo>
                    <a:pt x="2271" y="0"/>
                  </a:moveTo>
                  <a:cubicBezTo>
                    <a:pt x="2207" y="0"/>
                    <a:pt x="2140" y="4"/>
                    <a:pt x="2072" y="12"/>
                  </a:cubicBezTo>
                  <a:cubicBezTo>
                    <a:pt x="405" y="190"/>
                    <a:pt x="0" y="2095"/>
                    <a:pt x="36" y="3345"/>
                  </a:cubicBezTo>
                  <a:cubicBezTo>
                    <a:pt x="84" y="4584"/>
                    <a:pt x="536" y="5762"/>
                    <a:pt x="1596" y="5774"/>
                  </a:cubicBezTo>
                  <a:cubicBezTo>
                    <a:pt x="1607" y="5775"/>
                    <a:pt x="1618" y="5775"/>
                    <a:pt x="1630" y="5775"/>
                  </a:cubicBezTo>
                  <a:cubicBezTo>
                    <a:pt x="2662" y="5775"/>
                    <a:pt x="3489" y="4703"/>
                    <a:pt x="3489" y="4703"/>
                  </a:cubicBezTo>
                  <a:lnTo>
                    <a:pt x="4203" y="2036"/>
                  </a:lnTo>
                  <a:cubicBezTo>
                    <a:pt x="4203" y="2036"/>
                    <a:pt x="3766" y="0"/>
                    <a:pt x="2271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908;p48"/>
            <p:cNvSpPr/>
            <p:nvPr/>
          </p:nvSpPr>
          <p:spPr>
            <a:xfrm flipH="1">
              <a:off x="967823" y="3596608"/>
              <a:ext cx="233509" cy="206952"/>
            </a:xfrm>
            <a:custGeom>
              <a:avLst/>
              <a:gdLst/>
              <a:ahLst/>
              <a:cxnLst/>
              <a:rect l="l" t="t" r="r" b="b"/>
              <a:pathLst>
                <a:path w="6656" h="5899" extrusionOk="0">
                  <a:moveTo>
                    <a:pt x="4111" y="0"/>
                  </a:moveTo>
                  <a:cubicBezTo>
                    <a:pt x="2733" y="0"/>
                    <a:pt x="1762" y="1039"/>
                    <a:pt x="1762" y="1039"/>
                  </a:cubicBezTo>
                  <a:lnTo>
                    <a:pt x="631" y="1837"/>
                  </a:lnTo>
                  <a:lnTo>
                    <a:pt x="0" y="3087"/>
                  </a:lnTo>
                  <a:lnTo>
                    <a:pt x="1048" y="4277"/>
                  </a:lnTo>
                  <a:cubicBezTo>
                    <a:pt x="1048" y="4277"/>
                    <a:pt x="1453" y="5587"/>
                    <a:pt x="2798" y="5849"/>
                  </a:cubicBezTo>
                  <a:cubicBezTo>
                    <a:pt x="2968" y="5882"/>
                    <a:pt x="3137" y="5898"/>
                    <a:pt x="3303" y="5898"/>
                  </a:cubicBezTo>
                  <a:cubicBezTo>
                    <a:pt x="4334" y="5898"/>
                    <a:pt x="5283" y="5285"/>
                    <a:pt x="5703" y="4301"/>
                  </a:cubicBezTo>
                  <a:cubicBezTo>
                    <a:pt x="6073" y="3325"/>
                    <a:pt x="6656" y="634"/>
                    <a:pt x="4882" y="110"/>
                  </a:cubicBezTo>
                  <a:cubicBezTo>
                    <a:pt x="4614" y="33"/>
                    <a:pt x="4356" y="0"/>
                    <a:pt x="4111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909;p48"/>
            <p:cNvSpPr/>
            <p:nvPr/>
          </p:nvSpPr>
          <p:spPr>
            <a:xfrm flipH="1">
              <a:off x="1038828" y="3667301"/>
              <a:ext cx="83567" cy="61570"/>
            </a:xfrm>
            <a:custGeom>
              <a:avLst/>
              <a:gdLst/>
              <a:ahLst/>
              <a:cxnLst/>
              <a:rect l="l" t="t" r="r" b="b"/>
              <a:pathLst>
                <a:path w="2382" h="1755" extrusionOk="0">
                  <a:moveTo>
                    <a:pt x="1502" y="1"/>
                  </a:moveTo>
                  <a:cubicBezTo>
                    <a:pt x="865" y="1"/>
                    <a:pt x="1" y="834"/>
                    <a:pt x="1" y="834"/>
                  </a:cubicBezTo>
                  <a:cubicBezTo>
                    <a:pt x="1" y="834"/>
                    <a:pt x="941" y="1754"/>
                    <a:pt x="1486" y="1754"/>
                  </a:cubicBezTo>
                  <a:cubicBezTo>
                    <a:pt x="1539" y="1754"/>
                    <a:pt x="1588" y="1745"/>
                    <a:pt x="1632" y="1727"/>
                  </a:cubicBezTo>
                  <a:cubicBezTo>
                    <a:pt x="2239" y="1441"/>
                    <a:pt x="2382" y="619"/>
                    <a:pt x="1894" y="155"/>
                  </a:cubicBezTo>
                  <a:cubicBezTo>
                    <a:pt x="1784" y="45"/>
                    <a:pt x="1649" y="1"/>
                    <a:pt x="1502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910;p48"/>
            <p:cNvSpPr/>
            <p:nvPr/>
          </p:nvSpPr>
          <p:spPr>
            <a:xfrm flipH="1">
              <a:off x="1292795" y="3622394"/>
              <a:ext cx="57255" cy="46169"/>
            </a:xfrm>
            <a:custGeom>
              <a:avLst/>
              <a:gdLst/>
              <a:ahLst/>
              <a:cxnLst/>
              <a:rect l="l" t="t" r="r" b="b"/>
              <a:pathLst>
                <a:path w="1632" h="1316" extrusionOk="0">
                  <a:moveTo>
                    <a:pt x="679" y="1"/>
                  </a:moveTo>
                  <a:cubicBezTo>
                    <a:pt x="631" y="1"/>
                    <a:pt x="584" y="10"/>
                    <a:pt x="537" y="30"/>
                  </a:cubicBezTo>
                  <a:cubicBezTo>
                    <a:pt x="1" y="268"/>
                    <a:pt x="108" y="1113"/>
                    <a:pt x="596" y="1280"/>
                  </a:cubicBezTo>
                  <a:cubicBezTo>
                    <a:pt x="669" y="1305"/>
                    <a:pt x="743" y="1316"/>
                    <a:pt x="816" y="1316"/>
                  </a:cubicBezTo>
                  <a:cubicBezTo>
                    <a:pt x="1235" y="1316"/>
                    <a:pt x="1632" y="971"/>
                    <a:pt x="1632" y="971"/>
                  </a:cubicBezTo>
                  <a:cubicBezTo>
                    <a:pt x="1632" y="971"/>
                    <a:pt x="1167" y="1"/>
                    <a:pt x="679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911;p48"/>
            <p:cNvSpPr/>
            <p:nvPr/>
          </p:nvSpPr>
          <p:spPr>
            <a:xfrm flipH="1">
              <a:off x="1139483" y="3585276"/>
              <a:ext cx="143733" cy="182920"/>
            </a:xfrm>
            <a:custGeom>
              <a:avLst/>
              <a:gdLst/>
              <a:ahLst/>
              <a:cxnLst/>
              <a:rect l="l" t="t" r="r" b="b"/>
              <a:pathLst>
                <a:path w="4097" h="5214" extrusionOk="0">
                  <a:moveTo>
                    <a:pt x="2573" y="1"/>
                  </a:moveTo>
                  <a:cubicBezTo>
                    <a:pt x="1614" y="1"/>
                    <a:pt x="421" y="692"/>
                    <a:pt x="215" y="2338"/>
                  </a:cubicBezTo>
                  <a:cubicBezTo>
                    <a:pt x="1" y="4065"/>
                    <a:pt x="548" y="4981"/>
                    <a:pt x="1537" y="5184"/>
                  </a:cubicBezTo>
                  <a:cubicBezTo>
                    <a:pt x="1644" y="5205"/>
                    <a:pt x="1749" y="5214"/>
                    <a:pt x="1853" y="5214"/>
                  </a:cubicBezTo>
                  <a:cubicBezTo>
                    <a:pt x="2693" y="5214"/>
                    <a:pt x="3382" y="4600"/>
                    <a:pt x="3382" y="4600"/>
                  </a:cubicBezTo>
                  <a:cubicBezTo>
                    <a:pt x="3227" y="3981"/>
                    <a:pt x="3227" y="3326"/>
                    <a:pt x="3382" y="2707"/>
                  </a:cubicBezTo>
                  <a:cubicBezTo>
                    <a:pt x="3644" y="1731"/>
                    <a:pt x="4096" y="1362"/>
                    <a:pt x="4096" y="1362"/>
                  </a:cubicBezTo>
                  <a:cubicBezTo>
                    <a:pt x="4096" y="1362"/>
                    <a:pt x="3680" y="76"/>
                    <a:pt x="2692" y="4"/>
                  </a:cubicBezTo>
                  <a:cubicBezTo>
                    <a:pt x="2652" y="2"/>
                    <a:pt x="2613" y="1"/>
                    <a:pt x="2573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912;p48"/>
            <p:cNvSpPr/>
            <p:nvPr/>
          </p:nvSpPr>
          <p:spPr>
            <a:xfrm flipH="1">
              <a:off x="411533" y="1976658"/>
              <a:ext cx="939069" cy="686842"/>
            </a:xfrm>
            <a:custGeom>
              <a:avLst/>
              <a:gdLst/>
              <a:ahLst/>
              <a:cxnLst/>
              <a:rect l="l" t="t" r="r" b="b"/>
              <a:pathLst>
                <a:path w="25468" h="17749" extrusionOk="0">
                  <a:moveTo>
                    <a:pt x="2190" y="0"/>
                  </a:moveTo>
                  <a:cubicBezTo>
                    <a:pt x="1917" y="0"/>
                    <a:pt x="1651" y="18"/>
                    <a:pt x="1394" y="56"/>
                  </a:cubicBezTo>
                  <a:cubicBezTo>
                    <a:pt x="846" y="1532"/>
                    <a:pt x="1" y="4616"/>
                    <a:pt x="1477" y="6926"/>
                  </a:cubicBezTo>
                  <a:cubicBezTo>
                    <a:pt x="3037" y="9379"/>
                    <a:pt x="6751" y="9545"/>
                    <a:pt x="6751" y="9545"/>
                  </a:cubicBezTo>
                  <a:cubicBezTo>
                    <a:pt x="6751" y="9545"/>
                    <a:pt x="6216" y="12534"/>
                    <a:pt x="9454" y="13831"/>
                  </a:cubicBezTo>
                  <a:cubicBezTo>
                    <a:pt x="10170" y="14120"/>
                    <a:pt x="10887" y="14232"/>
                    <a:pt x="11569" y="14232"/>
                  </a:cubicBezTo>
                  <a:cubicBezTo>
                    <a:pt x="13959" y="14232"/>
                    <a:pt x="15919" y="12855"/>
                    <a:pt x="15919" y="12855"/>
                  </a:cubicBezTo>
                  <a:cubicBezTo>
                    <a:pt x="15919" y="12855"/>
                    <a:pt x="17461" y="17748"/>
                    <a:pt x="20860" y="17748"/>
                  </a:cubicBezTo>
                  <a:cubicBezTo>
                    <a:pt x="21332" y="17748"/>
                    <a:pt x="21840" y="17654"/>
                    <a:pt x="22384" y="17439"/>
                  </a:cubicBezTo>
                  <a:cubicBezTo>
                    <a:pt x="24611" y="16558"/>
                    <a:pt x="25313" y="14677"/>
                    <a:pt x="25468" y="13010"/>
                  </a:cubicBezTo>
                  <a:cubicBezTo>
                    <a:pt x="25254" y="11807"/>
                    <a:pt x="24825" y="10712"/>
                    <a:pt x="24027" y="10164"/>
                  </a:cubicBezTo>
                  <a:cubicBezTo>
                    <a:pt x="23200" y="9599"/>
                    <a:pt x="22509" y="9416"/>
                    <a:pt x="21961" y="9416"/>
                  </a:cubicBezTo>
                  <a:cubicBezTo>
                    <a:pt x="20964" y="9416"/>
                    <a:pt x="20444" y="10021"/>
                    <a:pt x="20444" y="10021"/>
                  </a:cubicBezTo>
                  <a:cubicBezTo>
                    <a:pt x="20444" y="4555"/>
                    <a:pt x="17335" y="1477"/>
                    <a:pt x="14031" y="1477"/>
                  </a:cubicBezTo>
                  <a:cubicBezTo>
                    <a:pt x="13938" y="1477"/>
                    <a:pt x="13845" y="1480"/>
                    <a:pt x="13752" y="1485"/>
                  </a:cubicBezTo>
                  <a:cubicBezTo>
                    <a:pt x="10359" y="1675"/>
                    <a:pt x="10490" y="5140"/>
                    <a:pt x="10490" y="5140"/>
                  </a:cubicBezTo>
                  <a:cubicBezTo>
                    <a:pt x="8972" y="2225"/>
                    <a:pt x="5202" y="0"/>
                    <a:pt x="21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913;p48"/>
            <p:cNvSpPr/>
            <p:nvPr/>
          </p:nvSpPr>
          <p:spPr>
            <a:xfrm flipH="1">
              <a:off x="309509" y="1971376"/>
              <a:ext cx="1360920" cy="1001290"/>
            </a:xfrm>
            <a:custGeom>
              <a:avLst/>
              <a:gdLst/>
              <a:ahLst/>
              <a:cxnLst/>
              <a:rect l="l" t="t" r="r" b="b"/>
              <a:pathLst>
                <a:path w="38792" h="28541" extrusionOk="0">
                  <a:moveTo>
                    <a:pt x="11050" y="1"/>
                  </a:moveTo>
                  <a:cubicBezTo>
                    <a:pt x="10800" y="37"/>
                    <a:pt x="10550" y="84"/>
                    <a:pt x="10311" y="168"/>
                  </a:cubicBezTo>
                  <a:cubicBezTo>
                    <a:pt x="7180" y="1180"/>
                    <a:pt x="8990" y="6025"/>
                    <a:pt x="8990" y="6025"/>
                  </a:cubicBezTo>
                  <a:cubicBezTo>
                    <a:pt x="8990" y="6025"/>
                    <a:pt x="7534" y="5426"/>
                    <a:pt x="5881" y="5426"/>
                  </a:cubicBezTo>
                  <a:cubicBezTo>
                    <a:pt x="4232" y="5426"/>
                    <a:pt x="2387" y="6022"/>
                    <a:pt x="1596" y="8407"/>
                  </a:cubicBezTo>
                  <a:cubicBezTo>
                    <a:pt x="1" y="13181"/>
                    <a:pt x="5156" y="15908"/>
                    <a:pt x="5156" y="15908"/>
                  </a:cubicBezTo>
                  <a:lnTo>
                    <a:pt x="13681" y="22527"/>
                  </a:lnTo>
                  <a:lnTo>
                    <a:pt x="31826" y="28540"/>
                  </a:lnTo>
                  <a:cubicBezTo>
                    <a:pt x="35529" y="27349"/>
                    <a:pt x="38791" y="23932"/>
                    <a:pt x="38208" y="20503"/>
                  </a:cubicBezTo>
                  <a:cubicBezTo>
                    <a:pt x="37818" y="18207"/>
                    <a:pt x="36591" y="17825"/>
                    <a:pt x="35818" y="17825"/>
                  </a:cubicBezTo>
                  <a:cubicBezTo>
                    <a:pt x="35432" y="17825"/>
                    <a:pt x="35160" y="17920"/>
                    <a:pt x="35160" y="17920"/>
                  </a:cubicBezTo>
                  <a:cubicBezTo>
                    <a:pt x="35160" y="17920"/>
                    <a:pt x="35529" y="15241"/>
                    <a:pt x="35136" y="12943"/>
                  </a:cubicBezTo>
                  <a:cubicBezTo>
                    <a:pt x="34981" y="14610"/>
                    <a:pt x="34279" y="16491"/>
                    <a:pt x="32052" y="17372"/>
                  </a:cubicBezTo>
                  <a:cubicBezTo>
                    <a:pt x="31510" y="17584"/>
                    <a:pt x="31005" y="17678"/>
                    <a:pt x="30534" y="17678"/>
                  </a:cubicBezTo>
                  <a:cubicBezTo>
                    <a:pt x="27131" y="17678"/>
                    <a:pt x="25587" y="12788"/>
                    <a:pt x="25587" y="12788"/>
                  </a:cubicBezTo>
                  <a:cubicBezTo>
                    <a:pt x="25587" y="12788"/>
                    <a:pt x="23627" y="14165"/>
                    <a:pt x="21237" y="14165"/>
                  </a:cubicBezTo>
                  <a:cubicBezTo>
                    <a:pt x="20555" y="14165"/>
                    <a:pt x="19838" y="14053"/>
                    <a:pt x="19122" y="13764"/>
                  </a:cubicBezTo>
                  <a:cubicBezTo>
                    <a:pt x="15884" y="12455"/>
                    <a:pt x="16419" y="9490"/>
                    <a:pt x="16419" y="9490"/>
                  </a:cubicBezTo>
                  <a:cubicBezTo>
                    <a:pt x="16419" y="9490"/>
                    <a:pt x="12693" y="9323"/>
                    <a:pt x="11133" y="6871"/>
                  </a:cubicBezTo>
                  <a:cubicBezTo>
                    <a:pt x="9669" y="4561"/>
                    <a:pt x="10502" y="1477"/>
                    <a:pt x="110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914;p48"/>
            <p:cNvSpPr/>
            <p:nvPr/>
          </p:nvSpPr>
          <p:spPr>
            <a:xfrm flipH="1">
              <a:off x="500376" y="2844563"/>
              <a:ext cx="308726" cy="319251"/>
            </a:xfrm>
            <a:custGeom>
              <a:avLst/>
              <a:gdLst/>
              <a:ahLst/>
              <a:cxnLst/>
              <a:rect l="l" t="t" r="r" b="b"/>
              <a:pathLst>
                <a:path w="8800" h="9100" extrusionOk="0">
                  <a:moveTo>
                    <a:pt x="3898" y="0"/>
                  </a:moveTo>
                  <a:cubicBezTo>
                    <a:pt x="3252" y="0"/>
                    <a:pt x="2822" y="151"/>
                    <a:pt x="2822" y="151"/>
                  </a:cubicBezTo>
                  <a:lnTo>
                    <a:pt x="0" y="6259"/>
                  </a:lnTo>
                  <a:cubicBezTo>
                    <a:pt x="320" y="7973"/>
                    <a:pt x="2234" y="9100"/>
                    <a:pt x="4091" y="9100"/>
                  </a:cubicBezTo>
                  <a:cubicBezTo>
                    <a:pt x="4865" y="9100"/>
                    <a:pt x="5629" y="8904"/>
                    <a:pt x="6263" y="8473"/>
                  </a:cubicBezTo>
                  <a:cubicBezTo>
                    <a:pt x="8406" y="6997"/>
                    <a:pt x="8799" y="3187"/>
                    <a:pt x="6906" y="1294"/>
                  </a:cubicBezTo>
                  <a:cubicBezTo>
                    <a:pt x="5848" y="235"/>
                    <a:pt x="4705" y="0"/>
                    <a:pt x="3898" y="0"/>
                  </a:cubicBez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915;p48"/>
            <p:cNvSpPr/>
            <p:nvPr/>
          </p:nvSpPr>
          <p:spPr>
            <a:xfrm flipH="1">
              <a:off x="596044" y="2950901"/>
              <a:ext cx="101950" cy="99354"/>
            </a:xfrm>
            <a:custGeom>
              <a:avLst/>
              <a:gdLst/>
              <a:ahLst/>
              <a:cxnLst/>
              <a:rect l="l" t="t" r="r" b="b"/>
              <a:pathLst>
                <a:path w="2906" h="2832" extrusionOk="0">
                  <a:moveTo>
                    <a:pt x="905" y="1"/>
                  </a:moveTo>
                  <a:cubicBezTo>
                    <a:pt x="905" y="1"/>
                    <a:pt x="1620" y="1049"/>
                    <a:pt x="1286" y="1751"/>
                  </a:cubicBezTo>
                  <a:cubicBezTo>
                    <a:pt x="953" y="2466"/>
                    <a:pt x="0" y="2549"/>
                    <a:pt x="0" y="2549"/>
                  </a:cubicBezTo>
                  <a:cubicBezTo>
                    <a:pt x="0" y="2549"/>
                    <a:pt x="492" y="2831"/>
                    <a:pt x="1042" y="2831"/>
                  </a:cubicBezTo>
                  <a:cubicBezTo>
                    <a:pt x="1489" y="2831"/>
                    <a:pt x="1974" y="2644"/>
                    <a:pt x="2263" y="1965"/>
                  </a:cubicBezTo>
                  <a:cubicBezTo>
                    <a:pt x="2905" y="465"/>
                    <a:pt x="905" y="1"/>
                    <a:pt x="905" y="1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916;p48"/>
            <p:cNvSpPr/>
            <p:nvPr/>
          </p:nvSpPr>
          <p:spPr>
            <a:xfrm flipH="1">
              <a:off x="709692" y="2548074"/>
              <a:ext cx="815773" cy="371804"/>
            </a:xfrm>
            <a:custGeom>
              <a:avLst/>
              <a:gdLst/>
              <a:ahLst/>
              <a:cxnLst/>
              <a:rect l="l" t="t" r="r" b="b"/>
              <a:pathLst>
                <a:path w="23253" h="10598" extrusionOk="0">
                  <a:moveTo>
                    <a:pt x="1036" y="1"/>
                  </a:moveTo>
                  <a:cubicBezTo>
                    <a:pt x="1036" y="1"/>
                    <a:pt x="524" y="1537"/>
                    <a:pt x="0" y="3227"/>
                  </a:cubicBezTo>
                  <a:cubicBezTo>
                    <a:pt x="233" y="3244"/>
                    <a:pt x="459" y="3251"/>
                    <a:pt x="677" y="3251"/>
                  </a:cubicBezTo>
                  <a:cubicBezTo>
                    <a:pt x="3119" y="3251"/>
                    <a:pt x="4644" y="2299"/>
                    <a:pt x="4644" y="2299"/>
                  </a:cubicBezTo>
                  <a:cubicBezTo>
                    <a:pt x="4644" y="2299"/>
                    <a:pt x="4715" y="4013"/>
                    <a:pt x="7287" y="5037"/>
                  </a:cubicBezTo>
                  <a:cubicBezTo>
                    <a:pt x="7778" y="5233"/>
                    <a:pt x="8272" y="5312"/>
                    <a:pt x="8750" y="5312"/>
                  </a:cubicBezTo>
                  <a:cubicBezTo>
                    <a:pt x="10772" y="5312"/>
                    <a:pt x="12502" y="3894"/>
                    <a:pt x="12502" y="3894"/>
                  </a:cubicBezTo>
                  <a:cubicBezTo>
                    <a:pt x="12728" y="4954"/>
                    <a:pt x="13514" y="5811"/>
                    <a:pt x="14550" y="6144"/>
                  </a:cubicBezTo>
                  <a:cubicBezTo>
                    <a:pt x="14865" y="6251"/>
                    <a:pt x="15202" y="6295"/>
                    <a:pt x="15545" y="6295"/>
                  </a:cubicBezTo>
                  <a:cubicBezTo>
                    <a:pt x="17158" y="6295"/>
                    <a:pt x="18883" y="5323"/>
                    <a:pt x="18883" y="5323"/>
                  </a:cubicBezTo>
                  <a:cubicBezTo>
                    <a:pt x="19145" y="6525"/>
                    <a:pt x="19693" y="7644"/>
                    <a:pt x="20479" y="8597"/>
                  </a:cubicBezTo>
                  <a:cubicBezTo>
                    <a:pt x="21146" y="9347"/>
                    <a:pt x="21908" y="10026"/>
                    <a:pt x="22729" y="10597"/>
                  </a:cubicBezTo>
                  <a:cubicBezTo>
                    <a:pt x="23063" y="9704"/>
                    <a:pt x="23253" y="9145"/>
                    <a:pt x="23253" y="9145"/>
                  </a:cubicBezTo>
                  <a:cubicBezTo>
                    <a:pt x="20062" y="7335"/>
                    <a:pt x="21288" y="2489"/>
                    <a:pt x="21288" y="2489"/>
                  </a:cubicBezTo>
                  <a:lnTo>
                    <a:pt x="21288" y="2489"/>
                  </a:lnTo>
                  <a:cubicBezTo>
                    <a:pt x="21288" y="2489"/>
                    <a:pt x="19179" y="4131"/>
                    <a:pt x="17371" y="4131"/>
                  </a:cubicBezTo>
                  <a:cubicBezTo>
                    <a:pt x="17201" y="4131"/>
                    <a:pt x="17034" y="4116"/>
                    <a:pt x="16871" y="4084"/>
                  </a:cubicBezTo>
                  <a:cubicBezTo>
                    <a:pt x="14966" y="3715"/>
                    <a:pt x="14550" y="1787"/>
                    <a:pt x="14550" y="1787"/>
                  </a:cubicBezTo>
                  <a:cubicBezTo>
                    <a:pt x="14550" y="1787"/>
                    <a:pt x="11974" y="2767"/>
                    <a:pt x="10064" y="2767"/>
                  </a:cubicBezTo>
                  <a:cubicBezTo>
                    <a:pt x="9583" y="2767"/>
                    <a:pt x="9144" y="2704"/>
                    <a:pt x="8799" y="2549"/>
                  </a:cubicBezTo>
                  <a:cubicBezTo>
                    <a:pt x="7084" y="1787"/>
                    <a:pt x="7299" y="1"/>
                    <a:pt x="7299" y="1"/>
                  </a:cubicBezTo>
                  <a:lnTo>
                    <a:pt x="7299" y="1"/>
                  </a:lnTo>
                  <a:cubicBezTo>
                    <a:pt x="7298" y="1"/>
                    <a:pt x="5334" y="739"/>
                    <a:pt x="3953" y="798"/>
                  </a:cubicBezTo>
                  <a:cubicBezTo>
                    <a:pt x="3898" y="801"/>
                    <a:pt x="3844" y="803"/>
                    <a:pt x="3789" y="803"/>
                  </a:cubicBezTo>
                  <a:cubicBezTo>
                    <a:pt x="2453" y="803"/>
                    <a:pt x="1036" y="1"/>
                    <a:pt x="1036" y="1"/>
                  </a:cubicBez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917;p48"/>
            <p:cNvSpPr/>
            <p:nvPr/>
          </p:nvSpPr>
          <p:spPr>
            <a:xfrm flipH="1">
              <a:off x="728464" y="2609225"/>
              <a:ext cx="939053" cy="780340"/>
            </a:xfrm>
            <a:custGeom>
              <a:avLst/>
              <a:gdLst/>
              <a:ahLst/>
              <a:cxnLst/>
              <a:rect l="l" t="t" r="r" b="b"/>
              <a:pathLst>
                <a:path w="26767" h="22243" extrusionOk="0">
                  <a:moveTo>
                    <a:pt x="8681" y="1"/>
                  </a:moveTo>
                  <a:cubicBezTo>
                    <a:pt x="8681" y="1"/>
                    <a:pt x="7141" y="963"/>
                    <a:pt x="4679" y="963"/>
                  </a:cubicBezTo>
                  <a:cubicBezTo>
                    <a:pt x="4471" y="963"/>
                    <a:pt x="4257" y="956"/>
                    <a:pt x="4037" y="941"/>
                  </a:cubicBezTo>
                  <a:cubicBezTo>
                    <a:pt x="3656" y="2168"/>
                    <a:pt x="3263" y="3477"/>
                    <a:pt x="3037" y="4358"/>
                  </a:cubicBezTo>
                  <a:cubicBezTo>
                    <a:pt x="2525" y="6466"/>
                    <a:pt x="1" y="15360"/>
                    <a:pt x="4609" y="18729"/>
                  </a:cubicBezTo>
                  <a:cubicBezTo>
                    <a:pt x="7617" y="20942"/>
                    <a:pt x="11155" y="22242"/>
                    <a:pt x="14403" y="22242"/>
                  </a:cubicBezTo>
                  <a:cubicBezTo>
                    <a:pt x="16117" y="22242"/>
                    <a:pt x="17750" y="21880"/>
                    <a:pt x="19182" y="21098"/>
                  </a:cubicBezTo>
                  <a:cubicBezTo>
                    <a:pt x="22432" y="19313"/>
                    <a:pt x="25564" y="11574"/>
                    <a:pt x="26766" y="8311"/>
                  </a:cubicBezTo>
                  <a:cubicBezTo>
                    <a:pt x="25945" y="7740"/>
                    <a:pt x="25183" y="7061"/>
                    <a:pt x="24516" y="6311"/>
                  </a:cubicBezTo>
                  <a:cubicBezTo>
                    <a:pt x="23730" y="5358"/>
                    <a:pt x="23182" y="4239"/>
                    <a:pt x="22921" y="3037"/>
                  </a:cubicBezTo>
                  <a:cubicBezTo>
                    <a:pt x="22921" y="3037"/>
                    <a:pt x="21204" y="4009"/>
                    <a:pt x="19587" y="4009"/>
                  </a:cubicBezTo>
                  <a:cubicBezTo>
                    <a:pt x="19243" y="4009"/>
                    <a:pt x="18904" y="3965"/>
                    <a:pt x="18587" y="3858"/>
                  </a:cubicBezTo>
                  <a:cubicBezTo>
                    <a:pt x="17551" y="3525"/>
                    <a:pt x="16765" y="2668"/>
                    <a:pt x="16539" y="1608"/>
                  </a:cubicBezTo>
                  <a:cubicBezTo>
                    <a:pt x="16539" y="1608"/>
                    <a:pt x="14817" y="3026"/>
                    <a:pt x="12798" y="3026"/>
                  </a:cubicBezTo>
                  <a:cubicBezTo>
                    <a:pt x="12321" y="3026"/>
                    <a:pt x="11827" y="2947"/>
                    <a:pt x="11336" y="2751"/>
                  </a:cubicBezTo>
                  <a:cubicBezTo>
                    <a:pt x="8752" y="1727"/>
                    <a:pt x="8681" y="1"/>
                    <a:pt x="8681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918;p48"/>
            <p:cNvSpPr/>
            <p:nvPr/>
          </p:nvSpPr>
          <p:spPr>
            <a:xfrm flipH="1">
              <a:off x="1316161" y="2972757"/>
              <a:ext cx="100722" cy="48379"/>
            </a:xfrm>
            <a:custGeom>
              <a:avLst/>
              <a:gdLst/>
              <a:ahLst/>
              <a:cxnLst/>
              <a:rect l="l" t="t" r="r" b="b"/>
              <a:pathLst>
                <a:path w="2871" h="1379" extrusionOk="0">
                  <a:moveTo>
                    <a:pt x="1521" y="1"/>
                  </a:moveTo>
                  <a:cubicBezTo>
                    <a:pt x="1443" y="1"/>
                    <a:pt x="1361" y="7"/>
                    <a:pt x="1275" y="21"/>
                  </a:cubicBezTo>
                  <a:cubicBezTo>
                    <a:pt x="1" y="223"/>
                    <a:pt x="108" y="1378"/>
                    <a:pt x="108" y="1378"/>
                  </a:cubicBezTo>
                  <a:cubicBezTo>
                    <a:pt x="613" y="917"/>
                    <a:pt x="1118" y="771"/>
                    <a:pt x="1555" y="771"/>
                  </a:cubicBezTo>
                  <a:cubicBezTo>
                    <a:pt x="2314" y="771"/>
                    <a:pt x="2870" y="1212"/>
                    <a:pt x="2870" y="1212"/>
                  </a:cubicBezTo>
                  <a:cubicBezTo>
                    <a:pt x="2870" y="1212"/>
                    <a:pt x="2591" y="1"/>
                    <a:pt x="1521" y="1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919;p48"/>
            <p:cNvSpPr/>
            <p:nvPr/>
          </p:nvSpPr>
          <p:spPr>
            <a:xfrm flipH="1">
              <a:off x="1019606" y="3135965"/>
              <a:ext cx="278204" cy="164116"/>
            </a:xfrm>
            <a:custGeom>
              <a:avLst/>
              <a:gdLst/>
              <a:ahLst/>
              <a:cxnLst/>
              <a:rect l="l" t="t" r="r" b="b"/>
              <a:pathLst>
                <a:path w="7930" h="4678" extrusionOk="0">
                  <a:moveTo>
                    <a:pt x="7584" y="0"/>
                  </a:moveTo>
                  <a:cubicBezTo>
                    <a:pt x="5280" y="1458"/>
                    <a:pt x="1361" y="1563"/>
                    <a:pt x="282" y="1563"/>
                  </a:cubicBezTo>
                  <a:cubicBezTo>
                    <a:pt x="101" y="1563"/>
                    <a:pt x="0" y="1560"/>
                    <a:pt x="0" y="1560"/>
                  </a:cubicBezTo>
                  <a:lnTo>
                    <a:pt x="0" y="1560"/>
                  </a:lnTo>
                  <a:cubicBezTo>
                    <a:pt x="0" y="1560"/>
                    <a:pt x="584" y="4678"/>
                    <a:pt x="3635" y="4678"/>
                  </a:cubicBezTo>
                  <a:cubicBezTo>
                    <a:pt x="3844" y="4678"/>
                    <a:pt x="4065" y="4663"/>
                    <a:pt x="4298" y="4632"/>
                  </a:cubicBezTo>
                  <a:cubicBezTo>
                    <a:pt x="7929" y="4144"/>
                    <a:pt x="7584" y="1"/>
                    <a:pt x="75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920;p48"/>
            <p:cNvSpPr/>
            <p:nvPr/>
          </p:nvSpPr>
          <p:spPr>
            <a:xfrm flipH="1">
              <a:off x="1304093" y="2605225"/>
              <a:ext cx="118474" cy="41011"/>
            </a:xfrm>
            <a:custGeom>
              <a:avLst/>
              <a:gdLst/>
              <a:ahLst/>
              <a:cxnLst/>
              <a:rect l="l" t="t" r="r" b="b"/>
              <a:pathLst>
                <a:path w="3377" h="1169" extrusionOk="0">
                  <a:moveTo>
                    <a:pt x="2458" y="0"/>
                  </a:moveTo>
                  <a:cubicBezTo>
                    <a:pt x="1505" y="0"/>
                    <a:pt x="1" y="488"/>
                    <a:pt x="103" y="829"/>
                  </a:cubicBezTo>
                  <a:cubicBezTo>
                    <a:pt x="172" y="1070"/>
                    <a:pt x="544" y="1169"/>
                    <a:pt x="1007" y="1169"/>
                  </a:cubicBezTo>
                  <a:cubicBezTo>
                    <a:pt x="1986" y="1169"/>
                    <a:pt x="3377" y="730"/>
                    <a:pt x="3199" y="269"/>
                  </a:cubicBezTo>
                  <a:cubicBezTo>
                    <a:pt x="3128" y="77"/>
                    <a:pt x="2836" y="0"/>
                    <a:pt x="245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921;p48"/>
            <p:cNvSpPr/>
            <p:nvPr/>
          </p:nvSpPr>
          <p:spPr>
            <a:xfrm flipH="1">
              <a:off x="824295" y="2764503"/>
              <a:ext cx="105633" cy="107598"/>
            </a:xfrm>
            <a:custGeom>
              <a:avLst/>
              <a:gdLst/>
              <a:ahLst/>
              <a:cxnLst/>
              <a:rect l="l" t="t" r="r" b="b"/>
              <a:pathLst>
                <a:path w="3011" h="3067" extrusionOk="0">
                  <a:moveTo>
                    <a:pt x="862" y="0"/>
                  </a:moveTo>
                  <a:cubicBezTo>
                    <a:pt x="782" y="0"/>
                    <a:pt x="705" y="24"/>
                    <a:pt x="634" y="75"/>
                  </a:cubicBezTo>
                  <a:cubicBezTo>
                    <a:pt x="0" y="520"/>
                    <a:pt x="1602" y="3067"/>
                    <a:pt x="2310" y="3067"/>
                  </a:cubicBezTo>
                  <a:cubicBezTo>
                    <a:pt x="2359" y="3067"/>
                    <a:pt x="2405" y="3054"/>
                    <a:pt x="2444" y="3028"/>
                  </a:cubicBezTo>
                  <a:cubicBezTo>
                    <a:pt x="3010" y="2658"/>
                    <a:pt x="1716" y="0"/>
                    <a:pt x="86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922;p48"/>
            <p:cNvSpPr/>
            <p:nvPr/>
          </p:nvSpPr>
          <p:spPr>
            <a:xfrm flipH="1">
              <a:off x="892219" y="2816216"/>
              <a:ext cx="255225" cy="281923"/>
            </a:xfrm>
            <a:custGeom>
              <a:avLst/>
              <a:gdLst/>
              <a:ahLst/>
              <a:cxnLst/>
              <a:rect l="l" t="t" r="r" b="b"/>
              <a:pathLst>
                <a:path w="7275" h="8036" extrusionOk="0">
                  <a:moveTo>
                    <a:pt x="4692" y="0"/>
                  </a:moveTo>
                  <a:cubicBezTo>
                    <a:pt x="3330" y="0"/>
                    <a:pt x="1903" y="884"/>
                    <a:pt x="1096" y="2375"/>
                  </a:cubicBezTo>
                  <a:cubicBezTo>
                    <a:pt x="0" y="4411"/>
                    <a:pt x="465" y="6781"/>
                    <a:pt x="2131" y="7686"/>
                  </a:cubicBezTo>
                  <a:cubicBezTo>
                    <a:pt x="2570" y="7917"/>
                    <a:pt x="3056" y="8036"/>
                    <a:pt x="3547" y="8036"/>
                  </a:cubicBezTo>
                  <a:cubicBezTo>
                    <a:pt x="3790" y="8036"/>
                    <a:pt x="4034" y="8007"/>
                    <a:pt x="4275" y="7948"/>
                  </a:cubicBezTo>
                  <a:cubicBezTo>
                    <a:pt x="4251" y="7936"/>
                    <a:pt x="4215" y="7924"/>
                    <a:pt x="4191" y="7912"/>
                  </a:cubicBezTo>
                  <a:cubicBezTo>
                    <a:pt x="2774" y="7138"/>
                    <a:pt x="2370" y="5114"/>
                    <a:pt x="3310" y="3388"/>
                  </a:cubicBezTo>
                  <a:cubicBezTo>
                    <a:pt x="4000" y="2112"/>
                    <a:pt x="5214" y="1362"/>
                    <a:pt x="6382" y="1362"/>
                  </a:cubicBezTo>
                  <a:cubicBezTo>
                    <a:pt x="6686" y="1362"/>
                    <a:pt x="6987" y="1412"/>
                    <a:pt x="7275" y="1518"/>
                  </a:cubicBezTo>
                  <a:cubicBezTo>
                    <a:pt x="7001" y="1018"/>
                    <a:pt x="6596" y="613"/>
                    <a:pt x="6096" y="351"/>
                  </a:cubicBezTo>
                  <a:cubicBezTo>
                    <a:pt x="5658" y="113"/>
                    <a:pt x="5179" y="0"/>
                    <a:pt x="46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923;p48"/>
            <p:cNvSpPr/>
            <p:nvPr/>
          </p:nvSpPr>
          <p:spPr>
            <a:xfrm flipH="1">
              <a:off x="870080" y="2863789"/>
              <a:ext cx="194252" cy="231264"/>
            </a:xfrm>
            <a:custGeom>
              <a:avLst/>
              <a:gdLst/>
              <a:ahLst/>
              <a:cxnLst/>
              <a:rect l="l" t="t" r="r" b="b"/>
              <a:pathLst>
                <a:path w="5537" h="6592" extrusionOk="0">
                  <a:moveTo>
                    <a:pt x="4011" y="1"/>
                  </a:moveTo>
                  <a:cubicBezTo>
                    <a:pt x="2848" y="1"/>
                    <a:pt x="1630" y="759"/>
                    <a:pt x="941" y="2032"/>
                  </a:cubicBezTo>
                  <a:cubicBezTo>
                    <a:pt x="1" y="3758"/>
                    <a:pt x="405" y="5782"/>
                    <a:pt x="1834" y="6556"/>
                  </a:cubicBezTo>
                  <a:cubicBezTo>
                    <a:pt x="1858" y="6568"/>
                    <a:pt x="1882" y="6580"/>
                    <a:pt x="1906" y="6592"/>
                  </a:cubicBezTo>
                  <a:cubicBezTo>
                    <a:pt x="3025" y="6342"/>
                    <a:pt x="4108" y="5520"/>
                    <a:pt x="4775" y="4294"/>
                  </a:cubicBezTo>
                  <a:cubicBezTo>
                    <a:pt x="5537" y="2877"/>
                    <a:pt x="5537" y="1293"/>
                    <a:pt x="4906" y="162"/>
                  </a:cubicBezTo>
                  <a:cubicBezTo>
                    <a:pt x="4619" y="53"/>
                    <a:pt x="4317" y="1"/>
                    <a:pt x="40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924;p48"/>
            <p:cNvSpPr/>
            <p:nvPr/>
          </p:nvSpPr>
          <p:spPr>
            <a:xfrm flipH="1">
              <a:off x="1337915" y="2788676"/>
              <a:ext cx="202180" cy="155170"/>
            </a:xfrm>
            <a:custGeom>
              <a:avLst/>
              <a:gdLst/>
              <a:ahLst/>
              <a:cxnLst/>
              <a:rect l="l" t="t" r="r" b="b"/>
              <a:pathLst>
                <a:path w="5763" h="4423" extrusionOk="0">
                  <a:moveTo>
                    <a:pt x="3630" y="0"/>
                  </a:moveTo>
                  <a:cubicBezTo>
                    <a:pt x="2849" y="0"/>
                    <a:pt x="2144" y="458"/>
                    <a:pt x="2144" y="458"/>
                  </a:cubicBezTo>
                  <a:cubicBezTo>
                    <a:pt x="2144" y="458"/>
                    <a:pt x="2384" y="396"/>
                    <a:pt x="2712" y="396"/>
                  </a:cubicBezTo>
                  <a:cubicBezTo>
                    <a:pt x="3074" y="396"/>
                    <a:pt x="3543" y="472"/>
                    <a:pt x="3906" y="791"/>
                  </a:cubicBezTo>
                  <a:cubicBezTo>
                    <a:pt x="4596" y="1386"/>
                    <a:pt x="4120" y="3065"/>
                    <a:pt x="4120" y="3065"/>
                  </a:cubicBezTo>
                  <a:cubicBezTo>
                    <a:pt x="4120" y="3065"/>
                    <a:pt x="3632" y="1779"/>
                    <a:pt x="2251" y="1720"/>
                  </a:cubicBezTo>
                  <a:cubicBezTo>
                    <a:pt x="2227" y="1719"/>
                    <a:pt x="2203" y="1718"/>
                    <a:pt x="2179" y="1718"/>
                  </a:cubicBezTo>
                  <a:cubicBezTo>
                    <a:pt x="840" y="1718"/>
                    <a:pt x="0" y="3339"/>
                    <a:pt x="0" y="3339"/>
                  </a:cubicBezTo>
                  <a:cubicBezTo>
                    <a:pt x="0" y="3339"/>
                    <a:pt x="852" y="2609"/>
                    <a:pt x="1882" y="2609"/>
                  </a:cubicBezTo>
                  <a:cubicBezTo>
                    <a:pt x="2015" y="2609"/>
                    <a:pt x="2150" y="2621"/>
                    <a:pt x="2286" y="2649"/>
                  </a:cubicBezTo>
                  <a:cubicBezTo>
                    <a:pt x="3489" y="2887"/>
                    <a:pt x="4120" y="4423"/>
                    <a:pt x="4120" y="4423"/>
                  </a:cubicBezTo>
                  <a:cubicBezTo>
                    <a:pt x="5072" y="3458"/>
                    <a:pt x="5763" y="1327"/>
                    <a:pt x="4715" y="398"/>
                  </a:cubicBezTo>
                  <a:cubicBezTo>
                    <a:pt x="4380" y="101"/>
                    <a:pt x="3997" y="0"/>
                    <a:pt x="3630" y="0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" name="Google Shape;588;p39"/>
          <p:cNvSpPr txBox="1">
            <a:spLocks/>
          </p:cNvSpPr>
          <p:nvPr/>
        </p:nvSpPr>
        <p:spPr>
          <a:xfrm>
            <a:off x="132030" y="4306248"/>
            <a:ext cx="7980612" cy="750258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400" b="0" i="0" u="none" strike="noStrike" cap="none">
                <a:solidFill>
                  <a:srgbClr val="FFFFFF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FBFBF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algn="just">
              <a:buNone/>
            </a:pPr>
            <a:r>
              <a:rPr lang="en-US" sz="2000" i="1" u="sng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  <a:cs typeface="Times New Roman" pitchFamily="18" charset="0"/>
              </a:rPr>
              <a:t>Chú ý:</a:t>
            </a:r>
            <a:r>
              <a:rPr lang="en-US" sz="200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00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cs typeface="Times New Roman" pitchFamily="18" charset="0"/>
              </a:rPr>
              <a:t>Một số chia cho 0,25 có kết quả cũng bằng số đó nhân với 4.</a:t>
            </a:r>
          </a:p>
          <a:p>
            <a:pPr marL="0" indent="0" algn="just">
              <a:buNone/>
            </a:pPr>
            <a:r>
              <a:rPr lang="en-US" sz="200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cs typeface="Times New Roman" pitchFamily="18" charset="0"/>
              </a:rPr>
              <a:t>Một số chia cho 0,5 có kết quả cũng bằng số đó nhân với 2.</a:t>
            </a:r>
            <a:endParaRPr lang="en-US" sz="2000">
              <a:solidFill>
                <a:schemeClr val="accent3">
                  <a:lumMod val="20000"/>
                  <a:lumOff val="8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505299" y="1498313"/>
            <a:ext cx="2514347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11 : 0,25 =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4484409" y="1491888"/>
            <a:ext cx="2514347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11 x 4 =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505299" y="2377707"/>
            <a:ext cx="2886487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>
                <a:solidFill>
                  <a:schemeClr val="accent3">
                    <a:lumMod val="40000"/>
                    <a:lumOff val="60000"/>
                  </a:schemeClr>
                </a:solidFill>
                <a:latin typeface="#9Slide03 Quicksand" panose="00000500000000000000" pitchFamily="2" charset="0"/>
              </a:rPr>
              <a:t>32 : 0,5 =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4484409" y="2371282"/>
            <a:ext cx="2981850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>
                <a:solidFill>
                  <a:schemeClr val="accent3">
                    <a:lumMod val="40000"/>
                    <a:lumOff val="60000"/>
                  </a:schemeClr>
                </a:solidFill>
                <a:latin typeface="#9Slide03 Quicksand" panose="00000500000000000000" pitchFamily="2" charset="0"/>
              </a:rPr>
              <a:t>32 x 2 =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510219" y="3294698"/>
            <a:ext cx="2514347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>
                <a:solidFill>
                  <a:srgbClr val="92D050"/>
                </a:solidFill>
                <a:latin typeface="#9Slide03 Quicksand" panose="00000500000000000000" pitchFamily="2" charset="0"/>
              </a:rPr>
              <a:t>75 : 0,5 =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4489329" y="3288273"/>
            <a:ext cx="3083432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>
                <a:solidFill>
                  <a:srgbClr val="92D050"/>
                </a:solidFill>
                <a:latin typeface="#9Slide03 Quicksand" panose="00000500000000000000" pitchFamily="2" charset="0"/>
              </a:rPr>
              <a:t>125 : 0,25 =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2330675" y="1492615"/>
            <a:ext cx="973526" cy="594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44</a:t>
            </a:r>
            <a:endParaRPr lang="en-US" sz="4000" b="1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6007317" y="1479334"/>
            <a:ext cx="973526" cy="594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44</a:t>
            </a:r>
            <a:endParaRPr lang="en-US" sz="4000" b="1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2302334" y="2365436"/>
            <a:ext cx="1124459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>
                <a:solidFill>
                  <a:schemeClr val="accent3">
                    <a:lumMod val="40000"/>
                    <a:lumOff val="60000"/>
                  </a:schemeClr>
                </a:solidFill>
                <a:latin typeface="#9Slide03 Quicksand" panose="00000500000000000000" pitchFamily="2" charset="0"/>
              </a:rPr>
              <a:t>64</a:t>
            </a:r>
            <a:endParaRPr lang="en-US" sz="4000" b="1">
              <a:solidFill>
                <a:schemeClr val="accent3">
                  <a:lumMod val="40000"/>
                  <a:lumOff val="6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5979230" y="2365436"/>
            <a:ext cx="1169732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>
                <a:solidFill>
                  <a:schemeClr val="accent3">
                    <a:lumMod val="40000"/>
                    <a:lumOff val="60000"/>
                  </a:schemeClr>
                </a:solidFill>
                <a:latin typeface="#9Slide03 Quicksand" panose="00000500000000000000" pitchFamily="2" charset="0"/>
              </a:rPr>
              <a:t>64</a:t>
            </a:r>
            <a:endParaRPr lang="en-US" sz="4000" b="1">
              <a:solidFill>
                <a:schemeClr val="accent3">
                  <a:lumMod val="40000"/>
                  <a:lumOff val="6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2226055" y="3288459"/>
            <a:ext cx="1110991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>
                <a:solidFill>
                  <a:srgbClr val="92D050"/>
                </a:solidFill>
                <a:latin typeface="#9Slide03 Quicksand" panose="00000500000000000000" pitchFamily="2" charset="0"/>
              </a:rPr>
              <a:t>150</a:t>
            </a:r>
            <a:endParaRPr lang="en-US" sz="4000" b="1">
              <a:solidFill>
                <a:srgbClr val="92D050"/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6435826" y="3279069"/>
            <a:ext cx="1115377" cy="594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>
                <a:solidFill>
                  <a:srgbClr val="92D050"/>
                </a:solidFill>
                <a:latin typeface="#9Slide03 Quicksand" panose="00000500000000000000" pitchFamily="2" charset="0"/>
              </a:rPr>
              <a:t>500</a:t>
            </a:r>
            <a:endParaRPr lang="en-US" sz="4000" b="1">
              <a:solidFill>
                <a:srgbClr val="92D050"/>
              </a:solidFill>
              <a:latin typeface="#9Slide03 Quicksand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177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" name="Google Shape;532;p37"/>
          <p:cNvGrpSpPr/>
          <p:nvPr/>
        </p:nvGrpSpPr>
        <p:grpSpPr>
          <a:xfrm>
            <a:off x="1243722" y="1594710"/>
            <a:ext cx="2808468" cy="1954075"/>
            <a:chOff x="2180925" y="540000"/>
            <a:chExt cx="4796700" cy="2370300"/>
          </a:xfrm>
        </p:grpSpPr>
        <p:sp>
          <p:nvSpPr>
            <p:cNvPr id="533" name="Google Shape;533;p37"/>
            <p:cNvSpPr/>
            <p:nvPr/>
          </p:nvSpPr>
          <p:spPr>
            <a:xfrm>
              <a:off x="2180925" y="540000"/>
              <a:ext cx="4796700" cy="2370300"/>
            </a:xfrm>
            <a:prstGeom prst="roundRect">
              <a:avLst>
                <a:gd name="adj" fmla="val 11171"/>
              </a:avLst>
            </a:prstGeom>
            <a:solidFill>
              <a:srgbClr val="784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7"/>
            <p:cNvSpPr/>
            <p:nvPr/>
          </p:nvSpPr>
          <p:spPr>
            <a:xfrm>
              <a:off x="2479450" y="819175"/>
              <a:ext cx="4198200" cy="1829700"/>
            </a:xfrm>
            <a:prstGeom prst="roundRect">
              <a:avLst>
                <a:gd name="adj" fmla="val 6628"/>
              </a:avLst>
            </a:prstGeom>
            <a:solidFill>
              <a:schemeClr val="accent5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7"/>
            <p:cNvSpPr/>
            <p:nvPr/>
          </p:nvSpPr>
          <p:spPr>
            <a:xfrm rot="-2509601">
              <a:off x="2306914" y="612850"/>
              <a:ext cx="103467" cy="211973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37"/>
            <p:cNvSpPr/>
            <p:nvPr/>
          </p:nvSpPr>
          <p:spPr>
            <a:xfrm rot="2282138">
              <a:off x="6703648" y="602412"/>
              <a:ext cx="103221" cy="211468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37"/>
            <p:cNvSpPr/>
            <p:nvPr/>
          </p:nvSpPr>
          <p:spPr>
            <a:xfrm>
              <a:off x="2249000" y="800100"/>
              <a:ext cx="85800" cy="104700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7"/>
            <p:cNvSpPr/>
            <p:nvPr/>
          </p:nvSpPr>
          <p:spPr>
            <a:xfrm>
              <a:off x="2344250" y="2626350"/>
              <a:ext cx="85800" cy="104700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39" name="Google Shape;539;p37"/>
          <p:cNvSpPr txBox="1">
            <a:spLocks noGrp="1"/>
          </p:cNvSpPr>
          <p:nvPr>
            <p:ph type="title"/>
          </p:nvPr>
        </p:nvSpPr>
        <p:spPr>
          <a:xfrm>
            <a:off x="4497164" y="2095312"/>
            <a:ext cx="4278343" cy="81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latin typeface="+mj-lt"/>
                <a:cs typeface="Quicksand Bold" panose="020B0604020202020204" charset="0"/>
              </a:rPr>
              <a:t>VẬN DỤNG</a:t>
            </a:r>
            <a:endParaRPr b="1">
              <a:latin typeface="+mj-lt"/>
              <a:cs typeface="Quicksand Bold" panose="020B0604020202020204" charset="0"/>
            </a:endParaRPr>
          </a:p>
        </p:txBody>
      </p:sp>
      <p:sp>
        <p:nvSpPr>
          <p:cNvPr id="540" name="Google Shape;540;p37"/>
          <p:cNvSpPr txBox="1">
            <a:spLocks noGrp="1"/>
          </p:cNvSpPr>
          <p:nvPr>
            <p:ph type="title" idx="2"/>
          </p:nvPr>
        </p:nvSpPr>
        <p:spPr>
          <a:xfrm>
            <a:off x="1610350" y="1917000"/>
            <a:ext cx="2075100" cy="13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grpSp>
        <p:nvGrpSpPr>
          <p:cNvPr id="49" name="Google Shape;1348;p59"/>
          <p:cNvGrpSpPr/>
          <p:nvPr/>
        </p:nvGrpSpPr>
        <p:grpSpPr>
          <a:xfrm>
            <a:off x="3685450" y="2910367"/>
            <a:ext cx="2300976" cy="2233133"/>
            <a:chOff x="1405725" y="1517850"/>
            <a:chExt cx="2417225" cy="2602375"/>
          </a:xfrm>
        </p:grpSpPr>
        <p:sp>
          <p:nvSpPr>
            <p:cNvPr id="50" name="Google Shape;1349;p59"/>
            <p:cNvSpPr/>
            <p:nvPr/>
          </p:nvSpPr>
          <p:spPr>
            <a:xfrm>
              <a:off x="3591800" y="3137825"/>
              <a:ext cx="190825" cy="158500"/>
            </a:xfrm>
            <a:custGeom>
              <a:avLst/>
              <a:gdLst/>
              <a:ahLst/>
              <a:cxnLst/>
              <a:rect l="l" t="t" r="r" b="b"/>
              <a:pathLst>
                <a:path w="7633" h="6340" extrusionOk="0">
                  <a:moveTo>
                    <a:pt x="5138" y="1"/>
                  </a:moveTo>
                  <a:cubicBezTo>
                    <a:pt x="3715" y="1"/>
                    <a:pt x="2275" y="2008"/>
                    <a:pt x="2275" y="2008"/>
                  </a:cubicBezTo>
                  <a:lnTo>
                    <a:pt x="1" y="5675"/>
                  </a:lnTo>
                  <a:cubicBezTo>
                    <a:pt x="1" y="5675"/>
                    <a:pt x="1509" y="6339"/>
                    <a:pt x="2773" y="6339"/>
                  </a:cubicBezTo>
                  <a:cubicBezTo>
                    <a:pt x="2995" y="6339"/>
                    <a:pt x="3209" y="6319"/>
                    <a:pt x="3406" y="6271"/>
                  </a:cubicBezTo>
                  <a:cubicBezTo>
                    <a:pt x="4716" y="5961"/>
                    <a:pt x="7633" y="1461"/>
                    <a:pt x="5990" y="282"/>
                  </a:cubicBezTo>
                  <a:cubicBezTo>
                    <a:pt x="5714" y="83"/>
                    <a:pt x="5426" y="1"/>
                    <a:pt x="5138" y="1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350;p59"/>
            <p:cNvSpPr/>
            <p:nvPr/>
          </p:nvSpPr>
          <p:spPr>
            <a:xfrm>
              <a:off x="3112875" y="3998675"/>
              <a:ext cx="241250" cy="121550"/>
            </a:xfrm>
            <a:custGeom>
              <a:avLst/>
              <a:gdLst/>
              <a:ahLst/>
              <a:cxnLst/>
              <a:rect l="l" t="t" r="r" b="b"/>
              <a:pathLst>
                <a:path w="9650" h="4862" extrusionOk="0">
                  <a:moveTo>
                    <a:pt x="6995" y="1"/>
                  </a:moveTo>
                  <a:cubicBezTo>
                    <a:pt x="5380" y="1"/>
                    <a:pt x="3418" y="805"/>
                    <a:pt x="3418" y="805"/>
                  </a:cubicBezTo>
                  <a:lnTo>
                    <a:pt x="941" y="1936"/>
                  </a:lnTo>
                  <a:cubicBezTo>
                    <a:pt x="941" y="1936"/>
                    <a:pt x="1" y="4615"/>
                    <a:pt x="2132" y="4841"/>
                  </a:cubicBezTo>
                  <a:cubicBezTo>
                    <a:pt x="2263" y="4855"/>
                    <a:pt x="2408" y="4862"/>
                    <a:pt x="2563" y="4862"/>
                  </a:cubicBezTo>
                  <a:cubicBezTo>
                    <a:pt x="4903" y="4862"/>
                    <a:pt x="9649" y="3292"/>
                    <a:pt x="9002" y="1114"/>
                  </a:cubicBezTo>
                  <a:cubicBezTo>
                    <a:pt x="8745" y="269"/>
                    <a:pt x="7928" y="1"/>
                    <a:pt x="6995" y="1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1351;p59"/>
            <p:cNvSpPr/>
            <p:nvPr/>
          </p:nvSpPr>
          <p:spPr>
            <a:xfrm>
              <a:off x="2443150" y="3094800"/>
              <a:ext cx="1207625" cy="952275"/>
            </a:xfrm>
            <a:custGeom>
              <a:avLst/>
              <a:gdLst/>
              <a:ahLst/>
              <a:cxnLst/>
              <a:rect l="l" t="t" r="r" b="b"/>
              <a:pathLst>
                <a:path w="48305" h="38091" extrusionOk="0">
                  <a:moveTo>
                    <a:pt x="36909" y="0"/>
                  </a:moveTo>
                  <a:cubicBezTo>
                    <a:pt x="28415" y="0"/>
                    <a:pt x="18848" y="5039"/>
                    <a:pt x="18848" y="5039"/>
                  </a:cubicBezTo>
                  <a:cubicBezTo>
                    <a:pt x="18848" y="5039"/>
                    <a:pt x="15441" y="4106"/>
                    <a:pt x="11710" y="4106"/>
                  </a:cubicBezTo>
                  <a:cubicBezTo>
                    <a:pt x="7997" y="4106"/>
                    <a:pt x="3962" y="5030"/>
                    <a:pt x="2644" y="8718"/>
                  </a:cubicBezTo>
                  <a:cubicBezTo>
                    <a:pt x="1" y="16124"/>
                    <a:pt x="3691" y="20339"/>
                    <a:pt x="14681" y="25292"/>
                  </a:cubicBezTo>
                  <a:cubicBezTo>
                    <a:pt x="25658" y="30233"/>
                    <a:pt x="27444" y="38091"/>
                    <a:pt x="27444" y="38091"/>
                  </a:cubicBezTo>
                  <a:cubicBezTo>
                    <a:pt x="31207" y="37995"/>
                    <a:pt x="32052" y="36138"/>
                    <a:pt x="32052" y="36138"/>
                  </a:cubicBezTo>
                  <a:cubicBezTo>
                    <a:pt x="32052" y="36138"/>
                    <a:pt x="33469" y="31733"/>
                    <a:pt x="28159" y="23791"/>
                  </a:cubicBezTo>
                  <a:cubicBezTo>
                    <a:pt x="22837" y="15850"/>
                    <a:pt x="17265" y="14624"/>
                    <a:pt x="17265" y="14624"/>
                  </a:cubicBezTo>
                  <a:cubicBezTo>
                    <a:pt x="24444" y="8819"/>
                    <a:pt x="33683" y="7710"/>
                    <a:pt x="39696" y="7710"/>
                  </a:cubicBezTo>
                  <a:cubicBezTo>
                    <a:pt x="43414" y="7710"/>
                    <a:pt x="45899" y="8135"/>
                    <a:pt x="45899" y="8135"/>
                  </a:cubicBezTo>
                  <a:cubicBezTo>
                    <a:pt x="47578" y="7039"/>
                    <a:pt x="48304" y="3325"/>
                    <a:pt x="48304" y="3325"/>
                  </a:cubicBezTo>
                  <a:cubicBezTo>
                    <a:pt x="48304" y="3325"/>
                    <a:pt x="45816" y="146"/>
                    <a:pt x="37231" y="3"/>
                  </a:cubicBezTo>
                  <a:cubicBezTo>
                    <a:pt x="37124" y="1"/>
                    <a:pt x="37017" y="0"/>
                    <a:pt x="369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352;p59"/>
            <p:cNvSpPr/>
            <p:nvPr/>
          </p:nvSpPr>
          <p:spPr>
            <a:xfrm>
              <a:off x="3035775" y="1517850"/>
              <a:ext cx="787175" cy="819250"/>
            </a:xfrm>
            <a:custGeom>
              <a:avLst/>
              <a:gdLst/>
              <a:ahLst/>
              <a:cxnLst/>
              <a:rect l="l" t="t" r="r" b="b"/>
              <a:pathLst>
                <a:path w="31487" h="32770" extrusionOk="0">
                  <a:moveTo>
                    <a:pt x="19368" y="5206"/>
                  </a:moveTo>
                  <a:cubicBezTo>
                    <a:pt x="20885" y="5206"/>
                    <a:pt x="22337" y="6384"/>
                    <a:pt x="22337" y="8157"/>
                  </a:cubicBezTo>
                  <a:cubicBezTo>
                    <a:pt x="22337" y="9788"/>
                    <a:pt x="21015" y="11110"/>
                    <a:pt x="19384" y="11110"/>
                  </a:cubicBezTo>
                  <a:lnTo>
                    <a:pt x="19372" y="11110"/>
                  </a:lnTo>
                  <a:cubicBezTo>
                    <a:pt x="16741" y="11098"/>
                    <a:pt x="15443" y="7919"/>
                    <a:pt x="17301" y="6074"/>
                  </a:cubicBezTo>
                  <a:cubicBezTo>
                    <a:pt x="17904" y="5474"/>
                    <a:pt x="18644" y="5206"/>
                    <a:pt x="19368" y="5206"/>
                  </a:cubicBezTo>
                  <a:close/>
                  <a:moveTo>
                    <a:pt x="14622" y="16964"/>
                  </a:moveTo>
                  <a:cubicBezTo>
                    <a:pt x="15232" y="16964"/>
                    <a:pt x="15847" y="17082"/>
                    <a:pt x="16431" y="17325"/>
                  </a:cubicBezTo>
                  <a:cubicBezTo>
                    <a:pt x="18217" y="18063"/>
                    <a:pt x="19372" y="19802"/>
                    <a:pt x="19372" y="21730"/>
                  </a:cubicBezTo>
                  <a:cubicBezTo>
                    <a:pt x="19372" y="24362"/>
                    <a:pt x="17241" y="26493"/>
                    <a:pt x="14610" y="26493"/>
                  </a:cubicBezTo>
                  <a:cubicBezTo>
                    <a:pt x="12681" y="26493"/>
                    <a:pt x="10943" y="25326"/>
                    <a:pt x="10216" y="23552"/>
                  </a:cubicBezTo>
                  <a:cubicBezTo>
                    <a:pt x="9478" y="21766"/>
                    <a:pt x="9883" y="19718"/>
                    <a:pt x="11240" y="18361"/>
                  </a:cubicBezTo>
                  <a:cubicBezTo>
                    <a:pt x="12158" y="17451"/>
                    <a:pt x="13381" y="16964"/>
                    <a:pt x="14622" y="16964"/>
                  </a:cubicBezTo>
                  <a:close/>
                  <a:moveTo>
                    <a:pt x="19725" y="1"/>
                  </a:moveTo>
                  <a:cubicBezTo>
                    <a:pt x="19020" y="1"/>
                    <a:pt x="18278" y="84"/>
                    <a:pt x="17503" y="263"/>
                  </a:cubicBezTo>
                  <a:cubicBezTo>
                    <a:pt x="7323" y="2621"/>
                    <a:pt x="10812" y="12110"/>
                    <a:pt x="10812" y="12110"/>
                  </a:cubicBezTo>
                  <a:cubicBezTo>
                    <a:pt x="7811" y="12336"/>
                    <a:pt x="1" y="18694"/>
                    <a:pt x="4632" y="27291"/>
                  </a:cubicBezTo>
                  <a:cubicBezTo>
                    <a:pt x="6708" y="31143"/>
                    <a:pt x="10415" y="32769"/>
                    <a:pt x="14135" y="32769"/>
                  </a:cubicBezTo>
                  <a:cubicBezTo>
                    <a:pt x="18716" y="32769"/>
                    <a:pt x="23317" y="30304"/>
                    <a:pt x="24921" y="26493"/>
                  </a:cubicBezTo>
                  <a:cubicBezTo>
                    <a:pt x="27826" y="19587"/>
                    <a:pt x="23885" y="14884"/>
                    <a:pt x="23885" y="14884"/>
                  </a:cubicBezTo>
                  <a:cubicBezTo>
                    <a:pt x="31486" y="12321"/>
                    <a:pt x="28294" y="1"/>
                    <a:pt x="19725" y="1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353;p59"/>
            <p:cNvSpPr/>
            <p:nvPr/>
          </p:nvSpPr>
          <p:spPr>
            <a:xfrm>
              <a:off x="3333150" y="1708075"/>
              <a:ext cx="52100" cy="52425"/>
            </a:xfrm>
            <a:custGeom>
              <a:avLst/>
              <a:gdLst/>
              <a:ahLst/>
              <a:cxnLst/>
              <a:rect l="l" t="t" r="r" b="b"/>
              <a:pathLst>
                <a:path w="2084" h="2097" extrusionOk="0">
                  <a:moveTo>
                    <a:pt x="1048" y="1"/>
                  </a:moveTo>
                  <a:cubicBezTo>
                    <a:pt x="465" y="1"/>
                    <a:pt x="0" y="465"/>
                    <a:pt x="0" y="1048"/>
                  </a:cubicBezTo>
                  <a:cubicBezTo>
                    <a:pt x="0" y="1620"/>
                    <a:pt x="465" y="2096"/>
                    <a:pt x="1048" y="2096"/>
                  </a:cubicBezTo>
                  <a:cubicBezTo>
                    <a:pt x="1619" y="2096"/>
                    <a:pt x="2084" y="1620"/>
                    <a:pt x="2084" y="1048"/>
                  </a:cubicBezTo>
                  <a:cubicBezTo>
                    <a:pt x="2084" y="465"/>
                    <a:pt x="1619" y="1"/>
                    <a:pt x="1048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354;p59"/>
            <p:cNvSpPr/>
            <p:nvPr/>
          </p:nvSpPr>
          <p:spPr>
            <a:xfrm>
              <a:off x="3146800" y="1886625"/>
              <a:ext cx="142325" cy="208700"/>
            </a:xfrm>
            <a:custGeom>
              <a:avLst/>
              <a:gdLst/>
              <a:ahLst/>
              <a:cxnLst/>
              <a:rect l="l" t="t" r="r" b="b"/>
              <a:pathLst>
                <a:path w="5693" h="8348" extrusionOk="0">
                  <a:moveTo>
                    <a:pt x="4297" y="1"/>
                  </a:moveTo>
                  <a:cubicBezTo>
                    <a:pt x="3111" y="1"/>
                    <a:pt x="1775" y="1987"/>
                    <a:pt x="1025" y="4170"/>
                  </a:cubicBezTo>
                  <a:cubicBezTo>
                    <a:pt x="239" y="6456"/>
                    <a:pt x="1" y="8110"/>
                    <a:pt x="882" y="8325"/>
                  </a:cubicBezTo>
                  <a:cubicBezTo>
                    <a:pt x="951" y="8340"/>
                    <a:pt x="1015" y="8348"/>
                    <a:pt x="1075" y="8348"/>
                  </a:cubicBezTo>
                  <a:cubicBezTo>
                    <a:pt x="2349" y="8348"/>
                    <a:pt x="1783" y="4988"/>
                    <a:pt x="2966" y="3658"/>
                  </a:cubicBezTo>
                  <a:cubicBezTo>
                    <a:pt x="4204" y="2265"/>
                    <a:pt x="5692" y="217"/>
                    <a:pt x="4466" y="14"/>
                  </a:cubicBezTo>
                  <a:cubicBezTo>
                    <a:pt x="4410" y="5"/>
                    <a:pt x="4354" y="1"/>
                    <a:pt x="4297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355;p59"/>
            <p:cNvSpPr/>
            <p:nvPr/>
          </p:nvSpPr>
          <p:spPr>
            <a:xfrm>
              <a:off x="3340000" y="1572250"/>
              <a:ext cx="155675" cy="104675"/>
            </a:xfrm>
            <a:custGeom>
              <a:avLst/>
              <a:gdLst/>
              <a:ahLst/>
              <a:cxnLst/>
              <a:rect l="l" t="t" r="r" b="b"/>
              <a:pathLst>
                <a:path w="6227" h="4187" extrusionOk="0">
                  <a:moveTo>
                    <a:pt x="5196" y="1"/>
                  </a:moveTo>
                  <a:cubicBezTo>
                    <a:pt x="4415" y="1"/>
                    <a:pt x="3142" y="589"/>
                    <a:pt x="2179" y="1362"/>
                  </a:cubicBezTo>
                  <a:cubicBezTo>
                    <a:pt x="845" y="2409"/>
                    <a:pt x="0" y="3838"/>
                    <a:pt x="714" y="4148"/>
                  </a:cubicBezTo>
                  <a:cubicBezTo>
                    <a:pt x="776" y="4174"/>
                    <a:pt x="835" y="4186"/>
                    <a:pt x="892" y="4186"/>
                  </a:cubicBezTo>
                  <a:cubicBezTo>
                    <a:pt x="1587" y="4186"/>
                    <a:pt x="2016" y="2368"/>
                    <a:pt x="3512" y="1862"/>
                  </a:cubicBezTo>
                  <a:cubicBezTo>
                    <a:pt x="5144" y="1326"/>
                    <a:pt x="6227" y="945"/>
                    <a:pt x="5822" y="266"/>
                  </a:cubicBezTo>
                  <a:cubicBezTo>
                    <a:pt x="5709" y="82"/>
                    <a:pt x="5487" y="1"/>
                    <a:pt x="5196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356;p59"/>
            <p:cNvSpPr/>
            <p:nvPr/>
          </p:nvSpPr>
          <p:spPr>
            <a:xfrm>
              <a:off x="3247425" y="2260675"/>
              <a:ext cx="210150" cy="169550"/>
            </a:xfrm>
            <a:custGeom>
              <a:avLst/>
              <a:gdLst/>
              <a:ahLst/>
              <a:cxnLst/>
              <a:rect l="l" t="t" r="r" b="b"/>
              <a:pathLst>
                <a:path w="8406" h="6782" extrusionOk="0">
                  <a:moveTo>
                    <a:pt x="2551" y="1"/>
                  </a:moveTo>
                  <a:cubicBezTo>
                    <a:pt x="1495" y="1"/>
                    <a:pt x="89" y="1395"/>
                    <a:pt x="48" y="2781"/>
                  </a:cubicBezTo>
                  <a:cubicBezTo>
                    <a:pt x="0" y="4364"/>
                    <a:pt x="1750" y="4793"/>
                    <a:pt x="1750" y="4793"/>
                  </a:cubicBezTo>
                  <a:lnTo>
                    <a:pt x="1381" y="6436"/>
                  </a:lnTo>
                  <a:lnTo>
                    <a:pt x="4144" y="6781"/>
                  </a:lnTo>
                  <a:lnTo>
                    <a:pt x="4513" y="5507"/>
                  </a:lnTo>
                  <a:cubicBezTo>
                    <a:pt x="4513" y="5507"/>
                    <a:pt x="7525" y="5400"/>
                    <a:pt x="8406" y="2769"/>
                  </a:cubicBezTo>
                  <a:lnTo>
                    <a:pt x="8406" y="2769"/>
                  </a:lnTo>
                  <a:cubicBezTo>
                    <a:pt x="8406" y="2769"/>
                    <a:pt x="7274" y="3086"/>
                    <a:pt x="5655" y="3086"/>
                  </a:cubicBezTo>
                  <a:cubicBezTo>
                    <a:pt x="4648" y="3086"/>
                    <a:pt x="3454" y="2963"/>
                    <a:pt x="2227" y="2566"/>
                  </a:cubicBezTo>
                  <a:cubicBezTo>
                    <a:pt x="2227" y="2566"/>
                    <a:pt x="4036" y="626"/>
                    <a:pt x="3001" y="102"/>
                  </a:cubicBezTo>
                  <a:cubicBezTo>
                    <a:pt x="2863" y="33"/>
                    <a:pt x="2711" y="1"/>
                    <a:pt x="2551" y="1"/>
                  </a:cubicBezTo>
                  <a:close/>
                </a:path>
              </a:pathLst>
            </a:custGeom>
            <a:solidFill>
              <a:srgbClr val="784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357;p59"/>
            <p:cNvSpPr/>
            <p:nvPr/>
          </p:nvSpPr>
          <p:spPr>
            <a:xfrm>
              <a:off x="2760150" y="2417225"/>
              <a:ext cx="688800" cy="614250"/>
            </a:xfrm>
            <a:custGeom>
              <a:avLst/>
              <a:gdLst/>
              <a:ahLst/>
              <a:cxnLst/>
              <a:rect l="l" t="t" r="r" b="b"/>
              <a:pathLst>
                <a:path w="27552" h="24570" extrusionOk="0">
                  <a:moveTo>
                    <a:pt x="20330" y="1"/>
                  </a:moveTo>
                  <a:cubicBezTo>
                    <a:pt x="19635" y="1"/>
                    <a:pt x="19040" y="91"/>
                    <a:pt x="18646" y="281"/>
                  </a:cubicBezTo>
                  <a:cubicBezTo>
                    <a:pt x="16884" y="1138"/>
                    <a:pt x="17289" y="4186"/>
                    <a:pt x="13109" y="10044"/>
                  </a:cubicBezTo>
                  <a:cubicBezTo>
                    <a:pt x="8942" y="15890"/>
                    <a:pt x="1" y="17712"/>
                    <a:pt x="1" y="17712"/>
                  </a:cubicBezTo>
                  <a:lnTo>
                    <a:pt x="1560" y="24570"/>
                  </a:lnTo>
                  <a:cubicBezTo>
                    <a:pt x="1560" y="24570"/>
                    <a:pt x="8573" y="23117"/>
                    <a:pt x="14979" y="20081"/>
                  </a:cubicBezTo>
                  <a:cubicBezTo>
                    <a:pt x="21372" y="17033"/>
                    <a:pt x="27552" y="5139"/>
                    <a:pt x="26909" y="2865"/>
                  </a:cubicBezTo>
                  <a:cubicBezTo>
                    <a:pt x="26418" y="1105"/>
                    <a:pt x="22764" y="1"/>
                    <a:pt x="20330" y="1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358;p59"/>
            <p:cNvSpPr/>
            <p:nvPr/>
          </p:nvSpPr>
          <p:spPr>
            <a:xfrm>
              <a:off x="2466075" y="2860000"/>
              <a:ext cx="448300" cy="483300"/>
            </a:xfrm>
            <a:custGeom>
              <a:avLst/>
              <a:gdLst/>
              <a:ahLst/>
              <a:cxnLst/>
              <a:rect l="l" t="t" r="r" b="b"/>
              <a:pathLst>
                <a:path w="17932" h="19332" extrusionOk="0">
                  <a:moveTo>
                    <a:pt x="11764" y="1"/>
                  </a:moveTo>
                  <a:cubicBezTo>
                    <a:pt x="11243" y="325"/>
                    <a:pt x="10560" y="423"/>
                    <a:pt x="9925" y="423"/>
                  </a:cubicBezTo>
                  <a:cubicBezTo>
                    <a:pt x="8950" y="423"/>
                    <a:pt x="8085" y="191"/>
                    <a:pt x="8085" y="191"/>
                  </a:cubicBezTo>
                  <a:cubicBezTo>
                    <a:pt x="8085" y="191"/>
                    <a:pt x="7533" y="138"/>
                    <a:pt x="6830" y="138"/>
                  </a:cubicBezTo>
                  <a:cubicBezTo>
                    <a:pt x="5945" y="138"/>
                    <a:pt x="4820" y="223"/>
                    <a:pt x="4263" y="608"/>
                  </a:cubicBezTo>
                  <a:cubicBezTo>
                    <a:pt x="3795" y="931"/>
                    <a:pt x="3134" y="1017"/>
                    <a:pt x="2564" y="1017"/>
                  </a:cubicBezTo>
                  <a:cubicBezTo>
                    <a:pt x="1914" y="1017"/>
                    <a:pt x="1381" y="906"/>
                    <a:pt x="1381" y="906"/>
                  </a:cubicBezTo>
                  <a:lnTo>
                    <a:pt x="1381" y="906"/>
                  </a:lnTo>
                  <a:cubicBezTo>
                    <a:pt x="1774" y="2680"/>
                    <a:pt x="0" y="17527"/>
                    <a:pt x="0" y="17527"/>
                  </a:cubicBezTo>
                  <a:cubicBezTo>
                    <a:pt x="0" y="17527"/>
                    <a:pt x="4730" y="19332"/>
                    <a:pt x="7785" y="19332"/>
                  </a:cubicBezTo>
                  <a:cubicBezTo>
                    <a:pt x="8050" y="19332"/>
                    <a:pt x="8302" y="19318"/>
                    <a:pt x="8537" y="19289"/>
                  </a:cubicBezTo>
                  <a:cubicBezTo>
                    <a:pt x="11490" y="18932"/>
                    <a:pt x="17931" y="14443"/>
                    <a:pt x="17931" y="14443"/>
                  </a:cubicBezTo>
                  <a:lnTo>
                    <a:pt x="11764" y="1"/>
                  </a:ln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359;p59"/>
            <p:cNvSpPr/>
            <p:nvPr/>
          </p:nvSpPr>
          <p:spPr>
            <a:xfrm>
              <a:off x="2186275" y="1840175"/>
              <a:ext cx="690268" cy="369800"/>
            </a:xfrm>
            <a:custGeom>
              <a:avLst/>
              <a:gdLst/>
              <a:ahLst/>
              <a:cxnLst/>
              <a:rect l="l" t="t" r="r" b="b"/>
              <a:pathLst>
                <a:path w="26326" h="14792" extrusionOk="0">
                  <a:moveTo>
                    <a:pt x="19048" y="1"/>
                  </a:moveTo>
                  <a:cubicBezTo>
                    <a:pt x="16932" y="1"/>
                    <a:pt x="16467" y="1741"/>
                    <a:pt x="16467" y="1741"/>
                  </a:cubicBezTo>
                  <a:cubicBezTo>
                    <a:pt x="16467" y="1741"/>
                    <a:pt x="14812" y="211"/>
                    <a:pt x="12780" y="211"/>
                  </a:cubicBezTo>
                  <a:cubicBezTo>
                    <a:pt x="12461" y="211"/>
                    <a:pt x="12132" y="249"/>
                    <a:pt x="11800" y="336"/>
                  </a:cubicBezTo>
                  <a:cubicBezTo>
                    <a:pt x="9347" y="967"/>
                    <a:pt x="8394" y="3825"/>
                    <a:pt x="8394" y="3825"/>
                  </a:cubicBezTo>
                  <a:cubicBezTo>
                    <a:pt x="8394" y="3825"/>
                    <a:pt x="7221" y="3098"/>
                    <a:pt x="5357" y="3098"/>
                  </a:cubicBezTo>
                  <a:cubicBezTo>
                    <a:pt x="4641" y="3098"/>
                    <a:pt x="3822" y="3206"/>
                    <a:pt x="2929" y="3503"/>
                  </a:cubicBezTo>
                  <a:cubicBezTo>
                    <a:pt x="1441" y="5575"/>
                    <a:pt x="0" y="8778"/>
                    <a:pt x="2596" y="11516"/>
                  </a:cubicBezTo>
                  <a:cubicBezTo>
                    <a:pt x="3469" y="12433"/>
                    <a:pt x="4308" y="12739"/>
                    <a:pt x="5038" y="12739"/>
                  </a:cubicBezTo>
                  <a:cubicBezTo>
                    <a:pt x="6498" y="12739"/>
                    <a:pt x="7525" y="11516"/>
                    <a:pt x="7525" y="11516"/>
                  </a:cubicBezTo>
                  <a:lnTo>
                    <a:pt x="7525" y="11516"/>
                  </a:lnTo>
                  <a:cubicBezTo>
                    <a:pt x="7525" y="11517"/>
                    <a:pt x="6811" y="14719"/>
                    <a:pt x="10597" y="14791"/>
                  </a:cubicBezTo>
                  <a:cubicBezTo>
                    <a:pt x="10626" y="14791"/>
                    <a:pt x="10655" y="14791"/>
                    <a:pt x="10683" y="14791"/>
                  </a:cubicBezTo>
                  <a:cubicBezTo>
                    <a:pt x="14376" y="14791"/>
                    <a:pt x="14693" y="10254"/>
                    <a:pt x="14693" y="10254"/>
                  </a:cubicBezTo>
                  <a:cubicBezTo>
                    <a:pt x="14693" y="10254"/>
                    <a:pt x="15874" y="12685"/>
                    <a:pt x="17977" y="12685"/>
                  </a:cubicBezTo>
                  <a:cubicBezTo>
                    <a:pt x="18511" y="12685"/>
                    <a:pt x="19104" y="12528"/>
                    <a:pt x="19753" y="12135"/>
                  </a:cubicBezTo>
                  <a:cubicBezTo>
                    <a:pt x="22955" y="10195"/>
                    <a:pt x="21801" y="7909"/>
                    <a:pt x="21801" y="7909"/>
                  </a:cubicBezTo>
                  <a:lnTo>
                    <a:pt x="21801" y="7909"/>
                  </a:lnTo>
                  <a:cubicBezTo>
                    <a:pt x="21801" y="7909"/>
                    <a:pt x="22609" y="8943"/>
                    <a:pt x="23632" y="8943"/>
                  </a:cubicBezTo>
                  <a:cubicBezTo>
                    <a:pt x="24302" y="8943"/>
                    <a:pt x="25065" y="8498"/>
                    <a:pt x="25754" y="7028"/>
                  </a:cubicBezTo>
                  <a:cubicBezTo>
                    <a:pt x="26289" y="5861"/>
                    <a:pt x="26325" y="4837"/>
                    <a:pt x="26123" y="3968"/>
                  </a:cubicBezTo>
                  <a:cubicBezTo>
                    <a:pt x="26075" y="3920"/>
                    <a:pt x="26027" y="3873"/>
                    <a:pt x="25980" y="3825"/>
                  </a:cubicBezTo>
                  <a:cubicBezTo>
                    <a:pt x="25265" y="3101"/>
                    <a:pt x="24593" y="2880"/>
                    <a:pt x="24040" y="2880"/>
                  </a:cubicBezTo>
                  <a:cubicBezTo>
                    <a:pt x="23174" y="2880"/>
                    <a:pt x="22598" y="3420"/>
                    <a:pt x="22598" y="3420"/>
                  </a:cubicBezTo>
                  <a:cubicBezTo>
                    <a:pt x="22598" y="3420"/>
                    <a:pt x="22872" y="694"/>
                    <a:pt x="19967" y="98"/>
                  </a:cubicBezTo>
                  <a:cubicBezTo>
                    <a:pt x="19631" y="31"/>
                    <a:pt x="19325" y="1"/>
                    <a:pt x="1904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360;p59"/>
            <p:cNvSpPr/>
            <p:nvPr/>
          </p:nvSpPr>
          <p:spPr>
            <a:xfrm>
              <a:off x="2036250" y="1918225"/>
              <a:ext cx="1001950" cy="839000"/>
            </a:xfrm>
            <a:custGeom>
              <a:avLst/>
              <a:gdLst/>
              <a:ahLst/>
              <a:cxnLst/>
              <a:rect l="l" t="t" r="r" b="b"/>
              <a:pathLst>
                <a:path w="40078" h="33560" extrusionOk="0">
                  <a:moveTo>
                    <a:pt x="9680" y="0"/>
                  </a:moveTo>
                  <a:lnTo>
                    <a:pt x="9680" y="0"/>
                  </a:lnTo>
                  <a:cubicBezTo>
                    <a:pt x="9454" y="72"/>
                    <a:pt x="9216" y="167"/>
                    <a:pt x="8978" y="262"/>
                  </a:cubicBezTo>
                  <a:cubicBezTo>
                    <a:pt x="5394" y="1810"/>
                    <a:pt x="5978" y="6573"/>
                    <a:pt x="5978" y="6573"/>
                  </a:cubicBezTo>
                  <a:cubicBezTo>
                    <a:pt x="5978" y="6573"/>
                    <a:pt x="2799" y="7025"/>
                    <a:pt x="1572" y="10656"/>
                  </a:cubicBezTo>
                  <a:cubicBezTo>
                    <a:pt x="358" y="14288"/>
                    <a:pt x="2049" y="15490"/>
                    <a:pt x="2049" y="15490"/>
                  </a:cubicBezTo>
                  <a:cubicBezTo>
                    <a:pt x="2049" y="15490"/>
                    <a:pt x="1" y="16324"/>
                    <a:pt x="370" y="19848"/>
                  </a:cubicBezTo>
                  <a:cubicBezTo>
                    <a:pt x="727" y="23372"/>
                    <a:pt x="2680" y="23420"/>
                    <a:pt x="2680" y="23420"/>
                  </a:cubicBezTo>
                  <a:cubicBezTo>
                    <a:pt x="2680" y="23420"/>
                    <a:pt x="1275" y="24146"/>
                    <a:pt x="1953" y="25801"/>
                  </a:cubicBezTo>
                  <a:cubicBezTo>
                    <a:pt x="2632" y="27456"/>
                    <a:pt x="4537" y="27956"/>
                    <a:pt x="4537" y="27956"/>
                  </a:cubicBezTo>
                  <a:cubicBezTo>
                    <a:pt x="4537" y="27956"/>
                    <a:pt x="3561" y="29552"/>
                    <a:pt x="6299" y="30957"/>
                  </a:cubicBezTo>
                  <a:cubicBezTo>
                    <a:pt x="7296" y="31468"/>
                    <a:pt x="8082" y="31631"/>
                    <a:pt x="8678" y="31631"/>
                  </a:cubicBezTo>
                  <a:cubicBezTo>
                    <a:pt x="9718" y="31631"/>
                    <a:pt x="10180" y="31135"/>
                    <a:pt x="10181" y="31135"/>
                  </a:cubicBezTo>
                  <a:lnTo>
                    <a:pt x="10181" y="31135"/>
                  </a:lnTo>
                  <a:cubicBezTo>
                    <a:pt x="10180" y="31135"/>
                    <a:pt x="9847" y="32993"/>
                    <a:pt x="12621" y="33493"/>
                  </a:cubicBezTo>
                  <a:cubicBezTo>
                    <a:pt x="12873" y="33538"/>
                    <a:pt x="13109" y="33559"/>
                    <a:pt x="13329" y="33559"/>
                  </a:cubicBezTo>
                  <a:cubicBezTo>
                    <a:pt x="15518" y="33559"/>
                    <a:pt x="16157" y="31504"/>
                    <a:pt x="16157" y="31504"/>
                  </a:cubicBezTo>
                  <a:lnTo>
                    <a:pt x="31778" y="29504"/>
                  </a:lnTo>
                  <a:cubicBezTo>
                    <a:pt x="31778" y="29504"/>
                    <a:pt x="35088" y="28909"/>
                    <a:pt x="35862" y="27099"/>
                  </a:cubicBezTo>
                  <a:cubicBezTo>
                    <a:pt x="36624" y="25289"/>
                    <a:pt x="35136" y="24694"/>
                    <a:pt x="35136" y="24694"/>
                  </a:cubicBezTo>
                  <a:cubicBezTo>
                    <a:pt x="36624" y="24456"/>
                    <a:pt x="37886" y="23456"/>
                    <a:pt x="38446" y="22051"/>
                  </a:cubicBezTo>
                  <a:cubicBezTo>
                    <a:pt x="39398" y="19658"/>
                    <a:pt x="37446" y="18288"/>
                    <a:pt x="37446" y="18288"/>
                  </a:cubicBezTo>
                  <a:cubicBezTo>
                    <a:pt x="37446" y="18288"/>
                    <a:pt x="40077" y="17062"/>
                    <a:pt x="39708" y="14336"/>
                  </a:cubicBezTo>
                  <a:cubicBezTo>
                    <a:pt x="39351" y="11621"/>
                    <a:pt x="36529" y="11276"/>
                    <a:pt x="36529" y="11276"/>
                  </a:cubicBezTo>
                  <a:cubicBezTo>
                    <a:pt x="36529" y="11276"/>
                    <a:pt x="38684" y="10002"/>
                    <a:pt x="36755" y="6215"/>
                  </a:cubicBezTo>
                  <a:cubicBezTo>
                    <a:pt x="36102" y="4926"/>
                    <a:pt x="35262" y="4601"/>
                    <a:pt x="34580" y="4601"/>
                  </a:cubicBezTo>
                  <a:cubicBezTo>
                    <a:pt x="33883" y="4601"/>
                    <a:pt x="33350" y="4941"/>
                    <a:pt x="33350" y="4941"/>
                  </a:cubicBezTo>
                  <a:cubicBezTo>
                    <a:pt x="33350" y="4941"/>
                    <a:pt x="34517" y="2322"/>
                    <a:pt x="32874" y="465"/>
                  </a:cubicBezTo>
                  <a:lnTo>
                    <a:pt x="32874" y="465"/>
                  </a:lnTo>
                  <a:cubicBezTo>
                    <a:pt x="33088" y="1334"/>
                    <a:pt x="33052" y="2358"/>
                    <a:pt x="32505" y="3513"/>
                  </a:cubicBezTo>
                  <a:cubicBezTo>
                    <a:pt x="31819" y="4987"/>
                    <a:pt x="31055" y="5432"/>
                    <a:pt x="30383" y="5432"/>
                  </a:cubicBezTo>
                  <a:cubicBezTo>
                    <a:pt x="29362" y="5432"/>
                    <a:pt x="28552" y="4406"/>
                    <a:pt x="28552" y="4406"/>
                  </a:cubicBezTo>
                  <a:lnTo>
                    <a:pt x="28552" y="4406"/>
                  </a:lnTo>
                  <a:cubicBezTo>
                    <a:pt x="28552" y="4406"/>
                    <a:pt x="29707" y="6680"/>
                    <a:pt x="26516" y="8621"/>
                  </a:cubicBezTo>
                  <a:cubicBezTo>
                    <a:pt x="25866" y="9014"/>
                    <a:pt x="25271" y="9171"/>
                    <a:pt x="24736" y="9171"/>
                  </a:cubicBezTo>
                  <a:cubicBezTo>
                    <a:pt x="22636" y="9171"/>
                    <a:pt x="21456" y="6751"/>
                    <a:pt x="21456" y="6751"/>
                  </a:cubicBezTo>
                  <a:cubicBezTo>
                    <a:pt x="21456" y="6751"/>
                    <a:pt x="21139" y="11276"/>
                    <a:pt x="17435" y="11276"/>
                  </a:cubicBezTo>
                  <a:cubicBezTo>
                    <a:pt x="17406" y="11276"/>
                    <a:pt x="17377" y="11276"/>
                    <a:pt x="17348" y="11276"/>
                  </a:cubicBezTo>
                  <a:cubicBezTo>
                    <a:pt x="13574" y="11216"/>
                    <a:pt x="14288" y="8002"/>
                    <a:pt x="14288" y="8001"/>
                  </a:cubicBezTo>
                  <a:lnTo>
                    <a:pt x="14288" y="8001"/>
                  </a:lnTo>
                  <a:cubicBezTo>
                    <a:pt x="14288" y="8002"/>
                    <a:pt x="13256" y="9229"/>
                    <a:pt x="11796" y="9229"/>
                  </a:cubicBezTo>
                  <a:cubicBezTo>
                    <a:pt x="11066" y="9229"/>
                    <a:pt x="10228" y="8922"/>
                    <a:pt x="9359" y="8001"/>
                  </a:cubicBezTo>
                  <a:cubicBezTo>
                    <a:pt x="6763" y="5275"/>
                    <a:pt x="8192" y="2060"/>
                    <a:pt x="96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361;p59"/>
            <p:cNvSpPr/>
            <p:nvPr/>
          </p:nvSpPr>
          <p:spPr>
            <a:xfrm>
              <a:off x="2565475" y="2778750"/>
              <a:ext cx="102725" cy="109250"/>
            </a:xfrm>
            <a:custGeom>
              <a:avLst/>
              <a:gdLst/>
              <a:ahLst/>
              <a:cxnLst/>
              <a:rect l="l" t="t" r="r" b="b"/>
              <a:pathLst>
                <a:path w="4109" h="4370" extrusionOk="0">
                  <a:moveTo>
                    <a:pt x="3609" y="0"/>
                  </a:moveTo>
                  <a:lnTo>
                    <a:pt x="1" y="655"/>
                  </a:lnTo>
                  <a:lnTo>
                    <a:pt x="299" y="3858"/>
                  </a:lnTo>
                  <a:cubicBezTo>
                    <a:pt x="299" y="3858"/>
                    <a:pt x="1174" y="4370"/>
                    <a:pt x="2181" y="4370"/>
                  </a:cubicBezTo>
                  <a:cubicBezTo>
                    <a:pt x="2836" y="4370"/>
                    <a:pt x="3546" y="4154"/>
                    <a:pt x="4109" y="3441"/>
                  </a:cubicBezTo>
                  <a:lnTo>
                    <a:pt x="3609" y="0"/>
                  </a:ln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362;p59"/>
            <p:cNvSpPr/>
            <p:nvPr/>
          </p:nvSpPr>
          <p:spPr>
            <a:xfrm>
              <a:off x="2186900" y="2461675"/>
              <a:ext cx="187825" cy="169400"/>
            </a:xfrm>
            <a:custGeom>
              <a:avLst/>
              <a:gdLst/>
              <a:ahLst/>
              <a:cxnLst/>
              <a:rect l="l" t="t" r="r" b="b"/>
              <a:pathLst>
                <a:path w="7513" h="6776" extrusionOk="0">
                  <a:moveTo>
                    <a:pt x="3147" y="0"/>
                  </a:moveTo>
                  <a:cubicBezTo>
                    <a:pt x="2114" y="0"/>
                    <a:pt x="604" y="441"/>
                    <a:pt x="297" y="2920"/>
                  </a:cubicBezTo>
                  <a:cubicBezTo>
                    <a:pt x="0" y="5317"/>
                    <a:pt x="1715" y="6775"/>
                    <a:pt x="3410" y="6775"/>
                  </a:cubicBezTo>
                  <a:cubicBezTo>
                    <a:pt x="4435" y="6775"/>
                    <a:pt x="5451" y="6243"/>
                    <a:pt x="6012" y="5063"/>
                  </a:cubicBezTo>
                  <a:cubicBezTo>
                    <a:pt x="7512" y="1932"/>
                    <a:pt x="4143" y="134"/>
                    <a:pt x="4143" y="134"/>
                  </a:cubicBezTo>
                  <a:cubicBezTo>
                    <a:pt x="4143" y="134"/>
                    <a:pt x="3717" y="0"/>
                    <a:pt x="3147" y="0"/>
                  </a:cubicBez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363;p59"/>
            <p:cNvSpPr/>
            <p:nvPr/>
          </p:nvSpPr>
          <p:spPr>
            <a:xfrm>
              <a:off x="2799150" y="2314300"/>
              <a:ext cx="119375" cy="147475"/>
            </a:xfrm>
            <a:custGeom>
              <a:avLst/>
              <a:gdLst/>
              <a:ahLst/>
              <a:cxnLst/>
              <a:rect l="l" t="t" r="r" b="b"/>
              <a:pathLst>
                <a:path w="4775" h="5899" extrusionOk="0">
                  <a:moveTo>
                    <a:pt x="1005" y="0"/>
                  </a:moveTo>
                  <a:cubicBezTo>
                    <a:pt x="427" y="0"/>
                    <a:pt x="0" y="136"/>
                    <a:pt x="0" y="136"/>
                  </a:cubicBezTo>
                  <a:lnTo>
                    <a:pt x="1548" y="5898"/>
                  </a:lnTo>
                  <a:cubicBezTo>
                    <a:pt x="1548" y="5898"/>
                    <a:pt x="4775" y="4827"/>
                    <a:pt x="3787" y="2041"/>
                  </a:cubicBezTo>
                  <a:cubicBezTo>
                    <a:pt x="3191" y="333"/>
                    <a:pt x="1912" y="0"/>
                    <a:pt x="1005" y="0"/>
                  </a:cubicBez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364;p59"/>
            <p:cNvSpPr/>
            <p:nvPr/>
          </p:nvSpPr>
          <p:spPr>
            <a:xfrm>
              <a:off x="2290450" y="2257250"/>
              <a:ext cx="690300" cy="542600"/>
            </a:xfrm>
            <a:custGeom>
              <a:avLst/>
              <a:gdLst/>
              <a:ahLst/>
              <a:cxnLst/>
              <a:rect l="l" t="t" r="r" b="b"/>
              <a:pathLst>
                <a:path w="27612" h="21704" extrusionOk="0">
                  <a:moveTo>
                    <a:pt x="16348" y="1"/>
                  </a:moveTo>
                  <a:cubicBezTo>
                    <a:pt x="16348" y="1"/>
                    <a:pt x="15967" y="1667"/>
                    <a:pt x="13490" y="2144"/>
                  </a:cubicBezTo>
                  <a:cubicBezTo>
                    <a:pt x="13150" y="2209"/>
                    <a:pt x="12830" y="2237"/>
                    <a:pt x="12533" y="2237"/>
                  </a:cubicBezTo>
                  <a:cubicBezTo>
                    <a:pt x="10662" y="2237"/>
                    <a:pt x="9668" y="1120"/>
                    <a:pt x="9668" y="1120"/>
                  </a:cubicBezTo>
                  <a:cubicBezTo>
                    <a:pt x="9607" y="3265"/>
                    <a:pt x="7838" y="4754"/>
                    <a:pt x="5935" y="4754"/>
                  </a:cubicBezTo>
                  <a:cubicBezTo>
                    <a:pt x="5260" y="4754"/>
                    <a:pt x="4568" y="4567"/>
                    <a:pt x="3930" y="4156"/>
                  </a:cubicBezTo>
                  <a:cubicBezTo>
                    <a:pt x="3624" y="8288"/>
                    <a:pt x="82" y="8311"/>
                    <a:pt x="2" y="8311"/>
                  </a:cubicBezTo>
                  <a:cubicBezTo>
                    <a:pt x="1" y="8311"/>
                    <a:pt x="1" y="8311"/>
                    <a:pt x="1" y="8311"/>
                  </a:cubicBezTo>
                  <a:lnTo>
                    <a:pt x="1" y="8311"/>
                  </a:lnTo>
                  <a:cubicBezTo>
                    <a:pt x="2374" y="15390"/>
                    <a:pt x="3763" y="21704"/>
                    <a:pt x="11529" y="21704"/>
                  </a:cubicBezTo>
                  <a:cubicBezTo>
                    <a:pt x="12802" y="21704"/>
                    <a:pt x="14247" y="21534"/>
                    <a:pt x="15895" y="21170"/>
                  </a:cubicBezTo>
                  <a:cubicBezTo>
                    <a:pt x="27611" y="18586"/>
                    <a:pt x="20348" y="2418"/>
                    <a:pt x="20348" y="2418"/>
                  </a:cubicBezTo>
                  <a:lnTo>
                    <a:pt x="20348" y="2418"/>
                  </a:lnTo>
                  <a:cubicBezTo>
                    <a:pt x="20290" y="2421"/>
                    <a:pt x="20232" y="2422"/>
                    <a:pt x="20175" y="2422"/>
                  </a:cubicBezTo>
                  <a:cubicBezTo>
                    <a:pt x="17944" y="2422"/>
                    <a:pt x="16348" y="1"/>
                    <a:pt x="16348" y="1"/>
                  </a:cubicBezTo>
                  <a:close/>
                </a:path>
              </a:pathLst>
            </a:custGeom>
            <a:solidFill>
              <a:srgbClr val="784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365;p59"/>
            <p:cNvSpPr/>
            <p:nvPr/>
          </p:nvSpPr>
          <p:spPr>
            <a:xfrm>
              <a:off x="2343150" y="2483175"/>
              <a:ext cx="155975" cy="160150"/>
            </a:xfrm>
            <a:custGeom>
              <a:avLst/>
              <a:gdLst/>
              <a:ahLst/>
              <a:cxnLst/>
              <a:rect l="l" t="t" r="r" b="b"/>
              <a:pathLst>
                <a:path w="6239" h="6406" extrusionOk="0">
                  <a:moveTo>
                    <a:pt x="2572" y="0"/>
                  </a:moveTo>
                  <a:cubicBezTo>
                    <a:pt x="0" y="2191"/>
                    <a:pt x="1536" y="6394"/>
                    <a:pt x="4917" y="6406"/>
                  </a:cubicBezTo>
                  <a:cubicBezTo>
                    <a:pt x="5096" y="6394"/>
                    <a:pt x="5274" y="6382"/>
                    <a:pt x="5453" y="6358"/>
                  </a:cubicBezTo>
                  <a:cubicBezTo>
                    <a:pt x="5929" y="5180"/>
                    <a:pt x="6239" y="3668"/>
                    <a:pt x="5596" y="2322"/>
                  </a:cubicBezTo>
                  <a:cubicBezTo>
                    <a:pt x="4953" y="953"/>
                    <a:pt x="3667" y="310"/>
                    <a:pt x="25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366;p59"/>
            <p:cNvSpPr/>
            <p:nvPr/>
          </p:nvSpPr>
          <p:spPr>
            <a:xfrm>
              <a:off x="2407425" y="2461475"/>
              <a:ext cx="149450" cy="180675"/>
            </a:xfrm>
            <a:custGeom>
              <a:avLst/>
              <a:gdLst/>
              <a:ahLst/>
              <a:cxnLst/>
              <a:rect l="l" t="t" r="r" b="b"/>
              <a:pathLst>
                <a:path w="5978" h="7227" extrusionOk="0">
                  <a:moveTo>
                    <a:pt x="2327" y="0"/>
                  </a:moveTo>
                  <a:cubicBezTo>
                    <a:pt x="1526" y="0"/>
                    <a:pt x="707" y="270"/>
                    <a:pt x="1" y="868"/>
                  </a:cubicBezTo>
                  <a:cubicBezTo>
                    <a:pt x="1096" y="1166"/>
                    <a:pt x="2382" y="1821"/>
                    <a:pt x="3025" y="3190"/>
                  </a:cubicBezTo>
                  <a:cubicBezTo>
                    <a:pt x="3680" y="4559"/>
                    <a:pt x="3358" y="6048"/>
                    <a:pt x="2882" y="7226"/>
                  </a:cubicBezTo>
                  <a:cubicBezTo>
                    <a:pt x="4656" y="6964"/>
                    <a:pt x="5978" y="5440"/>
                    <a:pt x="5978" y="3643"/>
                  </a:cubicBezTo>
                  <a:cubicBezTo>
                    <a:pt x="5978" y="1474"/>
                    <a:pt x="4201" y="0"/>
                    <a:pt x="232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367;p59"/>
            <p:cNvSpPr/>
            <p:nvPr/>
          </p:nvSpPr>
          <p:spPr>
            <a:xfrm>
              <a:off x="2605750" y="2402800"/>
              <a:ext cx="141325" cy="144700"/>
            </a:xfrm>
            <a:custGeom>
              <a:avLst/>
              <a:gdLst/>
              <a:ahLst/>
              <a:cxnLst/>
              <a:rect l="l" t="t" r="r" b="b"/>
              <a:pathLst>
                <a:path w="5653" h="5788" extrusionOk="0">
                  <a:moveTo>
                    <a:pt x="2343" y="1"/>
                  </a:moveTo>
                  <a:lnTo>
                    <a:pt x="2343" y="1"/>
                  </a:lnTo>
                  <a:cubicBezTo>
                    <a:pt x="1" y="1962"/>
                    <a:pt x="1386" y="5787"/>
                    <a:pt x="4448" y="5787"/>
                  </a:cubicBezTo>
                  <a:cubicBezTo>
                    <a:pt x="4453" y="5787"/>
                    <a:pt x="4457" y="5787"/>
                    <a:pt x="4462" y="5787"/>
                  </a:cubicBezTo>
                  <a:cubicBezTo>
                    <a:pt x="4617" y="5775"/>
                    <a:pt x="4784" y="5763"/>
                    <a:pt x="4938" y="5740"/>
                  </a:cubicBezTo>
                  <a:cubicBezTo>
                    <a:pt x="5367" y="4680"/>
                    <a:pt x="5653" y="3311"/>
                    <a:pt x="5069" y="2096"/>
                  </a:cubicBezTo>
                  <a:cubicBezTo>
                    <a:pt x="4486" y="858"/>
                    <a:pt x="3331" y="275"/>
                    <a:pt x="23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368;p59"/>
            <p:cNvSpPr/>
            <p:nvPr/>
          </p:nvSpPr>
          <p:spPr>
            <a:xfrm>
              <a:off x="2664300" y="2383125"/>
              <a:ext cx="135075" cy="163175"/>
            </a:xfrm>
            <a:custGeom>
              <a:avLst/>
              <a:gdLst/>
              <a:ahLst/>
              <a:cxnLst/>
              <a:rect l="l" t="t" r="r" b="b"/>
              <a:pathLst>
                <a:path w="5403" h="6527" extrusionOk="0">
                  <a:moveTo>
                    <a:pt x="2108" y="1"/>
                  </a:moveTo>
                  <a:cubicBezTo>
                    <a:pt x="1382" y="1"/>
                    <a:pt x="640" y="245"/>
                    <a:pt x="1" y="788"/>
                  </a:cubicBezTo>
                  <a:cubicBezTo>
                    <a:pt x="989" y="1062"/>
                    <a:pt x="2144" y="1645"/>
                    <a:pt x="2727" y="2883"/>
                  </a:cubicBezTo>
                  <a:cubicBezTo>
                    <a:pt x="3323" y="4121"/>
                    <a:pt x="3025" y="5467"/>
                    <a:pt x="2596" y="6527"/>
                  </a:cubicBezTo>
                  <a:cubicBezTo>
                    <a:pt x="4204" y="6288"/>
                    <a:pt x="5394" y="4919"/>
                    <a:pt x="5394" y="3288"/>
                  </a:cubicBezTo>
                  <a:cubicBezTo>
                    <a:pt x="5403" y="1329"/>
                    <a:pt x="3801" y="1"/>
                    <a:pt x="21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369;p59"/>
            <p:cNvSpPr/>
            <p:nvPr/>
          </p:nvSpPr>
          <p:spPr>
            <a:xfrm>
              <a:off x="2655675" y="2559325"/>
              <a:ext cx="62525" cy="43825"/>
            </a:xfrm>
            <a:custGeom>
              <a:avLst/>
              <a:gdLst/>
              <a:ahLst/>
              <a:cxnLst/>
              <a:rect l="l" t="t" r="r" b="b"/>
              <a:pathLst>
                <a:path w="2501" h="1753" extrusionOk="0">
                  <a:moveTo>
                    <a:pt x="1152" y="0"/>
                  </a:moveTo>
                  <a:cubicBezTo>
                    <a:pt x="271" y="0"/>
                    <a:pt x="1" y="1003"/>
                    <a:pt x="1" y="1003"/>
                  </a:cubicBezTo>
                  <a:cubicBezTo>
                    <a:pt x="366" y="819"/>
                    <a:pt x="683" y="746"/>
                    <a:pt x="956" y="746"/>
                  </a:cubicBezTo>
                  <a:cubicBezTo>
                    <a:pt x="1975" y="746"/>
                    <a:pt x="2382" y="1753"/>
                    <a:pt x="2382" y="1753"/>
                  </a:cubicBezTo>
                  <a:cubicBezTo>
                    <a:pt x="2382" y="1753"/>
                    <a:pt x="2501" y="229"/>
                    <a:pt x="1406" y="26"/>
                  </a:cubicBezTo>
                  <a:cubicBezTo>
                    <a:pt x="1316" y="9"/>
                    <a:pt x="1232" y="0"/>
                    <a:pt x="1152" y="0"/>
                  </a:cubicBez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370;p59"/>
            <p:cNvSpPr/>
            <p:nvPr/>
          </p:nvSpPr>
          <p:spPr>
            <a:xfrm>
              <a:off x="2506550" y="2673975"/>
              <a:ext cx="161650" cy="81875"/>
            </a:xfrm>
            <a:custGeom>
              <a:avLst/>
              <a:gdLst/>
              <a:ahLst/>
              <a:cxnLst/>
              <a:rect l="l" t="t" r="r" b="b"/>
              <a:pathLst>
                <a:path w="6466" h="3275" extrusionOk="0">
                  <a:moveTo>
                    <a:pt x="6466" y="0"/>
                  </a:moveTo>
                  <a:lnTo>
                    <a:pt x="6466" y="0"/>
                  </a:lnTo>
                  <a:cubicBezTo>
                    <a:pt x="5317" y="378"/>
                    <a:pt x="4000" y="488"/>
                    <a:pt x="2856" y="488"/>
                  </a:cubicBezTo>
                  <a:cubicBezTo>
                    <a:pt x="1261" y="488"/>
                    <a:pt x="1" y="274"/>
                    <a:pt x="1" y="274"/>
                  </a:cubicBezTo>
                  <a:lnTo>
                    <a:pt x="1" y="274"/>
                  </a:lnTo>
                  <a:cubicBezTo>
                    <a:pt x="1" y="274"/>
                    <a:pt x="358" y="3275"/>
                    <a:pt x="3227" y="3275"/>
                  </a:cubicBezTo>
                  <a:cubicBezTo>
                    <a:pt x="6096" y="3275"/>
                    <a:pt x="6466" y="0"/>
                    <a:pt x="64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371;p59"/>
            <p:cNvSpPr/>
            <p:nvPr/>
          </p:nvSpPr>
          <p:spPr>
            <a:xfrm>
              <a:off x="2351550" y="2410175"/>
              <a:ext cx="72625" cy="59325"/>
            </a:xfrm>
            <a:custGeom>
              <a:avLst/>
              <a:gdLst/>
              <a:ahLst/>
              <a:cxnLst/>
              <a:rect l="l" t="t" r="r" b="b"/>
              <a:pathLst>
                <a:path w="2905" h="2373" extrusionOk="0">
                  <a:moveTo>
                    <a:pt x="2227" y="0"/>
                  </a:moveTo>
                  <a:cubicBezTo>
                    <a:pt x="1519" y="0"/>
                    <a:pt x="1" y="1657"/>
                    <a:pt x="521" y="2313"/>
                  </a:cubicBezTo>
                  <a:cubicBezTo>
                    <a:pt x="553" y="2354"/>
                    <a:pt x="600" y="2373"/>
                    <a:pt x="660" y="2373"/>
                  </a:cubicBezTo>
                  <a:cubicBezTo>
                    <a:pt x="1229" y="2373"/>
                    <a:pt x="2905" y="671"/>
                    <a:pt x="2474" y="111"/>
                  </a:cubicBezTo>
                  <a:cubicBezTo>
                    <a:pt x="2414" y="34"/>
                    <a:pt x="2329" y="0"/>
                    <a:pt x="22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372;p59"/>
            <p:cNvSpPr/>
            <p:nvPr/>
          </p:nvSpPr>
          <p:spPr>
            <a:xfrm>
              <a:off x="2696150" y="2323800"/>
              <a:ext cx="64250" cy="29400"/>
            </a:xfrm>
            <a:custGeom>
              <a:avLst/>
              <a:gdLst/>
              <a:ahLst/>
              <a:cxnLst/>
              <a:rect l="l" t="t" r="r" b="b"/>
              <a:pathLst>
                <a:path w="2570" h="1176" extrusionOk="0">
                  <a:moveTo>
                    <a:pt x="661" y="0"/>
                  </a:moveTo>
                  <a:cubicBezTo>
                    <a:pt x="389" y="0"/>
                    <a:pt x="180" y="86"/>
                    <a:pt x="132" y="303"/>
                  </a:cubicBezTo>
                  <a:cubicBezTo>
                    <a:pt x="1" y="843"/>
                    <a:pt x="984" y="1176"/>
                    <a:pt x="1697" y="1176"/>
                  </a:cubicBezTo>
                  <a:cubicBezTo>
                    <a:pt x="2020" y="1176"/>
                    <a:pt x="2288" y="1107"/>
                    <a:pt x="2370" y="958"/>
                  </a:cubicBezTo>
                  <a:cubicBezTo>
                    <a:pt x="2569" y="612"/>
                    <a:pt x="1388" y="0"/>
                    <a:pt x="6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373;p59"/>
            <p:cNvSpPr/>
            <p:nvPr/>
          </p:nvSpPr>
          <p:spPr>
            <a:xfrm>
              <a:off x="1405725" y="2142200"/>
              <a:ext cx="857675" cy="544600"/>
            </a:xfrm>
            <a:custGeom>
              <a:avLst/>
              <a:gdLst/>
              <a:ahLst/>
              <a:cxnLst/>
              <a:rect l="l" t="t" r="r" b="b"/>
              <a:pathLst>
                <a:path w="34307" h="21784" extrusionOk="0">
                  <a:moveTo>
                    <a:pt x="8378" y="0"/>
                  </a:moveTo>
                  <a:cubicBezTo>
                    <a:pt x="2453" y="0"/>
                    <a:pt x="0" y="19601"/>
                    <a:pt x="4207" y="21557"/>
                  </a:cubicBezTo>
                  <a:cubicBezTo>
                    <a:pt x="4542" y="21712"/>
                    <a:pt x="4921" y="21784"/>
                    <a:pt x="5337" y="21784"/>
                  </a:cubicBezTo>
                  <a:cubicBezTo>
                    <a:pt x="10171" y="21784"/>
                    <a:pt x="19894" y="12125"/>
                    <a:pt x="20631" y="12125"/>
                  </a:cubicBezTo>
                  <a:cubicBezTo>
                    <a:pt x="20638" y="12125"/>
                    <a:pt x="20644" y="12126"/>
                    <a:pt x="20650" y="12127"/>
                  </a:cubicBezTo>
                  <a:cubicBezTo>
                    <a:pt x="21192" y="12305"/>
                    <a:pt x="24469" y="20585"/>
                    <a:pt x="28253" y="20585"/>
                  </a:cubicBezTo>
                  <a:cubicBezTo>
                    <a:pt x="28786" y="20585"/>
                    <a:pt x="29330" y="20420"/>
                    <a:pt x="29877" y="20045"/>
                  </a:cubicBezTo>
                  <a:cubicBezTo>
                    <a:pt x="34306" y="17009"/>
                    <a:pt x="23852" y="4162"/>
                    <a:pt x="21400" y="3412"/>
                  </a:cubicBezTo>
                  <a:cubicBezTo>
                    <a:pt x="21316" y="3386"/>
                    <a:pt x="21223" y="3374"/>
                    <a:pt x="21122" y="3374"/>
                  </a:cubicBezTo>
                  <a:cubicBezTo>
                    <a:pt x="18300" y="3374"/>
                    <a:pt x="8876" y="12923"/>
                    <a:pt x="8053" y="12923"/>
                  </a:cubicBezTo>
                  <a:cubicBezTo>
                    <a:pt x="8038" y="12923"/>
                    <a:pt x="8026" y="12919"/>
                    <a:pt x="8017" y="12913"/>
                  </a:cubicBezTo>
                  <a:cubicBezTo>
                    <a:pt x="7541" y="12568"/>
                    <a:pt x="14625" y="412"/>
                    <a:pt x="8565" y="7"/>
                  </a:cubicBezTo>
                  <a:cubicBezTo>
                    <a:pt x="8502" y="3"/>
                    <a:pt x="8440" y="0"/>
                    <a:pt x="8378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374;p59"/>
            <p:cNvSpPr/>
            <p:nvPr/>
          </p:nvSpPr>
          <p:spPr>
            <a:xfrm>
              <a:off x="1507325" y="2432275"/>
              <a:ext cx="44075" cy="44075"/>
            </a:xfrm>
            <a:custGeom>
              <a:avLst/>
              <a:gdLst/>
              <a:ahLst/>
              <a:cxnLst/>
              <a:rect l="l" t="t" r="r" b="b"/>
              <a:pathLst>
                <a:path w="1763" h="1763" extrusionOk="0">
                  <a:moveTo>
                    <a:pt x="881" y="0"/>
                  </a:moveTo>
                  <a:cubicBezTo>
                    <a:pt x="393" y="0"/>
                    <a:pt x="0" y="393"/>
                    <a:pt x="0" y="882"/>
                  </a:cubicBezTo>
                  <a:cubicBezTo>
                    <a:pt x="0" y="1370"/>
                    <a:pt x="393" y="1763"/>
                    <a:pt x="881" y="1763"/>
                  </a:cubicBezTo>
                  <a:cubicBezTo>
                    <a:pt x="1369" y="1763"/>
                    <a:pt x="1762" y="1370"/>
                    <a:pt x="1762" y="882"/>
                  </a:cubicBezTo>
                  <a:cubicBezTo>
                    <a:pt x="1762" y="393"/>
                    <a:pt x="1369" y="0"/>
                    <a:pt x="881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375;p59"/>
            <p:cNvSpPr/>
            <p:nvPr/>
          </p:nvSpPr>
          <p:spPr>
            <a:xfrm>
              <a:off x="1516250" y="2214575"/>
              <a:ext cx="71750" cy="181775"/>
            </a:xfrm>
            <a:custGeom>
              <a:avLst/>
              <a:gdLst/>
              <a:ahLst/>
              <a:cxnLst/>
              <a:rect l="l" t="t" r="r" b="b"/>
              <a:pathLst>
                <a:path w="2870" h="7271" extrusionOk="0">
                  <a:moveTo>
                    <a:pt x="1849" y="1"/>
                  </a:moveTo>
                  <a:cubicBezTo>
                    <a:pt x="1220" y="1"/>
                    <a:pt x="517" y="1528"/>
                    <a:pt x="262" y="3482"/>
                  </a:cubicBezTo>
                  <a:cubicBezTo>
                    <a:pt x="0" y="5482"/>
                    <a:pt x="310" y="7184"/>
                    <a:pt x="953" y="7268"/>
                  </a:cubicBezTo>
                  <a:cubicBezTo>
                    <a:pt x="970" y="7270"/>
                    <a:pt x="987" y="7271"/>
                    <a:pt x="1003" y="7271"/>
                  </a:cubicBezTo>
                  <a:cubicBezTo>
                    <a:pt x="1645" y="7271"/>
                    <a:pt x="2341" y="5740"/>
                    <a:pt x="2608" y="3791"/>
                  </a:cubicBezTo>
                  <a:cubicBezTo>
                    <a:pt x="2870" y="1779"/>
                    <a:pt x="2560" y="88"/>
                    <a:pt x="1905" y="5"/>
                  </a:cubicBezTo>
                  <a:cubicBezTo>
                    <a:pt x="1887" y="2"/>
                    <a:pt x="1868" y="1"/>
                    <a:pt x="1849" y="1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376;p59"/>
            <p:cNvSpPr/>
            <p:nvPr/>
          </p:nvSpPr>
          <p:spPr>
            <a:xfrm>
              <a:off x="1927900" y="2299200"/>
              <a:ext cx="163450" cy="225700"/>
            </a:xfrm>
            <a:custGeom>
              <a:avLst/>
              <a:gdLst/>
              <a:ahLst/>
              <a:cxnLst/>
              <a:rect l="l" t="t" r="r" b="b"/>
              <a:pathLst>
                <a:path w="6538" h="9028" extrusionOk="0">
                  <a:moveTo>
                    <a:pt x="945" y="0"/>
                  </a:moveTo>
                  <a:cubicBezTo>
                    <a:pt x="855" y="0"/>
                    <a:pt x="774" y="20"/>
                    <a:pt x="703" y="61"/>
                  </a:cubicBezTo>
                  <a:cubicBezTo>
                    <a:pt x="1" y="466"/>
                    <a:pt x="584" y="2787"/>
                    <a:pt x="2001" y="5252"/>
                  </a:cubicBezTo>
                  <a:cubicBezTo>
                    <a:pt x="3275" y="7457"/>
                    <a:pt x="4799" y="9027"/>
                    <a:pt x="5604" y="9027"/>
                  </a:cubicBezTo>
                  <a:cubicBezTo>
                    <a:pt x="5695" y="9027"/>
                    <a:pt x="5776" y="9008"/>
                    <a:pt x="5847" y="8967"/>
                  </a:cubicBezTo>
                  <a:cubicBezTo>
                    <a:pt x="6537" y="8562"/>
                    <a:pt x="5954" y="6240"/>
                    <a:pt x="4537" y="3788"/>
                  </a:cubicBezTo>
                  <a:cubicBezTo>
                    <a:pt x="3263" y="1571"/>
                    <a:pt x="1748" y="0"/>
                    <a:pt x="945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377;p59"/>
            <p:cNvSpPr/>
            <p:nvPr/>
          </p:nvSpPr>
          <p:spPr>
            <a:xfrm>
              <a:off x="1736525" y="2426900"/>
              <a:ext cx="184575" cy="254250"/>
            </a:xfrm>
            <a:custGeom>
              <a:avLst/>
              <a:gdLst/>
              <a:ahLst/>
              <a:cxnLst/>
              <a:rect l="l" t="t" r="r" b="b"/>
              <a:pathLst>
                <a:path w="7383" h="10170" extrusionOk="0">
                  <a:moveTo>
                    <a:pt x="4738" y="0"/>
                  </a:moveTo>
                  <a:cubicBezTo>
                    <a:pt x="4505" y="0"/>
                    <a:pt x="4291" y="69"/>
                    <a:pt x="4120" y="215"/>
                  </a:cubicBezTo>
                  <a:cubicBezTo>
                    <a:pt x="3131" y="1049"/>
                    <a:pt x="4715" y="2799"/>
                    <a:pt x="4715" y="2799"/>
                  </a:cubicBezTo>
                  <a:lnTo>
                    <a:pt x="0" y="6526"/>
                  </a:lnTo>
                  <a:cubicBezTo>
                    <a:pt x="976" y="7461"/>
                    <a:pt x="1631" y="7660"/>
                    <a:pt x="2013" y="7660"/>
                  </a:cubicBezTo>
                  <a:cubicBezTo>
                    <a:pt x="2297" y="7660"/>
                    <a:pt x="2429" y="7550"/>
                    <a:pt x="2429" y="7550"/>
                  </a:cubicBezTo>
                  <a:lnTo>
                    <a:pt x="3227" y="10169"/>
                  </a:lnTo>
                  <a:lnTo>
                    <a:pt x="5644" y="7990"/>
                  </a:lnTo>
                  <a:lnTo>
                    <a:pt x="4858" y="6478"/>
                  </a:lnTo>
                  <a:cubicBezTo>
                    <a:pt x="4858" y="6478"/>
                    <a:pt x="6060" y="5871"/>
                    <a:pt x="6703" y="3764"/>
                  </a:cubicBezTo>
                  <a:cubicBezTo>
                    <a:pt x="7382" y="1569"/>
                    <a:pt x="5848" y="0"/>
                    <a:pt x="4738" y="0"/>
                  </a:cubicBezTo>
                  <a:close/>
                </a:path>
              </a:pathLst>
            </a:custGeom>
            <a:solidFill>
              <a:srgbClr val="784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378;p59"/>
            <p:cNvSpPr/>
            <p:nvPr/>
          </p:nvSpPr>
          <p:spPr>
            <a:xfrm>
              <a:off x="1751100" y="2612575"/>
              <a:ext cx="770650" cy="437825"/>
            </a:xfrm>
            <a:custGeom>
              <a:avLst/>
              <a:gdLst/>
              <a:ahLst/>
              <a:cxnLst/>
              <a:rect l="l" t="t" r="r" b="b"/>
              <a:pathLst>
                <a:path w="30826" h="17513" extrusionOk="0">
                  <a:moveTo>
                    <a:pt x="7908" y="0"/>
                  </a:moveTo>
                  <a:cubicBezTo>
                    <a:pt x="6483" y="0"/>
                    <a:pt x="5078" y="410"/>
                    <a:pt x="3870" y="1182"/>
                  </a:cubicBezTo>
                  <a:cubicBezTo>
                    <a:pt x="0" y="3706"/>
                    <a:pt x="167" y="7981"/>
                    <a:pt x="167" y="7981"/>
                  </a:cubicBezTo>
                  <a:cubicBezTo>
                    <a:pt x="167" y="7981"/>
                    <a:pt x="2858" y="12612"/>
                    <a:pt x="13205" y="15672"/>
                  </a:cubicBezTo>
                  <a:cubicBezTo>
                    <a:pt x="18111" y="17129"/>
                    <a:pt x="22062" y="17512"/>
                    <a:pt x="24860" y="17512"/>
                  </a:cubicBezTo>
                  <a:cubicBezTo>
                    <a:pt x="27962" y="17512"/>
                    <a:pt x="29647" y="17041"/>
                    <a:pt x="29647" y="17041"/>
                  </a:cubicBezTo>
                  <a:cubicBezTo>
                    <a:pt x="30826" y="13493"/>
                    <a:pt x="29992" y="10803"/>
                    <a:pt x="29992" y="10803"/>
                  </a:cubicBezTo>
                  <a:cubicBezTo>
                    <a:pt x="29992" y="10803"/>
                    <a:pt x="23825" y="9636"/>
                    <a:pt x="18408" y="7493"/>
                  </a:cubicBezTo>
                  <a:cubicBezTo>
                    <a:pt x="13002" y="5338"/>
                    <a:pt x="8775" y="51"/>
                    <a:pt x="8775" y="51"/>
                  </a:cubicBezTo>
                  <a:cubicBezTo>
                    <a:pt x="8486" y="17"/>
                    <a:pt x="8197" y="0"/>
                    <a:pt x="7908" y="0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258640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656;p41"/>
          <p:cNvSpPr txBox="1">
            <a:spLocks noGrp="1"/>
          </p:cNvSpPr>
          <p:nvPr>
            <p:ph type="title"/>
          </p:nvPr>
        </p:nvSpPr>
        <p:spPr>
          <a:xfrm>
            <a:off x="687342" y="14001"/>
            <a:ext cx="7042527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sz="3200" b="1">
                <a:latin typeface="+mj-lt"/>
              </a:rPr>
              <a:t>Bài</a:t>
            </a:r>
            <a:r>
              <a:rPr lang="en" sz="3200" b="1">
                <a:latin typeface="+mj-lt"/>
              </a:rPr>
              <a:t> 4. Tính bằng hai cách:</a:t>
            </a:r>
            <a:endParaRPr sz="1800">
              <a:solidFill>
                <a:schemeClr val="tx1">
                  <a:lumMod val="10000"/>
                  <a:lumOff val="90000"/>
                </a:schemeClr>
              </a:solidFill>
              <a:latin typeface="+mj-lt"/>
            </a:endParaRPr>
          </a:p>
        </p:txBody>
      </p:sp>
      <p:grpSp>
        <p:nvGrpSpPr>
          <p:cNvPr id="90" name="Google Shape;548;p38"/>
          <p:cNvGrpSpPr/>
          <p:nvPr/>
        </p:nvGrpSpPr>
        <p:grpSpPr>
          <a:xfrm rot="1707910">
            <a:off x="7248860" y="-323769"/>
            <a:ext cx="2945013" cy="1410714"/>
            <a:chOff x="3097975" y="807826"/>
            <a:chExt cx="2943183" cy="1556699"/>
          </a:xfrm>
        </p:grpSpPr>
        <p:grpSp>
          <p:nvGrpSpPr>
            <p:cNvPr id="91" name="Google Shape;549;p38"/>
            <p:cNvGrpSpPr/>
            <p:nvPr/>
          </p:nvGrpSpPr>
          <p:grpSpPr>
            <a:xfrm rot="3899974">
              <a:off x="4955299" y="1705505"/>
              <a:ext cx="567545" cy="564922"/>
              <a:chOff x="5337287" y="1473735"/>
              <a:chExt cx="729497" cy="726126"/>
            </a:xfrm>
          </p:grpSpPr>
          <p:sp>
            <p:nvSpPr>
              <p:cNvPr id="137" name="Google Shape;550;p38"/>
              <p:cNvSpPr/>
              <p:nvPr/>
            </p:nvSpPr>
            <p:spPr>
              <a:xfrm rot="1111093">
                <a:off x="5413336" y="1550628"/>
                <a:ext cx="577510" cy="572340"/>
              </a:xfrm>
              <a:custGeom>
                <a:avLst/>
                <a:gdLst/>
                <a:ahLst/>
                <a:cxnLst/>
                <a:rect l="l" t="t" r="r" b="b"/>
                <a:pathLst>
                  <a:path w="16086" h="15942" extrusionOk="0">
                    <a:moveTo>
                      <a:pt x="8438" y="1"/>
                    </a:moveTo>
                    <a:cubicBezTo>
                      <a:pt x="7314" y="1"/>
                      <a:pt x="5811" y="74"/>
                      <a:pt x="5204" y="756"/>
                    </a:cubicBezTo>
                    <a:cubicBezTo>
                      <a:pt x="4454" y="1590"/>
                      <a:pt x="4775" y="3781"/>
                      <a:pt x="4787" y="4816"/>
                    </a:cubicBezTo>
                    <a:cubicBezTo>
                      <a:pt x="4787" y="4983"/>
                      <a:pt x="4799" y="5162"/>
                      <a:pt x="4799" y="5328"/>
                    </a:cubicBezTo>
                    <a:cubicBezTo>
                      <a:pt x="3632" y="5531"/>
                      <a:pt x="2477" y="5781"/>
                      <a:pt x="1346" y="6078"/>
                    </a:cubicBezTo>
                    <a:cubicBezTo>
                      <a:pt x="929" y="6186"/>
                      <a:pt x="489" y="6317"/>
                      <a:pt x="251" y="6674"/>
                    </a:cubicBezTo>
                    <a:cubicBezTo>
                      <a:pt x="60" y="6936"/>
                      <a:pt x="36" y="7293"/>
                      <a:pt x="24" y="7614"/>
                    </a:cubicBezTo>
                    <a:cubicBezTo>
                      <a:pt x="1" y="8638"/>
                      <a:pt x="155" y="9805"/>
                      <a:pt x="977" y="10400"/>
                    </a:cubicBezTo>
                    <a:cubicBezTo>
                      <a:pt x="1429" y="10734"/>
                      <a:pt x="2001" y="10829"/>
                      <a:pt x="2560" y="10901"/>
                    </a:cubicBezTo>
                    <a:cubicBezTo>
                      <a:pt x="3489" y="11031"/>
                      <a:pt x="4418" y="11115"/>
                      <a:pt x="5347" y="11174"/>
                    </a:cubicBezTo>
                    <a:cubicBezTo>
                      <a:pt x="5549" y="12341"/>
                      <a:pt x="5799" y="13484"/>
                      <a:pt x="6097" y="14627"/>
                    </a:cubicBezTo>
                    <a:cubicBezTo>
                      <a:pt x="6204" y="15032"/>
                      <a:pt x="6335" y="15473"/>
                      <a:pt x="6692" y="15711"/>
                    </a:cubicBezTo>
                    <a:cubicBezTo>
                      <a:pt x="6954" y="15901"/>
                      <a:pt x="7311" y="15925"/>
                      <a:pt x="7644" y="15937"/>
                    </a:cubicBezTo>
                    <a:cubicBezTo>
                      <a:pt x="7726" y="15940"/>
                      <a:pt x="7809" y="15941"/>
                      <a:pt x="7893" y="15941"/>
                    </a:cubicBezTo>
                    <a:cubicBezTo>
                      <a:pt x="8842" y="15941"/>
                      <a:pt x="9871" y="15739"/>
                      <a:pt x="10419" y="14984"/>
                    </a:cubicBezTo>
                    <a:cubicBezTo>
                      <a:pt x="10752" y="14532"/>
                      <a:pt x="10847" y="13960"/>
                      <a:pt x="10919" y="13413"/>
                    </a:cubicBezTo>
                    <a:cubicBezTo>
                      <a:pt x="11026" y="12639"/>
                      <a:pt x="11109" y="11865"/>
                      <a:pt x="11169" y="11091"/>
                    </a:cubicBezTo>
                    <a:cubicBezTo>
                      <a:pt x="11716" y="11043"/>
                      <a:pt x="12264" y="10984"/>
                      <a:pt x="12824" y="10901"/>
                    </a:cubicBezTo>
                    <a:cubicBezTo>
                      <a:pt x="13681" y="10793"/>
                      <a:pt x="14562" y="10639"/>
                      <a:pt x="15348" y="10246"/>
                    </a:cubicBezTo>
                    <a:cubicBezTo>
                      <a:pt x="15538" y="10174"/>
                      <a:pt x="15705" y="10043"/>
                      <a:pt x="15836" y="9877"/>
                    </a:cubicBezTo>
                    <a:cubicBezTo>
                      <a:pt x="15931" y="9674"/>
                      <a:pt x="15979" y="9448"/>
                      <a:pt x="15955" y="9222"/>
                    </a:cubicBezTo>
                    <a:cubicBezTo>
                      <a:pt x="15955" y="8198"/>
                      <a:pt x="16086" y="5959"/>
                      <a:pt x="15217" y="5186"/>
                    </a:cubicBezTo>
                    <a:cubicBezTo>
                      <a:pt x="14769" y="4788"/>
                      <a:pt x="13948" y="4695"/>
                      <a:pt x="13120" y="4695"/>
                    </a:cubicBezTo>
                    <a:cubicBezTo>
                      <a:pt x="12385" y="4695"/>
                      <a:pt x="11644" y="4769"/>
                      <a:pt x="11157" y="4769"/>
                    </a:cubicBezTo>
                    <a:lnTo>
                      <a:pt x="11109" y="4769"/>
                    </a:lnTo>
                    <a:cubicBezTo>
                      <a:pt x="11062" y="4233"/>
                      <a:pt x="11002" y="3685"/>
                      <a:pt x="10931" y="3150"/>
                    </a:cubicBezTo>
                    <a:cubicBezTo>
                      <a:pt x="10812" y="2280"/>
                      <a:pt x="10657" y="1411"/>
                      <a:pt x="10276" y="625"/>
                    </a:cubicBezTo>
                    <a:cubicBezTo>
                      <a:pt x="10192" y="423"/>
                      <a:pt x="10061" y="256"/>
                      <a:pt x="9895" y="137"/>
                    </a:cubicBezTo>
                    <a:cubicBezTo>
                      <a:pt x="9713" y="52"/>
                      <a:pt x="9512" y="5"/>
                      <a:pt x="9317" y="5"/>
                    </a:cubicBezTo>
                    <a:cubicBezTo>
                      <a:pt x="9295" y="5"/>
                      <a:pt x="9273" y="5"/>
                      <a:pt x="9252" y="6"/>
                    </a:cubicBezTo>
                    <a:cubicBezTo>
                      <a:pt x="9026" y="6"/>
                      <a:pt x="8747" y="1"/>
                      <a:pt x="8438" y="1"/>
                    </a:cubicBezTo>
                    <a:close/>
                  </a:path>
                </a:pathLst>
              </a:custGeom>
              <a:solidFill>
                <a:srgbClr val="73C3B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8" name="Google Shape;551;p38"/>
              <p:cNvSpPr/>
              <p:nvPr/>
            </p:nvSpPr>
            <p:spPr>
              <a:xfrm rot="1111093">
                <a:off x="5377250" y="1771623"/>
                <a:ext cx="570257" cy="344617"/>
              </a:xfrm>
              <a:custGeom>
                <a:avLst/>
                <a:gdLst/>
                <a:ahLst/>
                <a:cxnLst/>
                <a:rect l="l" t="t" r="r" b="b"/>
                <a:pathLst>
                  <a:path w="15884" h="9599" extrusionOk="0">
                    <a:moveTo>
                      <a:pt x="620" y="0"/>
                    </a:moveTo>
                    <a:cubicBezTo>
                      <a:pt x="477" y="72"/>
                      <a:pt x="346" y="191"/>
                      <a:pt x="251" y="322"/>
                    </a:cubicBezTo>
                    <a:cubicBezTo>
                      <a:pt x="60" y="596"/>
                      <a:pt x="36" y="941"/>
                      <a:pt x="24" y="1274"/>
                    </a:cubicBezTo>
                    <a:cubicBezTo>
                      <a:pt x="1" y="2298"/>
                      <a:pt x="155" y="3453"/>
                      <a:pt x="977" y="4060"/>
                    </a:cubicBezTo>
                    <a:cubicBezTo>
                      <a:pt x="1429" y="4382"/>
                      <a:pt x="2001" y="4477"/>
                      <a:pt x="2560" y="4560"/>
                    </a:cubicBezTo>
                    <a:cubicBezTo>
                      <a:pt x="3477" y="4679"/>
                      <a:pt x="4418" y="4775"/>
                      <a:pt x="5347" y="4834"/>
                    </a:cubicBezTo>
                    <a:cubicBezTo>
                      <a:pt x="5549" y="5989"/>
                      <a:pt x="5799" y="7144"/>
                      <a:pt x="6097" y="8275"/>
                    </a:cubicBezTo>
                    <a:cubicBezTo>
                      <a:pt x="6204" y="8692"/>
                      <a:pt x="6335" y="9121"/>
                      <a:pt x="6692" y="9371"/>
                    </a:cubicBezTo>
                    <a:cubicBezTo>
                      <a:pt x="6954" y="9549"/>
                      <a:pt x="7311" y="9585"/>
                      <a:pt x="7644" y="9597"/>
                    </a:cubicBezTo>
                    <a:cubicBezTo>
                      <a:pt x="7707" y="9598"/>
                      <a:pt x="7769" y="9599"/>
                      <a:pt x="7832" y="9599"/>
                    </a:cubicBezTo>
                    <a:cubicBezTo>
                      <a:pt x="8798" y="9599"/>
                      <a:pt x="9860" y="9415"/>
                      <a:pt x="10419" y="8632"/>
                    </a:cubicBezTo>
                    <a:cubicBezTo>
                      <a:pt x="10752" y="8192"/>
                      <a:pt x="10847" y="7608"/>
                      <a:pt x="10919" y="7061"/>
                    </a:cubicBezTo>
                    <a:cubicBezTo>
                      <a:pt x="11026" y="6299"/>
                      <a:pt x="11109" y="5525"/>
                      <a:pt x="11169" y="4751"/>
                    </a:cubicBezTo>
                    <a:cubicBezTo>
                      <a:pt x="11716" y="4691"/>
                      <a:pt x="12264" y="4632"/>
                      <a:pt x="12824" y="4560"/>
                    </a:cubicBezTo>
                    <a:cubicBezTo>
                      <a:pt x="13681" y="4441"/>
                      <a:pt x="14562" y="4287"/>
                      <a:pt x="15348" y="3906"/>
                    </a:cubicBezTo>
                    <a:cubicBezTo>
                      <a:pt x="15538" y="3822"/>
                      <a:pt x="15705" y="3691"/>
                      <a:pt x="15824" y="3525"/>
                    </a:cubicBezTo>
                    <a:cubicBezTo>
                      <a:pt x="15848" y="3489"/>
                      <a:pt x="15872" y="3453"/>
                      <a:pt x="15884" y="3406"/>
                    </a:cubicBezTo>
                    <a:cubicBezTo>
                      <a:pt x="15419" y="3370"/>
                      <a:pt x="14955" y="3322"/>
                      <a:pt x="14502" y="3286"/>
                    </a:cubicBezTo>
                    <a:cubicBezTo>
                      <a:pt x="11788" y="3072"/>
                      <a:pt x="9026" y="3144"/>
                      <a:pt x="6347" y="2620"/>
                    </a:cubicBezTo>
                    <a:cubicBezTo>
                      <a:pt x="4263" y="2227"/>
                      <a:pt x="2179" y="1393"/>
                      <a:pt x="620" y="0"/>
                    </a:cubicBezTo>
                    <a:close/>
                  </a:path>
                </a:pathLst>
              </a:custGeom>
              <a:solidFill>
                <a:srgbClr val="36A2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  <p:sp>
          <p:nvSpPr>
            <p:cNvPr id="105" name="Google Shape;552;p38"/>
            <p:cNvSpPr/>
            <p:nvPr/>
          </p:nvSpPr>
          <p:spPr>
            <a:xfrm rot="-1686541">
              <a:off x="4207313" y="924067"/>
              <a:ext cx="729406" cy="942610"/>
            </a:xfrm>
            <a:custGeom>
              <a:avLst/>
              <a:gdLst/>
              <a:ahLst/>
              <a:cxnLst/>
              <a:rect l="l" t="t" r="r" b="b"/>
              <a:pathLst>
                <a:path w="22111" h="28574" extrusionOk="0">
                  <a:moveTo>
                    <a:pt x="7240" y="1"/>
                  </a:moveTo>
                  <a:cubicBezTo>
                    <a:pt x="6935" y="1"/>
                    <a:pt x="6631" y="43"/>
                    <a:pt x="6335" y="133"/>
                  </a:cubicBezTo>
                  <a:cubicBezTo>
                    <a:pt x="4870" y="669"/>
                    <a:pt x="4775" y="2443"/>
                    <a:pt x="4466" y="3717"/>
                  </a:cubicBezTo>
                  <a:cubicBezTo>
                    <a:pt x="4013" y="5669"/>
                    <a:pt x="3334" y="7610"/>
                    <a:pt x="2775" y="9551"/>
                  </a:cubicBezTo>
                  <a:cubicBezTo>
                    <a:pt x="1608" y="13551"/>
                    <a:pt x="429" y="17587"/>
                    <a:pt x="96" y="21743"/>
                  </a:cubicBezTo>
                  <a:cubicBezTo>
                    <a:pt x="1" y="22898"/>
                    <a:pt x="1" y="24160"/>
                    <a:pt x="667" y="25100"/>
                  </a:cubicBezTo>
                  <a:cubicBezTo>
                    <a:pt x="1406" y="26160"/>
                    <a:pt x="2775" y="26553"/>
                    <a:pt x="4037" y="26851"/>
                  </a:cubicBezTo>
                  <a:cubicBezTo>
                    <a:pt x="6132" y="27339"/>
                    <a:pt x="8240" y="27791"/>
                    <a:pt x="10347" y="28184"/>
                  </a:cubicBezTo>
                  <a:cubicBezTo>
                    <a:pt x="11180" y="28342"/>
                    <a:pt x="12362" y="28573"/>
                    <a:pt x="13431" y="28573"/>
                  </a:cubicBezTo>
                  <a:cubicBezTo>
                    <a:pt x="14136" y="28573"/>
                    <a:pt x="14791" y="28473"/>
                    <a:pt x="15265" y="28184"/>
                  </a:cubicBezTo>
                  <a:cubicBezTo>
                    <a:pt x="16157" y="27636"/>
                    <a:pt x="16693" y="26648"/>
                    <a:pt x="17134" y="25696"/>
                  </a:cubicBezTo>
                  <a:cubicBezTo>
                    <a:pt x="19586" y="20504"/>
                    <a:pt x="20146" y="14623"/>
                    <a:pt x="21515" y="9039"/>
                  </a:cubicBezTo>
                  <a:cubicBezTo>
                    <a:pt x="21813" y="7789"/>
                    <a:pt x="22111" y="6431"/>
                    <a:pt x="21587" y="5253"/>
                  </a:cubicBezTo>
                  <a:cubicBezTo>
                    <a:pt x="21099" y="4193"/>
                    <a:pt x="20039" y="3526"/>
                    <a:pt x="19003" y="2990"/>
                  </a:cubicBezTo>
                  <a:cubicBezTo>
                    <a:pt x="15443" y="1169"/>
                    <a:pt x="11526" y="145"/>
                    <a:pt x="7537" y="14"/>
                  </a:cubicBezTo>
                  <a:cubicBezTo>
                    <a:pt x="7438" y="5"/>
                    <a:pt x="7339" y="1"/>
                    <a:pt x="7240" y="1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6" name="Google Shape;553;p38"/>
            <p:cNvSpPr/>
            <p:nvPr/>
          </p:nvSpPr>
          <p:spPr>
            <a:xfrm rot="-1686541">
              <a:off x="4221072" y="979031"/>
              <a:ext cx="599795" cy="916648"/>
            </a:xfrm>
            <a:custGeom>
              <a:avLst/>
              <a:gdLst/>
              <a:ahLst/>
              <a:cxnLst/>
              <a:rect l="l" t="t" r="r" b="b"/>
              <a:pathLst>
                <a:path w="18182" h="27787" extrusionOk="0">
                  <a:moveTo>
                    <a:pt x="5442" y="1"/>
                  </a:moveTo>
                  <a:lnTo>
                    <a:pt x="5442" y="1"/>
                  </a:lnTo>
                  <a:cubicBezTo>
                    <a:pt x="4811" y="787"/>
                    <a:pt x="4704" y="1977"/>
                    <a:pt x="4477" y="2918"/>
                  </a:cubicBezTo>
                  <a:cubicBezTo>
                    <a:pt x="4001" y="4882"/>
                    <a:pt x="3334" y="6823"/>
                    <a:pt x="2775" y="8764"/>
                  </a:cubicBezTo>
                  <a:cubicBezTo>
                    <a:pt x="1608" y="12764"/>
                    <a:pt x="429" y="16800"/>
                    <a:pt x="96" y="20956"/>
                  </a:cubicBezTo>
                  <a:cubicBezTo>
                    <a:pt x="1" y="22111"/>
                    <a:pt x="1" y="23373"/>
                    <a:pt x="667" y="24313"/>
                  </a:cubicBezTo>
                  <a:cubicBezTo>
                    <a:pt x="1406" y="25373"/>
                    <a:pt x="2775" y="25766"/>
                    <a:pt x="4037" y="26064"/>
                  </a:cubicBezTo>
                  <a:cubicBezTo>
                    <a:pt x="6132" y="26552"/>
                    <a:pt x="8240" y="27004"/>
                    <a:pt x="10347" y="27397"/>
                  </a:cubicBezTo>
                  <a:cubicBezTo>
                    <a:pt x="11180" y="27555"/>
                    <a:pt x="12362" y="27786"/>
                    <a:pt x="13431" y="27786"/>
                  </a:cubicBezTo>
                  <a:cubicBezTo>
                    <a:pt x="14136" y="27786"/>
                    <a:pt x="14791" y="27686"/>
                    <a:pt x="15265" y="27397"/>
                  </a:cubicBezTo>
                  <a:cubicBezTo>
                    <a:pt x="16157" y="26849"/>
                    <a:pt x="16681" y="25861"/>
                    <a:pt x="17134" y="24909"/>
                  </a:cubicBezTo>
                  <a:cubicBezTo>
                    <a:pt x="17527" y="24075"/>
                    <a:pt x="17872" y="23218"/>
                    <a:pt x="18182" y="22349"/>
                  </a:cubicBezTo>
                  <a:cubicBezTo>
                    <a:pt x="16253" y="21884"/>
                    <a:pt x="14443" y="21027"/>
                    <a:pt x="12871" y="19825"/>
                  </a:cubicBezTo>
                  <a:cubicBezTo>
                    <a:pt x="10002" y="17634"/>
                    <a:pt x="7942" y="14503"/>
                    <a:pt x="6502" y="11181"/>
                  </a:cubicBezTo>
                  <a:cubicBezTo>
                    <a:pt x="5466" y="8764"/>
                    <a:pt x="4704" y="6156"/>
                    <a:pt x="4847" y="3525"/>
                  </a:cubicBezTo>
                  <a:cubicBezTo>
                    <a:pt x="4930" y="2334"/>
                    <a:pt x="5120" y="1156"/>
                    <a:pt x="5442" y="1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7" name="Google Shape;554;p38"/>
            <p:cNvSpPr/>
            <p:nvPr/>
          </p:nvSpPr>
          <p:spPr>
            <a:xfrm rot="-1686541">
              <a:off x="4283656" y="1004791"/>
              <a:ext cx="451314" cy="271264"/>
            </a:xfrm>
            <a:custGeom>
              <a:avLst/>
              <a:gdLst/>
              <a:ahLst/>
              <a:cxnLst/>
              <a:rect l="l" t="t" r="r" b="b"/>
              <a:pathLst>
                <a:path w="13681" h="8223" extrusionOk="0">
                  <a:moveTo>
                    <a:pt x="2180" y="1"/>
                  </a:moveTo>
                  <a:cubicBezTo>
                    <a:pt x="1626" y="1"/>
                    <a:pt x="1125" y="184"/>
                    <a:pt x="738" y="789"/>
                  </a:cubicBezTo>
                  <a:cubicBezTo>
                    <a:pt x="191" y="1635"/>
                    <a:pt x="191" y="2837"/>
                    <a:pt x="71" y="3802"/>
                  </a:cubicBezTo>
                  <a:cubicBezTo>
                    <a:pt x="24" y="4159"/>
                    <a:pt x="0" y="4552"/>
                    <a:pt x="167" y="4861"/>
                  </a:cubicBezTo>
                  <a:cubicBezTo>
                    <a:pt x="417" y="5290"/>
                    <a:pt x="953" y="5457"/>
                    <a:pt x="1441" y="5576"/>
                  </a:cubicBezTo>
                  <a:lnTo>
                    <a:pt x="11835" y="8159"/>
                  </a:lnTo>
                  <a:cubicBezTo>
                    <a:pt x="11967" y="8191"/>
                    <a:pt x="12112" y="8222"/>
                    <a:pt x="12249" y="8222"/>
                  </a:cubicBezTo>
                  <a:cubicBezTo>
                    <a:pt x="12372" y="8222"/>
                    <a:pt x="12489" y="8197"/>
                    <a:pt x="12585" y="8124"/>
                  </a:cubicBezTo>
                  <a:cubicBezTo>
                    <a:pt x="12716" y="7981"/>
                    <a:pt x="12811" y="7802"/>
                    <a:pt x="12835" y="7600"/>
                  </a:cubicBezTo>
                  <a:cubicBezTo>
                    <a:pt x="13085" y="6540"/>
                    <a:pt x="13323" y="5480"/>
                    <a:pt x="13549" y="4421"/>
                  </a:cubicBezTo>
                  <a:cubicBezTo>
                    <a:pt x="13680" y="4123"/>
                    <a:pt x="13502" y="3790"/>
                    <a:pt x="13180" y="3730"/>
                  </a:cubicBezTo>
                  <a:cubicBezTo>
                    <a:pt x="10204" y="2373"/>
                    <a:pt x="7025" y="1027"/>
                    <a:pt x="3774" y="277"/>
                  </a:cubicBezTo>
                  <a:cubicBezTo>
                    <a:pt x="3230" y="153"/>
                    <a:pt x="2683" y="1"/>
                    <a:pt x="2180" y="1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8" name="Google Shape;555;p38"/>
            <p:cNvSpPr/>
            <p:nvPr/>
          </p:nvSpPr>
          <p:spPr>
            <a:xfrm rot="-1686541">
              <a:off x="4323771" y="1326672"/>
              <a:ext cx="104507" cy="96293"/>
            </a:xfrm>
            <a:custGeom>
              <a:avLst/>
              <a:gdLst/>
              <a:ahLst/>
              <a:cxnLst/>
              <a:rect l="l" t="t" r="r" b="b"/>
              <a:pathLst>
                <a:path w="3168" h="2919" extrusionOk="0">
                  <a:moveTo>
                    <a:pt x="1439" y="1"/>
                  </a:moveTo>
                  <a:cubicBezTo>
                    <a:pt x="1294" y="1"/>
                    <a:pt x="1159" y="20"/>
                    <a:pt x="1048" y="60"/>
                  </a:cubicBezTo>
                  <a:cubicBezTo>
                    <a:pt x="476" y="274"/>
                    <a:pt x="0" y="1310"/>
                    <a:pt x="95" y="2036"/>
                  </a:cubicBezTo>
                  <a:cubicBezTo>
                    <a:pt x="181" y="2633"/>
                    <a:pt x="1018" y="2919"/>
                    <a:pt x="1739" y="2919"/>
                  </a:cubicBezTo>
                  <a:cubicBezTo>
                    <a:pt x="2025" y="2919"/>
                    <a:pt x="2293" y="2874"/>
                    <a:pt x="2488" y="2786"/>
                  </a:cubicBezTo>
                  <a:cubicBezTo>
                    <a:pt x="3084" y="2513"/>
                    <a:pt x="3167" y="1393"/>
                    <a:pt x="3036" y="858"/>
                  </a:cubicBezTo>
                  <a:cubicBezTo>
                    <a:pt x="2910" y="355"/>
                    <a:pt x="2069" y="1"/>
                    <a:pt x="1439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9" name="Google Shape;556;p38"/>
            <p:cNvSpPr/>
            <p:nvPr/>
          </p:nvSpPr>
          <p:spPr>
            <a:xfrm rot="-1686541">
              <a:off x="4442547" y="1298195"/>
              <a:ext cx="104507" cy="96260"/>
            </a:xfrm>
            <a:custGeom>
              <a:avLst/>
              <a:gdLst/>
              <a:ahLst/>
              <a:cxnLst/>
              <a:rect l="l" t="t" r="r" b="b"/>
              <a:pathLst>
                <a:path w="3168" h="2918" extrusionOk="0">
                  <a:moveTo>
                    <a:pt x="1462" y="1"/>
                  </a:moveTo>
                  <a:cubicBezTo>
                    <a:pt x="1309" y="1"/>
                    <a:pt x="1167" y="21"/>
                    <a:pt x="1049" y="65"/>
                  </a:cubicBezTo>
                  <a:cubicBezTo>
                    <a:pt x="477" y="268"/>
                    <a:pt x="1" y="1304"/>
                    <a:pt x="108" y="2030"/>
                  </a:cubicBezTo>
                  <a:cubicBezTo>
                    <a:pt x="185" y="2626"/>
                    <a:pt x="1017" y="2918"/>
                    <a:pt x="1737" y="2918"/>
                  </a:cubicBezTo>
                  <a:cubicBezTo>
                    <a:pt x="2024" y="2918"/>
                    <a:pt x="2293" y="2872"/>
                    <a:pt x="2489" y="2780"/>
                  </a:cubicBezTo>
                  <a:cubicBezTo>
                    <a:pt x="3085" y="2518"/>
                    <a:pt x="3168" y="1399"/>
                    <a:pt x="3037" y="851"/>
                  </a:cubicBezTo>
                  <a:cubicBezTo>
                    <a:pt x="2922" y="353"/>
                    <a:pt x="2097" y="1"/>
                    <a:pt x="1462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0" name="Google Shape;557;p38"/>
            <p:cNvSpPr/>
            <p:nvPr/>
          </p:nvSpPr>
          <p:spPr>
            <a:xfrm rot="-1686541">
              <a:off x="4561531" y="1269163"/>
              <a:ext cx="104507" cy="96293"/>
            </a:xfrm>
            <a:custGeom>
              <a:avLst/>
              <a:gdLst/>
              <a:ahLst/>
              <a:cxnLst/>
              <a:rect l="l" t="t" r="r" b="b"/>
              <a:pathLst>
                <a:path w="3168" h="2919" extrusionOk="0">
                  <a:moveTo>
                    <a:pt x="1440" y="0"/>
                  </a:moveTo>
                  <a:cubicBezTo>
                    <a:pt x="1294" y="0"/>
                    <a:pt x="1160" y="19"/>
                    <a:pt x="1048" y="59"/>
                  </a:cubicBezTo>
                  <a:cubicBezTo>
                    <a:pt x="477" y="274"/>
                    <a:pt x="1" y="1309"/>
                    <a:pt x="96" y="2036"/>
                  </a:cubicBezTo>
                  <a:cubicBezTo>
                    <a:pt x="181" y="2633"/>
                    <a:pt x="1018" y="2918"/>
                    <a:pt x="1740" y="2918"/>
                  </a:cubicBezTo>
                  <a:cubicBezTo>
                    <a:pt x="2026" y="2918"/>
                    <a:pt x="2293" y="2874"/>
                    <a:pt x="2489" y="2786"/>
                  </a:cubicBezTo>
                  <a:cubicBezTo>
                    <a:pt x="3084" y="2524"/>
                    <a:pt x="3168" y="1393"/>
                    <a:pt x="3037" y="857"/>
                  </a:cubicBezTo>
                  <a:cubicBezTo>
                    <a:pt x="2911" y="354"/>
                    <a:pt x="2070" y="0"/>
                    <a:pt x="1440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1" name="Google Shape;558;p38"/>
            <p:cNvSpPr/>
            <p:nvPr/>
          </p:nvSpPr>
          <p:spPr>
            <a:xfrm rot="-1686541">
              <a:off x="4683156" y="1241028"/>
              <a:ext cx="104111" cy="96260"/>
            </a:xfrm>
            <a:custGeom>
              <a:avLst/>
              <a:gdLst/>
              <a:ahLst/>
              <a:cxnLst/>
              <a:rect l="l" t="t" r="r" b="b"/>
              <a:pathLst>
                <a:path w="3156" h="2918" extrusionOk="0">
                  <a:moveTo>
                    <a:pt x="1450" y="1"/>
                  </a:moveTo>
                  <a:cubicBezTo>
                    <a:pt x="1297" y="1"/>
                    <a:pt x="1155" y="21"/>
                    <a:pt x="1037" y="65"/>
                  </a:cubicBezTo>
                  <a:cubicBezTo>
                    <a:pt x="477" y="268"/>
                    <a:pt x="1" y="1304"/>
                    <a:pt x="96" y="2030"/>
                  </a:cubicBezTo>
                  <a:cubicBezTo>
                    <a:pt x="181" y="2626"/>
                    <a:pt x="1016" y="2918"/>
                    <a:pt x="1732" y="2918"/>
                  </a:cubicBezTo>
                  <a:cubicBezTo>
                    <a:pt x="2018" y="2918"/>
                    <a:pt x="2284" y="2872"/>
                    <a:pt x="2477" y="2780"/>
                  </a:cubicBezTo>
                  <a:cubicBezTo>
                    <a:pt x="3073" y="2518"/>
                    <a:pt x="3156" y="1399"/>
                    <a:pt x="3025" y="851"/>
                  </a:cubicBezTo>
                  <a:cubicBezTo>
                    <a:pt x="2910" y="353"/>
                    <a:pt x="2085" y="1"/>
                    <a:pt x="1450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2" name="Google Shape;559;p38"/>
            <p:cNvSpPr/>
            <p:nvPr/>
          </p:nvSpPr>
          <p:spPr>
            <a:xfrm rot="-1686541">
              <a:off x="4350331" y="1456527"/>
              <a:ext cx="104507" cy="96095"/>
            </a:xfrm>
            <a:custGeom>
              <a:avLst/>
              <a:gdLst/>
              <a:ahLst/>
              <a:cxnLst/>
              <a:rect l="l" t="t" r="r" b="b"/>
              <a:pathLst>
                <a:path w="3168" h="2913" extrusionOk="0">
                  <a:moveTo>
                    <a:pt x="1462" y="1"/>
                  </a:moveTo>
                  <a:cubicBezTo>
                    <a:pt x="1308" y="1"/>
                    <a:pt x="1166" y="21"/>
                    <a:pt x="1048" y="65"/>
                  </a:cubicBezTo>
                  <a:cubicBezTo>
                    <a:pt x="476" y="268"/>
                    <a:pt x="0" y="1304"/>
                    <a:pt x="107" y="2030"/>
                  </a:cubicBezTo>
                  <a:cubicBezTo>
                    <a:pt x="184" y="2627"/>
                    <a:pt x="1019" y="2913"/>
                    <a:pt x="1740" y="2913"/>
                  </a:cubicBezTo>
                  <a:cubicBezTo>
                    <a:pt x="2025" y="2913"/>
                    <a:pt x="2293" y="2868"/>
                    <a:pt x="2488" y="2780"/>
                  </a:cubicBezTo>
                  <a:cubicBezTo>
                    <a:pt x="3084" y="2518"/>
                    <a:pt x="3167" y="1387"/>
                    <a:pt x="3036" y="851"/>
                  </a:cubicBezTo>
                  <a:cubicBezTo>
                    <a:pt x="2921" y="353"/>
                    <a:pt x="2096" y="1"/>
                    <a:pt x="1462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3" name="Google Shape;560;p38"/>
            <p:cNvSpPr/>
            <p:nvPr/>
          </p:nvSpPr>
          <p:spPr>
            <a:xfrm rot="-1686541">
              <a:off x="4469410" y="1427678"/>
              <a:ext cx="104507" cy="96260"/>
            </a:xfrm>
            <a:custGeom>
              <a:avLst/>
              <a:gdLst/>
              <a:ahLst/>
              <a:cxnLst/>
              <a:rect l="l" t="t" r="r" b="b"/>
              <a:pathLst>
                <a:path w="3168" h="2918" extrusionOk="0">
                  <a:moveTo>
                    <a:pt x="1457" y="1"/>
                  </a:moveTo>
                  <a:cubicBezTo>
                    <a:pt x="1305" y="1"/>
                    <a:pt x="1164" y="21"/>
                    <a:pt x="1049" y="65"/>
                  </a:cubicBezTo>
                  <a:cubicBezTo>
                    <a:pt x="477" y="268"/>
                    <a:pt x="1" y="1303"/>
                    <a:pt x="96" y="2030"/>
                  </a:cubicBezTo>
                  <a:cubicBezTo>
                    <a:pt x="181" y="2626"/>
                    <a:pt x="1016" y="2917"/>
                    <a:pt x="1737" y="2917"/>
                  </a:cubicBezTo>
                  <a:cubicBezTo>
                    <a:pt x="2024" y="2917"/>
                    <a:pt x="2293" y="2871"/>
                    <a:pt x="2489" y="2780"/>
                  </a:cubicBezTo>
                  <a:cubicBezTo>
                    <a:pt x="3084" y="2518"/>
                    <a:pt x="3168" y="1399"/>
                    <a:pt x="3037" y="851"/>
                  </a:cubicBezTo>
                  <a:cubicBezTo>
                    <a:pt x="2912" y="352"/>
                    <a:pt x="2085" y="1"/>
                    <a:pt x="1457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4" name="Google Shape;561;p38"/>
            <p:cNvSpPr/>
            <p:nvPr/>
          </p:nvSpPr>
          <p:spPr>
            <a:xfrm rot="-1686541">
              <a:off x="4588084" y="1398757"/>
              <a:ext cx="104507" cy="96590"/>
            </a:xfrm>
            <a:custGeom>
              <a:avLst/>
              <a:gdLst/>
              <a:ahLst/>
              <a:cxnLst/>
              <a:rect l="l" t="t" r="r" b="b"/>
              <a:pathLst>
                <a:path w="3168" h="2928" extrusionOk="0">
                  <a:moveTo>
                    <a:pt x="1453" y="1"/>
                  </a:moveTo>
                  <a:cubicBezTo>
                    <a:pt x="1303" y="1"/>
                    <a:pt x="1164" y="20"/>
                    <a:pt x="1048" y="61"/>
                  </a:cubicBezTo>
                  <a:cubicBezTo>
                    <a:pt x="477" y="275"/>
                    <a:pt x="1" y="1323"/>
                    <a:pt x="108" y="2037"/>
                  </a:cubicBezTo>
                  <a:cubicBezTo>
                    <a:pt x="184" y="2639"/>
                    <a:pt x="1009" y="2927"/>
                    <a:pt x="1726" y="2927"/>
                  </a:cubicBezTo>
                  <a:cubicBezTo>
                    <a:pt x="2017" y="2927"/>
                    <a:pt x="2290" y="2880"/>
                    <a:pt x="2489" y="2787"/>
                  </a:cubicBezTo>
                  <a:cubicBezTo>
                    <a:pt x="3084" y="2514"/>
                    <a:pt x="3168" y="1394"/>
                    <a:pt x="3037" y="847"/>
                  </a:cubicBezTo>
                  <a:cubicBezTo>
                    <a:pt x="2921" y="346"/>
                    <a:pt x="2088" y="1"/>
                    <a:pt x="1453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5" name="Google Shape;562;p38"/>
            <p:cNvSpPr/>
            <p:nvPr/>
          </p:nvSpPr>
          <p:spPr>
            <a:xfrm rot="-1686541">
              <a:off x="4709639" y="1370507"/>
              <a:ext cx="104903" cy="96326"/>
            </a:xfrm>
            <a:custGeom>
              <a:avLst/>
              <a:gdLst/>
              <a:ahLst/>
              <a:cxnLst/>
              <a:rect l="l" t="t" r="r" b="b"/>
              <a:pathLst>
                <a:path w="3180" h="2920" extrusionOk="0">
                  <a:moveTo>
                    <a:pt x="1462" y="1"/>
                  </a:moveTo>
                  <a:cubicBezTo>
                    <a:pt x="1309" y="1"/>
                    <a:pt x="1167" y="21"/>
                    <a:pt x="1049" y="65"/>
                  </a:cubicBezTo>
                  <a:cubicBezTo>
                    <a:pt x="477" y="268"/>
                    <a:pt x="1" y="1303"/>
                    <a:pt x="108" y="2030"/>
                  </a:cubicBezTo>
                  <a:cubicBezTo>
                    <a:pt x="184" y="2632"/>
                    <a:pt x="1009" y="2920"/>
                    <a:pt x="1727" y="2920"/>
                  </a:cubicBezTo>
                  <a:cubicBezTo>
                    <a:pt x="2017" y="2920"/>
                    <a:pt x="2290" y="2872"/>
                    <a:pt x="2489" y="2780"/>
                  </a:cubicBezTo>
                  <a:cubicBezTo>
                    <a:pt x="3084" y="2518"/>
                    <a:pt x="3180" y="1399"/>
                    <a:pt x="3037" y="851"/>
                  </a:cubicBezTo>
                  <a:cubicBezTo>
                    <a:pt x="2922" y="352"/>
                    <a:pt x="2096" y="1"/>
                    <a:pt x="1462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6" name="Google Shape;563;p38"/>
            <p:cNvSpPr/>
            <p:nvPr/>
          </p:nvSpPr>
          <p:spPr>
            <a:xfrm rot="-1686541">
              <a:off x="4377148" y="1585790"/>
              <a:ext cx="104540" cy="96491"/>
            </a:xfrm>
            <a:custGeom>
              <a:avLst/>
              <a:gdLst/>
              <a:ahLst/>
              <a:cxnLst/>
              <a:rect l="l" t="t" r="r" b="b"/>
              <a:pathLst>
                <a:path w="3169" h="2925" extrusionOk="0">
                  <a:moveTo>
                    <a:pt x="1448" y="0"/>
                  </a:moveTo>
                  <a:cubicBezTo>
                    <a:pt x="1300" y="0"/>
                    <a:pt x="1162" y="19"/>
                    <a:pt x="1049" y="60"/>
                  </a:cubicBezTo>
                  <a:cubicBezTo>
                    <a:pt x="477" y="275"/>
                    <a:pt x="1" y="1310"/>
                    <a:pt x="96" y="2037"/>
                  </a:cubicBezTo>
                  <a:cubicBezTo>
                    <a:pt x="181" y="2633"/>
                    <a:pt x="1016" y="2924"/>
                    <a:pt x="1737" y="2924"/>
                  </a:cubicBezTo>
                  <a:cubicBezTo>
                    <a:pt x="2024" y="2924"/>
                    <a:pt x="2293" y="2878"/>
                    <a:pt x="2489" y="2787"/>
                  </a:cubicBezTo>
                  <a:cubicBezTo>
                    <a:pt x="3085" y="2513"/>
                    <a:pt x="3168" y="1394"/>
                    <a:pt x="3037" y="846"/>
                  </a:cubicBezTo>
                  <a:cubicBezTo>
                    <a:pt x="2912" y="345"/>
                    <a:pt x="2077" y="0"/>
                    <a:pt x="1448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7" name="Google Shape;564;p38"/>
            <p:cNvSpPr/>
            <p:nvPr/>
          </p:nvSpPr>
          <p:spPr>
            <a:xfrm rot="-1686541">
              <a:off x="4495839" y="1557005"/>
              <a:ext cx="104903" cy="96524"/>
            </a:xfrm>
            <a:custGeom>
              <a:avLst/>
              <a:gdLst/>
              <a:ahLst/>
              <a:cxnLst/>
              <a:rect l="l" t="t" r="r" b="b"/>
              <a:pathLst>
                <a:path w="3180" h="2926" extrusionOk="0">
                  <a:moveTo>
                    <a:pt x="1460" y="1"/>
                  </a:moveTo>
                  <a:cubicBezTo>
                    <a:pt x="1311" y="1"/>
                    <a:pt x="1174" y="20"/>
                    <a:pt x="1060" y="61"/>
                  </a:cubicBezTo>
                  <a:cubicBezTo>
                    <a:pt x="477" y="275"/>
                    <a:pt x="1" y="1311"/>
                    <a:pt x="108" y="2037"/>
                  </a:cubicBezTo>
                  <a:cubicBezTo>
                    <a:pt x="193" y="2634"/>
                    <a:pt x="1028" y="2925"/>
                    <a:pt x="1749" y="2925"/>
                  </a:cubicBezTo>
                  <a:cubicBezTo>
                    <a:pt x="2036" y="2925"/>
                    <a:pt x="2305" y="2879"/>
                    <a:pt x="2501" y="2787"/>
                  </a:cubicBezTo>
                  <a:cubicBezTo>
                    <a:pt x="3096" y="2514"/>
                    <a:pt x="3180" y="1394"/>
                    <a:pt x="3049" y="847"/>
                  </a:cubicBezTo>
                  <a:cubicBezTo>
                    <a:pt x="2924" y="346"/>
                    <a:pt x="2089" y="1"/>
                    <a:pt x="1460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8" name="Google Shape;565;p38"/>
            <p:cNvSpPr/>
            <p:nvPr/>
          </p:nvSpPr>
          <p:spPr>
            <a:xfrm rot="-1686541">
              <a:off x="4614939" y="1528241"/>
              <a:ext cx="104507" cy="96557"/>
            </a:xfrm>
            <a:custGeom>
              <a:avLst/>
              <a:gdLst/>
              <a:ahLst/>
              <a:cxnLst/>
              <a:rect l="l" t="t" r="r" b="b"/>
              <a:pathLst>
                <a:path w="3168" h="2927" extrusionOk="0">
                  <a:moveTo>
                    <a:pt x="1447" y="1"/>
                  </a:moveTo>
                  <a:cubicBezTo>
                    <a:pt x="1299" y="1"/>
                    <a:pt x="1162" y="20"/>
                    <a:pt x="1048" y="61"/>
                  </a:cubicBezTo>
                  <a:cubicBezTo>
                    <a:pt x="477" y="275"/>
                    <a:pt x="0" y="1311"/>
                    <a:pt x="96" y="2037"/>
                  </a:cubicBezTo>
                  <a:cubicBezTo>
                    <a:pt x="180" y="2639"/>
                    <a:pt x="1007" y="2927"/>
                    <a:pt x="1726" y="2927"/>
                  </a:cubicBezTo>
                  <a:cubicBezTo>
                    <a:pt x="2017" y="2927"/>
                    <a:pt x="2290" y="2880"/>
                    <a:pt x="2489" y="2787"/>
                  </a:cubicBezTo>
                  <a:cubicBezTo>
                    <a:pt x="3084" y="2513"/>
                    <a:pt x="3168" y="1394"/>
                    <a:pt x="3037" y="846"/>
                  </a:cubicBezTo>
                  <a:cubicBezTo>
                    <a:pt x="2911" y="346"/>
                    <a:pt x="2077" y="1"/>
                    <a:pt x="1447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9" name="Google Shape;566;p38"/>
            <p:cNvSpPr/>
            <p:nvPr/>
          </p:nvSpPr>
          <p:spPr>
            <a:xfrm rot="-1686541">
              <a:off x="4729866" y="1501749"/>
              <a:ext cx="140630" cy="212346"/>
            </a:xfrm>
            <a:custGeom>
              <a:avLst/>
              <a:gdLst/>
              <a:ahLst/>
              <a:cxnLst/>
              <a:rect l="l" t="t" r="r" b="b"/>
              <a:pathLst>
                <a:path w="4263" h="6437" extrusionOk="0">
                  <a:moveTo>
                    <a:pt x="2556" y="0"/>
                  </a:moveTo>
                  <a:cubicBezTo>
                    <a:pt x="2403" y="0"/>
                    <a:pt x="2262" y="21"/>
                    <a:pt x="2143" y="65"/>
                  </a:cubicBezTo>
                  <a:cubicBezTo>
                    <a:pt x="1572" y="267"/>
                    <a:pt x="0" y="4827"/>
                    <a:pt x="107" y="5554"/>
                  </a:cubicBezTo>
                  <a:cubicBezTo>
                    <a:pt x="184" y="6151"/>
                    <a:pt x="1025" y="6436"/>
                    <a:pt x="1745" y="6436"/>
                  </a:cubicBezTo>
                  <a:cubicBezTo>
                    <a:pt x="2030" y="6436"/>
                    <a:pt x="2296" y="6391"/>
                    <a:pt x="2489" y="6304"/>
                  </a:cubicBezTo>
                  <a:cubicBezTo>
                    <a:pt x="3084" y="6030"/>
                    <a:pt x="4263" y="1386"/>
                    <a:pt x="4132" y="851"/>
                  </a:cubicBezTo>
                  <a:cubicBezTo>
                    <a:pt x="4007" y="352"/>
                    <a:pt x="3188" y="0"/>
                    <a:pt x="2556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0" name="Google Shape;567;p38"/>
            <p:cNvSpPr/>
            <p:nvPr/>
          </p:nvSpPr>
          <p:spPr>
            <a:xfrm rot="-1686541">
              <a:off x="4403662" y="1715460"/>
              <a:ext cx="104540" cy="96491"/>
            </a:xfrm>
            <a:custGeom>
              <a:avLst/>
              <a:gdLst/>
              <a:ahLst/>
              <a:cxnLst/>
              <a:rect l="l" t="t" r="r" b="b"/>
              <a:pathLst>
                <a:path w="3169" h="2925" extrusionOk="0">
                  <a:moveTo>
                    <a:pt x="1445" y="1"/>
                  </a:moveTo>
                  <a:cubicBezTo>
                    <a:pt x="1299" y="1"/>
                    <a:pt x="1163" y="20"/>
                    <a:pt x="1049" y="60"/>
                  </a:cubicBezTo>
                  <a:cubicBezTo>
                    <a:pt x="489" y="274"/>
                    <a:pt x="1" y="1310"/>
                    <a:pt x="108" y="2036"/>
                  </a:cubicBezTo>
                  <a:cubicBezTo>
                    <a:pt x="185" y="2633"/>
                    <a:pt x="1017" y="2924"/>
                    <a:pt x="1737" y="2924"/>
                  </a:cubicBezTo>
                  <a:cubicBezTo>
                    <a:pt x="2024" y="2924"/>
                    <a:pt x="2293" y="2878"/>
                    <a:pt x="2489" y="2787"/>
                  </a:cubicBezTo>
                  <a:cubicBezTo>
                    <a:pt x="3085" y="2525"/>
                    <a:pt x="3168" y="1405"/>
                    <a:pt x="3037" y="858"/>
                  </a:cubicBezTo>
                  <a:cubicBezTo>
                    <a:pt x="2921" y="355"/>
                    <a:pt x="2082" y="1"/>
                    <a:pt x="1445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1" name="Google Shape;568;p38"/>
            <p:cNvSpPr/>
            <p:nvPr/>
          </p:nvSpPr>
          <p:spPr>
            <a:xfrm rot="-1686541">
              <a:off x="4522772" y="1686800"/>
              <a:ext cx="104507" cy="96260"/>
            </a:xfrm>
            <a:custGeom>
              <a:avLst/>
              <a:gdLst/>
              <a:ahLst/>
              <a:cxnLst/>
              <a:rect l="l" t="t" r="r" b="b"/>
              <a:pathLst>
                <a:path w="3168" h="2918" extrusionOk="0">
                  <a:moveTo>
                    <a:pt x="1457" y="1"/>
                  </a:moveTo>
                  <a:cubicBezTo>
                    <a:pt x="1305" y="1"/>
                    <a:pt x="1164" y="22"/>
                    <a:pt x="1048" y="66"/>
                  </a:cubicBezTo>
                  <a:cubicBezTo>
                    <a:pt x="477" y="268"/>
                    <a:pt x="1" y="1304"/>
                    <a:pt x="96" y="2030"/>
                  </a:cubicBezTo>
                  <a:cubicBezTo>
                    <a:pt x="181" y="2626"/>
                    <a:pt x="1016" y="2918"/>
                    <a:pt x="1737" y="2918"/>
                  </a:cubicBezTo>
                  <a:cubicBezTo>
                    <a:pt x="2024" y="2918"/>
                    <a:pt x="2293" y="2872"/>
                    <a:pt x="2489" y="2780"/>
                  </a:cubicBezTo>
                  <a:cubicBezTo>
                    <a:pt x="3084" y="2518"/>
                    <a:pt x="3168" y="1399"/>
                    <a:pt x="3037" y="851"/>
                  </a:cubicBezTo>
                  <a:cubicBezTo>
                    <a:pt x="2912" y="353"/>
                    <a:pt x="2085" y="1"/>
                    <a:pt x="1457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2" name="Google Shape;569;p38"/>
            <p:cNvSpPr/>
            <p:nvPr/>
          </p:nvSpPr>
          <p:spPr>
            <a:xfrm rot="-1686541">
              <a:off x="4641515" y="1658027"/>
              <a:ext cx="104903" cy="96458"/>
            </a:xfrm>
            <a:custGeom>
              <a:avLst/>
              <a:gdLst/>
              <a:ahLst/>
              <a:cxnLst/>
              <a:rect l="l" t="t" r="r" b="b"/>
              <a:pathLst>
                <a:path w="3180" h="2924" extrusionOk="0">
                  <a:moveTo>
                    <a:pt x="1462" y="1"/>
                  </a:moveTo>
                  <a:cubicBezTo>
                    <a:pt x="1309" y="1"/>
                    <a:pt x="1166" y="21"/>
                    <a:pt x="1048" y="65"/>
                  </a:cubicBezTo>
                  <a:cubicBezTo>
                    <a:pt x="489" y="268"/>
                    <a:pt x="0" y="1304"/>
                    <a:pt x="108" y="2030"/>
                  </a:cubicBezTo>
                  <a:cubicBezTo>
                    <a:pt x="184" y="2636"/>
                    <a:pt x="1021" y="2924"/>
                    <a:pt x="1743" y="2924"/>
                  </a:cubicBezTo>
                  <a:cubicBezTo>
                    <a:pt x="2027" y="2924"/>
                    <a:pt x="2294" y="2879"/>
                    <a:pt x="2489" y="2792"/>
                  </a:cubicBezTo>
                  <a:cubicBezTo>
                    <a:pt x="3084" y="2518"/>
                    <a:pt x="3179" y="1399"/>
                    <a:pt x="3037" y="851"/>
                  </a:cubicBezTo>
                  <a:cubicBezTo>
                    <a:pt x="2921" y="353"/>
                    <a:pt x="2096" y="1"/>
                    <a:pt x="1462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3" name="Google Shape;570;p38"/>
            <p:cNvSpPr/>
            <p:nvPr/>
          </p:nvSpPr>
          <p:spPr>
            <a:xfrm rot="-1686541">
              <a:off x="4288791" y="1025309"/>
              <a:ext cx="430498" cy="254670"/>
            </a:xfrm>
            <a:custGeom>
              <a:avLst/>
              <a:gdLst/>
              <a:ahLst/>
              <a:cxnLst/>
              <a:rect l="l" t="t" r="r" b="b"/>
              <a:pathLst>
                <a:path w="13050" h="7720" extrusionOk="0">
                  <a:moveTo>
                    <a:pt x="953" y="1"/>
                  </a:moveTo>
                  <a:cubicBezTo>
                    <a:pt x="869" y="96"/>
                    <a:pt x="798" y="179"/>
                    <a:pt x="726" y="286"/>
                  </a:cubicBezTo>
                  <a:cubicBezTo>
                    <a:pt x="191" y="1132"/>
                    <a:pt x="191" y="2334"/>
                    <a:pt x="71" y="3299"/>
                  </a:cubicBezTo>
                  <a:cubicBezTo>
                    <a:pt x="24" y="3656"/>
                    <a:pt x="0" y="4049"/>
                    <a:pt x="167" y="4358"/>
                  </a:cubicBezTo>
                  <a:cubicBezTo>
                    <a:pt x="417" y="4787"/>
                    <a:pt x="953" y="4954"/>
                    <a:pt x="1441" y="5073"/>
                  </a:cubicBezTo>
                  <a:lnTo>
                    <a:pt x="11835" y="7656"/>
                  </a:lnTo>
                  <a:cubicBezTo>
                    <a:pt x="11967" y="7688"/>
                    <a:pt x="12108" y="7719"/>
                    <a:pt x="12244" y="7719"/>
                  </a:cubicBezTo>
                  <a:cubicBezTo>
                    <a:pt x="12366" y="7719"/>
                    <a:pt x="12484" y="7694"/>
                    <a:pt x="12585" y="7621"/>
                  </a:cubicBezTo>
                  <a:cubicBezTo>
                    <a:pt x="12716" y="7478"/>
                    <a:pt x="12811" y="7299"/>
                    <a:pt x="12835" y="7097"/>
                  </a:cubicBezTo>
                  <a:cubicBezTo>
                    <a:pt x="12906" y="6799"/>
                    <a:pt x="12978" y="6490"/>
                    <a:pt x="13049" y="6180"/>
                  </a:cubicBezTo>
                  <a:cubicBezTo>
                    <a:pt x="10299" y="5978"/>
                    <a:pt x="7596" y="5347"/>
                    <a:pt x="5060" y="4287"/>
                  </a:cubicBezTo>
                  <a:cubicBezTo>
                    <a:pt x="3893" y="3811"/>
                    <a:pt x="2727" y="3215"/>
                    <a:pt x="1905" y="2263"/>
                  </a:cubicBezTo>
                  <a:cubicBezTo>
                    <a:pt x="1357" y="1632"/>
                    <a:pt x="1024" y="846"/>
                    <a:pt x="953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grpSp>
          <p:nvGrpSpPr>
            <p:cNvPr id="124" name="Google Shape;571;p38"/>
            <p:cNvGrpSpPr/>
            <p:nvPr/>
          </p:nvGrpSpPr>
          <p:grpSpPr>
            <a:xfrm rot="1758233">
              <a:off x="5087284" y="1191978"/>
              <a:ext cx="510162" cy="250650"/>
              <a:chOff x="5546225" y="738275"/>
              <a:chExt cx="672125" cy="330225"/>
            </a:xfrm>
          </p:grpSpPr>
          <p:sp>
            <p:nvSpPr>
              <p:cNvPr id="135" name="Google Shape;572;p38"/>
              <p:cNvSpPr/>
              <p:nvPr/>
            </p:nvSpPr>
            <p:spPr>
              <a:xfrm>
                <a:off x="5546225" y="738275"/>
                <a:ext cx="672125" cy="329925"/>
              </a:xfrm>
              <a:custGeom>
                <a:avLst/>
                <a:gdLst/>
                <a:ahLst/>
                <a:cxnLst/>
                <a:rect l="l" t="t" r="r" b="b"/>
                <a:pathLst>
                  <a:path w="26885" h="13197" extrusionOk="0">
                    <a:moveTo>
                      <a:pt x="13990" y="3690"/>
                    </a:moveTo>
                    <a:cubicBezTo>
                      <a:pt x="15832" y="3690"/>
                      <a:pt x="17603" y="4285"/>
                      <a:pt x="18681" y="5610"/>
                    </a:cubicBezTo>
                    <a:cubicBezTo>
                      <a:pt x="19515" y="6646"/>
                      <a:pt x="19860" y="8004"/>
                      <a:pt x="19610" y="9325"/>
                    </a:cubicBezTo>
                    <a:lnTo>
                      <a:pt x="10049" y="9456"/>
                    </a:lnTo>
                    <a:cubicBezTo>
                      <a:pt x="9474" y="9465"/>
                      <a:pt x="8878" y="9508"/>
                      <a:pt x="8298" y="9508"/>
                    </a:cubicBezTo>
                    <a:cubicBezTo>
                      <a:pt x="8110" y="9508"/>
                      <a:pt x="7923" y="9503"/>
                      <a:pt x="7739" y="9492"/>
                    </a:cubicBezTo>
                    <a:cubicBezTo>
                      <a:pt x="6953" y="9444"/>
                      <a:pt x="6930" y="9278"/>
                      <a:pt x="6965" y="8646"/>
                    </a:cubicBezTo>
                    <a:cubicBezTo>
                      <a:pt x="7149" y="5604"/>
                      <a:pt x="10685" y="3690"/>
                      <a:pt x="13990" y="3690"/>
                    </a:cubicBezTo>
                    <a:close/>
                    <a:moveTo>
                      <a:pt x="14723" y="1"/>
                    </a:moveTo>
                    <a:cubicBezTo>
                      <a:pt x="7831" y="1"/>
                      <a:pt x="454" y="4347"/>
                      <a:pt x="72" y="11266"/>
                    </a:cubicBezTo>
                    <a:cubicBezTo>
                      <a:pt x="0" y="12671"/>
                      <a:pt x="48" y="13052"/>
                      <a:pt x="1691" y="13159"/>
                    </a:cubicBezTo>
                    <a:cubicBezTo>
                      <a:pt x="2087" y="13186"/>
                      <a:pt x="2489" y="13196"/>
                      <a:pt x="2894" y="13196"/>
                    </a:cubicBezTo>
                    <a:cubicBezTo>
                      <a:pt x="4093" y="13196"/>
                      <a:pt x="5317" y="13105"/>
                      <a:pt x="6501" y="13088"/>
                    </a:cubicBezTo>
                    <a:lnTo>
                      <a:pt x="26432" y="12790"/>
                    </a:lnTo>
                    <a:cubicBezTo>
                      <a:pt x="26884" y="9885"/>
                      <a:pt x="26337" y="6837"/>
                      <a:pt x="24503" y="4360"/>
                    </a:cubicBezTo>
                    <a:cubicBezTo>
                      <a:pt x="22257" y="1352"/>
                      <a:pt x="18566" y="1"/>
                      <a:pt x="1472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6" name="Google Shape;573;p38"/>
              <p:cNvSpPr/>
              <p:nvPr/>
            </p:nvSpPr>
            <p:spPr>
              <a:xfrm>
                <a:off x="5546225" y="738625"/>
                <a:ext cx="665275" cy="329875"/>
              </a:xfrm>
              <a:custGeom>
                <a:avLst/>
                <a:gdLst/>
                <a:ahLst/>
                <a:cxnLst/>
                <a:rect l="l" t="t" r="r" b="b"/>
                <a:pathLst>
                  <a:path w="26611" h="13195" extrusionOk="0">
                    <a:moveTo>
                      <a:pt x="14038" y="0"/>
                    </a:moveTo>
                    <a:lnTo>
                      <a:pt x="14038" y="0"/>
                    </a:lnTo>
                    <a:cubicBezTo>
                      <a:pt x="7346" y="286"/>
                      <a:pt x="441" y="4561"/>
                      <a:pt x="72" y="11252"/>
                    </a:cubicBezTo>
                    <a:cubicBezTo>
                      <a:pt x="0" y="12669"/>
                      <a:pt x="60" y="13038"/>
                      <a:pt x="1691" y="13157"/>
                    </a:cubicBezTo>
                    <a:cubicBezTo>
                      <a:pt x="2087" y="13184"/>
                      <a:pt x="2489" y="13194"/>
                      <a:pt x="2894" y="13194"/>
                    </a:cubicBezTo>
                    <a:cubicBezTo>
                      <a:pt x="4093" y="13194"/>
                      <a:pt x="5317" y="13103"/>
                      <a:pt x="6501" y="13085"/>
                    </a:cubicBezTo>
                    <a:lnTo>
                      <a:pt x="26432" y="12776"/>
                    </a:lnTo>
                    <a:cubicBezTo>
                      <a:pt x="26563" y="11883"/>
                      <a:pt x="26611" y="10990"/>
                      <a:pt x="26551" y="10097"/>
                    </a:cubicBezTo>
                    <a:lnTo>
                      <a:pt x="26551" y="10097"/>
                    </a:lnTo>
                    <a:cubicBezTo>
                      <a:pt x="25825" y="10549"/>
                      <a:pt x="25087" y="11002"/>
                      <a:pt x="24277" y="11264"/>
                    </a:cubicBezTo>
                    <a:cubicBezTo>
                      <a:pt x="23408" y="11550"/>
                      <a:pt x="22491" y="11621"/>
                      <a:pt x="21574" y="11657"/>
                    </a:cubicBezTo>
                    <a:cubicBezTo>
                      <a:pt x="20303" y="11720"/>
                      <a:pt x="19031" y="11746"/>
                      <a:pt x="17758" y="11746"/>
                    </a:cubicBezTo>
                    <a:cubicBezTo>
                      <a:pt x="14965" y="11746"/>
                      <a:pt x="12171" y="11621"/>
                      <a:pt x="9382" y="11490"/>
                    </a:cubicBezTo>
                    <a:cubicBezTo>
                      <a:pt x="7739" y="11419"/>
                      <a:pt x="6072" y="11347"/>
                      <a:pt x="4501" y="10847"/>
                    </a:cubicBezTo>
                    <a:cubicBezTo>
                      <a:pt x="4215" y="10776"/>
                      <a:pt x="3965" y="10645"/>
                      <a:pt x="3751" y="10442"/>
                    </a:cubicBezTo>
                    <a:cubicBezTo>
                      <a:pt x="3477" y="10133"/>
                      <a:pt x="3465" y="9668"/>
                      <a:pt x="3501" y="9264"/>
                    </a:cubicBezTo>
                    <a:cubicBezTo>
                      <a:pt x="3751" y="6192"/>
                      <a:pt x="5953" y="3537"/>
                      <a:pt x="8632" y="2001"/>
                    </a:cubicBezTo>
                    <a:cubicBezTo>
                      <a:pt x="10299" y="1024"/>
                      <a:pt x="12145" y="429"/>
                      <a:pt x="14038" y="0"/>
                    </a:cubicBezTo>
                    <a:close/>
                  </a:path>
                </a:pathLst>
              </a:custGeom>
              <a:solidFill>
                <a:srgbClr val="8F58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  <p:sp>
          <p:nvSpPr>
            <p:cNvPr id="125" name="Google Shape;574;p38"/>
            <p:cNvSpPr/>
            <p:nvPr/>
          </p:nvSpPr>
          <p:spPr>
            <a:xfrm>
              <a:off x="3097983" y="1398030"/>
              <a:ext cx="960940" cy="731344"/>
            </a:xfrm>
            <a:custGeom>
              <a:avLst/>
              <a:gdLst/>
              <a:ahLst/>
              <a:cxnLst/>
              <a:rect l="l" t="t" r="r" b="b"/>
              <a:pathLst>
                <a:path w="23551" h="17924" extrusionOk="0">
                  <a:moveTo>
                    <a:pt x="16310" y="4500"/>
                  </a:moveTo>
                  <a:cubicBezTo>
                    <a:pt x="16417" y="4500"/>
                    <a:pt x="16510" y="4517"/>
                    <a:pt x="16574" y="4563"/>
                  </a:cubicBezTo>
                  <a:cubicBezTo>
                    <a:pt x="17014" y="4873"/>
                    <a:pt x="15954" y="5837"/>
                    <a:pt x="15752" y="6075"/>
                  </a:cubicBezTo>
                  <a:cubicBezTo>
                    <a:pt x="14145" y="7992"/>
                    <a:pt x="12228" y="9730"/>
                    <a:pt x="10537" y="11552"/>
                  </a:cubicBezTo>
                  <a:cubicBezTo>
                    <a:pt x="10182" y="11946"/>
                    <a:pt x="9478" y="12773"/>
                    <a:pt x="8795" y="12773"/>
                  </a:cubicBezTo>
                  <a:cubicBezTo>
                    <a:pt x="8631" y="12773"/>
                    <a:pt x="8467" y="12725"/>
                    <a:pt x="8311" y="12612"/>
                  </a:cubicBezTo>
                  <a:cubicBezTo>
                    <a:pt x="8156" y="12493"/>
                    <a:pt x="8025" y="12338"/>
                    <a:pt x="7918" y="12171"/>
                  </a:cubicBezTo>
                  <a:cubicBezTo>
                    <a:pt x="7108" y="10981"/>
                    <a:pt x="6287" y="9790"/>
                    <a:pt x="5489" y="8576"/>
                  </a:cubicBezTo>
                  <a:cubicBezTo>
                    <a:pt x="5215" y="8159"/>
                    <a:pt x="4965" y="7623"/>
                    <a:pt x="5429" y="7218"/>
                  </a:cubicBezTo>
                  <a:cubicBezTo>
                    <a:pt x="5655" y="7052"/>
                    <a:pt x="5917" y="6932"/>
                    <a:pt x="6191" y="6885"/>
                  </a:cubicBezTo>
                  <a:cubicBezTo>
                    <a:pt x="8549" y="6266"/>
                    <a:pt x="10894" y="5670"/>
                    <a:pt x="13264" y="5135"/>
                  </a:cubicBezTo>
                  <a:cubicBezTo>
                    <a:pt x="13966" y="4980"/>
                    <a:pt x="14669" y="4825"/>
                    <a:pt x="15371" y="4694"/>
                  </a:cubicBezTo>
                  <a:cubicBezTo>
                    <a:pt x="15566" y="4650"/>
                    <a:pt x="15999" y="4500"/>
                    <a:pt x="16310" y="4500"/>
                  </a:cubicBezTo>
                  <a:close/>
                  <a:moveTo>
                    <a:pt x="22190" y="1"/>
                  </a:moveTo>
                  <a:cubicBezTo>
                    <a:pt x="21584" y="1"/>
                    <a:pt x="20737" y="328"/>
                    <a:pt x="20336" y="408"/>
                  </a:cubicBezTo>
                  <a:cubicBezTo>
                    <a:pt x="18967" y="705"/>
                    <a:pt x="17597" y="1027"/>
                    <a:pt x="16228" y="1372"/>
                  </a:cubicBezTo>
                  <a:cubicBezTo>
                    <a:pt x="11597" y="2539"/>
                    <a:pt x="7001" y="3837"/>
                    <a:pt x="2405" y="5170"/>
                  </a:cubicBezTo>
                  <a:cubicBezTo>
                    <a:pt x="1869" y="5325"/>
                    <a:pt x="1310" y="5504"/>
                    <a:pt x="905" y="5885"/>
                  </a:cubicBezTo>
                  <a:cubicBezTo>
                    <a:pt x="0" y="6766"/>
                    <a:pt x="488" y="7933"/>
                    <a:pt x="1024" y="8837"/>
                  </a:cubicBezTo>
                  <a:cubicBezTo>
                    <a:pt x="2572" y="11457"/>
                    <a:pt x="4191" y="14029"/>
                    <a:pt x="5786" y="16612"/>
                  </a:cubicBezTo>
                  <a:cubicBezTo>
                    <a:pt x="5977" y="16981"/>
                    <a:pt x="6239" y="17303"/>
                    <a:pt x="6548" y="17577"/>
                  </a:cubicBezTo>
                  <a:cubicBezTo>
                    <a:pt x="6854" y="17820"/>
                    <a:pt x="7171" y="17923"/>
                    <a:pt x="7491" y="17923"/>
                  </a:cubicBezTo>
                  <a:cubicBezTo>
                    <a:pt x="8825" y="17923"/>
                    <a:pt x="10193" y="16124"/>
                    <a:pt x="10894" y="15279"/>
                  </a:cubicBezTo>
                  <a:cubicBezTo>
                    <a:pt x="14216" y="11326"/>
                    <a:pt x="17955" y="7540"/>
                    <a:pt x="21098" y="3396"/>
                  </a:cubicBezTo>
                  <a:cubicBezTo>
                    <a:pt x="21479" y="2884"/>
                    <a:pt x="23551" y="813"/>
                    <a:pt x="22693" y="134"/>
                  </a:cubicBezTo>
                  <a:cubicBezTo>
                    <a:pt x="22570" y="38"/>
                    <a:pt x="22394" y="1"/>
                    <a:pt x="221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6" name="Google Shape;575;p38"/>
            <p:cNvSpPr/>
            <p:nvPr/>
          </p:nvSpPr>
          <p:spPr>
            <a:xfrm>
              <a:off x="3097975" y="1615900"/>
              <a:ext cx="784696" cy="507911"/>
            </a:xfrm>
            <a:custGeom>
              <a:avLst/>
              <a:gdLst/>
              <a:ahLst/>
              <a:cxnLst/>
              <a:rect l="l" t="t" r="r" b="b"/>
              <a:pathLst>
                <a:path w="19241" h="12659" extrusionOk="0">
                  <a:moveTo>
                    <a:pt x="2096" y="1"/>
                  </a:moveTo>
                  <a:cubicBezTo>
                    <a:pt x="1655" y="120"/>
                    <a:pt x="1250" y="322"/>
                    <a:pt x="905" y="620"/>
                  </a:cubicBezTo>
                  <a:cubicBezTo>
                    <a:pt x="0" y="1501"/>
                    <a:pt x="488" y="2668"/>
                    <a:pt x="1024" y="3572"/>
                  </a:cubicBezTo>
                  <a:cubicBezTo>
                    <a:pt x="2572" y="6192"/>
                    <a:pt x="4179" y="8764"/>
                    <a:pt x="5787" y="11347"/>
                  </a:cubicBezTo>
                  <a:cubicBezTo>
                    <a:pt x="5977" y="11716"/>
                    <a:pt x="6239" y="12038"/>
                    <a:pt x="6549" y="12312"/>
                  </a:cubicBezTo>
                  <a:cubicBezTo>
                    <a:pt x="6852" y="12555"/>
                    <a:pt x="7167" y="12658"/>
                    <a:pt x="7485" y="12658"/>
                  </a:cubicBezTo>
                  <a:cubicBezTo>
                    <a:pt x="8813" y="12658"/>
                    <a:pt x="10183" y="10859"/>
                    <a:pt x="10894" y="10014"/>
                  </a:cubicBezTo>
                  <a:cubicBezTo>
                    <a:pt x="13585" y="6823"/>
                    <a:pt x="16538" y="3739"/>
                    <a:pt x="19241" y="477"/>
                  </a:cubicBezTo>
                  <a:lnTo>
                    <a:pt x="19241" y="477"/>
                  </a:lnTo>
                  <a:cubicBezTo>
                    <a:pt x="17812" y="1013"/>
                    <a:pt x="16359" y="1453"/>
                    <a:pt x="14883" y="1798"/>
                  </a:cubicBezTo>
                  <a:cubicBezTo>
                    <a:pt x="13478" y="3334"/>
                    <a:pt x="11942" y="4775"/>
                    <a:pt x="10549" y="6287"/>
                  </a:cubicBezTo>
                  <a:cubicBezTo>
                    <a:pt x="10184" y="6672"/>
                    <a:pt x="9485" y="7506"/>
                    <a:pt x="8796" y="7506"/>
                  </a:cubicBezTo>
                  <a:cubicBezTo>
                    <a:pt x="8632" y="7506"/>
                    <a:pt x="8469" y="7459"/>
                    <a:pt x="8311" y="7347"/>
                  </a:cubicBezTo>
                  <a:cubicBezTo>
                    <a:pt x="8156" y="7228"/>
                    <a:pt x="8025" y="7073"/>
                    <a:pt x="7930" y="6894"/>
                  </a:cubicBezTo>
                  <a:cubicBezTo>
                    <a:pt x="7108" y="5704"/>
                    <a:pt x="6287" y="4513"/>
                    <a:pt x="5489" y="3311"/>
                  </a:cubicBezTo>
                  <a:cubicBezTo>
                    <a:pt x="5286" y="3001"/>
                    <a:pt x="5108" y="2632"/>
                    <a:pt x="5203" y="2287"/>
                  </a:cubicBezTo>
                  <a:cubicBezTo>
                    <a:pt x="5060" y="2251"/>
                    <a:pt x="4905" y="2191"/>
                    <a:pt x="4763" y="2144"/>
                  </a:cubicBezTo>
                  <a:cubicBezTo>
                    <a:pt x="3667" y="1727"/>
                    <a:pt x="2727" y="977"/>
                    <a:pt x="209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grpSp>
          <p:nvGrpSpPr>
            <p:cNvPr id="127" name="Google Shape;576;p38"/>
            <p:cNvGrpSpPr/>
            <p:nvPr/>
          </p:nvGrpSpPr>
          <p:grpSpPr>
            <a:xfrm>
              <a:off x="5541437" y="1455861"/>
              <a:ext cx="499721" cy="500779"/>
              <a:chOff x="5683312" y="727398"/>
              <a:chExt cx="499721" cy="500779"/>
            </a:xfrm>
          </p:grpSpPr>
          <p:sp>
            <p:nvSpPr>
              <p:cNvPr id="132" name="Google Shape;577;p38"/>
              <p:cNvSpPr/>
              <p:nvPr/>
            </p:nvSpPr>
            <p:spPr>
              <a:xfrm rot="2374715">
                <a:off x="5757492" y="798149"/>
                <a:ext cx="351361" cy="359278"/>
              </a:xfrm>
              <a:custGeom>
                <a:avLst/>
                <a:gdLst/>
                <a:ahLst/>
                <a:cxnLst/>
                <a:rect l="l" t="t" r="r" b="b"/>
                <a:pathLst>
                  <a:path w="16287" h="16654" extrusionOk="0">
                    <a:moveTo>
                      <a:pt x="6602" y="1"/>
                    </a:moveTo>
                    <a:cubicBezTo>
                      <a:pt x="4440" y="1"/>
                      <a:pt x="2474" y="1200"/>
                      <a:pt x="1536" y="2842"/>
                    </a:cubicBezTo>
                    <a:cubicBezTo>
                      <a:pt x="0" y="5533"/>
                      <a:pt x="310" y="8021"/>
                      <a:pt x="1917" y="8473"/>
                    </a:cubicBezTo>
                    <a:cubicBezTo>
                      <a:pt x="2144" y="8536"/>
                      <a:pt x="2350" y="8566"/>
                      <a:pt x="2539" y="8566"/>
                    </a:cubicBezTo>
                    <a:cubicBezTo>
                      <a:pt x="4027" y="8566"/>
                      <a:pt x="4420" y="6743"/>
                      <a:pt x="4906" y="5211"/>
                    </a:cubicBezTo>
                    <a:cubicBezTo>
                      <a:pt x="5274" y="4041"/>
                      <a:pt x="5978" y="3410"/>
                      <a:pt x="6827" y="3410"/>
                    </a:cubicBezTo>
                    <a:cubicBezTo>
                      <a:pt x="7239" y="3410"/>
                      <a:pt x="7685" y="3558"/>
                      <a:pt x="8144" y="3866"/>
                    </a:cubicBezTo>
                    <a:cubicBezTo>
                      <a:pt x="9549" y="4818"/>
                      <a:pt x="8168" y="8938"/>
                      <a:pt x="7013" y="11057"/>
                    </a:cubicBezTo>
                    <a:cubicBezTo>
                      <a:pt x="5858" y="13165"/>
                      <a:pt x="5037" y="16605"/>
                      <a:pt x="7894" y="16653"/>
                    </a:cubicBezTo>
                    <a:cubicBezTo>
                      <a:pt x="7908" y="16653"/>
                      <a:pt x="7922" y="16653"/>
                      <a:pt x="7936" y="16653"/>
                    </a:cubicBezTo>
                    <a:cubicBezTo>
                      <a:pt x="10817" y="16653"/>
                      <a:pt x="16286" y="11800"/>
                      <a:pt x="15883" y="10378"/>
                    </a:cubicBezTo>
                    <a:cubicBezTo>
                      <a:pt x="15623" y="9451"/>
                      <a:pt x="14750" y="9032"/>
                      <a:pt x="13847" y="9032"/>
                    </a:cubicBezTo>
                    <a:cubicBezTo>
                      <a:pt x="13348" y="9032"/>
                      <a:pt x="12839" y="9160"/>
                      <a:pt x="12419" y="9402"/>
                    </a:cubicBezTo>
                    <a:cubicBezTo>
                      <a:pt x="11668" y="9855"/>
                      <a:pt x="11014" y="10438"/>
                      <a:pt x="10490" y="11140"/>
                    </a:cubicBezTo>
                    <a:cubicBezTo>
                      <a:pt x="10490" y="11140"/>
                      <a:pt x="14157" y="4675"/>
                      <a:pt x="10764" y="1663"/>
                    </a:cubicBezTo>
                    <a:cubicBezTo>
                      <a:pt x="9441" y="489"/>
                      <a:pt x="7982" y="1"/>
                      <a:pt x="6602" y="1"/>
                    </a:cubicBezTo>
                    <a:close/>
                  </a:path>
                </a:pathLst>
              </a:custGeom>
              <a:solidFill>
                <a:srgbClr val="FFC7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3" name="Google Shape;578;p38"/>
              <p:cNvSpPr/>
              <p:nvPr/>
            </p:nvSpPr>
            <p:spPr>
              <a:xfrm rot="2374715">
                <a:off x="5866656" y="776637"/>
                <a:ext cx="90952" cy="111404"/>
              </a:xfrm>
              <a:custGeom>
                <a:avLst/>
                <a:gdLst/>
                <a:ahLst/>
                <a:cxnLst/>
                <a:rect l="l" t="t" r="r" b="b"/>
                <a:pathLst>
                  <a:path w="4216" h="5164" extrusionOk="0">
                    <a:moveTo>
                      <a:pt x="3680" y="0"/>
                    </a:moveTo>
                    <a:cubicBezTo>
                      <a:pt x="3129" y="0"/>
                      <a:pt x="1983" y="685"/>
                      <a:pt x="1286" y="1779"/>
                    </a:cubicBezTo>
                    <a:cubicBezTo>
                      <a:pt x="429" y="3112"/>
                      <a:pt x="1" y="4887"/>
                      <a:pt x="715" y="5148"/>
                    </a:cubicBezTo>
                    <a:cubicBezTo>
                      <a:pt x="742" y="5159"/>
                      <a:pt x="768" y="5163"/>
                      <a:pt x="794" y="5163"/>
                    </a:cubicBezTo>
                    <a:cubicBezTo>
                      <a:pt x="1353" y="5163"/>
                      <a:pt x="1689" y="2929"/>
                      <a:pt x="2406" y="2053"/>
                    </a:cubicBezTo>
                    <a:cubicBezTo>
                      <a:pt x="3156" y="1124"/>
                      <a:pt x="4215" y="529"/>
                      <a:pt x="3953" y="112"/>
                    </a:cubicBezTo>
                    <a:cubicBezTo>
                      <a:pt x="3902" y="36"/>
                      <a:pt x="3807" y="0"/>
                      <a:pt x="3680" y="0"/>
                    </a:cubicBezTo>
                    <a:close/>
                  </a:path>
                </a:pathLst>
              </a:custGeom>
              <a:solidFill>
                <a:srgbClr val="F9A32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4" name="Google Shape;579;p38"/>
              <p:cNvSpPr/>
              <p:nvPr/>
            </p:nvSpPr>
            <p:spPr>
              <a:xfrm rot="2374715">
                <a:off x="5990189" y="819697"/>
                <a:ext cx="17755" cy="17733"/>
              </a:xfrm>
              <a:custGeom>
                <a:avLst/>
                <a:gdLst/>
                <a:ahLst/>
                <a:cxnLst/>
                <a:rect l="l" t="t" r="r" b="b"/>
                <a:pathLst>
                  <a:path w="823" h="822" extrusionOk="0">
                    <a:moveTo>
                      <a:pt x="405" y="0"/>
                    </a:moveTo>
                    <a:cubicBezTo>
                      <a:pt x="179" y="0"/>
                      <a:pt x="1" y="191"/>
                      <a:pt x="1" y="417"/>
                    </a:cubicBezTo>
                    <a:cubicBezTo>
                      <a:pt x="1" y="643"/>
                      <a:pt x="179" y="822"/>
                      <a:pt x="405" y="822"/>
                    </a:cubicBezTo>
                    <a:cubicBezTo>
                      <a:pt x="632" y="822"/>
                      <a:pt x="822" y="643"/>
                      <a:pt x="822" y="417"/>
                    </a:cubicBezTo>
                    <a:cubicBezTo>
                      <a:pt x="822" y="191"/>
                      <a:pt x="632" y="0"/>
                      <a:pt x="405" y="0"/>
                    </a:cubicBezTo>
                    <a:close/>
                  </a:path>
                </a:pathLst>
              </a:custGeom>
              <a:solidFill>
                <a:srgbClr val="F9A32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  <p:grpSp>
          <p:nvGrpSpPr>
            <p:cNvPr id="128" name="Google Shape;580;p38"/>
            <p:cNvGrpSpPr/>
            <p:nvPr/>
          </p:nvGrpSpPr>
          <p:grpSpPr>
            <a:xfrm>
              <a:off x="3585622" y="934452"/>
              <a:ext cx="357643" cy="351989"/>
              <a:chOff x="3585622" y="934452"/>
              <a:chExt cx="357643" cy="351989"/>
            </a:xfrm>
          </p:grpSpPr>
          <p:sp>
            <p:nvSpPr>
              <p:cNvPr id="129" name="Google Shape;581;p38"/>
              <p:cNvSpPr/>
              <p:nvPr/>
            </p:nvSpPr>
            <p:spPr>
              <a:xfrm rot="-1963149">
                <a:off x="3631360" y="986761"/>
                <a:ext cx="266166" cy="247371"/>
              </a:xfrm>
              <a:custGeom>
                <a:avLst/>
                <a:gdLst/>
                <a:ahLst/>
                <a:cxnLst/>
                <a:rect l="l" t="t" r="r" b="b"/>
                <a:pathLst>
                  <a:path w="21610" h="20084" extrusionOk="0">
                    <a:moveTo>
                      <a:pt x="8206" y="1"/>
                    </a:moveTo>
                    <a:cubicBezTo>
                      <a:pt x="8099" y="1"/>
                      <a:pt x="8014" y="11"/>
                      <a:pt x="7954" y="31"/>
                    </a:cubicBezTo>
                    <a:cubicBezTo>
                      <a:pt x="6811" y="423"/>
                      <a:pt x="4418" y="2674"/>
                      <a:pt x="13204" y="6103"/>
                    </a:cubicBezTo>
                    <a:cubicBezTo>
                      <a:pt x="13669" y="6281"/>
                      <a:pt x="7478" y="5876"/>
                      <a:pt x="7418" y="8198"/>
                    </a:cubicBezTo>
                    <a:cubicBezTo>
                      <a:pt x="7347" y="10520"/>
                      <a:pt x="14252" y="10115"/>
                      <a:pt x="13907" y="13544"/>
                    </a:cubicBezTo>
                    <a:cubicBezTo>
                      <a:pt x="13758" y="15074"/>
                      <a:pt x="11953" y="15954"/>
                      <a:pt x="9911" y="15954"/>
                    </a:cubicBezTo>
                    <a:cubicBezTo>
                      <a:pt x="7392" y="15954"/>
                      <a:pt x="4514" y="14613"/>
                      <a:pt x="3941" y="11496"/>
                    </a:cubicBezTo>
                    <a:cubicBezTo>
                      <a:pt x="3858" y="11064"/>
                      <a:pt x="3254" y="10464"/>
                      <a:pt x="2625" y="10464"/>
                    </a:cubicBezTo>
                    <a:cubicBezTo>
                      <a:pt x="2352" y="10464"/>
                      <a:pt x="2075" y="10577"/>
                      <a:pt x="1834" y="10865"/>
                    </a:cubicBezTo>
                    <a:cubicBezTo>
                      <a:pt x="1036" y="11830"/>
                      <a:pt x="0" y="17199"/>
                      <a:pt x="8263" y="19747"/>
                    </a:cubicBezTo>
                    <a:cubicBezTo>
                      <a:pt x="9009" y="19978"/>
                      <a:pt x="9751" y="20084"/>
                      <a:pt x="10474" y="20084"/>
                    </a:cubicBezTo>
                    <a:cubicBezTo>
                      <a:pt x="16046" y="20084"/>
                      <a:pt x="20444" y="13805"/>
                      <a:pt x="16407" y="10401"/>
                    </a:cubicBezTo>
                    <a:lnTo>
                      <a:pt x="16407" y="10401"/>
                    </a:lnTo>
                    <a:cubicBezTo>
                      <a:pt x="16407" y="10401"/>
                      <a:pt x="16985" y="10502"/>
                      <a:pt x="17725" y="10502"/>
                    </a:cubicBezTo>
                    <a:cubicBezTo>
                      <a:pt x="19299" y="10502"/>
                      <a:pt x="21609" y="10045"/>
                      <a:pt x="20670" y="7186"/>
                    </a:cubicBezTo>
                    <a:cubicBezTo>
                      <a:pt x="19361" y="3193"/>
                      <a:pt x="10142" y="1"/>
                      <a:pt x="820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0" name="Google Shape;582;p38"/>
              <p:cNvSpPr/>
              <p:nvPr/>
            </p:nvSpPr>
            <p:spPr>
              <a:xfrm rot="-1963149">
                <a:off x="3813689" y="1021743"/>
                <a:ext cx="20397" cy="20544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668" extrusionOk="0">
                    <a:moveTo>
                      <a:pt x="822" y="1"/>
                    </a:moveTo>
                    <a:cubicBezTo>
                      <a:pt x="370" y="1"/>
                      <a:pt x="1" y="382"/>
                      <a:pt x="1" y="834"/>
                    </a:cubicBezTo>
                    <a:cubicBezTo>
                      <a:pt x="1" y="1299"/>
                      <a:pt x="370" y="1668"/>
                      <a:pt x="822" y="1668"/>
                    </a:cubicBezTo>
                    <a:cubicBezTo>
                      <a:pt x="1287" y="1668"/>
                      <a:pt x="1656" y="1299"/>
                      <a:pt x="1656" y="834"/>
                    </a:cubicBezTo>
                    <a:cubicBezTo>
                      <a:pt x="1656" y="382"/>
                      <a:pt x="1287" y="1"/>
                      <a:pt x="822" y="1"/>
                    </a:cubicBezTo>
                    <a:close/>
                  </a:path>
                </a:pathLst>
              </a:custGeom>
              <a:solidFill>
                <a:srgbClr val="BF36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1" name="Google Shape;583;p38"/>
              <p:cNvSpPr/>
              <p:nvPr/>
            </p:nvSpPr>
            <p:spPr>
              <a:xfrm rot="-1963149">
                <a:off x="3698051" y="1000672"/>
                <a:ext cx="102661" cy="57852"/>
              </a:xfrm>
              <a:custGeom>
                <a:avLst/>
                <a:gdLst/>
                <a:ahLst/>
                <a:cxnLst/>
                <a:rect l="l" t="t" r="r" b="b"/>
                <a:pathLst>
                  <a:path w="8335" h="4697" extrusionOk="0">
                    <a:moveTo>
                      <a:pt x="729" y="0"/>
                    </a:moveTo>
                    <a:cubicBezTo>
                      <a:pt x="587" y="0"/>
                      <a:pt x="452" y="83"/>
                      <a:pt x="381" y="223"/>
                    </a:cubicBezTo>
                    <a:lnTo>
                      <a:pt x="84" y="866"/>
                    </a:lnTo>
                    <a:cubicBezTo>
                      <a:pt x="0" y="1057"/>
                      <a:pt x="84" y="1283"/>
                      <a:pt x="274" y="1366"/>
                    </a:cubicBezTo>
                    <a:lnTo>
                      <a:pt x="7442" y="4664"/>
                    </a:lnTo>
                    <a:cubicBezTo>
                      <a:pt x="7492" y="4686"/>
                      <a:pt x="7544" y="4696"/>
                      <a:pt x="7596" y="4696"/>
                    </a:cubicBezTo>
                    <a:cubicBezTo>
                      <a:pt x="7741" y="4696"/>
                      <a:pt x="7880" y="4614"/>
                      <a:pt x="7942" y="4474"/>
                    </a:cubicBezTo>
                    <a:lnTo>
                      <a:pt x="8239" y="3819"/>
                    </a:lnTo>
                    <a:cubicBezTo>
                      <a:pt x="8335" y="3628"/>
                      <a:pt x="8251" y="3402"/>
                      <a:pt x="8061" y="3319"/>
                    </a:cubicBezTo>
                    <a:lnTo>
                      <a:pt x="881" y="33"/>
                    </a:lnTo>
                    <a:cubicBezTo>
                      <a:pt x="831" y="11"/>
                      <a:pt x="780" y="0"/>
                      <a:pt x="729" y="0"/>
                    </a:cubicBezTo>
                    <a:close/>
                  </a:path>
                </a:pathLst>
              </a:custGeom>
              <a:solidFill>
                <a:srgbClr val="BF36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TextBox 138">
                <a:extLst>
                  <a:ext uri="{FF2B5EF4-FFF2-40B4-BE49-F238E27FC236}">
                    <a16:creationId xmlns:a16="http://schemas.microsoft.com/office/drawing/2014/main" id="{CEAA315F-D100-4A90-9EE5-8EB278139CB7}"/>
                  </a:ext>
                </a:extLst>
              </p:cNvPr>
              <p:cNvSpPr txBox="1"/>
              <p:nvPr/>
            </p:nvSpPr>
            <p:spPr>
              <a:xfrm>
                <a:off x="544391" y="852281"/>
                <a:ext cx="5097059" cy="4225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800" b="1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: 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: 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3600" b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#9Slide03 Quicksand" panose="00000500000000000000" pitchFamily="2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2800" b="1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=</a:t>
                </a:r>
                <a:r>
                  <a:rPr lang="en-US" sz="3600" b="1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600" b="1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  <m:r>
                      <a:rPr lang="en-US" sz="3600" b="1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6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3600" b="1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b="1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3600" b="1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en-US" sz="3600" b="1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  <m:r>
                      <a:rPr lang="en-US" sz="3600" b="1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6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3600" b="1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b="1" i="1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3600" b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#9Slide03 Quicksand" panose="00000500000000000000" pitchFamily="2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3600" b="1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=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𝟑𝟑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   +     </m:t>
                    </m:r>
                    <m:r>
                      <a:rPr lang="en-US" sz="36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𝟐𝟎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𝟑𝟑</m:t>
                        </m:r>
                      </m:den>
                    </m:f>
                  </m:oMath>
                </a14:m>
                <a:endParaRPr lang="en-US" sz="3600" b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#9Slide03 Quicksand" panose="00000500000000000000" pitchFamily="2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2800" b="1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= </a:t>
                </a:r>
                <a:r>
                  <a:rPr lang="en-US" sz="3600" b="1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𝟑𝟑</m:t>
                        </m:r>
                      </m:den>
                    </m:f>
                    <m:r>
                      <a:rPr lang="en-US" sz="3600" b="1" i="0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r>
                  <a:rPr lang="en-US" sz="2800" b="1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= </a:t>
                </a:r>
                <a:r>
                  <a:rPr lang="en-US" sz="3600" b="1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#9Slide03 Quicksand" panose="00000500000000000000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1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3600" b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#9Slide03 Quicksand" panose="00000500000000000000" pitchFamily="2" charset="0"/>
                </a:endParaRPr>
              </a:p>
            </p:txBody>
          </p:sp>
        </mc:Choice>
        <mc:Fallback xmlns="">
          <p:sp>
            <p:nvSpPr>
              <p:cNvPr id="139" name="TextBox 138">
                <a:extLst>
                  <a:ext uri="{FF2B5EF4-FFF2-40B4-BE49-F238E27FC236}">
                    <a16:creationId xmlns="" xmlns:a16="http://schemas.microsoft.com/office/drawing/2014/main" id="{CEAA315F-D100-4A90-9EE5-8EB278139C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391" y="852281"/>
                <a:ext cx="5097059" cy="4225196"/>
              </a:xfrm>
              <a:prstGeom prst="rect">
                <a:avLst/>
              </a:prstGeom>
              <a:blipFill rotWithShape="0">
                <a:blip r:embed="rId3"/>
                <a:stretch>
                  <a:fillRect l="-35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1" name="TextBox 140">
                <a:extLst>
                  <a:ext uri="{FF2B5EF4-FFF2-40B4-BE49-F238E27FC236}">
                    <a16:creationId xmlns:a16="http://schemas.microsoft.com/office/drawing/2014/main" id="{CEAA315F-D100-4A90-9EE5-8EB278139CB7}"/>
                  </a:ext>
                </a:extLst>
              </p:cNvPr>
              <p:cNvSpPr txBox="1"/>
              <p:nvPr/>
            </p:nvSpPr>
            <p:spPr>
              <a:xfrm>
                <a:off x="5095873" y="833012"/>
                <a:ext cx="5097059" cy="4264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800" b="1">
                    <a:solidFill>
                      <a:schemeClr val="accent5">
                        <a:lumMod val="20000"/>
                        <a:lumOff val="80000"/>
                      </a:schemeClr>
                    </a:solidFill>
                    <a:latin typeface="#9Slide03 Quicksand" panose="00000500000000000000" pitchFamily="2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  <a:latin typeface="Cambria Math" panose="02040503050406030204" pitchFamily="18" charset="0"/>
                      </a:rPr>
                      <m:t> : 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  <a:latin typeface="Cambria Math" panose="02040503050406030204" pitchFamily="18" charset="0"/>
                      </a:rPr>
                      <m:t> : 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3600" b="1">
                  <a:solidFill>
                    <a:schemeClr val="accent5">
                      <a:lumMod val="20000"/>
                      <a:lumOff val="80000"/>
                    </a:schemeClr>
                  </a:solidFill>
                  <a:latin typeface="#9Slide03 Quicksand" panose="00000500000000000000" pitchFamily="2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2800" b="1">
                    <a:solidFill>
                      <a:schemeClr val="accent5">
                        <a:lumMod val="20000"/>
                        <a:lumOff val="80000"/>
                      </a:schemeClr>
                    </a:solidFill>
                    <a:latin typeface="#9Slide03 Quicksand" panose="00000500000000000000" pitchFamily="2" charset="0"/>
                  </a:rPr>
                  <a:t>=</a:t>
                </a:r>
                <a:r>
                  <a:rPr lang="en-US" sz="3600" b="1">
                    <a:solidFill>
                      <a:schemeClr val="accent5">
                        <a:lumMod val="20000"/>
                        <a:lumOff val="80000"/>
                      </a:schemeClr>
                    </a:solidFill>
                    <a:latin typeface="#9Slide03 Quicksand" panose="00000500000000000000" pitchFamily="2" charset="0"/>
                  </a:rPr>
                  <a:t>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600" b="1" i="1" smtClean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3600" b="1">
                    <a:solidFill>
                      <a:schemeClr val="accent5">
                        <a:lumMod val="20000"/>
                        <a:lumOff val="80000"/>
                      </a:schemeClr>
                    </a:solidFill>
                    <a:latin typeface="#9Slide03 Quicksand" panose="00000500000000000000" pitchFamily="2" charset="0"/>
                  </a:rPr>
                  <a:t>)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en-US" sz="3600" b="1">
                  <a:solidFill>
                    <a:schemeClr val="accent5">
                      <a:lumMod val="20000"/>
                      <a:lumOff val="80000"/>
                    </a:schemeClr>
                  </a:solidFill>
                  <a:latin typeface="#9Slide03 Quicksand" panose="00000500000000000000" pitchFamily="2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2800" b="1">
                    <a:solidFill>
                      <a:schemeClr val="accent5">
                        <a:lumMod val="20000"/>
                        <a:lumOff val="80000"/>
                      </a:schemeClr>
                    </a:solidFill>
                    <a:latin typeface="#9Slide03 Quicksand" panose="00000500000000000000" pitchFamily="2" charset="0"/>
                  </a:rPr>
                  <a:t>= </a:t>
                </a:r>
                <a:r>
                  <a:rPr lang="en-US" sz="3600" b="1">
                    <a:solidFill>
                      <a:schemeClr val="accent5">
                        <a:lumMod val="20000"/>
                        <a:lumOff val="80000"/>
                      </a:schemeClr>
                    </a:solidFill>
                    <a:latin typeface="#9Slide03 Quicksand" panose="00000500000000000000" pitchFamily="2" charset="0"/>
                  </a:rPr>
                  <a:t>      </a:t>
                </a:r>
                <a:r>
                  <a:rPr lang="en-US" sz="2800" b="1">
                    <a:solidFill>
                      <a:schemeClr val="accent5">
                        <a:lumMod val="20000"/>
                        <a:lumOff val="80000"/>
                      </a:schemeClr>
                    </a:solidFill>
                    <a:latin typeface="#9Slide03 Quicksand" panose="00000500000000000000" pitchFamily="2" charset="0"/>
                  </a:rPr>
                  <a:t>1</a:t>
                </a:r>
                <a:r>
                  <a:rPr lang="en-US" sz="3600" b="1">
                    <a:solidFill>
                      <a:schemeClr val="accent5">
                        <a:lumMod val="20000"/>
                        <a:lumOff val="80000"/>
                      </a:schemeClr>
                    </a:solidFill>
                    <a:latin typeface="#9Slide03 Quicksand" panose="00000500000000000000" pitchFamily="2" charset="0"/>
                  </a:rPr>
                  <a:t>      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en-US" sz="3600" b="1">
                  <a:solidFill>
                    <a:schemeClr val="accent5">
                      <a:lumMod val="20000"/>
                      <a:lumOff val="80000"/>
                    </a:schemeClr>
                  </a:solidFill>
                  <a:latin typeface="#9Slide03 Quicksand" panose="00000500000000000000" pitchFamily="2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2800" b="1">
                    <a:solidFill>
                      <a:schemeClr val="accent5">
                        <a:lumMod val="20000"/>
                        <a:lumOff val="80000"/>
                      </a:schemeClr>
                    </a:solidFill>
                    <a:latin typeface="#9Slide03 Quicksand" panose="00000500000000000000" pitchFamily="2" charset="0"/>
                  </a:rPr>
                  <a:t>=</a:t>
                </a:r>
                <a:r>
                  <a:rPr lang="en-US" sz="3600" b="1">
                    <a:solidFill>
                      <a:schemeClr val="accent5">
                        <a:lumMod val="20000"/>
                        <a:lumOff val="80000"/>
                      </a:schemeClr>
                    </a:solidFill>
                    <a:latin typeface="#9Slide03 Quicksand" panose="00000500000000000000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accent5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3600" b="1">
                  <a:solidFill>
                    <a:schemeClr val="accent5">
                      <a:lumMod val="20000"/>
                      <a:lumOff val="80000"/>
                    </a:schemeClr>
                  </a:solidFill>
                  <a:latin typeface="#9Slide03 Quicksand" panose="00000500000000000000" pitchFamily="2" charset="0"/>
                </a:endParaRPr>
              </a:p>
            </p:txBody>
          </p:sp>
        </mc:Choice>
        <mc:Fallback xmlns="">
          <p:sp>
            <p:nvSpPr>
              <p:cNvPr id="141" name="TextBox 140">
                <a:extLst>
                  <a:ext uri="{FF2B5EF4-FFF2-40B4-BE49-F238E27FC236}">
                    <a16:creationId xmlns="" xmlns:a16="http://schemas.microsoft.com/office/drawing/2014/main" id="{CEAA315F-D100-4A90-9EE5-8EB278139C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5873" y="833012"/>
                <a:ext cx="5097059" cy="4264244"/>
              </a:xfrm>
              <a:prstGeom prst="rect">
                <a:avLst/>
              </a:prstGeom>
              <a:blipFill rotWithShape="0">
                <a:blip r:embed="rId4"/>
                <a:stretch>
                  <a:fillRect l="-2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2" name="Google Shape;589;p39"/>
          <p:cNvSpPr txBox="1">
            <a:spLocks/>
          </p:cNvSpPr>
          <p:nvPr/>
        </p:nvSpPr>
        <p:spPr>
          <a:xfrm>
            <a:off x="675" y="605549"/>
            <a:ext cx="1361140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b="1" u="sng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Cách 1</a:t>
            </a:r>
          </a:p>
          <a:p>
            <a:pPr algn="r"/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43" name="Google Shape;589;p39"/>
          <p:cNvSpPr txBox="1">
            <a:spLocks/>
          </p:cNvSpPr>
          <p:nvPr/>
        </p:nvSpPr>
        <p:spPr>
          <a:xfrm>
            <a:off x="4683951" y="570800"/>
            <a:ext cx="1361140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b="1" u="sng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Cách 2</a:t>
            </a:r>
          </a:p>
          <a:p>
            <a:pPr algn="r"/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" name="Right Brace 1"/>
          <p:cNvSpPr/>
          <p:nvPr/>
        </p:nvSpPr>
        <p:spPr>
          <a:xfrm rot="5400000" flipV="1">
            <a:off x="1664933" y="2374617"/>
            <a:ext cx="277684" cy="1305645"/>
          </a:xfrm>
          <a:prstGeom prst="righ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ight Brace 143"/>
          <p:cNvSpPr/>
          <p:nvPr/>
        </p:nvSpPr>
        <p:spPr>
          <a:xfrm rot="5400000" flipV="1">
            <a:off x="3637394" y="2388283"/>
            <a:ext cx="277684" cy="1305645"/>
          </a:xfrm>
          <a:prstGeom prst="righ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6453207" y="999052"/>
            <a:ext cx="316083" cy="9662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Oval 145"/>
          <p:cNvSpPr/>
          <p:nvPr/>
        </p:nvSpPr>
        <p:spPr>
          <a:xfrm>
            <a:off x="8187123" y="1011000"/>
            <a:ext cx="316083" cy="9662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7" name="Google Shape;711;p43"/>
          <p:cNvGrpSpPr/>
          <p:nvPr/>
        </p:nvGrpSpPr>
        <p:grpSpPr>
          <a:xfrm rot="5400000">
            <a:off x="2820347" y="2767575"/>
            <a:ext cx="3790021" cy="177309"/>
            <a:chOff x="3946025" y="3557725"/>
            <a:chExt cx="365250" cy="130525"/>
          </a:xfrm>
        </p:grpSpPr>
        <p:sp>
          <p:nvSpPr>
            <p:cNvPr id="148" name="Google Shape;712;p43"/>
            <p:cNvSpPr/>
            <p:nvPr/>
          </p:nvSpPr>
          <p:spPr>
            <a:xfrm>
              <a:off x="3946025" y="3557725"/>
              <a:ext cx="365250" cy="130225"/>
            </a:xfrm>
            <a:custGeom>
              <a:avLst/>
              <a:gdLst/>
              <a:ahLst/>
              <a:cxnLst/>
              <a:rect l="l" t="t" r="r" b="b"/>
              <a:pathLst>
                <a:path w="14610" h="5209" extrusionOk="0">
                  <a:moveTo>
                    <a:pt x="11552" y="1"/>
                  </a:moveTo>
                  <a:cubicBezTo>
                    <a:pt x="8221" y="1"/>
                    <a:pt x="4891" y="370"/>
                    <a:pt x="1560" y="517"/>
                  </a:cubicBezTo>
                  <a:cubicBezTo>
                    <a:pt x="1" y="587"/>
                    <a:pt x="200" y="5208"/>
                    <a:pt x="1739" y="5208"/>
                  </a:cubicBezTo>
                  <a:cubicBezTo>
                    <a:pt x="1751" y="5208"/>
                    <a:pt x="1763" y="5208"/>
                    <a:pt x="1775" y="5208"/>
                  </a:cubicBezTo>
                  <a:lnTo>
                    <a:pt x="7406" y="4958"/>
                  </a:lnTo>
                  <a:lnTo>
                    <a:pt x="11395" y="4791"/>
                  </a:lnTo>
                  <a:cubicBezTo>
                    <a:pt x="11462" y="4788"/>
                    <a:pt x="11534" y="4786"/>
                    <a:pt x="11607" y="4786"/>
                  </a:cubicBezTo>
                  <a:cubicBezTo>
                    <a:pt x="11843" y="4786"/>
                    <a:pt x="12107" y="4799"/>
                    <a:pt x="12374" y="4799"/>
                  </a:cubicBezTo>
                  <a:cubicBezTo>
                    <a:pt x="12924" y="4799"/>
                    <a:pt x="13487" y="4745"/>
                    <a:pt x="13836" y="4410"/>
                  </a:cubicBezTo>
                  <a:cubicBezTo>
                    <a:pt x="14610" y="3696"/>
                    <a:pt x="14395" y="1767"/>
                    <a:pt x="14002" y="898"/>
                  </a:cubicBezTo>
                  <a:cubicBezTo>
                    <a:pt x="13741" y="302"/>
                    <a:pt x="13431" y="112"/>
                    <a:pt x="12990" y="40"/>
                  </a:cubicBezTo>
                  <a:cubicBezTo>
                    <a:pt x="12705" y="17"/>
                    <a:pt x="12419" y="5"/>
                    <a:pt x="12133" y="5"/>
                  </a:cubicBezTo>
                  <a:cubicBezTo>
                    <a:pt x="11939" y="2"/>
                    <a:pt x="11746" y="1"/>
                    <a:pt x="1155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713;p43"/>
            <p:cNvSpPr/>
            <p:nvPr/>
          </p:nvSpPr>
          <p:spPr>
            <a:xfrm>
              <a:off x="3947150" y="3573300"/>
              <a:ext cx="359375" cy="114950"/>
            </a:xfrm>
            <a:custGeom>
              <a:avLst/>
              <a:gdLst/>
              <a:ahLst/>
              <a:cxnLst/>
              <a:rect l="l" t="t" r="r" b="b"/>
              <a:pathLst>
                <a:path w="14375" h="4598" extrusionOk="0">
                  <a:moveTo>
                    <a:pt x="1182" y="1"/>
                  </a:moveTo>
                  <a:cubicBezTo>
                    <a:pt x="0" y="674"/>
                    <a:pt x="273" y="4597"/>
                    <a:pt x="1698" y="4597"/>
                  </a:cubicBezTo>
                  <a:cubicBezTo>
                    <a:pt x="1708" y="4597"/>
                    <a:pt x="1719" y="4597"/>
                    <a:pt x="1730" y="4597"/>
                  </a:cubicBezTo>
                  <a:lnTo>
                    <a:pt x="7361" y="4347"/>
                  </a:lnTo>
                  <a:lnTo>
                    <a:pt x="11350" y="4168"/>
                  </a:lnTo>
                  <a:cubicBezTo>
                    <a:pt x="11417" y="4165"/>
                    <a:pt x="11489" y="4163"/>
                    <a:pt x="11562" y="4163"/>
                  </a:cubicBezTo>
                  <a:cubicBezTo>
                    <a:pt x="11798" y="4163"/>
                    <a:pt x="12062" y="4176"/>
                    <a:pt x="12329" y="4176"/>
                  </a:cubicBezTo>
                  <a:cubicBezTo>
                    <a:pt x="12879" y="4176"/>
                    <a:pt x="13442" y="4122"/>
                    <a:pt x="13791" y="3787"/>
                  </a:cubicBezTo>
                  <a:cubicBezTo>
                    <a:pt x="14291" y="3334"/>
                    <a:pt x="14374" y="2382"/>
                    <a:pt x="14279" y="1525"/>
                  </a:cubicBezTo>
                  <a:lnTo>
                    <a:pt x="14279" y="1525"/>
                  </a:lnTo>
                  <a:cubicBezTo>
                    <a:pt x="11338" y="2525"/>
                    <a:pt x="8123" y="2668"/>
                    <a:pt x="4992" y="2668"/>
                  </a:cubicBezTo>
                  <a:cubicBezTo>
                    <a:pt x="4016" y="2668"/>
                    <a:pt x="2980" y="2632"/>
                    <a:pt x="2146" y="2120"/>
                  </a:cubicBezTo>
                  <a:cubicBezTo>
                    <a:pt x="1444" y="1680"/>
                    <a:pt x="980" y="763"/>
                    <a:pt x="1182" y="1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652679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" grpId="0"/>
      <p:bldP spid="143" grpId="0"/>
      <p:bldP spid="2" grpId="0" animBg="1"/>
      <p:bldP spid="144" grpId="0" animBg="1"/>
      <p:bldP spid="3" grpId="0" animBg="1"/>
      <p:bldP spid="14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656;p41"/>
          <p:cNvSpPr txBox="1">
            <a:spLocks noGrp="1"/>
          </p:cNvSpPr>
          <p:nvPr>
            <p:ph type="title"/>
          </p:nvPr>
        </p:nvSpPr>
        <p:spPr>
          <a:xfrm>
            <a:off x="687342" y="14001"/>
            <a:ext cx="7042527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sz="3200" b="1">
                <a:latin typeface="+mj-lt"/>
              </a:rPr>
              <a:t>Bài</a:t>
            </a:r>
            <a:r>
              <a:rPr lang="en" sz="3200" b="1">
                <a:latin typeface="+mj-lt"/>
              </a:rPr>
              <a:t> 4. Tính bằng hai cách:</a:t>
            </a:r>
            <a:endParaRPr sz="1800">
              <a:solidFill>
                <a:schemeClr val="tx1">
                  <a:lumMod val="10000"/>
                  <a:lumOff val="90000"/>
                </a:schemeClr>
              </a:solidFill>
              <a:latin typeface="+mj-lt"/>
            </a:endParaRPr>
          </a:p>
        </p:txBody>
      </p:sp>
      <p:grpSp>
        <p:nvGrpSpPr>
          <p:cNvPr id="90" name="Google Shape;548;p38"/>
          <p:cNvGrpSpPr/>
          <p:nvPr/>
        </p:nvGrpSpPr>
        <p:grpSpPr>
          <a:xfrm rot="1707910">
            <a:off x="7248860" y="-323769"/>
            <a:ext cx="2945013" cy="1410714"/>
            <a:chOff x="3097975" y="807826"/>
            <a:chExt cx="2943183" cy="1556699"/>
          </a:xfrm>
        </p:grpSpPr>
        <p:grpSp>
          <p:nvGrpSpPr>
            <p:cNvPr id="91" name="Google Shape;549;p38"/>
            <p:cNvGrpSpPr/>
            <p:nvPr/>
          </p:nvGrpSpPr>
          <p:grpSpPr>
            <a:xfrm rot="3899974">
              <a:off x="4955299" y="1705505"/>
              <a:ext cx="567545" cy="564922"/>
              <a:chOff x="5337287" y="1473735"/>
              <a:chExt cx="729497" cy="726126"/>
            </a:xfrm>
          </p:grpSpPr>
          <p:sp>
            <p:nvSpPr>
              <p:cNvPr id="137" name="Google Shape;550;p38"/>
              <p:cNvSpPr/>
              <p:nvPr/>
            </p:nvSpPr>
            <p:spPr>
              <a:xfrm rot="1111093">
                <a:off x="5413336" y="1550628"/>
                <a:ext cx="577510" cy="572340"/>
              </a:xfrm>
              <a:custGeom>
                <a:avLst/>
                <a:gdLst/>
                <a:ahLst/>
                <a:cxnLst/>
                <a:rect l="l" t="t" r="r" b="b"/>
                <a:pathLst>
                  <a:path w="16086" h="15942" extrusionOk="0">
                    <a:moveTo>
                      <a:pt x="8438" y="1"/>
                    </a:moveTo>
                    <a:cubicBezTo>
                      <a:pt x="7314" y="1"/>
                      <a:pt x="5811" y="74"/>
                      <a:pt x="5204" y="756"/>
                    </a:cubicBezTo>
                    <a:cubicBezTo>
                      <a:pt x="4454" y="1590"/>
                      <a:pt x="4775" y="3781"/>
                      <a:pt x="4787" y="4816"/>
                    </a:cubicBezTo>
                    <a:cubicBezTo>
                      <a:pt x="4787" y="4983"/>
                      <a:pt x="4799" y="5162"/>
                      <a:pt x="4799" y="5328"/>
                    </a:cubicBezTo>
                    <a:cubicBezTo>
                      <a:pt x="3632" y="5531"/>
                      <a:pt x="2477" y="5781"/>
                      <a:pt x="1346" y="6078"/>
                    </a:cubicBezTo>
                    <a:cubicBezTo>
                      <a:pt x="929" y="6186"/>
                      <a:pt x="489" y="6317"/>
                      <a:pt x="251" y="6674"/>
                    </a:cubicBezTo>
                    <a:cubicBezTo>
                      <a:pt x="60" y="6936"/>
                      <a:pt x="36" y="7293"/>
                      <a:pt x="24" y="7614"/>
                    </a:cubicBezTo>
                    <a:cubicBezTo>
                      <a:pt x="1" y="8638"/>
                      <a:pt x="155" y="9805"/>
                      <a:pt x="977" y="10400"/>
                    </a:cubicBezTo>
                    <a:cubicBezTo>
                      <a:pt x="1429" y="10734"/>
                      <a:pt x="2001" y="10829"/>
                      <a:pt x="2560" y="10901"/>
                    </a:cubicBezTo>
                    <a:cubicBezTo>
                      <a:pt x="3489" y="11031"/>
                      <a:pt x="4418" y="11115"/>
                      <a:pt x="5347" y="11174"/>
                    </a:cubicBezTo>
                    <a:cubicBezTo>
                      <a:pt x="5549" y="12341"/>
                      <a:pt x="5799" y="13484"/>
                      <a:pt x="6097" y="14627"/>
                    </a:cubicBezTo>
                    <a:cubicBezTo>
                      <a:pt x="6204" y="15032"/>
                      <a:pt x="6335" y="15473"/>
                      <a:pt x="6692" y="15711"/>
                    </a:cubicBezTo>
                    <a:cubicBezTo>
                      <a:pt x="6954" y="15901"/>
                      <a:pt x="7311" y="15925"/>
                      <a:pt x="7644" y="15937"/>
                    </a:cubicBezTo>
                    <a:cubicBezTo>
                      <a:pt x="7726" y="15940"/>
                      <a:pt x="7809" y="15941"/>
                      <a:pt x="7893" y="15941"/>
                    </a:cubicBezTo>
                    <a:cubicBezTo>
                      <a:pt x="8842" y="15941"/>
                      <a:pt x="9871" y="15739"/>
                      <a:pt x="10419" y="14984"/>
                    </a:cubicBezTo>
                    <a:cubicBezTo>
                      <a:pt x="10752" y="14532"/>
                      <a:pt x="10847" y="13960"/>
                      <a:pt x="10919" y="13413"/>
                    </a:cubicBezTo>
                    <a:cubicBezTo>
                      <a:pt x="11026" y="12639"/>
                      <a:pt x="11109" y="11865"/>
                      <a:pt x="11169" y="11091"/>
                    </a:cubicBezTo>
                    <a:cubicBezTo>
                      <a:pt x="11716" y="11043"/>
                      <a:pt x="12264" y="10984"/>
                      <a:pt x="12824" y="10901"/>
                    </a:cubicBezTo>
                    <a:cubicBezTo>
                      <a:pt x="13681" y="10793"/>
                      <a:pt x="14562" y="10639"/>
                      <a:pt x="15348" y="10246"/>
                    </a:cubicBezTo>
                    <a:cubicBezTo>
                      <a:pt x="15538" y="10174"/>
                      <a:pt x="15705" y="10043"/>
                      <a:pt x="15836" y="9877"/>
                    </a:cubicBezTo>
                    <a:cubicBezTo>
                      <a:pt x="15931" y="9674"/>
                      <a:pt x="15979" y="9448"/>
                      <a:pt x="15955" y="9222"/>
                    </a:cubicBezTo>
                    <a:cubicBezTo>
                      <a:pt x="15955" y="8198"/>
                      <a:pt x="16086" y="5959"/>
                      <a:pt x="15217" y="5186"/>
                    </a:cubicBezTo>
                    <a:cubicBezTo>
                      <a:pt x="14769" y="4788"/>
                      <a:pt x="13948" y="4695"/>
                      <a:pt x="13120" y="4695"/>
                    </a:cubicBezTo>
                    <a:cubicBezTo>
                      <a:pt x="12385" y="4695"/>
                      <a:pt x="11644" y="4769"/>
                      <a:pt x="11157" y="4769"/>
                    </a:cubicBezTo>
                    <a:lnTo>
                      <a:pt x="11109" y="4769"/>
                    </a:lnTo>
                    <a:cubicBezTo>
                      <a:pt x="11062" y="4233"/>
                      <a:pt x="11002" y="3685"/>
                      <a:pt x="10931" y="3150"/>
                    </a:cubicBezTo>
                    <a:cubicBezTo>
                      <a:pt x="10812" y="2280"/>
                      <a:pt x="10657" y="1411"/>
                      <a:pt x="10276" y="625"/>
                    </a:cubicBezTo>
                    <a:cubicBezTo>
                      <a:pt x="10192" y="423"/>
                      <a:pt x="10061" y="256"/>
                      <a:pt x="9895" y="137"/>
                    </a:cubicBezTo>
                    <a:cubicBezTo>
                      <a:pt x="9713" y="52"/>
                      <a:pt x="9512" y="5"/>
                      <a:pt x="9317" y="5"/>
                    </a:cubicBezTo>
                    <a:cubicBezTo>
                      <a:pt x="9295" y="5"/>
                      <a:pt x="9273" y="5"/>
                      <a:pt x="9252" y="6"/>
                    </a:cubicBezTo>
                    <a:cubicBezTo>
                      <a:pt x="9026" y="6"/>
                      <a:pt x="8747" y="1"/>
                      <a:pt x="8438" y="1"/>
                    </a:cubicBezTo>
                    <a:close/>
                  </a:path>
                </a:pathLst>
              </a:custGeom>
              <a:solidFill>
                <a:srgbClr val="73C3B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8" name="Google Shape;551;p38"/>
              <p:cNvSpPr/>
              <p:nvPr/>
            </p:nvSpPr>
            <p:spPr>
              <a:xfrm rot="1111093">
                <a:off x="5377250" y="1771623"/>
                <a:ext cx="570257" cy="344617"/>
              </a:xfrm>
              <a:custGeom>
                <a:avLst/>
                <a:gdLst/>
                <a:ahLst/>
                <a:cxnLst/>
                <a:rect l="l" t="t" r="r" b="b"/>
                <a:pathLst>
                  <a:path w="15884" h="9599" extrusionOk="0">
                    <a:moveTo>
                      <a:pt x="620" y="0"/>
                    </a:moveTo>
                    <a:cubicBezTo>
                      <a:pt x="477" y="72"/>
                      <a:pt x="346" y="191"/>
                      <a:pt x="251" y="322"/>
                    </a:cubicBezTo>
                    <a:cubicBezTo>
                      <a:pt x="60" y="596"/>
                      <a:pt x="36" y="941"/>
                      <a:pt x="24" y="1274"/>
                    </a:cubicBezTo>
                    <a:cubicBezTo>
                      <a:pt x="1" y="2298"/>
                      <a:pt x="155" y="3453"/>
                      <a:pt x="977" y="4060"/>
                    </a:cubicBezTo>
                    <a:cubicBezTo>
                      <a:pt x="1429" y="4382"/>
                      <a:pt x="2001" y="4477"/>
                      <a:pt x="2560" y="4560"/>
                    </a:cubicBezTo>
                    <a:cubicBezTo>
                      <a:pt x="3477" y="4679"/>
                      <a:pt x="4418" y="4775"/>
                      <a:pt x="5347" y="4834"/>
                    </a:cubicBezTo>
                    <a:cubicBezTo>
                      <a:pt x="5549" y="5989"/>
                      <a:pt x="5799" y="7144"/>
                      <a:pt x="6097" y="8275"/>
                    </a:cubicBezTo>
                    <a:cubicBezTo>
                      <a:pt x="6204" y="8692"/>
                      <a:pt x="6335" y="9121"/>
                      <a:pt x="6692" y="9371"/>
                    </a:cubicBezTo>
                    <a:cubicBezTo>
                      <a:pt x="6954" y="9549"/>
                      <a:pt x="7311" y="9585"/>
                      <a:pt x="7644" y="9597"/>
                    </a:cubicBezTo>
                    <a:cubicBezTo>
                      <a:pt x="7707" y="9598"/>
                      <a:pt x="7769" y="9599"/>
                      <a:pt x="7832" y="9599"/>
                    </a:cubicBezTo>
                    <a:cubicBezTo>
                      <a:pt x="8798" y="9599"/>
                      <a:pt x="9860" y="9415"/>
                      <a:pt x="10419" y="8632"/>
                    </a:cubicBezTo>
                    <a:cubicBezTo>
                      <a:pt x="10752" y="8192"/>
                      <a:pt x="10847" y="7608"/>
                      <a:pt x="10919" y="7061"/>
                    </a:cubicBezTo>
                    <a:cubicBezTo>
                      <a:pt x="11026" y="6299"/>
                      <a:pt x="11109" y="5525"/>
                      <a:pt x="11169" y="4751"/>
                    </a:cubicBezTo>
                    <a:cubicBezTo>
                      <a:pt x="11716" y="4691"/>
                      <a:pt x="12264" y="4632"/>
                      <a:pt x="12824" y="4560"/>
                    </a:cubicBezTo>
                    <a:cubicBezTo>
                      <a:pt x="13681" y="4441"/>
                      <a:pt x="14562" y="4287"/>
                      <a:pt x="15348" y="3906"/>
                    </a:cubicBezTo>
                    <a:cubicBezTo>
                      <a:pt x="15538" y="3822"/>
                      <a:pt x="15705" y="3691"/>
                      <a:pt x="15824" y="3525"/>
                    </a:cubicBezTo>
                    <a:cubicBezTo>
                      <a:pt x="15848" y="3489"/>
                      <a:pt x="15872" y="3453"/>
                      <a:pt x="15884" y="3406"/>
                    </a:cubicBezTo>
                    <a:cubicBezTo>
                      <a:pt x="15419" y="3370"/>
                      <a:pt x="14955" y="3322"/>
                      <a:pt x="14502" y="3286"/>
                    </a:cubicBezTo>
                    <a:cubicBezTo>
                      <a:pt x="11788" y="3072"/>
                      <a:pt x="9026" y="3144"/>
                      <a:pt x="6347" y="2620"/>
                    </a:cubicBezTo>
                    <a:cubicBezTo>
                      <a:pt x="4263" y="2227"/>
                      <a:pt x="2179" y="1393"/>
                      <a:pt x="620" y="0"/>
                    </a:cubicBezTo>
                    <a:close/>
                  </a:path>
                </a:pathLst>
              </a:custGeom>
              <a:solidFill>
                <a:srgbClr val="36A2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  <p:sp>
          <p:nvSpPr>
            <p:cNvPr id="105" name="Google Shape;552;p38"/>
            <p:cNvSpPr/>
            <p:nvPr/>
          </p:nvSpPr>
          <p:spPr>
            <a:xfrm rot="-1686541">
              <a:off x="4207313" y="924067"/>
              <a:ext cx="729406" cy="942610"/>
            </a:xfrm>
            <a:custGeom>
              <a:avLst/>
              <a:gdLst/>
              <a:ahLst/>
              <a:cxnLst/>
              <a:rect l="l" t="t" r="r" b="b"/>
              <a:pathLst>
                <a:path w="22111" h="28574" extrusionOk="0">
                  <a:moveTo>
                    <a:pt x="7240" y="1"/>
                  </a:moveTo>
                  <a:cubicBezTo>
                    <a:pt x="6935" y="1"/>
                    <a:pt x="6631" y="43"/>
                    <a:pt x="6335" y="133"/>
                  </a:cubicBezTo>
                  <a:cubicBezTo>
                    <a:pt x="4870" y="669"/>
                    <a:pt x="4775" y="2443"/>
                    <a:pt x="4466" y="3717"/>
                  </a:cubicBezTo>
                  <a:cubicBezTo>
                    <a:pt x="4013" y="5669"/>
                    <a:pt x="3334" y="7610"/>
                    <a:pt x="2775" y="9551"/>
                  </a:cubicBezTo>
                  <a:cubicBezTo>
                    <a:pt x="1608" y="13551"/>
                    <a:pt x="429" y="17587"/>
                    <a:pt x="96" y="21743"/>
                  </a:cubicBezTo>
                  <a:cubicBezTo>
                    <a:pt x="1" y="22898"/>
                    <a:pt x="1" y="24160"/>
                    <a:pt x="667" y="25100"/>
                  </a:cubicBezTo>
                  <a:cubicBezTo>
                    <a:pt x="1406" y="26160"/>
                    <a:pt x="2775" y="26553"/>
                    <a:pt x="4037" y="26851"/>
                  </a:cubicBezTo>
                  <a:cubicBezTo>
                    <a:pt x="6132" y="27339"/>
                    <a:pt x="8240" y="27791"/>
                    <a:pt x="10347" y="28184"/>
                  </a:cubicBezTo>
                  <a:cubicBezTo>
                    <a:pt x="11180" y="28342"/>
                    <a:pt x="12362" y="28573"/>
                    <a:pt x="13431" y="28573"/>
                  </a:cubicBezTo>
                  <a:cubicBezTo>
                    <a:pt x="14136" y="28573"/>
                    <a:pt x="14791" y="28473"/>
                    <a:pt x="15265" y="28184"/>
                  </a:cubicBezTo>
                  <a:cubicBezTo>
                    <a:pt x="16157" y="27636"/>
                    <a:pt x="16693" y="26648"/>
                    <a:pt x="17134" y="25696"/>
                  </a:cubicBezTo>
                  <a:cubicBezTo>
                    <a:pt x="19586" y="20504"/>
                    <a:pt x="20146" y="14623"/>
                    <a:pt x="21515" y="9039"/>
                  </a:cubicBezTo>
                  <a:cubicBezTo>
                    <a:pt x="21813" y="7789"/>
                    <a:pt x="22111" y="6431"/>
                    <a:pt x="21587" y="5253"/>
                  </a:cubicBezTo>
                  <a:cubicBezTo>
                    <a:pt x="21099" y="4193"/>
                    <a:pt x="20039" y="3526"/>
                    <a:pt x="19003" y="2990"/>
                  </a:cubicBezTo>
                  <a:cubicBezTo>
                    <a:pt x="15443" y="1169"/>
                    <a:pt x="11526" y="145"/>
                    <a:pt x="7537" y="14"/>
                  </a:cubicBezTo>
                  <a:cubicBezTo>
                    <a:pt x="7438" y="5"/>
                    <a:pt x="7339" y="1"/>
                    <a:pt x="7240" y="1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6" name="Google Shape;553;p38"/>
            <p:cNvSpPr/>
            <p:nvPr/>
          </p:nvSpPr>
          <p:spPr>
            <a:xfrm rot="-1686541">
              <a:off x="4221072" y="979031"/>
              <a:ext cx="599795" cy="916648"/>
            </a:xfrm>
            <a:custGeom>
              <a:avLst/>
              <a:gdLst/>
              <a:ahLst/>
              <a:cxnLst/>
              <a:rect l="l" t="t" r="r" b="b"/>
              <a:pathLst>
                <a:path w="18182" h="27787" extrusionOk="0">
                  <a:moveTo>
                    <a:pt x="5442" y="1"/>
                  </a:moveTo>
                  <a:lnTo>
                    <a:pt x="5442" y="1"/>
                  </a:lnTo>
                  <a:cubicBezTo>
                    <a:pt x="4811" y="787"/>
                    <a:pt x="4704" y="1977"/>
                    <a:pt x="4477" y="2918"/>
                  </a:cubicBezTo>
                  <a:cubicBezTo>
                    <a:pt x="4001" y="4882"/>
                    <a:pt x="3334" y="6823"/>
                    <a:pt x="2775" y="8764"/>
                  </a:cubicBezTo>
                  <a:cubicBezTo>
                    <a:pt x="1608" y="12764"/>
                    <a:pt x="429" y="16800"/>
                    <a:pt x="96" y="20956"/>
                  </a:cubicBezTo>
                  <a:cubicBezTo>
                    <a:pt x="1" y="22111"/>
                    <a:pt x="1" y="23373"/>
                    <a:pt x="667" y="24313"/>
                  </a:cubicBezTo>
                  <a:cubicBezTo>
                    <a:pt x="1406" y="25373"/>
                    <a:pt x="2775" y="25766"/>
                    <a:pt x="4037" y="26064"/>
                  </a:cubicBezTo>
                  <a:cubicBezTo>
                    <a:pt x="6132" y="26552"/>
                    <a:pt x="8240" y="27004"/>
                    <a:pt x="10347" y="27397"/>
                  </a:cubicBezTo>
                  <a:cubicBezTo>
                    <a:pt x="11180" y="27555"/>
                    <a:pt x="12362" y="27786"/>
                    <a:pt x="13431" y="27786"/>
                  </a:cubicBezTo>
                  <a:cubicBezTo>
                    <a:pt x="14136" y="27786"/>
                    <a:pt x="14791" y="27686"/>
                    <a:pt x="15265" y="27397"/>
                  </a:cubicBezTo>
                  <a:cubicBezTo>
                    <a:pt x="16157" y="26849"/>
                    <a:pt x="16681" y="25861"/>
                    <a:pt x="17134" y="24909"/>
                  </a:cubicBezTo>
                  <a:cubicBezTo>
                    <a:pt x="17527" y="24075"/>
                    <a:pt x="17872" y="23218"/>
                    <a:pt x="18182" y="22349"/>
                  </a:cubicBezTo>
                  <a:cubicBezTo>
                    <a:pt x="16253" y="21884"/>
                    <a:pt x="14443" y="21027"/>
                    <a:pt x="12871" y="19825"/>
                  </a:cubicBezTo>
                  <a:cubicBezTo>
                    <a:pt x="10002" y="17634"/>
                    <a:pt x="7942" y="14503"/>
                    <a:pt x="6502" y="11181"/>
                  </a:cubicBezTo>
                  <a:cubicBezTo>
                    <a:pt x="5466" y="8764"/>
                    <a:pt x="4704" y="6156"/>
                    <a:pt x="4847" y="3525"/>
                  </a:cubicBezTo>
                  <a:cubicBezTo>
                    <a:pt x="4930" y="2334"/>
                    <a:pt x="5120" y="1156"/>
                    <a:pt x="5442" y="1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7" name="Google Shape;554;p38"/>
            <p:cNvSpPr/>
            <p:nvPr/>
          </p:nvSpPr>
          <p:spPr>
            <a:xfrm rot="-1686541">
              <a:off x="4283656" y="1004791"/>
              <a:ext cx="451314" cy="271264"/>
            </a:xfrm>
            <a:custGeom>
              <a:avLst/>
              <a:gdLst/>
              <a:ahLst/>
              <a:cxnLst/>
              <a:rect l="l" t="t" r="r" b="b"/>
              <a:pathLst>
                <a:path w="13681" h="8223" extrusionOk="0">
                  <a:moveTo>
                    <a:pt x="2180" y="1"/>
                  </a:moveTo>
                  <a:cubicBezTo>
                    <a:pt x="1626" y="1"/>
                    <a:pt x="1125" y="184"/>
                    <a:pt x="738" y="789"/>
                  </a:cubicBezTo>
                  <a:cubicBezTo>
                    <a:pt x="191" y="1635"/>
                    <a:pt x="191" y="2837"/>
                    <a:pt x="71" y="3802"/>
                  </a:cubicBezTo>
                  <a:cubicBezTo>
                    <a:pt x="24" y="4159"/>
                    <a:pt x="0" y="4552"/>
                    <a:pt x="167" y="4861"/>
                  </a:cubicBezTo>
                  <a:cubicBezTo>
                    <a:pt x="417" y="5290"/>
                    <a:pt x="953" y="5457"/>
                    <a:pt x="1441" y="5576"/>
                  </a:cubicBezTo>
                  <a:lnTo>
                    <a:pt x="11835" y="8159"/>
                  </a:lnTo>
                  <a:cubicBezTo>
                    <a:pt x="11967" y="8191"/>
                    <a:pt x="12112" y="8222"/>
                    <a:pt x="12249" y="8222"/>
                  </a:cubicBezTo>
                  <a:cubicBezTo>
                    <a:pt x="12372" y="8222"/>
                    <a:pt x="12489" y="8197"/>
                    <a:pt x="12585" y="8124"/>
                  </a:cubicBezTo>
                  <a:cubicBezTo>
                    <a:pt x="12716" y="7981"/>
                    <a:pt x="12811" y="7802"/>
                    <a:pt x="12835" y="7600"/>
                  </a:cubicBezTo>
                  <a:cubicBezTo>
                    <a:pt x="13085" y="6540"/>
                    <a:pt x="13323" y="5480"/>
                    <a:pt x="13549" y="4421"/>
                  </a:cubicBezTo>
                  <a:cubicBezTo>
                    <a:pt x="13680" y="4123"/>
                    <a:pt x="13502" y="3790"/>
                    <a:pt x="13180" y="3730"/>
                  </a:cubicBezTo>
                  <a:cubicBezTo>
                    <a:pt x="10204" y="2373"/>
                    <a:pt x="7025" y="1027"/>
                    <a:pt x="3774" y="277"/>
                  </a:cubicBezTo>
                  <a:cubicBezTo>
                    <a:pt x="3230" y="153"/>
                    <a:pt x="2683" y="1"/>
                    <a:pt x="2180" y="1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8" name="Google Shape;555;p38"/>
            <p:cNvSpPr/>
            <p:nvPr/>
          </p:nvSpPr>
          <p:spPr>
            <a:xfrm rot="-1686541">
              <a:off x="4323771" y="1326672"/>
              <a:ext cx="104507" cy="96293"/>
            </a:xfrm>
            <a:custGeom>
              <a:avLst/>
              <a:gdLst/>
              <a:ahLst/>
              <a:cxnLst/>
              <a:rect l="l" t="t" r="r" b="b"/>
              <a:pathLst>
                <a:path w="3168" h="2919" extrusionOk="0">
                  <a:moveTo>
                    <a:pt x="1439" y="1"/>
                  </a:moveTo>
                  <a:cubicBezTo>
                    <a:pt x="1294" y="1"/>
                    <a:pt x="1159" y="20"/>
                    <a:pt x="1048" y="60"/>
                  </a:cubicBezTo>
                  <a:cubicBezTo>
                    <a:pt x="476" y="274"/>
                    <a:pt x="0" y="1310"/>
                    <a:pt x="95" y="2036"/>
                  </a:cubicBezTo>
                  <a:cubicBezTo>
                    <a:pt x="181" y="2633"/>
                    <a:pt x="1018" y="2919"/>
                    <a:pt x="1739" y="2919"/>
                  </a:cubicBezTo>
                  <a:cubicBezTo>
                    <a:pt x="2025" y="2919"/>
                    <a:pt x="2293" y="2874"/>
                    <a:pt x="2488" y="2786"/>
                  </a:cubicBezTo>
                  <a:cubicBezTo>
                    <a:pt x="3084" y="2513"/>
                    <a:pt x="3167" y="1393"/>
                    <a:pt x="3036" y="858"/>
                  </a:cubicBezTo>
                  <a:cubicBezTo>
                    <a:pt x="2910" y="355"/>
                    <a:pt x="2069" y="1"/>
                    <a:pt x="1439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9" name="Google Shape;556;p38"/>
            <p:cNvSpPr/>
            <p:nvPr/>
          </p:nvSpPr>
          <p:spPr>
            <a:xfrm rot="-1686541">
              <a:off x="4442547" y="1298195"/>
              <a:ext cx="104507" cy="96260"/>
            </a:xfrm>
            <a:custGeom>
              <a:avLst/>
              <a:gdLst/>
              <a:ahLst/>
              <a:cxnLst/>
              <a:rect l="l" t="t" r="r" b="b"/>
              <a:pathLst>
                <a:path w="3168" h="2918" extrusionOk="0">
                  <a:moveTo>
                    <a:pt x="1462" y="1"/>
                  </a:moveTo>
                  <a:cubicBezTo>
                    <a:pt x="1309" y="1"/>
                    <a:pt x="1167" y="21"/>
                    <a:pt x="1049" y="65"/>
                  </a:cubicBezTo>
                  <a:cubicBezTo>
                    <a:pt x="477" y="268"/>
                    <a:pt x="1" y="1304"/>
                    <a:pt x="108" y="2030"/>
                  </a:cubicBezTo>
                  <a:cubicBezTo>
                    <a:pt x="185" y="2626"/>
                    <a:pt x="1017" y="2918"/>
                    <a:pt x="1737" y="2918"/>
                  </a:cubicBezTo>
                  <a:cubicBezTo>
                    <a:pt x="2024" y="2918"/>
                    <a:pt x="2293" y="2872"/>
                    <a:pt x="2489" y="2780"/>
                  </a:cubicBezTo>
                  <a:cubicBezTo>
                    <a:pt x="3085" y="2518"/>
                    <a:pt x="3168" y="1399"/>
                    <a:pt x="3037" y="851"/>
                  </a:cubicBezTo>
                  <a:cubicBezTo>
                    <a:pt x="2922" y="353"/>
                    <a:pt x="2097" y="1"/>
                    <a:pt x="1462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0" name="Google Shape;557;p38"/>
            <p:cNvSpPr/>
            <p:nvPr/>
          </p:nvSpPr>
          <p:spPr>
            <a:xfrm rot="-1686541">
              <a:off x="4561531" y="1269163"/>
              <a:ext cx="104507" cy="96293"/>
            </a:xfrm>
            <a:custGeom>
              <a:avLst/>
              <a:gdLst/>
              <a:ahLst/>
              <a:cxnLst/>
              <a:rect l="l" t="t" r="r" b="b"/>
              <a:pathLst>
                <a:path w="3168" h="2919" extrusionOk="0">
                  <a:moveTo>
                    <a:pt x="1440" y="0"/>
                  </a:moveTo>
                  <a:cubicBezTo>
                    <a:pt x="1294" y="0"/>
                    <a:pt x="1160" y="19"/>
                    <a:pt x="1048" y="59"/>
                  </a:cubicBezTo>
                  <a:cubicBezTo>
                    <a:pt x="477" y="274"/>
                    <a:pt x="1" y="1309"/>
                    <a:pt x="96" y="2036"/>
                  </a:cubicBezTo>
                  <a:cubicBezTo>
                    <a:pt x="181" y="2633"/>
                    <a:pt x="1018" y="2918"/>
                    <a:pt x="1740" y="2918"/>
                  </a:cubicBezTo>
                  <a:cubicBezTo>
                    <a:pt x="2026" y="2918"/>
                    <a:pt x="2293" y="2874"/>
                    <a:pt x="2489" y="2786"/>
                  </a:cubicBezTo>
                  <a:cubicBezTo>
                    <a:pt x="3084" y="2524"/>
                    <a:pt x="3168" y="1393"/>
                    <a:pt x="3037" y="857"/>
                  </a:cubicBezTo>
                  <a:cubicBezTo>
                    <a:pt x="2911" y="354"/>
                    <a:pt x="2070" y="0"/>
                    <a:pt x="1440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1" name="Google Shape;558;p38"/>
            <p:cNvSpPr/>
            <p:nvPr/>
          </p:nvSpPr>
          <p:spPr>
            <a:xfrm rot="-1686541">
              <a:off x="4683156" y="1241028"/>
              <a:ext cx="104111" cy="96260"/>
            </a:xfrm>
            <a:custGeom>
              <a:avLst/>
              <a:gdLst/>
              <a:ahLst/>
              <a:cxnLst/>
              <a:rect l="l" t="t" r="r" b="b"/>
              <a:pathLst>
                <a:path w="3156" h="2918" extrusionOk="0">
                  <a:moveTo>
                    <a:pt x="1450" y="1"/>
                  </a:moveTo>
                  <a:cubicBezTo>
                    <a:pt x="1297" y="1"/>
                    <a:pt x="1155" y="21"/>
                    <a:pt x="1037" y="65"/>
                  </a:cubicBezTo>
                  <a:cubicBezTo>
                    <a:pt x="477" y="268"/>
                    <a:pt x="1" y="1304"/>
                    <a:pt x="96" y="2030"/>
                  </a:cubicBezTo>
                  <a:cubicBezTo>
                    <a:pt x="181" y="2626"/>
                    <a:pt x="1016" y="2918"/>
                    <a:pt x="1732" y="2918"/>
                  </a:cubicBezTo>
                  <a:cubicBezTo>
                    <a:pt x="2018" y="2918"/>
                    <a:pt x="2284" y="2872"/>
                    <a:pt x="2477" y="2780"/>
                  </a:cubicBezTo>
                  <a:cubicBezTo>
                    <a:pt x="3073" y="2518"/>
                    <a:pt x="3156" y="1399"/>
                    <a:pt x="3025" y="851"/>
                  </a:cubicBezTo>
                  <a:cubicBezTo>
                    <a:pt x="2910" y="353"/>
                    <a:pt x="2085" y="1"/>
                    <a:pt x="1450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2" name="Google Shape;559;p38"/>
            <p:cNvSpPr/>
            <p:nvPr/>
          </p:nvSpPr>
          <p:spPr>
            <a:xfrm rot="-1686541">
              <a:off x="4350331" y="1456527"/>
              <a:ext cx="104507" cy="96095"/>
            </a:xfrm>
            <a:custGeom>
              <a:avLst/>
              <a:gdLst/>
              <a:ahLst/>
              <a:cxnLst/>
              <a:rect l="l" t="t" r="r" b="b"/>
              <a:pathLst>
                <a:path w="3168" h="2913" extrusionOk="0">
                  <a:moveTo>
                    <a:pt x="1462" y="1"/>
                  </a:moveTo>
                  <a:cubicBezTo>
                    <a:pt x="1308" y="1"/>
                    <a:pt x="1166" y="21"/>
                    <a:pt x="1048" y="65"/>
                  </a:cubicBezTo>
                  <a:cubicBezTo>
                    <a:pt x="476" y="268"/>
                    <a:pt x="0" y="1304"/>
                    <a:pt x="107" y="2030"/>
                  </a:cubicBezTo>
                  <a:cubicBezTo>
                    <a:pt x="184" y="2627"/>
                    <a:pt x="1019" y="2913"/>
                    <a:pt x="1740" y="2913"/>
                  </a:cubicBezTo>
                  <a:cubicBezTo>
                    <a:pt x="2025" y="2913"/>
                    <a:pt x="2293" y="2868"/>
                    <a:pt x="2488" y="2780"/>
                  </a:cubicBezTo>
                  <a:cubicBezTo>
                    <a:pt x="3084" y="2518"/>
                    <a:pt x="3167" y="1387"/>
                    <a:pt x="3036" y="851"/>
                  </a:cubicBezTo>
                  <a:cubicBezTo>
                    <a:pt x="2921" y="353"/>
                    <a:pt x="2096" y="1"/>
                    <a:pt x="1462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3" name="Google Shape;560;p38"/>
            <p:cNvSpPr/>
            <p:nvPr/>
          </p:nvSpPr>
          <p:spPr>
            <a:xfrm rot="-1686541">
              <a:off x="4469410" y="1427678"/>
              <a:ext cx="104507" cy="96260"/>
            </a:xfrm>
            <a:custGeom>
              <a:avLst/>
              <a:gdLst/>
              <a:ahLst/>
              <a:cxnLst/>
              <a:rect l="l" t="t" r="r" b="b"/>
              <a:pathLst>
                <a:path w="3168" h="2918" extrusionOk="0">
                  <a:moveTo>
                    <a:pt x="1457" y="1"/>
                  </a:moveTo>
                  <a:cubicBezTo>
                    <a:pt x="1305" y="1"/>
                    <a:pt x="1164" y="21"/>
                    <a:pt x="1049" y="65"/>
                  </a:cubicBezTo>
                  <a:cubicBezTo>
                    <a:pt x="477" y="268"/>
                    <a:pt x="1" y="1303"/>
                    <a:pt x="96" y="2030"/>
                  </a:cubicBezTo>
                  <a:cubicBezTo>
                    <a:pt x="181" y="2626"/>
                    <a:pt x="1016" y="2917"/>
                    <a:pt x="1737" y="2917"/>
                  </a:cubicBezTo>
                  <a:cubicBezTo>
                    <a:pt x="2024" y="2917"/>
                    <a:pt x="2293" y="2871"/>
                    <a:pt x="2489" y="2780"/>
                  </a:cubicBezTo>
                  <a:cubicBezTo>
                    <a:pt x="3084" y="2518"/>
                    <a:pt x="3168" y="1399"/>
                    <a:pt x="3037" y="851"/>
                  </a:cubicBezTo>
                  <a:cubicBezTo>
                    <a:pt x="2912" y="352"/>
                    <a:pt x="2085" y="1"/>
                    <a:pt x="1457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4" name="Google Shape;561;p38"/>
            <p:cNvSpPr/>
            <p:nvPr/>
          </p:nvSpPr>
          <p:spPr>
            <a:xfrm rot="-1686541">
              <a:off x="4588084" y="1398757"/>
              <a:ext cx="104507" cy="96590"/>
            </a:xfrm>
            <a:custGeom>
              <a:avLst/>
              <a:gdLst/>
              <a:ahLst/>
              <a:cxnLst/>
              <a:rect l="l" t="t" r="r" b="b"/>
              <a:pathLst>
                <a:path w="3168" h="2928" extrusionOk="0">
                  <a:moveTo>
                    <a:pt x="1453" y="1"/>
                  </a:moveTo>
                  <a:cubicBezTo>
                    <a:pt x="1303" y="1"/>
                    <a:pt x="1164" y="20"/>
                    <a:pt x="1048" y="61"/>
                  </a:cubicBezTo>
                  <a:cubicBezTo>
                    <a:pt x="477" y="275"/>
                    <a:pt x="1" y="1323"/>
                    <a:pt x="108" y="2037"/>
                  </a:cubicBezTo>
                  <a:cubicBezTo>
                    <a:pt x="184" y="2639"/>
                    <a:pt x="1009" y="2927"/>
                    <a:pt x="1726" y="2927"/>
                  </a:cubicBezTo>
                  <a:cubicBezTo>
                    <a:pt x="2017" y="2927"/>
                    <a:pt x="2290" y="2880"/>
                    <a:pt x="2489" y="2787"/>
                  </a:cubicBezTo>
                  <a:cubicBezTo>
                    <a:pt x="3084" y="2514"/>
                    <a:pt x="3168" y="1394"/>
                    <a:pt x="3037" y="847"/>
                  </a:cubicBezTo>
                  <a:cubicBezTo>
                    <a:pt x="2921" y="346"/>
                    <a:pt x="2088" y="1"/>
                    <a:pt x="1453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5" name="Google Shape;562;p38"/>
            <p:cNvSpPr/>
            <p:nvPr/>
          </p:nvSpPr>
          <p:spPr>
            <a:xfrm rot="-1686541">
              <a:off x="4709639" y="1370507"/>
              <a:ext cx="104903" cy="96326"/>
            </a:xfrm>
            <a:custGeom>
              <a:avLst/>
              <a:gdLst/>
              <a:ahLst/>
              <a:cxnLst/>
              <a:rect l="l" t="t" r="r" b="b"/>
              <a:pathLst>
                <a:path w="3180" h="2920" extrusionOk="0">
                  <a:moveTo>
                    <a:pt x="1462" y="1"/>
                  </a:moveTo>
                  <a:cubicBezTo>
                    <a:pt x="1309" y="1"/>
                    <a:pt x="1167" y="21"/>
                    <a:pt x="1049" y="65"/>
                  </a:cubicBezTo>
                  <a:cubicBezTo>
                    <a:pt x="477" y="268"/>
                    <a:pt x="1" y="1303"/>
                    <a:pt x="108" y="2030"/>
                  </a:cubicBezTo>
                  <a:cubicBezTo>
                    <a:pt x="184" y="2632"/>
                    <a:pt x="1009" y="2920"/>
                    <a:pt x="1727" y="2920"/>
                  </a:cubicBezTo>
                  <a:cubicBezTo>
                    <a:pt x="2017" y="2920"/>
                    <a:pt x="2290" y="2872"/>
                    <a:pt x="2489" y="2780"/>
                  </a:cubicBezTo>
                  <a:cubicBezTo>
                    <a:pt x="3084" y="2518"/>
                    <a:pt x="3180" y="1399"/>
                    <a:pt x="3037" y="851"/>
                  </a:cubicBezTo>
                  <a:cubicBezTo>
                    <a:pt x="2922" y="352"/>
                    <a:pt x="2096" y="1"/>
                    <a:pt x="1462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6" name="Google Shape;563;p38"/>
            <p:cNvSpPr/>
            <p:nvPr/>
          </p:nvSpPr>
          <p:spPr>
            <a:xfrm rot="-1686541">
              <a:off x="4377148" y="1585790"/>
              <a:ext cx="104540" cy="96491"/>
            </a:xfrm>
            <a:custGeom>
              <a:avLst/>
              <a:gdLst/>
              <a:ahLst/>
              <a:cxnLst/>
              <a:rect l="l" t="t" r="r" b="b"/>
              <a:pathLst>
                <a:path w="3169" h="2925" extrusionOk="0">
                  <a:moveTo>
                    <a:pt x="1448" y="0"/>
                  </a:moveTo>
                  <a:cubicBezTo>
                    <a:pt x="1300" y="0"/>
                    <a:pt x="1162" y="19"/>
                    <a:pt x="1049" y="60"/>
                  </a:cubicBezTo>
                  <a:cubicBezTo>
                    <a:pt x="477" y="275"/>
                    <a:pt x="1" y="1310"/>
                    <a:pt x="96" y="2037"/>
                  </a:cubicBezTo>
                  <a:cubicBezTo>
                    <a:pt x="181" y="2633"/>
                    <a:pt x="1016" y="2924"/>
                    <a:pt x="1737" y="2924"/>
                  </a:cubicBezTo>
                  <a:cubicBezTo>
                    <a:pt x="2024" y="2924"/>
                    <a:pt x="2293" y="2878"/>
                    <a:pt x="2489" y="2787"/>
                  </a:cubicBezTo>
                  <a:cubicBezTo>
                    <a:pt x="3085" y="2513"/>
                    <a:pt x="3168" y="1394"/>
                    <a:pt x="3037" y="846"/>
                  </a:cubicBezTo>
                  <a:cubicBezTo>
                    <a:pt x="2912" y="345"/>
                    <a:pt x="2077" y="0"/>
                    <a:pt x="1448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7" name="Google Shape;564;p38"/>
            <p:cNvSpPr/>
            <p:nvPr/>
          </p:nvSpPr>
          <p:spPr>
            <a:xfrm rot="-1686541">
              <a:off x="4495839" y="1557005"/>
              <a:ext cx="104903" cy="96524"/>
            </a:xfrm>
            <a:custGeom>
              <a:avLst/>
              <a:gdLst/>
              <a:ahLst/>
              <a:cxnLst/>
              <a:rect l="l" t="t" r="r" b="b"/>
              <a:pathLst>
                <a:path w="3180" h="2926" extrusionOk="0">
                  <a:moveTo>
                    <a:pt x="1460" y="1"/>
                  </a:moveTo>
                  <a:cubicBezTo>
                    <a:pt x="1311" y="1"/>
                    <a:pt x="1174" y="20"/>
                    <a:pt x="1060" y="61"/>
                  </a:cubicBezTo>
                  <a:cubicBezTo>
                    <a:pt x="477" y="275"/>
                    <a:pt x="1" y="1311"/>
                    <a:pt x="108" y="2037"/>
                  </a:cubicBezTo>
                  <a:cubicBezTo>
                    <a:pt x="193" y="2634"/>
                    <a:pt x="1028" y="2925"/>
                    <a:pt x="1749" y="2925"/>
                  </a:cubicBezTo>
                  <a:cubicBezTo>
                    <a:pt x="2036" y="2925"/>
                    <a:pt x="2305" y="2879"/>
                    <a:pt x="2501" y="2787"/>
                  </a:cubicBezTo>
                  <a:cubicBezTo>
                    <a:pt x="3096" y="2514"/>
                    <a:pt x="3180" y="1394"/>
                    <a:pt x="3049" y="847"/>
                  </a:cubicBezTo>
                  <a:cubicBezTo>
                    <a:pt x="2924" y="346"/>
                    <a:pt x="2089" y="1"/>
                    <a:pt x="1460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8" name="Google Shape;565;p38"/>
            <p:cNvSpPr/>
            <p:nvPr/>
          </p:nvSpPr>
          <p:spPr>
            <a:xfrm rot="-1686541">
              <a:off x="4614939" y="1528241"/>
              <a:ext cx="104507" cy="96557"/>
            </a:xfrm>
            <a:custGeom>
              <a:avLst/>
              <a:gdLst/>
              <a:ahLst/>
              <a:cxnLst/>
              <a:rect l="l" t="t" r="r" b="b"/>
              <a:pathLst>
                <a:path w="3168" h="2927" extrusionOk="0">
                  <a:moveTo>
                    <a:pt x="1447" y="1"/>
                  </a:moveTo>
                  <a:cubicBezTo>
                    <a:pt x="1299" y="1"/>
                    <a:pt x="1162" y="20"/>
                    <a:pt x="1048" y="61"/>
                  </a:cubicBezTo>
                  <a:cubicBezTo>
                    <a:pt x="477" y="275"/>
                    <a:pt x="0" y="1311"/>
                    <a:pt x="96" y="2037"/>
                  </a:cubicBezTo>
                  <a:cubicBezTo>
                    <a:pt x="180" y="2639"/>
                    <a:pt x="1007" y="2927"/>
                    <a:pt x="1726" y="2927"/>
                  </a:cubicBezTo>
                  <a:cubicBezTo>
                    <a:pt x="2017" y="2927"/>
                    <a:pt x="2290" y="2880"/>
                    <a:pt x="2489" y="2787"/>
                  </a:cubicBezTo>
                  <a:cubicBezTo>
                    <a:pt x="3084" y="2513"/>
                    <a:pt x="3168" y="1394"/>
                    <a:pt x="3037" y="846"/>
                  </a:cubicBezTo>
                  <a:cubicBezTo>
                    <a:pt x="2911" y="346"/>
                    <a:pt x="2077" y="1"/>
                    <a:pt x="1447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9" name="Google Shape;566;p38"/>
            <p:cNvSpPr/>
            <p:nvPr/>
          </p:nvSpPr>
          <p:spPr>
            <a:xfrm rot="-1686541">
              <a:off x="4729866" y="1501749"/>
              <a:ext cx="140630" cy="212346"/>
            </a:xfrm>
            <a:custGeom>
              <a:avLst/>
              <a:gdLst/>
              <a:ahLst/>
              <a:cxnLst/>
              <a:rect l="l" t="t" r="r" b="b"/>
              <a:pathLst>
                <a:path w="4263" h="6437" extrusionOk="0">
                  <a:moveTo>
                    <a:pt x="2556" y="0"/>
                  </a:moveTo>
                  <a:cubicBezTo>
                    <a:pt x="2403" y="0"/>
                    <a:pt x="2262" y="21"/>
                    <a:pt x="2143" y="65"/>
                  </a:cubicBezTo>
                  <a:cubicBezTo>
                    <a:pt x="1572" y="267"/>
                    <a:pt x="0" y="4827"/>
                    <a:pt x="107" y="5554"/>
                  </a:cubicBezTo>
                  <a:cubicBezTo>
                    <a:pt x="184" y="6151"/>
                    <a:pt x="1025" y="6436"/>
                    <a:pt x="1745" y="6436"/>
                  </a:cubicBezTo>
                  <a:cubicBezTo>
                    <a:pt x="2030" y="6436"/>
                    <a:pt x="2296" y="6391"/>
                    <a:pt x="2489" y="6304"/>
                  </a:cubicBezTo>
                  <a:cubicBezTo>
                    <a:pt x="3084" y="6030"/>
                    <a:pt x="4263" y="1386"/>
                    <a:pt x="4132" y="851"/>
                  </a:cubicBezTo>
                  <a:cubicBezTo>
                    <a:pt x="4007" y="352"/>
                    <a:pt x="3188" y="0"/>
                    <a:pt x="2556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0" name="Google Shape;567;p38"/>
            <p:cNvSpPr/>
            <p:nvPr/>
          </p:nvSpPr>
          <p:spPr>
            <a:xfrm rot="-1686541">
              <a:off x="4403662" y="1715460"/>
              <a:ext cx="104540" cy="96491"/>
            </a:xfrm>
            <a:custGeom>
              <a:avLst/>
              <a:gdLst/>
              <a:ahLst/>
              <a:cxnLst/>
              <a:rect l="l" t="t" r="r" b="b"/>
              <a:pathLst>
                <a:path w="3169" h="2925" extrusionOk="0">
                  <a:moveTo>
                    <a:pt x="1445" y="1"/>
                  </a:moveTo>
                  <a:cubicBezTo>
                    <a:pt x="1299" y="1"/>
                    <a:pt x="1163" y="20"/>
                    <a:pt x="1049" y="60"/>
                  </a:cubicBezTo>
                  <a:cubicBezTo>
                    <a:pt x="489" y="274"/>
                    <a:pt x="1" y="1310"/>
                    <a:pt x="108" y="2036"/>
                  </a:cubicBezTo>
                  <a:cubicBezTo>
                    <a:pt x="185" y="2633"/>
                    <a:pt x="1017" y="2924"/>
                    <a:pt x="1737" y="2924"/>
                  </a:cubicBezTo>
                  <a:cubicBezTo>
                    <a:pt x="2024" y="2924"/>
                    <a:pt x="2293" y="2878"/>
                    <a:pt x="2489" y="2787"/>
                  </a:cubicBezTo>
                  <a:cubicBezTo>
                    <a:pt x="3085" y="2525"/>
                    <a:pt x="3168" y="1405"/>
                    <a:pt x="3037" y="858"/>
                  </a:cubicBezTo>
                  <a:cubicBezTo>
                    <a:pt x="2921" y="355"/>
                    <a:pt x="2082" y="1"/>
                    <a:pt x="1445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1" name="Google Shape;568;p38"/>
            <p:cNvSpPr/>
            <p:nvPr/>
          </p:nvSpPr>
          <p:spPr>
            <a:xfrm rot="-1686541">
              <a:off x="4522772" y="1686800"/>
              <a:ext cx="104507" cy="96260"/>
            </a:xfrm>
            <a:custGeom>
              <a:avLst/>
              <a:gdLst/>
              <a:ahLst/>
              <a:cxnLst/>
              <a:rect l="l" t="t" r="r" b="b"/>
              <a:pathLst>
                <a:path w="3168" h="2918" extrusionOk="0">
                  <a:moveTo>
                    <a:pt x="1457" y="1"/>
                  </a:moveTo>
                  <a:cubicBezTo>
                    <a:pt x="1305" y="1"/>
                    <a:pt x="1164" y="22"/>
                    <a:pt x="1048" y="66"/>
                  </a:cubicBezTo>
                  <a:cubicBezTo>
                    <a:pt x="477" y="268"/>
                    <a:pt x="1" y="1304"/>
                    <a:pt x="96" y="2030"/>
                  </a:cubicBezTo>
                  <a:cubicBezTo>
                    <a:pt x="181" y="2626"/>
                    <a:pt x="1016" y="2918"/>
                    <a:pt x="1737" y="2918"/>
                  </a:cubicBezTo>
                  <a:cubicBezTo>
                    <a:pt x="2024" y="2918"/>
                    <a:pt x="2293" y="2872"/>
                    <a:pt x="2489" y="2780"/>
                  </a:cubicBezTo>
                  <a:cubicBezTo>
                    <a:pt x="3084" y="2518"/>
                    <a:pt x="3168" y="1399"/>
                    <a:pt x="3037" y="851"/>
                  </a:cubicBezTo>
                  <a:cubicBezTo>
                    <a:pt x="2912" y="353"/>
                    <a:pt x="2085" y="1"/>
                    <a:pt x="1457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2" name="Google Shape;569;p38"/>
            <p:cNvSpPr/>
            <p:nvPr/>
          </p:nvSpPr>
          <p:spPr>
            <a:xfrm rot="-1686541">
              <a:off x="4641515" y="1658027"/>
              <a:ext cx="104903" cy="96458"/>
            </a:xfrm>
            <a:custGeom>
              <a:avLst/>
              <a:gdLst/>
              <a:ahLst/>
              <a:cxnLst/>
              <a:rect l="l" t="t" r="r" b="b"/>
              <a:pathLst>
                <a:path w="3180" h="2924" extrusionOk="0">
                  <a:moveTo>
                    <a:pt x="1462" y="1"/>
                  </a:moveTo>
                  <a:cubicBezTo>
                    <a:pt x="1309" y="1"/>
                    <a:pt x="1166" y="21"/>
                    <a:pt x="1048" y="65"/>
                  </a:cubicBezTo>
                  <a:cubicBezTo>
                    <a:pt x="489" y="268"/>
                    <a:pt x="0" y="1304"/>
                    <a:pt x="108" y="2030"/>
                  </a:cubicBezTo>
                  <a:cubicBezTo>
                    <a:pt x="184" y="2636"/>
                    <a:pt x="1021" y="2924"/>
                    <a:pt x="1743" y="2924"/>
                  </a:cubicBezTo>
                  <a:cubicBezTo>
                    <a:pt x="2027" y="2924"/>
                    <a:pt x="2294" y="2879"/>
                    <a:pt x="2489" y="2792"/>
                  </a:cubicBezTo>
                  <a:cubicBezTo>
                    <a:pt x="3084" y="2518"/>
                    <a:pt x="3179" y="1399"/>
                    <a:pt x="3037" y="851"/>
                  </a:cubicBezTo>
                  <a:cubicBezTo>
                    <a:pt x="2921" y="353"/>
                    <a:pt x="2096" y="1"/>
                    <a:pt x="1462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3" name="Google Shape;570;p38"/>
            <p:cNvSpPr/>
            <p:nvPr/>
          </p:nvSpPr>
          <p:spPr>
            <a:xfrm rot="-1686541">
              <a:off x="4288791" y="1025309"/>
              <a:ext cx="430498" cy="254670"/>
            </a:xfrm>
            <a:custGeom>
              <a:avLst/>
              <a:gdLst/>
              <a:ahLst/>
              <a:cxnLst/>
              <a:rect l="l" t="t" r="r" b="b"/>
              <a:pathLst>
                <a:path w="13050" h="7720" extrusionOk="0">
                  <a:moveTo>
                    <a:pt x="953" y="1"/>
                  </a:moveTo>
                  <a:cubicBezTo>
                    <a:pt x="869" y="96"/>
                    <a:pt x="798" y="179"/>
                    <a:pt x="726" y="286"/>
                  </a:cubicBezTo>
                  <a:cubicBezTo>
                    <a:pt x="191" y="1132"/>
                    <a:pt x="191" y="2334"/>
                    <a:pt x="71" y="3299"/>
                  </a:cubicBezTo>
                  <a:cubicBezTo>
                    <a:pt x="24" y="3656"/>
                    <a:pt x="0" y="4049"/>
                    <a:pt x="167" y="4358"/>
                  </a:cubicBezTo>
                  <a:cubicBezTo>
                    <a:pt x="417" y="4787"/>
                    <a:pt x="953" y="4954"/>
                    <a:pt x="1441" y="5073"/>
                  </a:cubicBezTo>
                  <a:lnTo>
                    <a:pt x="11835" y="7656"/>
                  </a:lnTo>
                  <a:cubicBezTo>
                    <a:pt x="11967" y="7688"/>
                    <a:pt x="12108" y="7719"/>
                    <a:pt x="12244" y="7719"/>
                  </a:cubicBezTo>
                  <a:cubicBezTo>
                    <a:pt x="12366" y="7719"/>
                    <a:pt x="12484" y="7694"/>
                    <a:pt x="12585" y="7621"/>
                  </a:cubicBezTo>
                  <a:cubicBezTo>
                    <a:pt x="12716" y="7478"/>
                    <a:pt x="12811" y="7299"/>
                    <a:pt x="12835" y="7097"/>
                  </a:cubicBezTo>
                  <a:cubicBezTo>
                    <a:pt x="12906" y="6799"/>
                    <a:pt x="12978" y="6490"/>
                    <a:pt x="13049" y="6180"/>
                  </a:cubicBezTo>
                  <a:cubicBezTo>
                    <a:pt x="10299" y="5978"/>
                    <a:pt x="7596" y="5347"/>
                    <a:pt x="5060" y="4287"/>
                  </a:cubicBezTo>
                  <a:cubicBezTo>
                    <a:pt x="3893" y="3811"/>
                    <a:pt x="2727" y="3215"/>
                    <a:pt x="1905" y="2263"/>
                  </a:cubicBezTo>
                  <a:cubicBezTo>
                    <a:pt x="1357" y="1632"/>
                    <a:pt x="1024" y="846"/>
                    <a:pt x="953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grpSp>
          <p:nvGrpSpPr>
            <p:cNvPr id="124" name="Google Shape;571;p38"/>
            <p:cNvGrpSpPr/>
            <p:nvPr/>
          </p:nvGrpSpPr>
          <p:grpSpPr>
            <a:xfrm rot="1758233">
              <a:off x="5087284" y="1191978"/>
              <a:ext cx="510162" cy="250650"/>
              <a:chOff x="5546225" y="738275"/>
              <a:chExt cx="672125" cy="330225"/>
            </a:xfrm>
          </p:grpSpPr>
          <p:sp>
            <p:nvSpPr>
              <p:cNvPr id="135" name="Google Shape;572;p38"/>
              <p:cNvSpPr/>
              <p:nvPr/>
            </p:nvSpPr>
            <p:spPr>
              <a:xfrm>
                <a:off x="5546225" y="738275"/>
                <a:ext cx="672125" cy="329925"/>
              </a:xfrm>
              <a:custGeom>
                <a:avLst/>
                <a:gdLst/>
                <a:ahLst/>
                <a:cxnLst/>
                <a:rect l="l" t="t" r="r" b="b"/>
                <a:pathLst>
                  <a:path w="26885" h="13197" extrusionOk="0">
                    <a:moveTo>
                      <a:pt x="13990" y="3690"/>
                    </a:moveTo>
                    <a:cubicBezTo>
                      <a:pt x="15832" y="3690"/>
                      <a:pt x="17603" y="4285"/>
                      <a:pt x="18681" y="5610"/>
                    </a:cubicBezTo>
                    <a:cubicBezTo>
                      <a:pt x="19515" y="6646"/>
                      <a:pt x="19860" y="8004"/>
                      <a:pt x="19610" y="9325"/>
                    </a:cubicBezTo>
                    <a:lnTo>
                      <a:pt x="10049" y="9456"/>
                    </a:lnTo>
                    <a:cubicBezTo>
                      <a:pt x="9474" y="9465"/>
                      <a:pt x="8878" y="9508"/>
                      <a:pt x="8298" y="9508"/>
                    </a:cubicBezTo>
                    <a:cubicBezTo>
                      <a:pt x="8110" y="9508"/>
                      <a:pt x="7923" y="9503"/>
                      <a:pt x="7739" y="9492"/>
                    </a:cubicBezTo>
                    <a:cubicBezTo>
                      <a:pt x="6953" y="9444"/>
                      <a:pt x="6930" y="9278"/>
                      <a:pt x="6965" y="8646"/>
                    </a:cubicBezTo>
                    <a:cubicBezTo>
                      <a:pt x="7149" y="5604"/>
                      <a:pt x="10685" y="3690"/>
                      <a:pt x="13990" y="3690"/>
                    </a:cubicBezTo>
                    <a:close/>
                    <a:moveTo>
                      <a:pt x="14723" y="1"/>
                    </a:moveTo>
                    <a:cubicBezTo>
                      <a:pt x="7831" y="1"/>
                      <a:pt x="454" y="4347"/>
                      <a:pt x="72" y="11266"/>
                    </a:cubicBezTo>
                    <a:cubicBezTo>
                      <a:pt x="0" y="12671"/>
                      <a:pt x="48" y="13052"/>
                      <a:pt x="1691" y="13159"/>
                    </a:cubicBezTo>
                    <a:cubicBezTo>
                      <a:pt x="2087" y="13186"/>
                      <a:pt x="2489" y="13196"/>
                      <a:pt x="2894" y="13196"/>
                    </a:cubicBezTo>
                    <a:cubicBezTo>
                      <a:pt x="4093" y="13196"/>
                      <a:pt x="5317" y="13105"/>
                      <a:pt x="6501" y="13088"/>
                    </a:cubicBezTo>
                    <a:lnTo>
                      <a:pt x="26432" y="12790"/>
                    </a:lnTo>
                    <a:cubicBezTo>
                      <a:pt x="26884" y="9885"/>
                      <a:pt x="26337" y="6837"/>
                      <a:pt x="24503" y="4360"/>
                    </a:cubicBezTo>
                    <a:cubicBezTo>
                      <a:pt x="22257" y="1352"/>
                      <a:pt x="18566" y="1"/>
                      <a:pt x="1472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6" name="Google Shape;573;p38"/>
              <p:cNvSpPr/>
              <p:nvPr/>
            </p:nvSpPr>
            <p:spPr>
              <a:xfrm>
                <a:off x="5546225" y="738625"/>
                <a:ext cx="665275" cy="329875"/>
              </a:xfrm>
              <a:custGeom>
                <a:avLst/>
                <a:gdLst/>
                <a:ahLst/>
                <a:cxnLst/>
                <a:rect l="l" t="t" r="r" b="b"/>
                <a:pathLst>
                  <a:path w="26611" h="13195" extrusionOk="0">
                    <a:moveTo>
                      <a:pt x="14038" y="0"/>
                    </a:moveTo>
                    <a:lnTo>
                      <a:pt x="14038" y="0"/>
                    </a:lnTo>
                    <a:cubicBezTo>
                      <a:pt x="7346" y="286"/>
                      <a:pt x="441" y="4561"/>
                      <a:pt x="72" y="11252"/>
                    </a:cubicBezTo>
                    <a:cubicBezTo>
                      <a:pt x="0" y="12669"/>
                      <a:pt x="60" y="13038"/>
                      <a:pt x="1691" y="13157"/>
                    </a:cubicBezTo>
                    <a:cubicBezTo>
                      <a:pt x="2087" y="13184"/>
                      <a:pt x="2489" y="13194"/>
                      <a:pt x="2894" y="13194"/>
                    </a:cubicBezTo>
                    <a:cubicBezTo>
                      <a:pt x="4093" y="13194"/>
                      <a:pt x="5317" y="13103"/>
                      <a:pt x="6501" y="13085"/>
                    </a:cubicBezTo>
                    <a:lnTo>
                      <a:pt x="26432" y="12776"/>
                    </a:lnTo>
                    <a:cubicBezTo>
                      <a:pt x="26563" y="11883"/>
                      <a:pt x="26611" y="10990"/>
                      <a:pt x="26551" y="10097"/>
                    </a:cubicBezTo>
                    <a:lnTo>
                      <a:pt x="26551" y="10097"/>
                    </a:lnTo>
                    <a:cubicBezTo>
                      <a:pt x="25825" y="10549"/>
                      <a:pt x="25087" y="11002"/>
                      <a:pt x="24277" y="11264"/>
                    </a:cubicBezTo>
                    <a:cubicBezTo>
                      <a:pt x="23408" y="11550"/>
                      <a:pt x="22491" y="11621"/>
                      <a:pt x="21574" y="11657"/>
                    </a:cubicBezTo>
                    <a:cubicBezTo>
                      <a:pt x="20303" y="11720"/>
                      <a:pt x="19031" y="11746"/>
                      <a:pt x="17758" y="11746"/>
                    </a:cubicBezTo>
                    <a:cubicBezTo>
                      <a:pt x="14965" y="11746"/>
                      <a:pt x="12171" y="11621"/>
                      <a:pt x="9382" y="11490"/>
                    </a:cubicBezTo>
                    <a:cubicBezTo>
                      <a:pt x="7739" y="11419"/>
                      <a:pt x="6072" y="11347"/>
                      <a:pt x="4501" y="10847"/>
                    </a:cubicBezTo>
                    <a:cubicBezTo>
                      <a:pt x="4215" y="10776"/>
                      <a:pt x="3965" y="10645"/>
                      <a:pt x="3751" y="10442"/>
                    </a:cubicBezTo>
                    <a:cubicBezTo>
                      <a:pt x="3477" y="10133"/>
                      <a:pt x="3465" y="9668"/>
                      <a:pt x="3501" y="9264"/>
                    </a:cubicBezTo>
                    <a:cubicBezTo>
                      <a:pt x="3751" y="6192"/>
                      <a:pt x="5953" y="3537"/>
                      <a:pt x="8632" y="2001"/>
                    </a:cubicBezTo>
                    <a:cubicBezTo>
                      <a:pt x="10299" y="1024"/>
                      <a:pt x="12145" y="429"/>
                      <a:pt x="14038" y="0"/>
                    </a:cubicBezTo>
                    <a:close/>
                  </a:path>
                </a:pathLst>
              </a:custGeom>
              <a:solidFill>
                <a:srgbClr val="8F58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  <p:sp>
          <p:nvSpPr>
            <p:cNvPr id="125" name="Google Shape;574;p38"/>
            <p:cNvSpPr/>
            <p:nvPr/>
          </p:nvSpPr>
          <p:spPr>
            <a:xfrm>
              <a:off x="3097983" y="1398030"/>
              <a:ext cx="960940" cy="731344"/>
            </a:xfrm>
            <a:custGeom>
              <a:avLst/>
              <a:gdLst/>
              <a:ahLst/>
              <a:cxnLst/>
              <a:rect l="l" t="t" r="r" b="b"/>
              <a:pathLst>
                <a:path w="23551" h="17924" extrusionOk="0">
                  <a:moveTo>
                    <a:pt x="16310" y="4500"/>
                  </a:moveTo>
                  <a:cubicBezTo>
                    <a:pt x="16417" y="4500"/>
                    <a:pt x="16510" y="4517"/>
                    <a:pt x="16574" y="4563"/>
                  </a:cubicBezTo>
                  <a:cubicBezTo>
                    <a:pt x="17014" y="4873"/>
                    <a:pt x="15954" y="5837"/>
                    <a:pt x="15752" y="6075"/>
                  </a:cubicBezTo>
                  <a:cubicBezTo>
                    <a:pt x="14145" y="7992"/>
                    <a:pt x="12228" y="9730"/>
                    <a:pt x="10537" y="11552"/>
                  </a:cubicBezTo>
                  <a:cubicBezTo>
                    <a:pt x="10182" y="11946"/>
                    <a:pt x="9478" y="12773"/>
                    <a:pt x="8795" y="12773"/>
                  </a:cubicBezTo>
                  <a:cubicBezTo>
                    <a:pt x="8631" y="12773"/>
                    <a:pt x="8467" y="12725"/>
                    <a:pt x="8311" y="12612"/>
                  </a:cubicBezTo>
                  <a:cubicBezTo>
                    <a:pt x="8156" y="12493"/>
                    <a:pt x="8025" y="12338"/>
                    <a:pt x="7918" y="12171"/>
                  </a:cubicBezTo>
                  <a:cubicBezTo>
                    <a:pt x="7108" y="10981"/>
                    <a:pt x="6287" y="9790"/>
                    <a:pt x="5489" y="8576"/>
                  </a:cubicBezTo>
                  <a:cubicBezTo>
                    <a:pt x="5215" y="8159"/>
                    <a:pt x="4965" y="7623"/>
                    <a:pt x="5429" y="7218"/>
                  </a:cubicBezTo>
                  <a:cubicBezTo>
                    <a:pt x="5655" y="7052"/>
                    <a:pt x="5917" y="6932"/>
                    <a:pt x="6191" y="6885"/>
                  </a:cubicBezTo>
                  <a:cubicBezTo>
                    <a:pt x="8549" y="6266"/>
                    <a:pt x="10894" y="5670"/>
                    <a:pt x="13264" y="5135"/>
                  </a:cubicBezTo>
                  <a:cubicBezTo>
                    <a:pt x="13966" y="4980"/>
                    <a:pt x="14669" y="4825"/>
                    <a:pt x="15371" y="4694"/>
                  </a:cubicBezTo>
                  <a:cubicBezTo>
                    <a:pt x="15566" y="4650"/>
                    <a:pt x="15999" y="4500"/>
                    <a:pt x="16310" y="4500"/>
                  </a:cubicBezTo>
                  <a:close/>
                  <a:moveTo>
                    <a:pt x="22190" y="1"/>
                  </a:moveTo>
                  <a:cubicBezTo>
                    <a:pt x="21584" y="1"/>
                    <a:pt x="20737" y="328"/>
                    <a:pt x="20336" y="408"/>
                  </a:cubicBezTo>
                  <a:cubicBezTo>
                    <a:pt x="18967" y="705"/>
                    <a:pt x="17597" y="1027"/>
                    <a:pt x="16228" y="1372"/>
                  </a:cubicBezTo>
                  <a:cubicBezTo>
                    <a:pt x="11597" y="2539"/>
                    <a:pt x="7001" y="3837"/>
                    <a:pt x="2405" y="5170"/>
                  </a:cubicBezTo>
                  <a:cubicBezTo>
                    <a:pt x="1869" y="5325"/>
                    <a:pt x="1310" y="5504"/>
                    <a:pt x="905" y="5885"/>
                  </a:cubicBezTo>
                  <a:cubicBezTo>
                    <a:pt x="0" y="6766"/>
                    <a:pt x="488" y="7933"/>
                    <a:pt x="1024" y="8837"/>
                  </a:cubicBezTo>
                  <a:cubicBezTo>
                    <a:pt x="2572" y="11457"/>
                    <a:pt x="4191" y="14029"/>
                    <a:pt x="5786" y="16612"/>
                  </a:cubicBezTo>
                  <a:cubicBezTo>
                    <a:pt x="5977" y="16981"/>
                    <a:pt x="6239" y="17303"/>
                    <a:pt x="6548" y="17577"/>
                  </a:cubicBezTo>
                  <a:cubicBezTo>
                    <a:pt x="6854" y="17820"/>
                    <a:pt x="7171" y="17923"/>
                    <a:pt x="7491" y="17923"/>
                  </a:cubicBezTo>
                  <a:cubicBezTo>
                    <a:pt x="8825" y="17923"/>
                    <a:pt x="10193" y="16124"/>
                    <a:pt x="10894" y="15279"/>
                  </a:cubicBezTo>
                  <a:cubicBezTo>
                    <a:pt x="14216" y="11326"/>
                    <a:pt x="17955" y="7540"/>
                    <a:pt x="21098" y="3396"/>
                  </a:cubicBezTo>
                  <a:cubicBezTo>
                    <a:pt x="21479" y="2884"/>
                    <a:pt x="23551" y="813"/>
                    <a:pt x="22693" y="134"/>
                  </a:cubicBezTo>
                  <a:cubicBezTo>
                    <a:pt x="22570" y="38"/>
                    <a:pt x="22394" y="1"/>
                    <a:pt x="221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6" name="Google Shape;575;p38"/>
            <p:cNvSpPr/>
            <p:nvPr/>
          </p:nvSpPr>
          <p:spPr>
            <a:xfrm>
              <a:off x="3097975" y="1615900"/>
              <a:ext cx="784696" cy="507911"/>
            </a:xfrm>
            <a:custGeom>
              <a:avLst/>
              <a:gdLst/>
              <a:ahLst/>
              <a:cxnLst/>
              <a:rect l="l" t="t" r="r" b="b"/>
              <a:pathLst>
                <a:path w="19241" h="12659" extrusionOk="0">
                  <a:moveTo>
                    <a:pt x="2096" y="1"/>
                  </a:moveTo>
                  <a:cubicBezTo>
                    <a:pt x="1655" y="120"/>
                    <a:pt x="1250" y="322"/>
                    <a:pt x="905" y="620"/>
                  </a:cubicBezTo>
                  <a:cubicBezTo>
                    <a:pt x="0" y="1501"/>
                    <a:pt x="488" y="2668"/>
                    <a:pt x="1024" y="3572"/>
                  </a:cubicBezTo>
                  <a:cubicBezTo>
                    <a:pt x="2572" y="6192"/>
                    <a:pt x="4179" y="8764"/>
                    <a:pt x="5787" y="11347"/>
                  </a:cubicBezTo>
                  <a:cubicBezTo>
                    <a:pt x="5977" y="11716"/>
                    <a:pt x="6239" y="12038"/>
                    <a:pt x="6549" y="12312"/>
                  </a:cubicBezTo>
                  <a:cubicBezTo>
                    <a:pt x="6852" y="12555"/>
                    <a:pt x="7167" y="12658"/>
                    <a:pt x="7485" y="12658"/>
                  </a:cubicBezTo>
                  <a:cubicBezTo>
                    <a:pt x="8813" y="12658"/>
                    <a:pt x="10183" y="10859"/>
                    <a:pt x="10894" y="10014"/>
                  </a:cubicBezTo>
                  <a:cubicBezTo>
                    <a:pt x="13585" y="6823"/>
                    <a:pt x="16538" y="3739"/>
                    <a:pt x="19241" y="477"/>
                  </a:cubicBezTo>
                  <a:lnTo>
                    <a:pt x="19241" y="477"/>
                  </a:lnTo>
                  <a:cubicBezTo>
                    <a:pt x="17812" y="1013"/>
                    <a:pt x="16359" y="1453"/>
                    <a:pt x="14883" y="1798"/>
                  </a:cubicBezTo>
                  <a:cubicBezTo>
                    <a:pt x="13478" y="3334"/>
                    <a:pt x="11942" y="4775"/>
                    <a:pt x="10549" y="6287"/>
                  </a:cubicBezTo>
                  <a:cubicBezTo>
                    <a:pt x="10184" y="6672"/>
                    <a:pt x="9485" y="7506"/>
                    <a:pt x="8796" y="7506"/>
                  </a:cubicBezTo>
                  <a:cubicBezTo>
                    <a:pt x="8632" y="7506"/>
                    <a:pt x="8469" y="7459"/>
                    <a:pt x="8311" y="7347"/>
                  </a:cubicBezTo>
                  <a:cubicBezTo>
                    <a:pt x="8156" y="7228"/>
                    <a:pt x="8025" y="7073"/>
                    <a:pt x="7930" y="6894"/>
                  </a:cubicBezTo>
                  <a:cubicBezTo>
                    <a:pt x="7108" y="5704"/>
                    <a:pt x="6287" y="4513"/>
                    <a:pt x="5489" y="3311"/>
                  </a:cubicBezTo>
                  <a:cubicBezTo>
                    <a:pt x="5286" y="3001"/>
                    <a:pt x="5108" y="2632"/>
                    <a:pt x="5203" y="2287"/>
                  </a:cubicBezTo>
                  <a:cubicBezTo>
                    <a:pt x="5060" y="2251"/>
                    <a:pt x="4905" y="2191"/>
                    <a:pt x="4763" y="2144"/>
                  </a:cubicBezTo>
                  <a:cubicBezTo>
                    <a:pt x="3667" y="1727"/>
                    <a:pt x="2727" y="977"/>
                    <a:pt x="209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grpSp>
          <p:nvGrpSpPr>
            <p:cNvPr id="127" name="Google Shape;576;p38"/>
            <p:cNvGrpSpPr/>
            <p:nvPr/>
          </p:nvGrpSpPr>
          <p:grpSpPr>
            <a:xfrm>
              <a:off x="5541437" y="1455861"/>
              <a:ext cx="499721" cy="500779"/>
              <a:chOff x="5683312" y="727398"/>
              <a:chExt cx="499721" cy="500779"/>
            </a:xfrm>
          </p:grpSpPr>
          <p:sp>
            <p:nvSpPr>
              <p:cNvPr id="132" name="Google Shape;577;p38"/>
              <p:cNvSpPr/>
              <p:nvPr/>
            </p:nvSpPr>
            <p:spPr>
              <a:xfrm rot="2374715">
                <a:off x="5757492" y="798149"/>
                <a:ext cx="351361" cy="359278"/>
              </a:xfrm>
              <a:custGeom>
                <a:avLst/>
                <a:gdLst/>
                <a:ahLst/>
                <a:cxnLst/>
                <a:rect l="l" t="t" r="r" b="b"/>
                <a:pathLst>
                  <a:path w="16287" h="16654" extrusionOk="0">
                    <a:moveTo>
                      <a:pt x="6602" y="1"/>
                    </a:moveTo>
                    <a:cubicBezTo>
                      <a:pt x="4440" y="1"/>
                      <a:pt x="2474" y="1200"/>
                      <a:pt x="1536" y="2842"/>
                    </a:cubicBezTo>
                    <a:cubicBezTo>
                      <a:pt x="0" y="5533"/>
                      <a:pt x="310" y="8021"/>
                      <a:pt x="1917" y="8473"/>
                    </a:cubicBezTo>
                    <a:cubicBezTo>
                      <a:pt x="2144" y="8536"/>
                      <a:pt x="2350" y="8566"/>
                      <a:pt x="2539" y="8566"/>
                    </a:cubicBezTo>
                    <a:cubicBezTo>
                      <a:pt x="4027" y="8566"/>
                      <a:pt x="4420" y="6743"/>
                      <a:pt x="4906" y="5211"/>
                    </a:cubicBezTo>
                    <a:cubicBezTo>
                      <a:pt x="5274" y="4041"/>
                      <a:pt x="5978" y="3410"/>
                      <a:pt x="6827" y="3410"/>
                    </a:cubicBezTo>
                    <a:cubicBezTo>
                      <a:pt x="7239" y="3410"/>
                      <a:pt x="7685" y="3558"/>
                      <a:pt x="8144" y="3866"/>
                    </a:cubicBezTo>
                    <a:cubicBezTo>
                      <a:pt x="9549" y="4818"/>
                      <a:pt x="8168" y="8938"/>
                      <a:pt x="7013" y="11057"/>
                    </a:cubicBezTo>
                    <a:cubicBezTo>
                      <a:pt x="5858" y="13165"/>
                      <a:pt x="5037" y="16605"/>
                      <a:pt x="7894" y="16653"/>
                    </a:cubicBezTo>
                    <a:cubicBezTo>
                      <a:pt x="7908" y="16653"/>
                      <a:pt x="7922" y="16653"/>
                      <a:pt x="7936" y="16653"/>
                    </a:cubicBezTo>
                    <a:cubicBezTo>
                      <a:pt x="10817" y="16653"/>
                      <a:pt x="16286" y="11800"/>
                      <a:pt x="15883" y="10378"/>
                    </a:cubicBezTo>
                    <a:cubicBezTo>
                      <a:pt x="15623" y="9451"/>
                      <a:pt x="14750" y="9032"/>
                      <a:pt x="13847" y="9032"/>
                    </a:cubicBezTo>
                    <a:cubicBezTo>
                      <a:pt x="13348" y="9032"/>
                      <a:pt x="12839" y="9160"/>
                      <a:pt x="12419" y="9402"/>
                    </a:cubicBezTo>
                    <a:cubicBezTo>
                      <a:pt x="11668" y="9855"/>
                      <a:pt x="11014" y="10438"/>
                      <a:pt x="10490" y="11140"/>
                    </a:cubicBezTo>
                    <a:cubicBezTo>
                      <a:pt x="10490" y="11140"/>
                      <a:pt x="14157" y="4675"/>
                      <a:pt x="10764" y="1663"/>
                    </a:cubicBezTo>
                    <a:cubicBezTo>
                      <a:pt x="9441" y="489"/>
                      <a:pt x="7982" y="1"/>
                      <a:pt x="6602" y="1"/>
                    </a:cubicBezTo>
                    <a:close/>
                  </a:path>
                </a:pathLst>
              </a:custGeom>
              <a:solidFill>
                <a:srgbClr val="FFC7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3" name="Google Shape;578;p38"/>
              <p:cNvSpPr/>
              <p:nvPr/>
            </p:nvSpPr>
            <p:spPr>
              <a:xfrm rot="2374715">
                <a:off x="5866656" y="776637"/>
                <a:ext cx="90952" cy="111404"/>
              </a:xfrm>
              <a:custGeom>
                <a:avLst/>
                <a:gdLst/>
                <a:ahLst/>
                <a:cxnLst/>
                <a:rect l="l" t="t" r="r" b="b"/>
                <a:pathLst>
                  <a:path w="4216" h="5164" extrusionOk="0">
                    <a:moveTo>
                      <a:pt x="3680" y="0"/>
                    </a:moveTo>
                    <a:cubicBezTo>
                      <a:pt x="3129" y="0"/>
                      <a:pt x="1983" y="685"/>
                      <a:pt x="1286" y="1779"/>
                    </a:cubicBezTo>
                    <a:cubicBezTo>
                      <a:pt x="429" y="3112"/>
                      <a:pt x="1" y="4887"/>
                      <a:pt x="715" y="5148"/>
                    </a:cubicBezTo>
                    <a:cubicBezTo>
                      <a:pt x="742" y="5159"/>
                      <a:pt x="768" y="5163"/>
                      <a:pt x="794" y="5163"/>
                    </a:cubicBezTo>
                    <a:cubicBezTo>
                      <a:pt x="1353" y="5163"/>
                      <a:pt x="1689" y="2929"/>
                      <a:pt x="2406" y="2053"/>
                    </a:cubicBezTo>
                    <a:cubicBezTo>
                      <a:pt x="3156" y="1124"/>
                      <a:pt x="4215" y="529"/>
                      <a:pt x="3953" y="112"/>
                    </a:cubicBezTo>
                    <a:cubicBezTo>
                      <a:pt x="3902" y="36"/>
                      <a:pt x="3807" y="0"/>
                      <a:pt x="3680" y="0"/>
                    </a:cubicBezTo>
                    <a:close/>
                  </a:path>
                </a:pathLst>
              </a:custGeom>
              <a:solidFill>
                <a:srgbClr val="F9A32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4" name="Google Shape;579;p38"/>
              <p:cNvSpPr/>
              <p:nvPr/>
            </p:nvSpPr>
            <p:spPr>
              <a:xfrm rot="2374715">
                <a:off x="5990189" y="819697"/>
                <a:ext cx="17755" cy="17733"/>
              </a:xfrm>
              <a:custGeom>
                <a:avLst/>
                <a:gdLst/>
                <a:ahLst/>
                <a:cxnLst/>
                <a:rect l="l" t="t" r="r" b="b"/>
                <a:pathLst>
                  <a:path w="823" h="822" extrusionOk="0">
                    <a:moveTo>
                      <a:pt x="405" y="0"/>
                    </a:moveTo>
                    <a:cubicBezTo>
                      <a:pt x="179" y="0"/>
                      <a:pt x="1" y="191"/>
                      <a:pt x="1" y="417"/>
                    </a:cubicBezTo>
                    <a:cubicBezTo>
                      <a:pt x="1" y="643"/>
                      <a:pt x="179" y="822"/>
                      <a:pt x="405" y="822"/>
                    </a:cubicBezTo>
                    <a:cubicBezTo>
                      <a:pt x="632" y="822"/>
                      <a:pt x="822" y="643"/>
                      <a:pt x="822" y="417"/>
                    </a:cubicBezTo>
                    <a:cubicBezTo>
                      <a:pt x="822" y="191"/>
                      <a:pt x="632" y="0"/>
                      <a:pt x="405" y="0"/>
                    </a:cubicBezTo>
                    <a:close/>
                  </a:path>
                </a:pathLst>
              </a:custGeom>
              <a:solidFill>
                <a:srgbClr val="F9A32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  <p:grpSp>
          <p:nvGrpSpPr>
            <p:cNvPr id="128" name="Google Shape;580;p38"/>
            <p:cNvGrpSpPr/>
            <p:nvPr/>
          </p:nvGrpSpPr>
          <p:grpSpPr>
            <a:xfrm>
              <a:off x="3585622" y="934452"/>
              <a:ext cx="357643" cy="351989"/>
              <a:chOff x="3585622" y="934452"/>
              <a:chExt cx="357643" cy="351989"/>
            </a:xfrm>
          </p:grpSpPr>
          <p:sp>
            <p:nvSpPr>
              <p:cNvPr id="129" name="Google Shape;581;p38"/>
              <p:cNvSpPr/>
              <p:nvPr/>
            </p:nvSpPr>
            <p:spPr>
              <a:xfrm rot="-1963149">
                <a:off x="3631360" y="986761"/>
                <a:ext cx="266166" cy="247371"/>
              </a:xfrm>
              <a:custGeom>
                <a:avLst/>
                <a:gdLst/>
                <a:ahLst/>
                <a:cxnLst/>
                <a:rect l="l" t="t" r="r" b="b"/>
                <a:pathLst>
                  <a:path w="21610" h="20084" extrusionOk="0">
                    <a:moveTo>
                      <a:pt x="8206" y="1"/>
                    </a:moveTo>
                    <a:cubicBezTo>
                      <a:pt x="8099" y="1"/>
                      <a:pt x="8014" y="11"/>
                      <a:pt x="7954" y="31"/>
                    </a:cubicBezTo>
                    <a:cubicBezTo>
                      <a:pt x="6811" y="423"/>
                      <a:pt x="4418" y="2674"/>
                      <a:pt x="13204" y="6103"/>
                    </a:cubicBezTo>
                    <a:cubicBezTo>
                      <a:pt x="13669" y="6281"/>
                      <a:pt x="7478" y="5876"/>
                      <a:pt x="7418" y="8198"/>
                    </a:cubicBezTo>
                    <a:cubicBezTo>
                      <a:pt x="7347" y="10520"/>
                      <a:pt x="14252" y="10115"/>
                      <a:pt x="13907" y="13544"/>
                    </a:cubicBezTo>
                    <a:cubicBezTo>
                      <a:pt x="13758" y="15074"/>
                      <a:pt x="11953" y="15954"/>
                      <a:pt x="9911" y="15954"/>
                    </a:cubicBezTo>
                    <a:cubicBezTo>
                      <a:pt x="7392" y="15954"/>
                      <a:pt x="4514" y="14613"/>
                      <a:pt x="3941" y="11496"/>
                    </a:cubicBezTo>
                    <a:cubicBezTo>
                      <a:pt x="3858" y="11064"/>
                      <a:pt x="3254" y="10464"/>
                      <a:pt x="2625" y="10464"/>
                    </a:cubicBezTo>
                    <a:cubicBezTo>
                      <a:pt x="2352" y="10464"/>
                      <a:pt x="2075" y="10577"/>
                      <a:pt x="1834" y="10865"/>
                    </a:cubicBezTo>
                    <a:cubicBezTo>
                      <a:pt x="1036" y="11830"/>
                      <a:pt x="0" y="17199"/>
                      <a:pt x="8263" y="19747"/>
                    </a:cubicBezTo>
                    <a:cubicBezTo>
                      <a:pt x="9009" y="19978"/>
                      <a:pt x="9751" y="20084"/>
                      <a:pt x="10474" y="20084"/>
                    </a:cubicBezTo>
                    <a:cubicBezTo>
                      <a:pt x="16046" y="20084"/>
                      <a:pt x="20444" y="13805"/>
                      <a:pt x="16407" y="10401"/>
                    </a:cubicBezTo>
                    <a:lnTo>
                      <a:pt x="16407" y="10401"/>
                    </a:lnTo>
                    <a:cubicBezTo>
                      <a:pt x="16407" y="10401"/>
                      <a:pt x="16985" y="10502"/>
                      <a:pt x="17725" y="10502"/>
                    </a:cubicBezTo>
                    <a:cubicBezTo>
                      <a:pt x="19299" y="10502"/>
                      <a:pt x="21609" y="10045"/>
                      <a:pt x="20670" y="7186"/>
                    </a:cubicBezTo>
                    <a:cubicBezTo>
                      <a:pt x="19361" y="3193"/>
                      <a:pt x="10142" y="1"/>
                      <a:pt x="820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0" name="Google Shape;582;p38"/>
              <p:cNvSpPr/>
              <p:nvPr/>
            </p:nvSpPr>
            <p:spPr>
              <a:xfrm rot="-1963149">
                <a:off x="3813689" y="1021743"/>
                <a:ext cx="20397" cy="20544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668" extrusionOk="0">
                    <a:moveTo>
                      <a:pt x="822" y="1"/>
                    </a:moveTo>
                    <a:cubicBezTo>
                      <a:pt x="370" y="1"/>
                      <a:pt x="1" y="382"/>
                      <a:pt x="1" y="834"/>
                    </a:cubicBezTo>
                    <a:cubicBezTo>
                      <a:pt x="1" y="1299"/>
                      <a:pt x="370" y="1668"/>
                      <a:pt x="822" y="1668"/>
                    </a:cubicBezTo>
                    <a:cubicBezTo>
                      <a:pt x="1287" y="1668"/>
                      <a:pt x="1656" y="1299"/>
                      <a:pt x="1656" y="834"/>
                    </a:cubicBezTo>
                    <a:cubicBezTo>
                      <a:pt x="1656" y="382"/>
                      <a:pt x="1287" y="1"/>
                      <a:pt x="822" y="1"/>
                    </a:cubicBezTo>
                    <a:close/>
                  </a:path>
                </a:pathLst>
              </a:custGeom>
              <a:solidFill>
                <a:srgbClr val="BF36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1" name="Google Shape;583;p38"/>
              <p:cNvSpPr/>
              <p:nvPr/>
            </p:nvSpPr>
            <p:spPr>
              <a:xfrm rot="-1963149">
                <a:off x="3698051" y="1000672"/>
                <a:ext cx="102661" cy="57852"/>
              </a:xfrm>
              <a:custGeom>
                <a:avLst/>
                <a:gdLst/>
                <a:ahLst/>
                <a:cxnLst/>
                <a:rect l="l" t="t" r="r" b="b"/>
                <a:pathLst>
                  <a:path w="8335" h="4697" extrusionOk="0">
                    <a:moveTo>
                      <a:pt x="729" y="0"/>
                    </a:moveTo>
                    <a:cubicBezTo>
                      <a:pt x="587" y="0"/>
                      <a:pt x="452" y="83"/>
                      <a:pt x="381" y="223"/>
                    </a:cubicBezTo>
                    <a:lnTo>
                      <a:pt x="84" y="866"/>
                    </a:lnTo>
                    <a:cubicBezTo>
                      <a:pt x="0" y="1057"/>
                      <a:pt x="84" y="1283"/>
                      <a:pt x="274" y="1366"/>
                    </a:cubicBezTo>
                    <a:lnTo>
                      <a:pt x="7442" y="4664"/>
                    </a:lnTo>
                    <a:cubicBezTo>
                      <a:pt x="7492" y="4686"/>
                      <a:pt x="7544" y="4696"/>
                      <a:pt x="7596" y="4696"/>
                    </a:cubicBezTo>
                    <a:cubicBezTo>
                      <a:pt x="7741" y="4696"/>
                      <a:pt x="7880" y="4614"/>
                      <a:pt x="7942" y="4474"/>
                    </a:cubicBezTo>
                    <a:lnTo>
                      <a:pt x="8239" y="3819"/>
                    </a:lnTo>
                    <a:cubicBezTo>
                      <a:pt x="8335" y="3628"/>
                      <a:pt x="8251" y="3402"/>
                      <a:pt x="8061" y="3319"/>
                    </a:cubicBezTo>
                    <a:lnTo>
                      <a:pt x="881" y="33"/>
                    </a:lnTo>
                    <a:cubicBezTo>
                      <a:pt x="831" y="11"/>
                      <a:pt x="780" y="0"/>
                      <a:pt x="729" y="0"/>
                    </a:cubicBezTo>
                    <a:close/>
                  </a:path>
                </a:pathLst>
              </a:custGeom>
              <a:solidFill>
                <a:srgbClr val="BF36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</p:grpSp>
      <p:sp>
        <p:nvSpPr>
          <p:cNvPr id="139" name="TextBox 138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544391" y="852281"/>
            <a:ext cx="5097059" cy="2678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  </a:t>
            </a:r>
            <a:r>
              <a:rPr lang="en-US" sz="2800" b="1">
                <a:solidFill>
                  <a:schemeClr val="accent5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(6,24 + 1,26) : 0,75</a:t>
            </a:r>
          </a:p>
          <a:p>
            <a:pPr>
              <a:lnSpc>
                <a:spcPct val="150000"/>
              </a:lnSpc>
            </a:pPr>
            <a:r>
              <a:rPr lang="en-US" sz="2800" b="1">
                <a:solidFill>
                  <a:schemeClr val="accent5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= 7,5 : 0,75</a:t>
            </a:r>
          </a:p>
          <a:p>
            <a:pPr>
              <a:lnSpc>
                <a:spcPct val="150000"/>
              </a:lnSpc>
            </a:pPr>
            <a:r>
              <a:rPr lang="en-US" sz="2800" b="1">
                <a:solidFill>
                  <a:schemeClr val="accent5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= 10</a:t>
            </a:r>
          </a:p>
          <a:p>
            <a:pPr>
              <a:lnSpc>
                <a:spcPct val="150000"/>
              </a:lnSpc>
            </a:pPr>
            <a:endParaRPr lang="en-US" sz="3200" b="1">
              <a:solidFill>
                <a:schemeClr val="accent1">
                  <a:lumMod val="60000"/>
                  <a:lumOff val="40000"/>
                </a:schemeClr>
              </a:solidFill>
              <a:latin typeface="#9Slide03 Quicksand" panose="00000500000000000000" pitchFamily="2" charset="0"/>
            </a:endParaRPr>
          </a:p>
        </p:txBody>
      </p:sp>
      <p:sp>
        <p:nvSpPr>
          <p:cNvPr id="142" name="Google Shape;589;p39"/>
          <p:cNvSpPr txBox="1">
            <a:spLocks/>
          </p:cNvSpPr>
          <p:nvPr/>
        </p:nvSpPr>
        <p:spPr>
          <a:xfrm>
            <a:off x="675" y="605549"/>
            <a:ext cx="1361140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b="1" u="sng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Cách 1</a:t>
            </a:r>
          </a:p>
          <a:p>
            <a:pPr algn="r"/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43" name="Google Shape;589;p39"/>
          <p:cNvSpPr txBox="1">
            <a:spLocks/>
          </p:cNvSpPr>
          <p:nvPr/>
        </p:nvSpPr>
        <p:spPr>
          <a:xfrm>
            <a:off x="4683951" y="570800"/>
            <a:ext cx="1361140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b="1" u="sng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Cách 2</a:t>
            </a:r>
          </a:p>
          <a:p>
            <a:pPr algn="r"/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4616560" y="843069"/>
            <a:ext cx="5097059" cy="2597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  (6,24 + 1,26) : 0,75</a:t>
            </a:r>
          </a:p>
          <a:p>
            <a:pPr>
              <a:lnSpc>
                <a:spcPct val="150000"/>
              </a:lnSpc>
            </a:pPr>
            <a:r>
              <a:rPr lang="en-US" sz="28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= 6,24 : 0,75 + 1,26 : 0,75</a:t>
            </a:r>
          </a:p>
          <a:p>
            <a:pPr>
              <a:lnSpc>
                <a:spcPct val="150000"/>
              </a:lnSpc>
            </a:pPr>
            <a:r>
              <a:rPr lang="en-US" sz="28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=      8,32      +      1,68</a:t>
            </a:r>
          </a:p>
          <a:p>
            <a:pPr>
              <a:lnSpc>
                <a:spcPct val="150000"/>
              </a:lnSpc>
            </a:pPr>
            <a:r>
              <a:rPr lang="en-US" sz="28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= 10</a:t>
            </a:r>
          </a:p>
        </p:txBody>
      </p:sp>
      <p:sp>
        <p:nvSpPr>
          <p:cNvPr id="48" name="Right Brace 47"/>
          <p:cNvSpPr/>
          <p:nvPr/>
        </p:nvSpPr>
        <p:spPr>
          <a:xfrm rot="5400000" flipV="1">
            <a:off x="5704429" y="1538831"/>
            <a:ext cx="277684" cy="1305645"/>
          </a:xfrm>
          <a:prstGeom prst="righ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ight Brace 48"/>
          <p:cNvSpPr/>
          <p:nvPr/>
        </p:nvSpPr>
        <p:spPr>
          <a:xfrm rot="5400000" flipV="1">
            <a:off x="7849986" y="1538831"/>
            <a:ext cx="277684" cy="1305645"/>
          </a:xfrm>
          <a:prstGeom prst="righ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oogle Shape;711;p43"/>
          <p:cNvGrpSpPr/>
          <p:nvPr/>
        </p:nvGrpSpPr>
        <p:grpSpPr>
          <a:xfrm rot="5400000">
            <a:off x="2420112" y="2679063"/>
            <a:ext cx="3790021" cy="186209"/>
            <a:chOff x="3946025" y="3557725"/>
            <a:chExt cx="365250" cy="130525"/>
          </a:xfrm>
        </p:grpSpPr>
        <p:sp>
          <p:nvSpPr>
            <p:cNvPr id="51" name="Google Shape;712;p43"/>
            <p:cNvSpPr/>
            <p:nvPr/>
          </p:nvSpPr>
          <p:spPr>
            <a:xfrm>
              <a:off x="3946025" y="3557725"/>
              <a:ext cx="365250" cy="130225"/>
            </a:xfrm>
            <a:custGeom>
              <a:avLst/>
              <a:gdLst/>
              <a:ahLst/>
              <a:cxnLst/>
              <a:rect l="l" t="t" r="r" b="b"/>
              <a:pathLst>
                <a:path w="14610" h="5209" extrusionOk="0">
                  <a:moveTo>
                    <a:pt x="11552" y="1"/>
                  </a:moveTo>
                  <a:cubicBezTo>
                    <a:pt x="8221" y="1"/>
                    <a:pt x="4891" y="370"/>
                    <a:pt x="1560" y="517"/>
                  </a:cubicBezTo>
                  <a:cubicBezTo>
                    <a:pt x="1" y="587"/>
                    <a:pt x="200" y="5208"/>
                    <a:pt x="1739" y="5208"/>
                  </a:cubicBezTo>
                  <a:cubicBezTo>
                    <a:pt x="1751" y="5208"/>
                    <a:pt x="1763" y="5208"/>
                    <a:pt x="1775" y="5208"/>
                  </a:cubicBezTo>
                  <a:lnTo>
                    <a:pt x="7406" y="4958"/>
                  </a:lnTo>
                  <a:lnTo>
                    <a:pt x="11395" y="4791"/>
                  </a:lnTo>
                  <a:cubicBezTo>
                    <a:pt x="11462" y="4788"/>
                    <a:pt x="11534" y="4786"/>
                    <a:pt x="11607" y="4786"/>
                  </a:cubicBezTo>
                  <a:cubicBezTo>
                    <a:pt x="11843" y="4786"/>
                    <a:pt x="12107" y="4799"/>
                    <a:pt x="12374" y="4799"/>
                  </a:cubicBezTo>
                  <a:cubicBezTo>
                    <a:pt x="12924" y="4799"/>
                    <a:pt x="13487" y="4745"/>
                    <a:pt x="13836" y="4410"/>
                  </a:cubicBezTo>
                  <a:cubicBezTo>
                    <a:pt x="14610" y="3696"/>
                    <a:pt x="14395" y="1767"/>
                    <a:pt x="14002" y="898"/>
                  </a:cubicBezTo>
                  <a:cubicBezTo>
                    <a:pt x="13741" y="302"/>
                    <a:pt x="13431" y="112"/>
                    <a:pt x="12990" y="40"/>
                  </a:cubicBezTo>
                  <a:cubicBezTo>
                    <a:pt x="12705" y="17"/>
                    <a:pt x="12419" y="5"/>
                    <a:pt x="12133" y="5"/>
                  </a:cubicBezTo>
                  <a:cubicBezTo>
                    <a:pt x="11939" y="2"/>
                    <a:pt x="11746" y="1"/>
                    <a:pt x="1155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713;p43"/>
            <p:cNvSpPr/>
            <p:nvPr/>
          </p:nvSpPr>
          <p:spPr>
            <a:xfrm>
              <a:off x="3947150" y="3573300"/>
              <a:ext cx="359375" cy="114950"/>
            </a:xfrm>
            <a:custGeom>
              <a:avLst/>
              <a:gdLst/>
              <a:ahLst/>
              <a:cxnLst/>
              <a:rect l="l" t="t" r="r" b="b"/>
              <a:pathLst>
                <a:path w="14375" h="4598" extrusionOk="0">
                  <a:moveTo>
                    <a:pt x="1182" y="1"/>
                  </a:moveTo>
                  <a:cubicBezTo>
                    <a:pt x="0" y="674"/>
                    <a:pt x="273" y="4597"/>
                    <a:pt x="1698" y="4597"/>
                  </a:cubicBezTo>
                  <a:cubicBezTo>
                    <a:pt x="1708" y="4597"/>
                    <a:pt x="1719" y="4597"/>
                    <a:pt x="1730" y="4597"/>
                  </a:cubicBezTo>
                  <a:lnTo>
                    <a:pt x="7361" y="4347"/>
                  </a:lnTo>
                  <a:lnTo>
                    <a:pt x="11350" y="4168"/>
                  </a:lnTo>
                  <a:cubicBezTo>
                    <a:pt x="11417" y="4165"/>
                    <a:pt x="11489" y="4163"/>
                    <a:pt x="11562" y="4163"/>
                  </a:cubicBezTo>
                  <a:cubicBezTo>
                    <a:pt x="11798" y="4163"/>
                    <a:pt x="12062" y="4176"/>
                    <a:pt x="12329" y="4176"/>
                  </a:cubicBezTo>
                  <a:cubicBezTo>
                    <a:pt x="12879" y="4176"/>
                    <a:pt x="13442" y="4122"/>
                    <a:pt x="13791" y="3787"/>
                  </a:cubicBezTo>
                  <a:cubicBezTo>
                    <a:pt x="14291" y="3334"/>
                    <a:pt x="14374" y="2382"/>
                    <a:pt x="14279" y="1525"/>
                  </a:cubicBezTo>
                  <a:lnTo>
                    <a:pt x="14279" y="1525"/>
                  </a:lnTo>
                  <a:cubicBezTo>
                    <a:pt x="11338" y="2525"/>
                    <a:pt x="8123" y="2668"/>
                    <a:pt x="4992" y="2668"/>
                  </a:cubicBezTo>
                  <a:cubicBezTo>
                    <a:pt x="4016" y="2668"/>
                    <a:pt x="2980" y="2632"/>
                    <a:pt x="2146" y="2120"/>
                  </a:cubicBezTo>
                  <a:cubicBezTo>
                    <a:pt x="1444" y="1680"/>
                    <a:pt x="980" y="763"/>
                    <a:pt x="1182" y="1"/>
                  </a:cubicBezTo>
                  <a:close/>
                </a:path>
              </a:pathLst>
            </a:custGeom>
            <a:solidFill>
              <a:srgbClr val="582F4E">
                <a:alpha val="531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" name="Google Shape;1348;p59"/>
          <p:cNvGrpSpPr/>
          <p:nvPr/>
        </p:nvGrpSpPr>
        <p:grpSpPr>
          <a:xfrm>
            <a:off x="6068725" y="3469398"/>
            <a:ext cx="1148975" cy="1408604"/>
            <a:chOff x="1405725" y="1517850"/>
            <a:chExt cx="2417225" cy="2602375"/>
          </a:xfrm>
        </p:grpSpPr>
        <p:sp>
          <p:nvSpPr>
            <p:cNvPr id="54" name="Google Shape;1349;p59"/>
            <p:cNvSpPr/>
            <p:nvPr/>
          </p:nvSpPr>
          <p:spPr>
            <a:xfrm>
              <a:off x="3591800" y="3137825"/>
              <a:ext cx="190825" cy="158500"/>
            </a:xfrm>
            <a:custGeom>
              <a:avLst/>
              <a:gdLst/>
              <a:ahLst/>
              <a:cxnLst/>
              <a:rect l="l" t="t" r="r" b="b"/>
              <a:pathLst>
                <a:path w="7633" h="6340" extrusionOk="0">
                  <a:moveTo>
                    <a:pt x="5138" y="1"/>
                  </a:moveTo>
                  <a:cubicBezTo>
                    <a:pt x="3715" y="1"/>
                    <a:pt x="2275" y="2008"/>
                    <a:pt x="2275" y="2008"/>
                  </a:cubicBezTo>
                  <a:lnTo>
                    <a:pt x="1" y="5675"/>
                  </a:lnTo>
                  <a:cubicBezTo>
                    <a:pt x="1" y="5675"/>
                    <a:pt x="1509" y="6339"/>
                    <a:pt x="2773" y="6339"/>
                  </a:cubicBezTo>
                  <a:cubicBezTo>
                    <a:pt x="2995" y="6339"/>
                    <a:pt x="3209" y="6319"/>
                    <a:pt x="3406" y="6271"/>
                  </a:cubicBezTo>
                  <a:cubicBezTo>
                    <a:pt x="4716" y="5961"/>
                    <a:pt x="7633" y="1461"/>
                    <a:pt x="5990" y="282"/>
                  </a:cubicBezTo>
                  <a:cubicBezTo>
                    <a:pt x="5714" y="83"/>
                    <a:pt x="5426" y="1"/>
                    <a:pt x="5138" y="1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350;p59"/>
            <p:cNvSpPr/>
            <p:nvPr/>
          </p:nvSpPr>
          <p:spPr>
            <a:xfrm>
              <a:off x="3112875" y="3998675"/>
              <a:ext cx="241250" cy="121550"/>
            </a:xfrm>
            <a:custGeom>
              <a:avLst/>
              <a:gdLst/>
              <a:ahLst/>
              <a:cxnLst/>
              <a:rect l="l" t="t" r="r" b="b"/>
              <a:pathLst>
                <a:path w="9650" h="4862" extrusionOk="0">
                  <a:moveTo>
                    <a:pt x="6995" y="1"/>
                  </a:moveTo>
                  <a:cubicBezTo>
                    <a:pt x="5380" y="1"/>
                    <a:pt x="3418" y="805"/>
                    <a:pt x="3418" y="805"/>
                  </a:cubicBezTo>
                  <a:lnTo>
                    <a:pt x="941" y="1936"/>
                  </a:lnTo>
                  <a:cubicBezTo>
                    <a:pt x="941" y="1936"/>
                    <a:pt x="1" y="4615"/>
                    <a:pt x="2132" y="4841"/>
                  </a:cubicBezTo>
                  <a:cubicBezTo>
                    <a:pt x="2263" y="4855"/>
                    <a:pt x="2408" y="4862"/>
                    <a:pt x="2563" y="4862"/>
                  </a:cubicBezTo>
                  <a:cubicBezTo>
                    <a:pt x="4903" y="4862"/>
                    <a:pt x="9649" y="3292"/>
                    <a:pt x="9002" y="1114"/>
                  </a:cubicBezTo>
                  <a:cubicBezTo>
                    <a:pt x="8745" y="269"/>
                    <a:pt x="7928" y="1"/>
                    <a:pt x="6995" y="1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351;p59"/>
            <p:cNvSpPr/>
            <p:nvPr/>
          </p:nvSpPr>
          <p:spPr>
            <a:xfrm>
              <a:off x="2443150" y="3094800"/>
              <a:ext cx="1207625" cy="952275"/>
            </a:xfrm>
            <a:custGeom>
              <a:avLst/>
              <a:gdLst/>
              <a:ahLst/>
              <a:cxnLst/>
              <a:rect l="l" t="t" r="r" b="b"/>
              <a:pathLst>
                <a:path w="48305" h="38091" extrusionOk="0">
                  <a:moveTo>
                    <a:pt x="36909" y="0"/>
                  </a:moveTo>
                  <a:cubicBezTo>
                    <a:pt x="28415" y="0"/>
                    <a:pt x="18848" y="5039"/>
                    <a:pt x="18848" y="5039"/>
                  </a:cubicBezTo>
                  <a:cubicBezTo>
                    <a:pt x="18848" y="5039"/>
                    <a:pt x="15441" y="4106"/>
                    <a:pt x="11710" y="4106"/>
                  </a:cubicBezTo>
                  <a:cubicBezTo>
                    <a:pt x="7997" y="4106"/>
                    <a:pt x="3962" y="5030"/>
                    <a:pt x="2644" y="8718"/>
                  </a:cubicBezTo>
                  <a:cubicBezTo>
                    <a:pt x="1" y="16124"/>
                    <a:pt x="3691" y="20339"/>
                    <a:pt x="14681" y="25292"/>
                  </a:cubicBezTo>
                  <a:cubicBezTo>
                    <a:pt x="25658" y="30233"/>
                    <a:pt x="27444" y="38091"/>
                    <a:pt x="27444" y="38091"/>
                  </a:cubicBezTo>
                  <a:cubicBezTo>
                    <a:pt x="31207" y="37995"/>
                    <a:pt x="32052" y="36138"/>
                    <a:pt x="32052" y="36138"/>
                  </a:cubicBezTo>
                  <a:cubicBezTo>
                    <a:pt x="32052" y="36138"/>
                    <a:pt x="33469" y="31733"/>
                    <a:pt x="28159" y="23791"/>
                  </a:cubicBezTo>
                  <a:cubicBezTo>
                    <a:pt x="22837" y="15850"/>
                    <a:pt x="17265" y="14624"/>
                    <a:pt x="17265" y="14624"/>
                  </a:cubicBezTo>
                  <a:cubicBezTo>
                    <a:pt x="24444" y="8819"/>
                    <a:pt x="33683" y="7710"/>
                    <a:pt x="39696" y="7710"/>
                  </a:cubicBezTo>
                  <a:cubicBezTo>
                    <a:pt x="43414" y="7710"/>
                    <a:pt x="45899" y="8135"/>
                    <a:pt x="45899" y="8135"/>
                  </a:cubicBezTo>
                  <a:cubicBezTo>
                    <a:pt x="47578" y="7039"/>
                    <a:pt x="48304" y="3325"/>
                    <a:pt x="48304" y="3325"/>
                  </a:cubicBezTo>
                  <a:cubicBezTo>
                    <a:pt x="48304" y="3325"/>
                    <a:pt x="45816" y="146"/>
                    <a:pt x="37231" y="3"/>
                  </a:cubicBezTo>
                  <a:cubicBezTo>
                    <a:pt x="37124" y="1"/>
                    <a:pt x="37017" y="0"/>
                    <a:pt x="369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352;p59"/>
            <p:cNvSpPr/>
            <p:nvPr/>
          </p:nvSpPr>
          <p:spPr>
            <a:xfrm>
              <a:off x="3035775" y="1517850"/>
              <a:ext cx="787175" cy="819250"/>
            </a:xfrm>
            <a:custGeom>
              <a:avLst/>
              <a:gdLst/>
              <a:ahLst/>
              <a:cxnLst/>
              <a:rect l="l" t="t" r="r" b="b"/>
              <a:pathLst>
                <a:path w="31487" h="32770" extrusionOk="0">
                  <a:moveTo>
                    <a:pt x="19368" y="5206"/>
                  </a:moveTo>
                  <a:cubicBezTo>
                    <a:pt x="20885" y="5206"/>
                    <a:pt x="22337" y="6384"/>
                    <a:pt x="22337" y="8157"/>
                  </a:cubicBezTo>
                  <a:cubicBezTo>
                    <a:pt x="22337" y="9788"/>
                    <a:pt x="21015" y="11110"/>
                    <a:pt x="19384" y="11110"/>
                  </a:cubicBezTo>
                  <a:lnTo>
                    <a:pt x="19372" y="11110"/>
                  </a:lnTo>
                  <a:cubicBezTo>
                    <a:pt x="16741" y="11098"/>
                    <a:pt x="15443" y="7919"/>
                    <a:pt x="17301" y="6074"/>
                  </a:cubicBezTo>
                  <a:cubicBezTo>
                    <a:pt x="17904" y="5474"/>
                    <a:pt x="18644" y="5206"/>
                    <a:pt x="19368" y="5206"/>
                  </a:cubicBezTo>
                  <a:close/>
                  <a:moveTo>
                    <a:pt x="14622" y="16964"/>
                  </a:moveTo>
                  <a:cubicBezTo>
                    <a:pt x="15232" y="16964"/>
                    <a:pt x="15847" y="17082"/>
                    <a:pt x="16431" y="17325"/>
                  </a:cubicBezTo>
                  <a:cubicBezTo>
                    <a:pt x="18217" y="18063"/>
                    <a:pt x="19372" y="19802"/>
                    <a:pt x="19372" y="21730"/>
                  </a:cubicBezTo>
                  <a:cubicBezTo>
                    <a:pt x="19372" y="24362"/>
                    <a:pt x="17241" y="26493"/>
                    <a:pt x="14610" y="26493"/>
                  </a:cubicBezTo>
                  <a:cubicBezTo>
                    <a:pt x="12681" y="26493"/>
                    <a:pt x="10943" y="25326"/>
                    <a:pt x="10216" y="23552"/>
                  </a:cubicBezTo>
                  <a:cubicBezTo>
                    <a:pt x="9478" y="21766"/>
                    <a:pt x="9883" y="19718"/>
                    <a:pt x="11240" y="18361"/>
                  </a:cubicBezTo>
                  <a:cubicBezTo>
                    <a:pt x="12158" y="17451"/>
                    <a:pt x="13381" y="16964"/>
                    <a:pt x="14622" y="16964"/>
                  </a:cubicBezTo>
                  <a:close/>
                  <a:moveTo>
                    <a:pt x="19725" y="1"/>
                  </a:moveTo>
                  <a:cubicBezTo>
                    <a:pt x="19020" y="1"/>
                    <a:pt x="18278" y="84"/>
                    <a:pt x="17503" y="263"/>
                  </a:cubicBezTo>
                  <a:cubicBezTo>
                    <a:pt x="7323" y="2621"/>
                    <a:pt x="10812" y="12110"/>
                    <a:pt x="10812" y="12110"/>
                  </a:cubicBezTo>
                  <a:cubicBezTo>
                    <a:pt x="7811" y="12336"/>
                    <a:pt x="1" y="18694"/>
                    <a:pt x="4632" y="27291"/>
                  </a:cubicBezTo>
                  <a:cubicBezTo>
                    <a:pt x="6708" y="31143"/>
                    <a:pt x="10415" y="32769"/>
                    <a:pt x="14135" y="32769"/>
                  </a:cubicBezTo>
                  <a:cubicBezTo>
                    <a:pt x="18716" y="32769"/>
                    <a:pt x="23317" y="30304"/>
                    <a:pt x="24921" y="26493"/>
                  </a:cubicBezTo>
                  <a:cubicBezTo>
                    <a:pt x="27826" y="19587"/>
                    <a:pt x="23885" y="14884"/>
                    <a:pt x="23885" y="14884"/>
                  </a:cubicBezTo>
                  <a:cubicBezTo>
                    <a:pt x="31486" y="12321"/>
                    <a:pt x="28294" y="1"/>
                    <a:pt x="19725" y="1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353;p59"/>
            <p:cNvSpPr/>
            <p:nvPr/>
          </p:nvSpPr>
          <p:spPr>
            <a:xfrm>
              <a:off x="3333150" y="1708075"/>
              <a:ext cx="52100" cy="52425"/>
            </a:xfrm>
            <a:custGeom>
              <a:avLst/>
              <a:gdLst/>
              <a:ahLst/>
              <a:cxnLst/>
              <a:rect l="l" t="t" r="r" b="b"/>
              <a:pathLst>
                <a:path w="2084" h="2097" extrusionOk="0">
                  <a:moveTo>
                    <a:pt x="1048" y="1"/>
                  </a:moveTo>
                  <a:cubicBezTo>
                    <a:pt x="465" y="1"/>
                    <a:pt x="0" y="465"/>
                    <a:pt x="0" y="1048"/>
                  </a:cubicBezTo>
                  <a:cubicBezTo>
                    <a:pt x="0" y="1620"/>
                    <a:pt x="465" y="2096"/>
                    <a:pt x="1048" y="2096"/>
                  </a:cubicBezTo>
                  <a:cubicBezTo>
                    <a:pt x="1619" y="2096"/>
                    <a:pt x="2084" y="1620"/>
                    <a:pt x="2084" y="1048"/>
                  </a:cubicBezTo>
                  <a:cubicBezTo>
                    <a:pt x="2084" y="465"/>
                    <a:pt x="1619" y="1"/>
                    <a:pt x="1048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354;p59"/>
            <p:cNvSpPr/>
            <p:nvPr/>
          </p:nvSpPr>
          <p:spPr>
            <a:xfrm>
              <a:off x="3146800" y="1886625"/>
              <a:ext cx="142325" cy="208700"/>
            </a:xfrm>
            <a:custGeom>
              <a:avLst/>
              <a:gdLst/>
              <a:ahLst/>
              <a:cxnLst/>
              <a:rect l="l" t="t" r="r" b="b"/>
              <a:pathLst>
                <a:path w="5693" h="8348" extrusionOk="0">
                  <a:moveTo>
                    <a:pt x="4297" y="1"/>
                  </a:moveTo>
                  <a:cubicBezTo>
                    <a:pt x="3111" y="1"/>
                    <a:pt x="1775" y="1987"/>
                    <a:pt x="1025" y="4170"/>
                  </a:cubicBezTo>
                  <a:cubicBezTo>
                    <a:pt x="239" y="6456"/>
                    <a:pt x="1" y="8110"/>
                    <a:pt x="882" y="8325"/>
                  </a:cubicBezTo>
                  <a:cubicBezTo>
                    <a:pt x="951" y="8340"/>
                    <a:pt x="1015" y="8348"/>
                    <a:pt x="1075" y="8348"/>
                  </a:cubicBezTo>
                  <a:cubicBezTo>
                    <a:pt x="2349" y="8348"/>
                    <a:pt x="1783" y="4988"/>
                    <a:pt x="2966" y="3658"/>
                  </a:cubicBezTo>
                  <a:cubicBezTo>
                    <a:pt x="4204" y="2265"/>
                    <a:pt x="5692" y="217"/>
                    <a:pt x="4466" y="14"/>
                  </a:cubicBezTo>
                  <a:cubicBezTo>
                    <a:pt x="4410" y="5"/>
                    <a:pt x="4354" y="1"/>
                    <a:pt x="4297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355;p59"/>
            <p:cNvSpPr/>
            <p:nvPr/>
          </p:nvSpPr>
          <p:spPr>
            <a:xfrm>
              <a:off x="3340000" y="1572250"/>
              <a:ext cx="155675" cy="104675"/>
            </a:xfrm>
            <a:custGeom>
              <a:avLst/>
              <a:gdLst/>
              <a:ahLst/>
              <a:cxnLst/>
              <a:rect l="l" t="t" r="r" b="b"/>
              <a:pathLst>
                <a:path w="6227" h="4187" extrusionOk="0">
                  <a:moveTo>
                    <a:pt x="5196" y="1"/>
                  </a:moveTo>
                  <a:cubicBezTo>
                    <a:pt x="4415" y="1"/>
                    <a:pt x="3142" y="589"/>
                    <a:pt x="2179" y="1362"/>
                  </a:cubicBezTo>
                  <a:cubicBezTo>
                    <a:pt x="845" y="2409"/>
                    <a:pt x="0" y="3838"/>
                    <a:pt x="714" y="4148"/>
                  </a:cubicBezTo>
                  <a:cubicBezTo>
                    <a:pt x="776" y="4174"/>
                    <a:pt x="835" y="4186"/>
                    <a:pt x="892" y="4186"/>
                  </a:cubicBezTo>
                  <a:cubicBezTo>
                    <a:pt x="1587" y="4186"/>
                    <a:pt x="2016" y="2368"/>
                    <a:pt x="3512" y="1862"/>
                  </a:cubicBezTo>
                  <a:cubicBezTo>
                    <a:pt x="5144" y="1326"/>
                    <a:pt x="6227" y="945"/>
                    <a:pt x="5822" y="266"/>
                  </a:cubicBezTo>
                  <a:cubicBezTo>
                    <a:pt x="5709" y="82"/>
                    <a:pt x="5487" y="1"/>
                    <a:pt x="5196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356;p59"/>
            <p:cNvSpPr/>
            <p:nvPr/>
          </p:nvSpPr>
          <p:spPr>
            <a:xfrm>
              <a:off x="3247425" y="2260675"/>
              <a:ext cx="210150" cy="169550"/>
            </a:xfrm>
            <a:custGeom>
              <a:avLst/>
              <a:gdLst/>
              <a:ahLst/>
              <a:cxnLst/>
              <a:rect l="l" t="t" r="r" b="b"/>
              <a:pathLst>
                <a:path w="8406" h="6782" extrusionOk="0">
                  <a:moveTo>
                    <a:pt x="2551" y="1"/>
                  </a:moveTo>
                  <a:cubicBezTo>
                    <a:pt x="1495" y="1"/>
                    <a:pt x="89" y="1395"/>
                    <a:pt x="48" y="2781"/>
                  </a:cubicBezTo>
                  <a:cubicBezTo>
                    <a:pt x="0" y="4364"/>
                    <a:pt x="1750" y="4793"/>
                    <a:pt x="1750" y="4793"/>
                  </a:cubicBezTo>
                  <a:lnTo>
                    <a:pt x="1381" y="6436"/>
                  </a:lnTo>
                  <a:lnTo>
                    <a:pt x="4144" y="6781"/>
                  </a:lnTo>
                  <a:lnTo>
                    <a:pt x="4513" y="5507"/>
                  </a:lnTo>
                  <a:cubicBezTo>
                    <a:pt x="4513" y="5507"/>
                    <a:pt x="7525" y="5400"/>
                    <a:pt x="8406" y="2769"/>
                  </a:cubicBezTo>
                  <a:lnTo>
                    <a:pt x="8406" y="2769"/>
                  </a:lnTo>
                  <a:cubicBezTo>
                    <a:pt x="8406" y="2769"/>
                    <a:pt x="7274" y="3086"/>
                    <a:pt x="5655" y="3086"/>
                  </a:cubicBezTo>
                  <a:cubicBezTo>
                    <a:pt x="4648" y="3086"/>
                    <a:pt x="3454" y="2963"/>
                    <a:pt x="2227" y="2566"/>
                  </a:cubicBezTo>
                  <a:cubicBezTo>
                    <a:pt x="2227" y="2566"/>
                    <a:pt x="4036" y="626"/>
                    <a:pt x="3001" y="102"/>
                  </a:cubicBezTo>
                  <a:cubicBezTo>
                    <a:pt x="2863" y="33"/>
                    <a:pt x="2711" y="1"/>
                    <a:pt x="2551" y="1"/>
                  </a:cubicBezTo>
                  <a:close/>
                </a:path>
              </a:pathLst>
            </a:custGeom>
            <a:solidFill>
              <a:srgbClr val="784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357;p59"/>
            <p:cNvSpPr/>
            <p:nvPr/>
          </p:nvSpPr>
          <p:spPr>
            <a:xfrm>
              <a:off x="2760150" y="2417225"/>
              <a:ext cx="688800" cy="614250"/>
            </a:xfrm>
            <a:custGeom>
              <a:avLst/>
              <a:gdLst/>
              <a:ahLst/>
              <a:cxnLst/>
              <a:rect l="l" t="t" r="r" b="b"/>
              <a:pathLst>
                <a:path w="27552" h="24570" extrusionOk="0">
                  <a:moveTo>
                    <a:pt x="20330" y="1"/>
                  </a:moveTo>
                  <a:cubicBezTo>
                    <a:pt x="19635" y="1"/>
                    <a:pt x="19040" y="91"/>
                    <a:pt x="18646" y="281"/>
                  </a:cubicBezTo>
                  <a:cubicBezTo>
                    <a:pt x="16884" y="1138"/>
                    <a:pt x="17289" y="4186"/>
                    <a:pt x="13109" y="10044"/>
                  </a:cubicBezTo>
                  <a:cubicBezTo>
                    <a:pt x="8942" y="15890"/>
                    <a:pt x="1" y="17712"/>
                    <a:pt x="1" y="17712"/>
                  </a:cubicBezTo>
                  <a:lnTo>
                    <a:pt x="1560" y="24570"/>
                  </a:lnTo>
                  <a:cubicBezTo>
                    <a:pt x="1560" y="24570"/>
                    <a:pt x="8573" y="23117"/>
                    <a:pt x="14979" y="20081"/>
                  </a:cubicBezTo>
                  <a:cubicBezTo>
                    <a:pt x="21372" y="17033"/>
                    <a:pt x="27552" y="5139"/>
                    <a:pt x="26909" y="2865"/>
                  </a:cubicBezTo>
                  <a:cubicBezTo>
                    <a:pt x="26418" y="1105"/>
                    <a:pt x="22764" y="1"/>
                    <a:pt x="20330" y="1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358;p59"/>
            <p:cNvSpPr/>
            <p:nvPr/>
          </p:nvSpPr>
          <p:spPr>
            <a:xfrm>
              <a:off x="2466075" y="2860000"/>
              <a:ext cx="448300" cy="483300"/>
            </a:xfrm>
            <a:custGeom>
              <a:avLst/>
              <a:gdLst/>
              <a:ahLst/>
              <a:cxnLst/>
              <a:rect l="l" t="t" r="r" b="b"/>
              <a:pathLst>
                <a:path w="17932" h="19332" extrusionOk="0">
                  <a:moveTo>
                    <a:pt x="11764" y="1"/>
                  </a:moveTo>
                  <a:cubicBezTo>
                    <a:pt x="11243" y="325"/>
                    <a:pt x="10560" y="423"/>
                    <a:pt x="9925" y="423"/>
                  </a:cubicBezTo>
                  <a:cubicBezTo>
                    <a:pt x="8950" y="423"/>
                    <a:pt x="8085" y="191"/>
                    <a:pt x="8085" y="191"/>
                  </a:cubicBezTo>
                  <a:cubicBezTo>
                    <a:pt x="8085" y="191"/>
                    <a:pt x="7533" y="138"/>
                    <a:pt x="6830" y="138"/>
                  </a:cubicBezTo>
                  <a:cubicBezTo>
                    <a:pt x="5945" y="138"/>
                    <a:pt x="4820" y="223"/>
                    <a:pt x="4263" y="608"/>
                  </a:cubicBezTo>
                  <a:cubicBezTo>
                    <a:pt x="3795" y="931"/>
                    <a:pt x="3134" y="1017"/>
                    <a:pt x="2564" y="1017"/>
                  </a:cubicBezTo>
                  <a:cubicBezTo>
                    <a:pt x="1914" y="1017"/>
                    <a:pt x="1381" y="906"/>
                    <a:pt x="1381" y="906"/>
                  </a:cubicBezTo>
                  <a:lnTo>
                    <a:pt x="1381" y="906"/>
                  </a:lnTo>
                  <a:cubicBezTo>
                    <a:pt x="1774" y="2680"/>
                    <a:pt x="0" y="17527"/>
                    <a:pt x="0" y="17527"/>
                  </a:cubicBezTo>
                  <a:cubicBezTo>
                    <a:pt x="0" y="17527"/>
                    <a:pt x="4730" y="19332"/>
                    <a:pt x="7785" y="19332"/>
                  </a:cubicBezTo>
                  <a:cubicBezTo>
                    <a:pt x="8050" y="19332"/>
                    <a:pt x="8302" y="19318"/>
                    <a:pt x="8537" y="19289"/>
                  </a:cubicBezTo>
                  <a:cubicBezTo>
                    <a:pt x="11490" y="18932"/>
                    <a:pt x="17931" y="14443"/>
                    <a:pt x="17931" y="14443"/>
                  </a:cubicBezTo>
                  <a:lnTo>
                    <a:pt x="11764" y="1"/>
                  </a:ln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359;p59"/>
            <p:cNvSpPr/>
            <p:nvPr/>
          </p:nvSpPr>
          <p:spPr>
            <a:xfrm>
              <a:off x="2186275" y="1840175"/>
              <a:ext cx="690268" cy="369800"/>
            </a:xfrm>
            <a:custGeom>
              <a:avLst/>
              <a:gdLst/>
              <a:ahLst/>
              <a:cxnLst/>
              <a:rect l="l" t="t" r="r" b="b"/>
              <a:pathLst>
                <a:path w="26326" h="14792" extrusionOk="0">
                  <a:moveTo>
                    <a:pt x="19048" y="1"/>
                  </a:moveTo>
                  <a:cubicBezTo>
                    <a:pt x="16932" y="1"/>
                    <a:pt x="16467" y="1741"/>
                    <a:pt x="16467" y="1741"/>
                  </a:cubicBezTo>
                  <a:cubicBezTo>
                    <a:pt x="16467" y="1741"/>
                    <a:pt x="14812" y="211"/>
                    <a:pt x="12780" y="211"/>
                  </a:cubicBezTo>
                  <a:cubicBezTo>
                    <a:pt x="12461" y="211"/>
                    <a:pt x="12132" y="249"/>
                    <a:pt x="11800" y="336"/>
                  </a:cubicBezTo>
                  <a:cubicBezTo>
                    <a:pt x="9347" y="967"/>
                    <a:pt x="8394" y="3825"/>
                    <a:pt x="8394" y="3825"/>
                  </a:cubicBezTo>
                  <a:cubicBezTo>
                    <a:pt x="8394" y="3825"/>
                    <a:pt x="7221" y="3098"/>
                    <a:pt x="5357" y="3098"/>
                  </a:cubicBezTo>
                  <a:cubicBezTo>
                    <a:pt x="4641" y="3098"/>
                    <a:pt x="3822" y="3206"/>
                    <a:pt x="2929" y="3503"/>
                  </a:cubicBezTo>
                  <a:cubicBezTo>
                    <a:pt x="1441" y="5575"/>
                    <a:pt x="0" y="8778"/>
                    <a:pt x="2596" y="11516"/>
                  </a:cubicBezTo>
                  <a:cubicBezTo>
                    <a:pt x="3469" y="12433"/>
                    <a:pt x="4308" y="12739"/>
                    <a:pt x="5038" y="12739"/>
                  </a:cubicBezTo>
                  <a:cubicBezTo>
                    <a:pt x="6498" y="12739"/>
                    <a:pt x="7525" y="11516"/>
                    <a:pt x="7525" y="11516"/>
                  </a:cubicBezTo>
                  <a:lnTo>
                    <a:pt x="7525" y="11516"/>
                  </a:lnTo>
                  <a:cubicBezTo>
                    <a:pt x="7525" y="11517"/>
                    <a:pt x="6811" y="14719"/>
                    <a:pt x="10597" y="14791"/>
                  </a:cubicBezTo>
                  <a:cubicBezTo>
                    <a:pt x="10626" y="14791"/>
                    <a:pt x="10655" y="14791"/>
                    <a:pt x="10683" y="14791"/>
                  </a:cubicBezTo>
                  <a:cubicBezTo>
                    <a:pt x="14376" y="14791"/>
                    <a:pt x="14693" y="10254"/>
                    <a:pt x="14693" y="10254"/>
                  </a:cubicBezTo>
                  <a:cubicBezTo>
                    <a:pt x="14693" y="10254"/>
                    <a:pt x="15874" y="12685"/>
                    <a:pt x="17977" y="12685"/>
                  </a:cubicBezTo>
                  <a:cubicBezTo>
                    <a:pt x="18511" y="12685"/>
                    <a:pt x="19104" y="12528"/>
                    <a:pt x="19753" y="12135"/>
                  </a:cubicBezTo>
                  <a:cubicBezTo>
                    <a:pt x="22955" y="10195"/>
                    <a:pt x="21801" y="7909"/>
                    <a:pt x="21801" y="7909"/>
                  </a:cubicBezTo>
                  <a:lnTo>
                    <a:pt x="21801" y="7909"/>
                  </a:lnTo>
                  <a:cubicBezTo>
                    <a:pt x="21801" y="7909"/>
                    <a:pt x="22609" y="8943"/>
                    <a:pt x="23632" y="8943"/>
                  </a:cubicBezTo>
                  <a:cubicBezTo>
                    <a:pt x="24302" y="8943"/>
                    <a:pt x="25065" y="8498"/>
                    <a:pt x="25754" y="7028"/>
                  </a:cubicBezTo>
                  <a:cubicBezTo>
                    <a:pt x="26289" y="5861"/>
                    <a:pt x="26325" y="4837"/>
                    <a:pt x="26123" y="3968"/>
                  </a:cubicBezTo>
                  <a:cubicBezTo>
                    <a:pt x="26075" y="3920"/>
                    <a:pt x="26027" y="3873"/>
                    <a:pt x="25980" y="3825"/>
                  </a:cubicBezTo>
                  <a:cubicBezTo>
                    <a:pt x="25265" y="3101"/>
                    <a:pt x="24593" y="2880"/>
                    <a:pt x="24040" y="2880"/>
                  </a:cubicBezTo>
                  <a:cubicBezTo>
                    <a:pt x="23174" y="2880"/>
                    <a:pt x="22598" y="3420"/>
                    <a:pt x="22598" y="3420"/>
                  </a:cubicBezTo>
                  <a:cubicBezTo>
                    <a:pt x="22598" y="3420"/>
                    <a:pt x="22872" y="694"/>
                    <a:pt x="19967" y="98"/>
                  </a:cubicBezTo>
                  <a:cubicBezTo>
                    <a:pt x="19631" y="31"/>
                    <a:pt x="19325" y="1"/>
                    <a:pt x="1904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360;p59"/>
            <p:cNvSpPr/>
            <p:nvPr/>
          </p:nvSpPr>
          <p:spPr>
            <a:xfrm>
              <a:off x="2036250" y="1918225"/>
              <a:ext cx="1001950" cy="839000"/>
            </a:xfrm>
            <a:custGeom>
              <a:avLst/>
              <a:gdLst/>
              <a:ahLst/>
              <a:cxnLst/>
              <a:rect l="l" t="t" r="r" b="b"/>
              <a:pathLst>
                <a:path w="40078" h="33560" extrusionOk="0">
                  <a:moveTo>
                    <a:pt x="9680" y="0"/>
                  </a:moveTo>
                  <a:lnTo>
                    <a:pt x="9680" y="0"/>
                  </a:lnTo>
                  <a:cubicBezTo>
                    <a:pt x="9454" y="72"/>
                    <a:pt x="9216" y="167"/>
                    <a:pt x="8978" y="262"/>
                  </a:cubicBezTo>
                  <a:cubicBezTo>
                    <a:pt x="5394" y="1810"/>
                    <a:pt x="5978" y="6573"/>
                    <a:pt x="5978" y="6573"/>
                  </a:cubicBezTo>
                  <a:cubicBezTo>
                    <a:pt x="5978" y="6573"/>
                    <a:pt x="2799" y="7025"/>
                    <a:pt x="1572" y="10656"/>
                  </a:cubicBezTo>
                  <a:cubicBezTo>
                    <a:pt x="358" y="14288"/>
                    <a:pt x="2049" y="15490"/>
                    <a:pt x="2049" y="15490"/>
                  </a:cubicBezTo>
                  <a:cubicBezTo>
                    <a:pt x="2049" y="15490"/>
                    <a:pt x="1" y="16324"/>
                    <a:pt x="370" y="19848"/>
                  </a:cubicBezTo>
                  <a:cubicBezTo>
                    <a:pt x="727" y="23372"/>
                    <a:pt x="2680" y="23420"/>
                    <a:pt x="2680" y="23420"/>
                  </a:cubicBezTo>
                  <a:cubicBezTo>
                    <a:pt x="2680" y="23420"/>
                    <a:pt x="1275" y="24146"/>
                    <a:pt x="1953" y="25801"/>
                  </a:cubicBezTo>
                  <a:cubicBezTo>
                    <a:pt x="2632" y="27456"/>
                    <a:pt x="4537" y="27956"/>
                    <a:pt x="4537" y="27956"/>
                  </a:cubicBezTo>
                  <a:cubicBezTo>
                    <a:pt x="4537" y="27956"/>
                    <a:pt x="3561" y="29552"/>
                    <a:pt x="6299" y="30957"/>
                  </a:cubicBezTo>
                  <a:cubicBezTo>
                    <a:pt x="7296" y="31468"/>
                    <a:pt x="8082" y="31631"/>
                    <a:pt x="8678" y="31631"/>
                  </a:cubicBezTo>
                  <a:cubicBezTo>
                    <a:pt x="9718" y="31631"/>
                    <a:pt x="10180" y="31135"/>
                    <a:pt x="10181" y="31135"/>
                  </a:cubicBezTo>
                  <a:lnTo>
                    <a:pt x="10181" y="31135"/>
                  </a:lnTo>
                  <a:cubicBezTo>
                    <a:pt x="10180" y="31135"/>
                    <a:pt x="9847" y="32993"/>
                    <a:pt x="12621" y="33493"/>
                  </a:cubicBezTo>
                  <a:cubicBezTo>
                    <a:pt x="12873" y="33538"/>
                    <a:pt x="13109" y="33559"/>
                    <a:pt x="13329" y="33559"/>
                  </a:cubicBezTo>
                  <a:cubicBezTo>
                    <a:pt x="15518" y="33559"/>
                    <a:pt x="16157" y="31504"/>
                    <a:pt x="16157" y="31504"/>
                  </a:cubicBezTo>
                  <a:lnTo>
                    <a:pt x="31778" y="29504"/>
                  </a:lnTo>
                  <a:cubicBezTo>
                    <a:pt x="31778" y="29504"/>
                    <a:pt x="35088" y="28909"/>
                    <a:pt x="35862" y="27099"/>
                  </a:cubicBezTo>
                  <a:cubicBezTo>
                    <a:pt x="36624" y="25289"/>
                    <a:pt x="35136" y="24694"/>
                    <a:pt x="35136" y="24694"/>
                  </a:cubicBezTo>
                  <a:cubicBezTo>
                    <a:pt x="36624" y="24456"/>
                    <a:pt x="37886" y="23456"/>
                    <a:pt x="38446" y="22051"/>
                  </a:cubicBezTo>
                  <a:cubicBezTo>
                    <a:pt x="39398" y="19658"/>
                    <a:pt x="37446" y="18288"/>
                    <a:pt x="37446" y="18288"/>
                  </a:cubicBezTo>
                  <a:cubicBezTo>
                    <a:pt x="37446" y="18288"/>
                    <a:pt x="40077" y="17062"/>
                    <a:pt x="39708" y="14336"/>
                  </a:cubicBezTo>
                  <a:cubicBezTo>
                    <a:pt x="39351" y="11621"/>
                    <a:pt x="36529" y="11276"/>
                    <a:pt x="36529" y="11276"/>
                  </a:cubicBezTo>
                  <a:cubicBezTo>
                    <a:pt x="36529" y="11276"/>
                    <a:pt x="38684" y="10002"/>
                    <a:pt x="36755" y="6215"/>
                  </a:cubicBezTo>
                  <a:cubicBezTo>
                    <a:pt x="36102" y="4926"/>
                    <a:pt x="35262" y="4601"/>
                    <a:pt x="34580" y="4601"/>
                  </a:cubicBezTo>
                  <a:cubicBezTo>
                    <a:pt x="33883" y="4601"/>
                    <a:pt x="33350" y="4941"/>
                    <a:pt x="33350" y="4941"/>
                  </a:cubicBezTo>
                  <a:cubicBezTo>
                    <a:pt x="33350" y="4941"/>
                    <a:pt x="34517" y="2322"/>
                    <a:pt x="32874" y="465"/>
                  </a:cubicBezTo>
                  <a:lnTo>
                    <a:pt x="32874" y="465"/>
                  </a:lnTo>
                  <a:cubicBezTo>
                    <a:pt x="33088" y="1334"/>
                    <a:pt x="33052" y="2358"/>
                    <a:pt x="32505" y="3513"/>
                  </a:cubicBezTo>
                  <a:cubicBezTo>
                    <a:pt x="31819" y="4987"/>
                    <a:pt x="31055" y="5432"/>
                    <a:pt x="30383" y="5432"/>
                  </a:cubicBezTo>
                  <a:cubicBezTo>
                    <a:pt x="29362" y="5432"/>
                    <a:pt x="28552" y="4406"/>
                    <a:pt x="28552" y="4406"/>
                  </a:cubicBezTo>
                  <a:lnTo>
                    <a:pt x="28552" y="4406"/>
                  </a:lnTo>
                  <a:cubicBezTo>
                    <a:pt x="28552" y="4406"/>
                    <a:pt x="29707" y="6680"/>
                    <a:pt x="26516" y="8621"/>
                  </a:cubicBezTo>
                  <a:cubicBezTo>
                    <a:pt x="25866" y="9014"/>
                    <a:pt x="25271" y="9171"/>
                    <a:pt x="24736" y="9171"/>
                  </a:cubicBezTo>
                  <a:cubicBezTo>
                    <a:pt x="22636" y="9171"/>
                    <a:pt x="21456" y="6751"/>
                    <a:pt x="21456" y="6751"/>
                  </a:cubicBezTo>
                  <a:cubicBezTo>
                    <a:pt x="21456" y="6751"/>
                    <a:pt x="21139" y="11276"/>
                    <a:pt x="17435" y="11276"/>
                  </a:cubicBezTo>
                  <a:cubicBezTo>
                    <a:pt x="17406" y="11276"/>
                    <a:pt x="17377" y="11276"/>
                    <a:pt x="17348" y="11276"/>
                  </a:cubicBezTo>
                  <a:cubicBezTo>
                    <a:pt x="13574" y="11216"/>
                    <a:pt x="14288" y="8002"/>
                    <a:pt x="14288" y="8001"/>
                  </a:cubicBezTo>
                  <a:lnTo>
                    <a:pt x="14288" y="8001"/>
                  </a:lnTo>
                  <a:cubicBezTo>
                    <a:pt x="14288" y="8002"/>
                    <a:pt x="13256" y="9229"/>
                    <a:pt x="11796" y="9229"/>
                  </a:cubicBezTo>
                  <a:cubicBezTo>
                    <a:pt x="11066" y="9229"/>
                    <a:pt x="10228" y="8922"/>
                    <a:pt x="9359" y="8001"/>
                  </a:cubicBezTo>
                  <a:cubicBezTo>
                    <a:pt x="6763" y="5275"/>
                    <a:pt x="8192" y="2060"/>
                    <a:pt x="96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361;p59"/>
            <p:cNvSpPr/>
            <p:nvPr/>
          </p:nvSpPr>
          <p:spPr>
            <a:xfrm>
              <a:off x="2565475" y="2778750"/>
              <a:ext cx="102725" cy="109250"/>
            </a:xfrm>
            <a:custGeom>
              <a:avLst/>
              <a:gdLst/>
              <a:ahLst/>
              <a:cxnLst/>
              <a:rect l="l" t="t" r="r" b="b"/>
              <a:pathLst>
                <a:path w="4109" h="4370" extrusionOk="0">
                  <a:moveTo>
                    <a:pt x="3609" y="0"/>
                  </a:moveTo>
                  <a:lnTo>
                    <a:pt x="1" y="655"/>
                  </a:lnTo>
                  <a:lnTo>
                    <a:pt x="299" y="3858"/>
                  </a:lnTo>
                  <a:cubicBezTo>
                    <a:pt x="299" y="3858"/>
                    <a:pt x="1174" y="4370"/>
                    <a:pt x="2181" y="4370"/>
                  </a:cubicBezTo>
                  <a:cubicBezTo>
                    <a:pt x="2836" y="4370"/>
                    <a:pt x="3546" y="4154"/>
                    <a:pt x="4109" y="3441"/>
                  </a:cubicBezTo>
                  <a:lnTo>
                    <a:pt x="3609" y="0"/>
                  </a:ln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362;p59"/>
            <p:cNvSpPr/>
            <p:nvPr/>
          </p:nvSpPr>
          <p:spPr>
            <a:xfrm>
              <a:off x="2186900" y="2461675"/>
              <a:ext cx="187825" cy="169400"/>
            </a:xfrm>
            <a:custGeom>
              <a:avLst/>
              <a:gdLst/>
              <a:ahLst/>
              <a:cxnLst/>
              <a:rect l="l" t="t" r="r" b="b"/>
              <a:pathLst>
                <a:path w="7513" h="6776" extrusionOk="0">
                  <a:moveTo>
                    <a:pt x="3147" y="0"/>
                  </a:moveTo>
                  <a:cubicBezTo>
                    <a:pt x="2114" y="0"/>
                    <a:pt x="604" y="441"/>
                    <a:pt x="297" y="2920"/>
                  </a:cubicBezTo>
                  <a:cubicBezTo>
                    <a:pt x="0" y="5317"/>
                    <a:pt x="1715" y="6775"/>
                    <a:pt x="3410" y="6775"/>
                  </a:cubicBezTo>
                  <a:cubicBezTo>
                    <a:pt x="4435" y="6775"/>
                    <a:pt x="5451" y="6243"/>
                    <a:pt x="6012" y="5063"/>
                  </a:cubicBezTo>
                  <a:cubicBezTo>
                    <a:pt x="7512" y="1932"/>
                    <a:pt x="4143" y="134"/>
                    <a:pt x="4143" y="134"/>
                  </a:cubicBezTo>
                  <a:cubicBezTo>
                    <a:pt x="4143" y="134"/>
                    <a:pt x="3717" y="0"/>
                    <a:pt x="3147" y="0"/>
                  </a:cubicBez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363;p59"/>
            <p:cNvSpPr/>
            <p:nvPr/>
          </p:nvSpPr>
          <p:spPr>
            <a:xfrm>
              <a:off x="2799150" y="2314300"/>
              <a:ext cx="119375" cy="147475"/>
            </a:xfrm>
            <a:custGeom>
              <a:avLst/>
              <a:gdLst/>
              <a:ahLst/>
              <a:cxnLst/>
              <a:rect l="l" t="t" r="r" b="b"/>
              <a:pathLst>
                <a:path w="4775" h="5899" extrusionOk="0">
                  <a:moveTo>
                    <a:pt x="1005" y="0"/>
                  </a:moveTo>
                  <a:cubicBezTo>
                    <a:pt x="427" y="0"/>
                    <a:pt x="0" y="136"/>
                    <a:pt x="0" y="136"/>
                  </a:cubicBezTo>
                  <a:lnTo>
                    <a:pt x="1548" y="5898"/>
                  </a:lnTo>
                  <a:cubicBezTo>
                    <a:pt x="1548" y="5898"/>
                    <a:pt x="4775" y="4827"/>
                    <a:pt x="3787" y="2041"/>
                  </a:cubicBezTo>
                  <a:cubicBezTo>
                    <a:pt x="3191" y="333"/>
                    <a:pt x="1912" y="0"/>
                    <a:pt x="1005" y="0"/>
                  </a:cubicBez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364;p59"/>
            <p:cNvSpPr/>
            <p:nvPr/>
          </p:nvSpPr>
          <p:spPr>
            <a:xfrm>
              <a:off x="2290450" y="2257250"/>
              <a:ext cx="690300" cy="542600"/>
            </a:xfrm>
            <a:custGeom>
              <a:avLst/>
              <a:gdLst/>
              <a:ahLst/>
              <a:cxnLst/>
              <a:rect l="l" t="t" r="r" b="b"/>
              <a:pathLst>
                <a:path w="27612" h="21704" extrusionOk="0">
                  <a:moveTo>
                    <a:pt x="16348" y="1"/>
                  </a:moveTo>
                  <a:cubicBezTo>
                    <a:pt x="16348" y="1"/>
                    <a:pt x="15967" y="1667"/>
                    <a:pt x="13490" y="2144"/>
                  </a:cubicBezTo>
                  <a:cubicBezTo>
                    <a:pt x="13150" y="2209"/>
                    <a:pt x="12830" y="2237"/>
                    <a:pt x="12533" y="2237"/>
                  </a:cubicBezTo>
                  <a:cubicBezTo>
                    <a:pt x="10662" y="2237"/>
                    <a:pt x="9668" y="1120"/>
                    <a:pt x="9668" y="1120"/>
                  </a:cubicBezTo>
                  <a:cubicBezTo>
                    <a:pt x="9607" y="3265"/>
                    <a:pt x="7838" y="4754"/>
                    <a:pt x="5935" y="4754"/>
                  </a:cubicBezTo>
                  <a:cubicBezTo>
                    <a:pt x="5260" y="4754"/>
                    <a:pt x="4568" y="4567"/>
                    <a:pt x="3930" y="4156"/>
                  </a:cubicBezTo>
                  <a:cubicBezTo>
                    <a:pt x="3624" y="8288"/>
                    <a:pt x="82" y="8311"/>
                    <a:pt x="2" y="8311"/>
                  </a:cubicBezTo>
                  <a:cubicBezTo>
                    <a:pt x="1" y="8311"/>
                    <a:pt x="1" y="8311"/>
                    <a:pt x="1" y="8311"/>
                  </a:cubicBezTo>
                  <a:lnTo>
                    <a:pt x="1" y="8311"/>
                  </a:lnTo>
                  <a:cubicBezTo>
                    <a:pt x="2374" y="15390"/>
                    <a:pt x="3763" y="21704"/>
                    <a:pt x="11529" y="21704"/>
                  </a:cubicBezTo>
                  <a:cubicBezTo>
                    <a:pt x="12802" y="21704"/>
                    <a:pt x="14247" y="21534"/>
                    <a:pt x="15895" y="21170"/>
                  </a:cubicBezTo>
                  <a:cubicBezTo>
                    <a:pt x="27611" y="18586"/>
                    <a:pt x="20348" y="2418"/>
                    <a:pt x="20348" y="2418"/>
                  </a:cubicBezTo>
                  <a:lnTo>
                    <a:pt x="20348" y="2418"/>
                  </a:lnTo>
                  <a:cubicBezTo>
                    <a:pt x="20290" y="2421"/>
                    <a:pt x="20232" y="2422"/>
                    <a:pt x="20175" y="2422"/>
                  </a:cubicBezTo>
                  <a:cubicBezTo>
                    <a:pt x="17944" y="2422"/>
                    <a:pt x="16348" y="1"/>
                    <a:pt x="16348" y="1"/>
                  </a:cubicBezTo>
                  <a:close/>
                </a:path>
              </a:pathLst>
            </a:custGeom>
            <a:solidFill>
              <a:srgbClr val="784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365;p59"/>
            <p:cNvSpPr/>
            <p:nvPr/>
          </p:nvSpPr>
          <p:spPr>
            <a:xfrm>
              <a:off x="2343150" y="2483175"/>
              <a:ext cx="155975" cy="160150"/>
            </a:xfrm>
            <a:custGeom>
              <a:avLst/>
              <a:gdLst/>
              <a:ahLst/>
              <a:cxnLst/>
              <a:rect l="l" t="t" r="r" b="b"/>
              <a:pathLst>
                <a:path w="6239" h="6406" extrusionOk="0">
                  <a:moveTo>
                    <a:pt x="2572" y="0"/>
                  </a:moveTo>
                  <a:cubicBezTo>
                    <a:pt x="0" y="2191"/>
                    <a:pt x="1536" y="6394"/>
                    <a:pt x="4917" y="6406"/>
                  </a:cubicBezTo>
                  <a:cubicBezTo>
                    <a:pt x="5096" y="6394"/>
                    <a:pt x="5274" y="6382"/>
                    <a:pt x="5453" y="6358"/>
                  </a:cubicBezTo>
                  <a:cubicBezTo>
                    <a:pt x="5929" y="5180"/>
                    <a:pt x="6239" y="3668"/>
                    <a:pt x="5596" y="2322"/>
                  </a:cubicBezTo>
                  <a:cubicBezTo>
                    <a:pt x="4953" y="953"/>
                    <a:pt x="3667" y="310"/>
                    <a:pt x="25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366;p59"/>
            <p:cNvSpPr/>
            <p:nvPr/>
          </p:nvSpPr>
          <p:spPr>
            <a:xfrm>
              <a:off x="2407425" y="2461475"/>
              <a:ext cx="149450" cy="180675"/>
            </a:xfrm>
            <a:custGeom>
              <a:avLst/>
              <a:gdLst/>
              <a:ahLst/>
              <a:cxnLst/>
              <a:rect l="l" t="t" r="r" b="b"/>
              <a:pathLst>
                <a:path w="5978" h="7227" extrusionOk="0">
                  <a:moveTo>
                    <a:pt x="2327" y="0"/>
                  </a:moveTo>
                  <a:cubicBezTo>
                    <a:pt x="1526" y="0"/>
                    <a:pt x="707" y="270"/>
                    <a:pt x="1" y="868"/>
                  </a:cubicBezTo>
                  <a:cubicBezTo>
                    <a:pt x="1096" y="1166"/>
                    <a:pt x="2382" y="1821"/>
                    <a:pt x="3025" y="3190"/>
                  </a:cubicBezTo>
                  <a:cubicBezTo>
                    <a:pt x="3680" y="4559"/>
                    <a:pt x="3358" y="6048"/>
                    <a:pt x="2882" y="7226"/>
                  </a:cubicBezTo>
                  <a:cubicBezTo>
                    <a:pt x="4656" y="6964"/>
                    <a:pt x="5978" y="5440"/>
                    <a:pt x="5978" y="3643"/>
                  </a:cubicBezTo>
                  <a:cubicBezTo>
                    <a:pt x="5978" y="1474"/>
                    <a:pt x="4201" y="0"/>
                    <a:pt x="232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367;p59"/>
            <p:cNvSpPr/>
            <p:nvPr/>
          </p:nvSpPr>
          <p:spPr>
            <a:xfrm>
              <a:off x="2605750" y="2402800"/>
              <a:ext cx="141325" cy="144700"/>
            </a:xfrm>
            <a:custGeom>
              <a:avLst/>
              <a:gdLst/>
              <a:ahLst/>
              <a:cxnLst/>
              <a:rect l="l" t="t" r="r" b="b"/>
              <a:pathLst>
                <a:path w="5653" h="5788" extrusionOk="0">
                  <a:moveTo>
                    <a:pt x="2343" y="1"/>
                  </a:moveTo>
                  <a:lnTo>
                    <a:pt x="2343" y="1"/>
                  </a:lnTo>
                  <a:cubicBezTo>
                    <a:pt x="1" y="1962"/>
                    <a:pt x="1386" y="5787"/>
                    <a:pt x="4448" y="5787"/>
                  </a:cubicBezTo>
                  <a:cubicBezTo>
                    <a:pt x="4453" y="5787"/>
                    <a:pt x="4457" y="5787"/>
                    <a:pt x="4462" y="5787"/>
                  </a:cubicBezTo>
                  <a:cubicBezTo>
                    <a:pt x="4617" y="5775"/>
                    <a:pt x="4784" y="5763"/>
                    <a:pt x="4938" y="5740"/>
                  </a:cubicBezTo>
                  <a:cubicBezTo>
                    <a:pt x="5367" y="4680"/>
                    <a:pt x="5653" y="3311"/>
                    <a:pt x="5069" y="2096"/>
                  </a:cubicBezTo>
                  <a:cubicBezTo>
                    <a:pt x="4486" y="858"/>
                    <a:pt x="3331" y="275"/>
                    <a:pt x="23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368;p59"/>
            <p:cNvSpPr/>
            <p:nvPr/>
          </p:nvSpPr>
          <p:spPr>
            <a:xfrm>
              <a:off x="2664300" y="2383125"/>
              <a:ext cx="135075" cy="163175"/>
            </a:xfrm>
            <a:custGeom>
              <a:avLst/>
              <a:gdLst/>
              <a:ahLst/>
              <a:cxnLst/>
              <a:rect l="l" t="t" r="r" b="b"/>
              <a:pathLst>
                <a:path w="5403" h="6527" extrusionOk="0">
                  <a:moveTo>
                    <a:pt x="2108" y="1"/>
                  </a:moveTo>
                  <a:cubicBezTo>
                    <a:pt x="1382" y="1"/>
                    <a:pt x="640" y="245"/>
                    <a:pt x="1" y="788"/>
                  </a:cubicBezTo>
                  <a:cubicBezTo>
                    <a:pt x="989" y="1062"/>
                    <a:pt x="2144" y="1645"/>
                    <a:pt x="2727" y="2883"/>
                  </a:cubicBezTo>
                  <a:cubicBezTo>
                    <a:pt x="3323" y="4121"/>
                    <a:pt x="3025" y="5467"/>
                    <a:pt x="2596" y="6527"/>
                  </a:cubicBezTo>
                  <a:cubicBezTo>
                    <a:pt x="4204" y="6288"/>
                    <a:pt x="5394" y="4919"/>
                    <a:pt x="5394" y="3288"/>
                  </a:cubicBezTo>
                  <a:cubicBezTo>
                    <a:pt x="5403" y="1329"/>
                    <a:pt x="3801" y="1"/>
                    <a:pt x="21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369;p59"/>
            <p:cNvSpPr/>
            <p:nvPr/>
          </p:nvSpPr>
          <p:spPr>
            <a:xfrm>
              <a:off x="2655675" y="2559325"/>
              <a:ext cx="62525" cy="43825"/>
            </a:xfrm>
            <a:custGeom>
              <a:avLst/>
              <a:gdLst/>
              <a:ahLst/>
              <a:cxnLst/>
              <a:rect l="l" t="t" r="r" b="b"/>
              <a:pathLst>
                <a:path w="2501" h="1753" extrusionOk="0">
                  <a:moveTo>
                    <a:pt x="1152" y="0"/>
                  </a:moveTo>
                  <a:cubicBezTo>
                    <a:pt x="271" y="0"/>
                    <a:pt x="1" y="1003"/>
                    <a:pt x="1" y="1003"/>
                  </a:cubicBezTo>
                  <a:cubicBezTo>
                    <a:pt x="366" y="819"/>
                    <a:pt x="683" y="746"/>
                    <a:pt x="956" y="746"/>
                  </a:cubicBezTo>
                  <a:cubicBezTo>
                    <a:pt x="1975" y="746"/>
                    <a:pt x="2382" y="1753"/>
                    <a:pt x="2382" y="1753"/>
                  </a:cubicBezTo>
                  <a:cubicBezTo>
                    <a:pt x="2382" y="1753"/>
                    <a:pt x="2501" y="229"/>
                    <a:pt x="1406" y="26"/>
                  </a:cubicBezTo>
                  <a:cubicBezTo>
                    <a:pt x="1316" y="9"/>
                    <a:pt x="1232" y="0"/>
                    <a:pt x="1152" y="0"/>
                  </a:cubicBez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370;p59"/>
            <p:cNvSpPr/>
            <p:nvPr/>
          </p:nvSpPr>
          <p:spPr>
            <a:xfrm>
              <a:off x="2506550" y="2673975"/>
              <a:ext cx="161650" cy="81875"/>
            </a:xfrm>
            <a:custGeom>
              <a:avLst/>
              <a:gdLst/>
              <a:ahLst/>
              <a:cxnLst/>
              <a:rect l="l" t="t" r="r" b="b"/>
              <a:pathLst>
                <a:path w="6466" h="3275" extrusionOk="0">
                  <a:moveTo>
                    <a:pt x="6466" y="0"/>
                  </a:moveTo>
                  <a:lnTo>
                    <a:pt x="6466" y="0"/>
                  </a:lnTo>
                  <a:cubicBezTo>
                    <a:pt x="5317" y="378"/>
                    <a:pt x="4000" y="488"/>
                    <a:pt x="2856" y="488"/>
                  </a:cubicBezTo>
                  <a:cubicBezTo>
                    <a:pt x="1261" y="488"/>
                    <a:pt x="1" y="274"/>
                    <a:pt x="1" y="274"/>
                  </a:cubicBezTo>
                  <a:lnTo>
                    <a:pt x="1" y="274"/>
                  </a:lnTo>
                  <a:cubicBezTo>
                    <a:pt x="1" y="274"/>
                    <a:pt x="358" y="3275"/>
                    <a:pt x="3227" y="3275"/>
                  </a:cubicBezTo>
                  <a:cubicBezTo>
                    <a:pt x="6096" y="3275"/>
                    <a:pt x="6466" y="0"/>
                    <a:pt x="64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371;p59"/>
            <p:cNvSpPr/>
            <p:nvPr/>
          </p:nvSpPr>
          <p:spPr>
            <a:xfrm>
              <a:off x="2351550" y="2410175"/>
              <a:ext cx="72625" cy="59325"/>
            </a:xfrm>
            <a:custGeom>
              <a:avLst/>
              <a:gdLst/>
              <a:ahLst/>
              <a:cxnLst/>
              <a:rect l="l" t="t" r="r" b="b"/>
              <a:pathLst>
                <a:path w="2905" h="2373" extrusionOk="0">
                  <a:moveTo>
                    <a:pt x="2227" y="0"/>
                  </a:moveTo>
                  <a:cubicBezTo>
                    <a:pt x="1519" y="0"/>
                    <a:pt x="1" y="1657"/>
                    <a:pt x="521" y="2313"/>
                  </a:cubicBezTo>
                  <a:cubicBezTo>
                    <a:pt x="553" y="2354"/>
                    <a:pt x="600" y="2373"/>
                    <a:pt x="660" y="2373"/>
                  </a:cubicBezTo>
                  <a:cubicBezTo>
                    <a:pt x="1229" y="2373"/>
                    <a:pt x="2905" y="671"/>
                    <a:pt x="2474" y="111"/>
                  </a:cubicBezTo>
                  <a:cubicBezTo>
                    <a:pt x="2414" y="34"/>
                    <a:pt x="2329" y="0"/>
                    <a:pt x="22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372;p59"/>
            <p:cNvSpPr/>
            <p:nvPr/>
          </p:nvSpPr>
          <p:spPr>
            <a:xfrm>
              <a:off x="2696150" y="2323800"/>
              <a:ext cx="64250" cy="29400"/>
            </a:xfrm>
            <a:custGeom>
              <a:avLst/>
              <a:gdLst/>
              <a:ahLst/>
              <a:cxnLst/>
              <a:rect l="l" t="t" r="r" b="b"/>
              <a:pathLst>
                <a:path w="2570" h="1176" extrusionOk="0">
                  <a:moveTo>
                    <a:pt x="661" y="0"/>
                  </a:moveTo>
                  <a:cubicBezTo>
                    <a:pt x="389" y="0"/>
                    <a:pt x="180" y="86"/>
                    <a:pt x="132" y="303"/>
                  </a:cubicBezTo>
                  <a:cubicBezTo>
                    <a:pt x="1" y="843"/>
                    <a:pt x="984" y="1176"/>
                    <a:pt x="1697" y="1176"/>
                  </a:cubicBezTo>
                  <a:cubicBezTo>
                    <a:pt x="2020" y="1176"/>
                    <a:pt x="2288" y="1107"/>
                    <a:pt x="2370" y="958"/>
                  </a:cubicBezTo>
                  <a:cubicBezTo>
                    <a:pt x="2569" y="612"/>
                    <a:pt x="1388" y="0"/>
                    <a:pt x="6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373;p59"/>
            <p:cNvSpPr/>
            <p:nvPr/>
          </p:nvSpPr>
          <p:spPr>
            <a:xfrm>
              <a:off x="1405725" y="2142200"/>
              <a:ext cx="857675" cy="544600"/>
            </a:xfrm>
            <a:custGeom>
              <a:avLst/>
              <a:gdLst/>
              <a:ahLst/>
              <a:cxnLst/>
              <a:rect l="l" t="t" r="r" b="b"/>
              <a:pathLst>
                <a:path w="34307" h="21784" extrusionOk="0">
                  <a:moveTo>
                    <a:pt x="8378" y="0"/>
                  </a:moveTo>
                  <a:cubicBezTo>
                    <a:pt x="2453" y="0"/>
                    <a:pt x="0" y="19601"/>
                    <a:pt x="4207" y="21557"/>
                  </a:cubicBezTo>
                  <a:cubicBezTo>
                    <a:pt x="4542" y="21712"/>
                    <a:pt x="4921" y="21784"/>
                    <a:pt x="5337" y="21784"/>
                  </a:cubicBezTo>
                  <a:cubicBezTo>
                    <a:pt x="10171" y="21784"/>
                    <a:pt x="19894" y="12125"/>
                    <a:pt x="20631" y="12125"/>
                  </a:cubicBezTo>
                  <a:cubicBezTo>
                    <a:pt x="20638" y="12125"/>
                    <a:pt x="20644" y="12126"/>
                    <a:pt x="20650" y="12127"/>
                  </a:cubicBezTo>
                  <a:cubicBezTo>
                    <a:pt x="21192" y="12305"/>
                    <a:pt x="24469" y="20585"/>
                    <a:pt x="28253" y="20585"/>
                  </a:cubicBezTo>
                  <a:cubicBezTo>
                    <a:pt x="28786" y="20585"/>
                    <a:pt x="29330" y="20420"/>
                    <a:pt x="29877" y="20045"/>
                  </a:cubicBezTo>
                  <a:cubicBezTo>
                    <a:pt x="34306" y="17009"/>
                    <a:pt x="23852" y="4162"/>
                    <a:pt x="21400" y="3412"/>
                  </a:cubicBezTo>
                  <a:cubicBezTo>
                    <a:pt x="21316" y="3386"/>
                    <a:pt x="21223" y="3374"/>
                    <a:pt x="21122" y="3374"/>
                  </a:cubicBezTo>
                  <a:cubicBezTo>
                    <a:pt x="18300" y="3374"/>
                    <a:pt x="8876" y="12923"/>
                    <a:pt x="8053" y="12923"/>
                  </a:cubicBezTo>
                  <a:cubicBezTo>
                    <a:pt x="8038" y="12923"/>
                    <a:pt x="8026" y="12919"/>
                    <a:pt x="8017" y="12913"/>
                  </a:cubicBezTo>
                  <a:cubicBezTo>
                    <a:pt x="7541" y="12568"/>
                    <a:pt x="14625" y="412"/>
                    <a:pt x="8565" y="7"/>
                  </a:cubicBezTo>
                  <a:cubicBezTo>
                    <a:pt x="8502" y="3"/>
                    <a:pt x="8440" y="0"/>
                    <a:pt x="8378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374;p59"/>
            <p:cNvSpPr/>
            <p:nvPr/>
          </p:nvSpPr>
          <p:spPr>
            <a:xfrm>
              <a:off x="1507325" y="2432275"/>
              <a:ext cx="44075" cy="44075"/>
            </a:xfrm>
            <a:custGeom>
              <a:avLst/>
              <a:gdLst/>
              <a:ahLst/>
              <a:cxnLst/>
              <a:rect l="l" t="t" r="r" b="b"/>
              <a:pathLst>
                <a:path w="1763" h="1763" extrusionOk="0">
                  <a:moveTo>
                    <a:pt x="881" y="0"/>
                  </a:moveTo>
                  <a:cubicBezTo>
                    <a:pt x="393" y="0"/>
                    <a:pt x="0" y="393"/>
                    <a:pt x="0" y="882"/>
                  </a:cubicBezTo>
                  <a:cubicBezTo>
                    <a:pt x="0" y="1370"/>
                    <a:pt x="393" y="1763"/>
                    <a:pt x="881" y="1763"/>
                  </a:cubicBezTo>
                  <a:cubicBezTo>
                    <a:pt x="1369" y="1763"/>
                    <a:pt x="1762" y="1370"/>
                    <a:pt x="1762" y="882"/>
                  </a:cubicBezTo>
                  <a:cubicBezTo>
                    <a:pt x="1762" y="393"/>
                    <a:pt x="1369" y="0"/>
                    <a:pt x="881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1375;p59"/>
            <p:cNvSpPr/>
            <p:nvPr/>
          </p:nvSpPr>
          <p:spPr>
            <a:xfrm>
              <a:off x="1516250" y="2214575"/>
              <a:ext cx="71750" cy="181775"/>
            </a:xfrm>
            <a:custGeom>
              <a:avLst/>
              <a:gdLst/>
              <a:ahLst/>
              <a:cxnLst/>
              <a:rect l="l" t="t" r="r" b="b"/>
              <a:pathLst>
                <a:path w="2870" h="7271" extrusionOk="0">
                  <a:moveTo>
                    <a:pt x="1849" y="1"/>
                  </a:moveTo>
                  <a:cubicBezTo>
                    <a:pt x="1220" y="1"/>
                    <a:pt x="517" y="1528"/>
                    <a:pt x="262" y="3482"/>
                  </a:cubicBezTo>
                  <a:cubicBezTo>
                    <a:pt x="0" y="5482"/>
                    <a:pt x="310" y="7184"/>
                    <a:pt x="953" y="7268"/>
                  </a:cubicBezTo>
                  <a:cubicBezTo>
                    <a:pt x="970" y="7270"/>
                    <a:pt x="987" y="7271"/>
                    <a:pt x="1003" y="7271"/>
                  </a:cubicBezTo>
                  <a:cubicBezTo>
                    <a:pt x="1645" y="7271"/>
                    <a:pt x="2341" y="5740"/>
                    <a:pt x="2608" y="3791"/>
                  </a:cubicBezTo>
                  <a:cubicBezTo>
                    <a:pt x="2870" y="1779"/>
                    <a:pt x="2560" y="88"/>
                    <a:pt x="1905" y="5"/>
                  </a:cubicBezTo>
                  <a:cubicBezTo>
                    <a:pt x="1887" y="2"/>
                    <a:pt x="1868" y="1"/>
                    <a:pt x="1849" y="1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1376;p59"/>
            <p:cNvSpPr/>
            <p:nvPr/>
          </p:nvSpPr>
          <p:spPr>
            <a:xfrm>
              <a:off x="1927900" y="2299200"/>
              <a:ext cx="163450" cy="225700"/>
            </a:xfrm>
            <a:custGeom>
              <a:avLst/>
              <a:gdLst/>
              <a:ahLst/>
              <a:cxnLst/>
              <a:rect l="l" t="t" r="r" b="b"/>
              <a:pathLst>
                <a:path w="6538" h="9028" extrusionOk="0">
                  <a:moveTo>
                    <a:pt x="945" y="0"/>
                  </a:moveTo>
                  <a:cubicBezTo>
                    <a:pt x="855" y="0"/>
                    <a:pt x="774" y="20"/>
                    <a:pt x="703" y="61"/>
                  </a:cubicBezTo>
                  <a:cubicBezTo>
                    <a:pt x="1" y="466"/>
                    <a:pt x="584" y="2787"/>
                    <a:pt x="2001" y="5252"/>
                  </a:cubicBezTo>
                  <a:cubicBezTo>
                    <a:pt x="3275" y="7457"/>
                    <a:pt x="4799" y="9027"/>
                    <a:pt x="5604" y="9027"/>
                  </a:cubicBezTo>
                  <a:cubicBezTo>
                    <a:pt x="5695" y="9027"/>
                    <a:pt x="5776" y="9008"/>
                    <a:pt x="5847" y="8967"/>
                  </a:cubicBezTo>
                  <a:cubicBezTo>
                    <a:pt x="6537" y="8562"/>
                    <a:pt x="5954" y="6240"/>
                    <a:pt x="4537" y="3788"/>
                  </a:cubicBezTo>
                  <a:cubicBezTo>
                    <a:pt x="3263" y="1571"/>
                    <a:pt x="1748" y="0"/>
                    <a:pt x="945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1377;p59"/>
            <p:cNvSpPr/>
            <p:nvPr/>
          </p:nvSpPr>
          <p:spPr>
            <a:xfrm>
              <a:off x="1736525" y="2426900"/>
              <a:ext cx="184575" cy="254250"/>
            </a:xfrm>
            <a:custGeom>
              <a:avLst/>
              <a:gdLst/>
              <a:ahLst/>
              <a:cxnLst/>
              <a:rect l="l" t="t" r="r" b="b"/>
              <a:pathLst>
                <a:path w="7383" h="10170" extrusionOk="0">
                  <a:moveTo>
                    <a:pt x="4738" y="0"/>
                  </a:moveTo>
                  <a:cubicBezTo>
                    <a:pt x="4505" y="0"/>
                    <a:pt x="4291" y="69"/>
                    <a:pt x="4120" y="215"/>
                  </a:cubicBezTo>
                  <a:cubicBezTo>
                    <a:pt x="3131" y="1049"/>
                    <a:pt x="4715" y="2799"/>
                    <a:pt x="4715" y="2799"/>
                  </a:cubicBezTo>
                  <a:lnTo>
                    <a:pt x="0" y="6526"/>
                  </a:lnTo>
                  <a:cubicBezTo>
                    <a:pt x="976" y="7461"/>
                    <a:pt x="1631" y="7660"/>
                    <a:pt x="2013" y="7660"/>
                  </a:cubicBezTo>
                  <a:cubicBezTo>
                    <a:pt x="2297" y="7660"/>
                    <a:pt x="2429" y="7550"/>
                    <a:pt x="2429" y="7550"/>
                  </a:cubicBezTo>
                  <a:lnTo>
                    <a:pt x="3227" y="10169"/>
                  </a:lnTo>
                  <a:lnTo>
                    <a:pt x="5644" y="7990"/>
                  </a:lnTo>
                  <a:lnTo>
                    <a:pt x="4858" y="6478"/>
                  </a:lnTo>
                  <a:cubicBezTo>
                    <a:pt x="4858" y="6478"/>
                    <a:pt x="6060" y="5871"/>
                    <a:pt x="6703" y="3764"/>
                  </a:cubicBezTo>
                  <a:cubicBezTo>
                    <a:pt x="7382" y="1569"/>
                    <a:pt x="5848" y="0"/>
                    <a:pt x="4738" y="0"/>
                  </a:cubicBezTo>
                  <a:close/>
                </a:path>
              </a:pathLst>
            </a:custGeom>
            <a:solidFill>
              <a:srgbClr val="784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1378;p59"/>
            <p:cNvSpPr/>
            <p:nvPr/>
          </p:nvSpPr>
          <p:spPr>
            <a:xfrm>
              <a:off x="1751100" y="2612575"/>
              <a:ext cx="770650" cy="437825"/>
            </a:xfrm>
            <a:custGeom>
              <a:avLst/>
              <a:gdLst/>
              <a:ahLst/>
              <a:cxnLst/>
              <a:rect l="l" t="t" r="r" b="b"/>
              <a:pathLst>
                <a:path w="30826" h="17513" extrusionOk="0">
                  <a:moveTo>
                    <a:pt x="7908" y="0"/>
                  </a:moveTo>
                  <a:cubicBezTo>
                    <a:pt x="6483" y="0"/>
                    <a:pt x="5078" y="410"/>
                    <a:pt x="3870" y="1182"/>
                  </a:cubicBezTo>
                  <a:cubicBezTo>
                    <a:pt x="0" y="3706"/>
                    <a:pt x="167" y="7981"/>
                    <a:pt x="167" y="7981"/>
                  </a:cubicBezTo>
                  <a:cubicBezTo>
                    <a:pt x="167" y="7981"/>
                    <a:pt x="2858" y="12612"/>
                    <a:pt x="13205" y="15672"/>
                  </a:cubicBezTo>
                  <a:cubicBezTo>
                    <a:pt x="18111" y="17129"/>
                    <a:pt x="22062" y="17512"/>
                    <a:pt x="24860" y="17512"/>
                  </a:cubicBezTo>
                  <a:cubicBezTo>
                    <a:pt x="27962" y="17512"/>
                    <a:pt x="29647" y="17041"/>
                    <a:pt x="29647" y="17041"/>
                  </a:cubicBezTo>
                  <a:cubicBezTo>
                    <a:pt x="30826" y="13493"/>
                    <a:pt x="29992" y="10803"/>
                    <a:pt x="29992" y="10803"/>
                  </a:cubicBezTo>
                  <a:cubicBezTo>
                    <a:pt x="29992" y="10803"/>
                    <a:pt x="23825" y="9636"/>
                    <a:pt x="18408" y="7493"/>
                  </a:cubicBezTo>
                  <a:cubicBezTo>
                    <a:pt x="13002" y="5338"/>
                    <a:pt x="8775" y="51"/>
                    <a:pt x="8775" y="51"/>
                  </a:cubicBezTo>
                  <a:cubicBezTo>
                    <a:pt x="8486" y="17"/>
                    <a:pt x="8197" y="0"/>
                    <a:pt x="7908" y="0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4" name="Google Shape;487;p35"/>
          <p:cNvGrpSpPr/>
          <p:nvPr/>
        </p:nvGrpSpPr>
        <p:grpSpPr>
          <a:xfrm>
            <a:off x="2234535" y="2815697"/>
            <a:ext cx="1323345" cy="2211714"/>
            <a:chOff x="386200" y="894988"/>
            <a:chExt cx="1816475" cy="2954088"/>
          </a:xfrm>
        </p:grpSpPr>
        <p:sp>
          <p:nvSpPr>
            <p:cNvPr id="85" name="Google Shape;488;p35"/>
            <p:cNvSpPr/>
            <p:nvPr/>
          </p:nvSpPr>
          <p:spPr>
            <a:xfrm>
              <a:off x="1364750" y="3637175"/>
              <a:ext cx="186525" cy="211900"/>
            </a:xfrm>
            <a:custGeom>
              <a:avLst/>
              <a:gdLst/>
              <a:ahLst/>
              <a:cxnLst/>
              <a:rect l="l" t="t" r="r" b="b"/>
              <a:pathLst>
                <a:path w="7461" h="8476" extrusionOk="0">
                  <a:moveTo>
                    <a:pt x="2965" y="1"/>
                  </a:moveTo>
                  <a:lnTo>
                    <a:pt x="810" y="4263"/>
                  </a:lnTo>
                  <a:cubicBezTo>
                    <a:pt x="810" y="4263"/>
                    <a:pt x="0" y="7633"/>
                    <a:pt x="1881" y="8407"/>
                  </a:cubicBezTo>
                  <a:cubicBezTo>
                    <a:pt x="1992" y="8453"/>
                    <a:pt x="2110" y="8475"/>
                    <a:pt x="2233" y="8475"/>
                  </a:cubicBezTo>
                  <a:cubicBezTo>
                    <a:pt x="4183" y="8475"/>
                    <a:pt x="7460" y="2912"/>
                    <a:pt x="5679" y="1501"/>
                  </a:cubicBezTo>
                  <a:cubicBezTo>
                    <a:pt x="3786" y="1"/>
                    <a:pt x="2965" y="1"/>
                    <a:pt x="2965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+mj-lt"/>
              </a:endParaRPr>
            </a:p>
          </p:txBody>
        </p:sp>
        <p:grpSp>
          <p:nvGrpSpPr>
            <p:cNvPr id="86" name="Google Shape;489;p35"/>
            <p:cNvGrpSpPr/>
            <p:nvPr/>
          </p:nvGrpSpPr>
          <p:grpSpPr>
            <a:xfrm>
              <a:off x="386200" y="894988"/>
              <a:ext cx="1816475" cy="2848788"/>
              <a:chOff x="386200" y="894988"/>
              <a:chExt cx="1816475" cy="2848788"/>
            </a:xfrm>
          </p:grpSpPr>
          <p:sp>
            <p:nvSpPr>
              <p:cNvPr id="87" name="Google Shape;490;p35"/>
              <p:cNvSpPr/>
              <p:nvPr/>
            </p:nvSpPr>
            <p:spPr>
              <a:xfrm>
                <a:off x="386200" y="3156050"/>
                <a:ext cx="213600" cy="167350"/>
              </a:xfrm>
              <a:custGeom>
                <a:avLst/>
                <a:gdLst/>
                <a:ahLst/>
                <a:cxnLst/>
                <a:rect l="l" t="t" r="r" b="b"/>
                <a:pathLst>
                  <a:path w="8544" h="6694" extrusionOk="0">
                    <a:moveTo>
                      <a:pt x="2643" y="1"/>
                    </a:moveTo>
                    <a:cubicBezTo>
                      <a:pt x="2315" y="1"/>
                      <a:pt x="1975" y="141"/>
                      <a:pt x="1637" y="494"/>
                    </a:cubicBezTo>
                    <a:cubicBezTo>
                      <a:pt x="0" y="2189"/>
                      <a:pt x="1715" y="6693"/>
                      <a:pt x="4927" y="6693"/>
                    </a:cubicBezTo>
                    <a:cubicBezTo>
                      <a:pt x="5009" y="6693"/>
                      <a:pt x="5091" y="6691"/>
                      <a:pt x="5174" y="6685"/>
                    </a:cubicBezTo>
                    <a:cubicBezTo>
                      <a:pt x="8543" y="6447"/>
                      <a:pt x="7686" y="2172"/>
                      <a:pt x="7686" y="2172"/>
                    </a:cubicBezTo>
                    <a:lnTo>
                      <a:pt x="5019" y="2172"/>
                    </a:lnTo>
                    <a:cubicBezTo>
                      <a:pt x="5019" y="2172"/>
                      <a:pt x="3929" y="1"/>
                      <a:pt x="2643" y="1"/>
                    </a:cubicBezTo>
                    <a:close/>
                  </a:path>
                </a:pathLst>
              </a:custGeom>
              <a:solidFill>
                <a:srgbClr val="36A2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88" name="Google Shape;491;p35"/>
              <p:cNvSpPr/>
              <p:nvPr/>
            </p:nvSpPr>
            <p:spPr>
              <a:xfrm>
                <a:off x="491425" y="2776375"/>
                <a:ext cx="997750" cy="967400"/>
              </a:xfrm>
              <a:custGeom>
                <a:avLst/>
                <a:gdLst/>
                <a:ahLst/>
                <a:cxnLst/>
                <a:rect l="l" t="t" r="r" b="b"/>
                <a:pathLst>
                  <a:path w="39910" h="38696" extrusionOk="0">
                    <a:moveTo>
                      <a:pt x="31826" y="0"/>
                    </a:moveTo>
                    <a:cubicBezTo>
                      <a:pt x="31826" y="0"/>
                      <a:pt x="10561" y="8430"/>
                      <a:pt x="965" y="16669"/>
                    </a:cubicBezTo>
                    <a:cubicBezTo>
                      <a:pt x="965" y="16669"/>
                      <a:pt x="0" y="19455"/>
                      <a:pt x="2358" y="21229"/>
                    </a:cubicBezTo>
                    <a:cubicBezTo>
                      <a:pt x="2358" y="21229"/>
                      <a:pt x="27412" y="13076"/>
                      <a:pt x="28888" y="13076"/>
                    </a:cubicBezTo>
                    <a:cubicBezTo>
                      <a:pt x="28931" y="13076"/>
                      <a:pt x="28954" y="13083"/>
                      <a:pt x="28956" y="13097"/>
                    </a:cubicBezTo>
                    <a:cubicBezTo>
                      <a:pt x="29016" y="13597"/>
                      <a:pt x="23860" y="22527"/>
                      <a:pt x="27194" y="30563"/>
                    </a:cubicBezTo>
                    <a:cubicBezTo>
                      <a:pt x="30516" y="38600"/>
                      <a:pt x="35743" y="38695"/>
                      <a:pt x="35743" y="38695"/>
                    </a:cubicBezTo>
                    <a:cubicBezTo>
                      <a:pt x="35743" y="38695"/>
                      <a:pt x="37922" y="37159"/>
                      <a:pt x="39291" y="34099"/>
                    </a:cubicBezTo>
                    <a:cubicBezTo>
                      <a:pt x="39291" y="34099"/>
                      <a:pt x="31969" y="27694"/>
                      <a:pt x="35159" y="20169"/>
                    </a:cubicBezTo>
                    <a:cubicBezTo>
                      <a:pt x="38338" y="12656"/>
                      <a:pt x="39910" y="11906"/>
                      <a:pt x="39910" y="11906"/>
                    </a:cubicBezTo>
                    <a:lnTo>
                      <a:pt x="31826" y="0"/>
                    </a:lnTo>
                    <a:close/>
                  </a:path>
                </a:pathLst>
              </a:custGeom>
              <a:solidFill>
                <a:srgbClr val="88D4C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89" name="Google Shape;492;p35"/>
              <p:cNvSpPr/>
              <p:nvPr/>
            </p:nvSpPr>
            <p:spPr>
              <a:xfrm>
                <a:off x="1586712" y="1610482"/>
                <a:ext cx="592182" cy="341266"/>
              </a:xfrm>
              <a:custGeom>
                <a:avLst/>
                <a:gdLst/>
                <a:ahLst/>
                <a:cxnLst/>
                <a:rect l="l" t="t" r="r" b="b"/>
                <a:pathLst>
                  <a:path w="23087" h="13306" extrusionOk="0">
                    <a:moveTo>
                      <a:pt x="8097" y="1"/>
                    </a:moveTo>
                    <a:cubicBezTo>
                      <a:pt x="5678" y="1"/>
                      <a:pt x="3072" y="723"/>
                      <a:pt x="632" y="2396"/>
                    </a:cubicBezTo>
                    <a:cubicBezTo>
                      <a:pt x="1" y="5087"/>
                      <a:pt x="36" y="8802"/>
                      <a:pt x="4477" y="9897"/>
                    </a:cubicBezTo>
                    <a:cubicBezTo>
                      <a:pt x="6225" y="10328"/>
                      <a:pt x="7659" y="10492"/>
                      <a:pt x="8828" y="10492"/>
                    </a:cubicBezTo>
                    <a:cubicBezTo>
                      <a:pt x="12467" y="10492"/>
                      <a:pt x="13538" y="8909"/>
                      <a:pt x="13538" y="8909"/>
                    </a:cubicBezTo>
                    <a:cubicBezTo>
                      <a:pt x="13538" y="8909"/>
                      <a:pt x="14892" y="13305"/>
                      <a:pt x="18876" y="13305"/>
                    </a:cubicBezTo>
                    <a:cubicBezTo>
                      <a:pt x="18934" y="13305"/>
                      <a:pt x="18992" y="13304"/>
                      <a:pt x="19051" y="13302"/>
                    </a:cubicBezTo>
                    <a:cubicBezTo>
                      <a:pt x="20753" y="13243"/>
                      <a:pt x="22099" y="12017"/>
                      <a:pt x="23087" y="10600"/>
                    </a:cubicBezTo>
                    <a:cubicBezTo>
                      <a:pt x="21617" y="8140"/>
                      <a:pt x="18865" y="7923"/>
                      <a:pt x="17937" y="7923"/>
                    </a:cubicBezTo>
                    <a:cubicBezTo>
                      <a:pt x="17737" y="7923"/>
                      <a:pt x="17622" y="7933"/>
                      <a:pt x="17622" y="7933"/>
                    </a:cubicBezTo>
                    <a:cubicBezTo>
                      <a:pt x="17761" y="3435"/>
                      <a:pt x="13372" y="1"/>
                      <a:pt x="809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92" name="Google Shape;493;p35"/>
              <p:cNvSpPr/>
              <p:nvPr/>
            </p:nvSpPr>
            <p:spPr>
              <a:xfrm>
                <a:off x="1157275" y="1667600"/>
                <a:ext cx="1045400" cy="970800"/>
              </a:xfrm>
              <a:custGeom>
                <a:avLst/>
                <a:gdLst/>
                <a:ahLst/>
                <a:cxnLst/>
                <a:rect l="l" t="t" r="r" b="b"/>
                <a:pathLst>
                  <a:path w="41816" h="38832" extrusionOk="0">
                    <a:moveTo>
                      <a:pt x="18146" y="0"/>
                    </a:moveTo>
                    <a:cubicBezTo>
                      <a:pt x="18050" y="72"/>
                      <a:pt x="17943" y="131"/>
                      <a:pt x="17848" y="203"/>
                    </a:cubicBezTo>
                    <a:cubicBezTo>
                      <a:pt x="10026" y="5834"/>
                      <a:pt x="6966" y="18729"/>
                      <a:pt x="6966" y="18729"/>
                    </a:cubicBezTo>
                    <a:cubicBezTo>
                      <a:pt x="6966" y="18729"/>
                      <a:pt x="5311" y="24730"/>
                      <a:pt x="3525" y="25182"/>
                    </a:cubicBezTo>
                    <a:cubicBezTo>
                      <a:pt x="1751" y="25634"/>
                      <a:pt x="1" y="28337"/>
                      <a:pt x="2929" y="30790"/>
                    </a:cubicBezTo>
                    <a:cubicBezTo>
                      <a:pt x="3996" y="31675"/>
                      <a:pt x="4916" y="31958"/>
                      <a:pt x="5655" y="31958"/>
                    </a:cubicBezTo>
                    <a:cubicBezTo>
                      <a:pt x="6952" y="31958"/>
                      <a:pt x="7692" y="31088"/>
                      <a:pt x="7692" y="31087"/>
                    </a:cubicBezTo>
                    <a:lnTo>
                      <a:pt x="7692" y="31087"/>
                    </a:lnTo>
                    <a:cubicBezTo>
                      <a:pt x="7692" y="31088"/>
                      <a:pt x="5859" y="33838"/>
                      <a:pt x="9109" y="36231"/>
                    </a:cubicBezTo>
                    <a:cubicBezTo>
                      <a:pt x="9947" y="36845"/>
                      <a:pt x="10723" y="37072"/>
                      <a:pt x="11413" y="37072"/>
                    </a:cubicBezTo>
                    <a:cubicBezTo>
                      <a:pt x="13402" y="37072"/>
                      <a:pt x="14681" y="35183"/>
                      <a:pt x="14681" y="35183"/>
                    </a:cubicBezTo>
                    <a:lnTo>
                      <a:pt x="14681" y="35183"/>
                    </a:lnTo>
                    <a:cubicBezTo>
                      <a:pt x="14681" y="35184"/>
                      <a:pt x="14574" y="37862"/>
                      <a:pt x="18539" y="38136"/>
                    </a:cubicBezTo>
                    <a:cubicBezTo>
                      <a:pt x="18795" y="38154"/>
                      <a:pt x="19039" y="38162"/>
                      <a:pt x="19269" y="38162"/>
                    </a:cubicBezTo>
                    <a:cubicBezTo>
                      <a:pt x="22591" y="38162"/>
                      <a:pt x="23206" y="36433"/>
                      <a:pt x="23206" y="36433"/>
                    </a:cubicBezTo>
                    <a:cubicBezTo>
                      <a:pt x="23206" y="36433"/>
                      <a:pt x="25404" y="38832"/>
                      <a:pt x="28698" y="38832"/>
                    </a:cubicBezTo>
                    <a:cubicBezTo>
                      <a:pt x="29168" y="38832"/>
                      <a:pt x="29660" y="38783"/>
                      <a:pt x="30171" y="38672"/>
                    </a:cubicBezTo>
                    <a:cubicBezTo>
                      <a:pt x="34255" y="37779"/>
                      <a:pt x="32886" y="33386"/>
                      <a:pt x="32886" y="33385"/>
                    </a:cubicBezTo>
                    <a:lnTo>
                      <a:pt x="32886" y="33385"/>
                    </a:lnTo>
                    <a:cubicBezTo>
                      <a:pt x="32886" y="33385"/>
                      <a:pt x="33709" y="33785"/>
                      <a:pt x="34761" y="33785"/>
                    </a:cubicBezTo>
                    <a:cubicBezTo>
                      <a:pt x="35953" y="33785"/>
                      <a:pt x="37439" y="33271"/>
                      <a:pt x="38351" y="31076"/>
                    </a:cubicBezTo>
                    <a:cubicBezTo>
                      <a:pt x="40065" y="26956"/>
                      <a:pt x="35612" y="24587"/>
                      <a:pt x="35612" y="24587"/>
                    </a:cubicBezTo>
                    <a:cubicBezTo>
                      <a:pt x="35612" y="24587"/>
                      <a:pt x="40041" y="23896"/>
                      <a:pt x="41399" y="14371"/>
                    </a:cubicBezTo>
                    <a:cubicBezTo>
                      <a:pt x="41815" y="11454"/>
                      <a:pt x="41399" y="9501"/>
                      <a:pt x="40601" y="8192"/>
                    </a:cubicBezTo>
                    <a:cubicBezTo>
                      <a:pt x="39601" y="9621"/>
                      <a:pt x="38255" y="10847"/>
                      <a:pt x="36553" y="10906"/>
                    </a:cubicBezTo>
                    <a:cubicBezTo>
                      <a:pt x="36494" y="10908"/>
                      <a:pt x="36436" y="10909"/>
                      <a:pt x="36378" y="10909"/>
                    </a:cubicBezTo>
                    <a:cubicBezTo>
                      <a:pt x="32394" y="10909"/>
                      <a:pt x="31052" y="6513"/>
                      <a:pt x="31052" y="6513"/>
                    </a:cubicBezTo>
                    <a:cubicBezTo>
                      <a:pt x="31052" y="6513"/>
                      <a:pt x="29981" y="8096"/>
                      <a:pt x="26336" y="8096"/>
                    </a:cubicBezTo>
                    <a:cubicBezTo>
                      <a:pt x="25166" y="8096"/>
                      <a:pt x="23730" y="7932"/>
                      <a:pt x="21979" y="7501"/>
                    </a:cubicBezTo>
                    <a:cubicBezTo>
                      <a:pt x="17538" y="6406"/>
                      <a:pt x="17515" y="2691"/>
                      <a:pt x="181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93" name="Google Shape;494;p35"/>
              <p:cNvSpPr/>
              <p:nvPr/>
            </p:nvSpPr>
            <p:spPr>
              <a:xfrm>
                <a:off x="1642150" y="1667900"/>
                <a:ext cx="81000" cy="80975"/>
              </a:xfrm>
              <a:custGeom>
                <a:avLst/>
                <a:gdLst/>
                <a:ahLst/>
                <a:cxnLst/>
                <a:rect l="l" t="t" r="r" b="b"/>
                <a:pathLst>
                  <a:path w="3240" h="3239" extrusionOk="0">
                    <a:moveTo>
                      <a:pt x="1620" y="0"/>
                    </a:moveTo>
                    <a:cubicBezTo>
                      <a:pt x="727" y="0"/>
                      <a:pt x="1" y="727"/>
                      <a:pt x="1" y="1619"/>
                    </a:cubicBezTo>
                    <a:cubicBezTo>
                      <a:pt x="1" y="2512"/>
                      <a:pt x="727" y="3239"/>
                      <a:pt x="1620" y="3239"/>
                    </a:cubicBezTo>
                    <a:cubicBezTo>
                      <a:pt x="2513" y="3239"/>
                      <a:pt x="3239" y="2512"/>
                      <a:pt x="3239" y="1619"/>
                    </a:cubicBezTo>
                    <a:cubicBezTo>
                      <a:pt x="3239" y="727"/>
                      <a:pt x="2513" y="0"/>
                      <a:pt x="162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94" name="Google Shape;495;p35"/>
              <p:cNvSpPr/>
              <p:nvPr/>
            </p:nvSpPr>
            <p:spPr>
              <a:xfrm>
                <a:off x="1742575" y="1661425"/>
                <a:ext cx="218175" cy="69500"/>
              </a:xfrm>
              <a:custGeom>
                <a:avLst/>
                <a:gdLst/>
                <a:ahLst/>
                <a:cxnLst/>
                <a:rect l="l" t="t" r="r" b="b"/>
                <a:pathLst>
                  <a:path w="8727" h="2780" extrusionOk="0">
                    <a:moveTo>
                      <a:pt x="3843" y="1"/>
                    </a:moveTo>
                    <a:cubicBezTo>
                      <a:pt x="1759" y="1"/>
                      <a:pt x="0" y="879"/>
                      <a:pt x="246" y="1617"/>
                    </a:cubicBezTo>
                    <a:cubicBezTo>
                      <a:pt x="532" y="2479"/>
                      <a:pt x="2297" y="2779"/>
                      <a:pt x="4111" y="2779"/>
                    </a:cubicBezTo>
                    <a:cubicBezTo>
                      <a:pt x="6381" y="2779"/>
                      <a:pt x="8726" y="2309"/>
                      <a:pt x="8342" y="1878"/>
                    </a:cubicBezTo>
                    <a:cubicBezTo>
                      <a:pt x="7124" y="487"/>
                      <a:pt x="5393" y="1"/>
                      <a:pt x="384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95" name="Google Shape;496;p35"/>
              <p:cNvSpPr/>
              <p:nvPr/>
            </p:nvSpPr>
            <p:spPr>
              <a:xfrm>
                <a:off x="1168875" y="1540800"/>
                <a:ext cx="104800" cy="120575"/>
              </a:xfrm>
              <a:custGeom>
                <a:avLst/>
                <a:gdLst/>
                <a:ahLst/>
                <a:cxnLst/>
                <a:rect l="l" t="t" r="r" b="b"/>
                <a:pathLst>
                  <a:path w="4192" h="4823" extrusionOk="0">
                    <a:moveTo>
                      <a:pt x="4192" y="0"/>
                    </a:moveTo>
                    <a:lnTo>
                      <a:pt x="930" y="1334"/>
                    </a:lnTo>
                    <a:lnTo>
                      <a:pt x="1" y="4132"/>
                    </a:lnTo>
                    <a:lnTo>
                      <a:pt x="3930" y="4822"/>
                    </a:lnTo>
                    <a:lnTo>
                      <a:pt x="4192" y="0"/>
                    </a:lnTo>
                    <a:close/>
                  </a:path>
                </a:pathLst>
              </a:custGeom>
              <a:solidFill>
                <a:srgbClr val="F3D5C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96" name="Google Shape;497;p35"/>
              <p:cNvSpPr/>
              <p:nvPr/>
            </p:nvSpPr>
            <p:spPr>
              <a:xfrm>
                <a:off x="1009050" y="1629450"/>
                <a:ext cx="506325" cy="917750"/>
              </a:xfrm>
              <a:custGeom>
                <a:avLst/>
                <a:gdLst/>
                <a:ahLst/>
                <a:cxnLst/>
                <a:rect l="l" t="t" r="r" b="b"/>
                <a:pathLst>
                  <a:path w="20253" h="36710" extrusionOk="0">
                    <a:moveTo>
                      <a:pt x="9055" y="1"/>
                    </a:moveTo>
                    <a:cubicBezTo>
                      <a:pt x="8686" y="1"/>
                      <a:pt x="8288" y="32"/>
                      <a:pt x="7858" y="98"/>
                    </a:cubicBezTo>
                    <a:cubicBezTo>
                      <a:pt x="95" y="1264"/>
                      <a:pt x="0" y="5717"/>
                      <a:pt x="3501" y="18445"/>
                    </a:cubicBezTo>
                    <a:cubicBezTo>
                      <a:pt x="6989" y="31173"/>
                      <a:pt x="17836" y="36709"/>
                      <a:pt x="17836" y="36709"/>
                    </a:cubicBezTo>
                    <a:lnTo>
                      <a:pt x="20253" y="32316"/>
                    </a:lnTo>
                    <a:cubicBezTo>
                      <a:pt x="20253" y="32316"/>
                      <a:pt x="14526" y="26958"/>
                      <a:pt x="13800" y="17826"/>
                    </a:cubicBezTo>
                    <a:cubicBezTo>
                      <a:pt x="13113" y="9211"/>
                      <a:pt x="15349" y="1"/>
                      <a:pt x="905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97" name="Google Shape;498;p35"/>
              <p:cNvSpPr/>
              <p:nvPr/>
            </p:nvSpPr>
            <p:spPr>
              <a:xfrm>
                <a:off x="1001075" y="894988"/>
                <a:ext cx="592200" cy="696750"/>
              </a:xfrm>
              <a:custGeom>
                <a:avLst/>
                <a:gdLst/>
                <a:ahLst/>
                <a:cxnLst/>
                <a:rect l="l" t="t" r="r" b="b"/>
                <a:pathLst>
                  <a:path w="23688" h="27870" extrusionOk="0">
                    <a:moveTo>
                      <a:pt x="14091" y="0"/>
                    </a:moveTo>
                    <a:cubicBezTo>
                      <a:pt x="8456" y="0"/>
                      <a:pt x="1" y="3081"/>
                      <a:pt x="351" y="6249"/>
                    </a:cubicBezTo>
                    <a:cubicBezTo>
                      <a:pt x="523" y="7796"/>
                      <a:pt x="1904" y="8290"/>
                      <a:pt x="3621" y="8290"/>
                    </a:cubicBezTo>
                    <a:cubicBezTo>
                      <a:pt x="6646" y="8290"/>
                      <a:pt x="10711" y="6759"/>
                      <a:pt x="11036" y="6759"/>
                    </a:cubicBezTo>
                    <a:cubicBezTo>
                      <a:pt x="11065" y="6759"/>
                      <a:pt x="11064" y="6771"/>
                      <a:pt x="11031" y="6797"/>
                    </a:cubicBezTo>
                    <a:cubicBezTo>
                      <a:pt x="3756" y="12476"/>
                      <a:pt x="7042" y="14465"/>
                      <a:pt x="8435" y="14941"/>
                    </a:cubicBezTo>
                    <a:cubicBezTo>
                      <a:pt x="8530" y="14974"/>
                      <a:pt x="8644" y="14989"/>
                      <a:pt x="8772" y="14989"/>
                    </a:cubicBezTo>
                    <a:cubicBezTo>
                      <a:pt x="9701" y="14989"/>
                      <a:pt x="11433" y="14225"/>
                      <a:pt x="12968" y="14225"/>
                    </a:cubicBezTo>
                    <a:cubicBezTo>
                      <a:pt x="14334" y="14225"/>
                      <a:pt x="15544" y="14831"/>
                      <a:pt x="15889" y="17120"/>
                    </a:cubicBezTo>
                    <a:cubicBezTo>
                      <a:pt x="16471" y="21022"/>
                      <a:pt x="12591" y="22244"/>
                      <a:pt x="9423" y="22244"/>
                    </a:cubicBezTo>
                    <a:cubicBezTo>
                      <a:pt x="7603" y="22244"/>
                      <a:pt x="6019" y="21841"/>
                      <a:pt x="5649" y="21311"/>
                    </a:cubicBezTo>
                    <a:cubicBezTo>
                      <a:pt x="5146" y="20591"/>
                      <a:pt x="4321" y="20173"/>
                      <a:pt x="3535" y="20173"/>
                    </a:cubicBezTo>
                    <a:cubicBezTo>
                      <a:pt x="2723" y="20173"/>
                      <a:pt x="1952" y="20621"/>
                      <a:pt x="1625" y="21644"/>
                    </a:cubicBezTo>
                    <a:cubicBezTo>
                      <a:pt x="288" y="25820"/>
                      <a:pt x="5485" y="27869"/>
                      <a:pt x="10193" y="27869"/>
                    </a:cubicBezTo>
                    <a:cubicBezTo>
                      <a:pt x="11942" y="27869"/>
                      <a:pt x="13623" y="27587"/>
                      <a:pt x="14877" y="27026"/>
                    </a:cubicBezTo>
                    <a:cubicBezTo>
                      <a:pt x="19508" y="24942"/>
                      <a:pt x="23687" y="19703"/>
                      <a:pt x="21890" y="14322"/>
                    </a:cubicBezTo>
                    <a:cubicBezTo>
                      <a:pt x="20080" y="8940"/>
                      <a:pt x="15782" y="8428"/>
                      <a:pt x="15710" y="8083"/>
                    </a:cubicBezTo>
                    <a:cubicBezTo>
                      <a:pt x="15639" y="7738"/>
                      <a:pt x="20437" y="6487"/>
                      <a:pt x="18865" y="1927"/>
                    </a:cubicBezTo>
                    <a:cubicBezTo>
                      <a:pt x="18398" y="564"/>
                      <a:pt x="16503" y="0"/>
                      <a:pt x="1409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98" name="Google Shape;499;p35"/>
              <p:cNvSpPr/>
              <p:nvPr/>
            </p:nvSpPr>
            <p:spPr>
              <a:xfrm>
                <a:off x="1165550" y="1399675"/>
                <a:ext cx="172125" cy="78375"/>
              </a:xfrm>
              <a:custGeom>
                <a:avLst/>
                <a:gdLst/>
                <a:ahLst/>
                <a:cxnLst/>
                <a:rect l="l" t="t" r="r" b="b"/>
                <a:pathLst>
                  <a:path w="6885" h="3135" extrusionOk="0">
                    <a:moveTo>
                      <a:pt x="3270" y="1"/>
                    </a:moveTo>
                    <a:cubicBezTo>
                      <a:pt x="1442" y="1"/>
                      <a:pt x="1" y="1030"/>
                      <a:pt x="146" y="2014"/>
                    </a:cubicBezTo>
                    <a:cubicBezTo>
                      <a:pt x="146" y="2014"/>
                      <a:pt x="62" y="2800"/>
                      <a:pt x="1122" y="2919"/>
                    </a:cubicBezTo>
                    <a:cubicBezTo>
                      <a:pt x="1167" y="2923"/>
                      <a:pt x="1210" y="2925"/>
                      <a:pt x="1252" y="2925"/>
                    </a:cubicBezTo>
                    <a:cubicBezTo>
                      <a:pt x="2200" y="2925"/>
                      <a:pt x="2277" y="1801"/>
                      <a:pt x="2277" y="1800"/>
                    </a:cubicBezTo>
                    <a:lnTo>
                      <a:pt x="2277" y="1800"/>
                    </a:lnTo>
                    <a:cubicBezTo>
                      <a:pt x="2277" y="1801"/>
                      <a:pt x="2206" y="3074"/>
                      <a:pt x="3325" y="3133"/>
                    </a:cubicBezTo>
                    <a:cubicBezTo>
                      <a:pt x="3348" y="3134"/>
                      <a:pt x="3371" y="3135"/>
                      <a:pt x="3393" y="3135"/>
                    </a:cubicBezTo>
                    <a:cubicBezTo>
                      <a:pt x="4141" y="3135"/>
                      <a:pt x="4326" y="2582"/>
                      <a:pt x="4371" y="2274"/>
                    </a:cubicBezTo>
                    <a:lnTo>
                      <a:pt x="4371" y="2274"/>
                    </a:lnTo>
                    <a:cubicBezTo>
                      <a:pt x="4377" y="2580"/>
                      <a:pt x="4506" y="3128"/>
                      <a:pt x="5355" y="3128"/>
                    </a:cubicBezTo>
                    <a:cubicBezTo>
                      <a:pt x="5409" y="3128"/>
                      <a:pt x="5467" y="3126"/>
                      <a:pt x="5527" y="3121"/>
                    </a:cubicBezTo>
                    <a:cubicBezTo>
                      <a:pt x="6885" y="3002"/>
                      <a:pt x="6313" y="454"/>
                      <a:pt x="4111" y="73"/>
                    </a:cubicBezTo>
                    <a:cubicBezTo>
                      <a:pt x="3824" y="24"/>
                      <a:pt x="3543" y="1"/>
                      <a:pt x="3270" y="1"/>
                    </a:cubicBezTo>
                    <a:close/>
                  </a:path>
                </a:pathLst>
              </a:custGeom>
              <a:solidFill>
                <a:srgbClr val="F3D5C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99" name="Google Shape;500;p35"/>
              <p:cNvSpPr/>
              <p:nvPr/>
            </p:nvSpPr>
            <p:spPr>
              <a:xfrm>
                <a:off x="1283950" y="2437025"/>
                <a:ext cx="442175" cy="541625"/>
              </a:xfrm>
              <a:custGeom>
                <a:avLst/>
                <a:gdLst/>
                <a:ahLst/>
                <a:cxnLst/>
                <a:rect l="l" t="t" r="r" b="b"/>
                <a:pathLst>
                  <a:path w="17687" h="21665" extrusionOk="0">
                    <a:moveTo>
                      <a:pt x="9245" y="1"/>
                    </a:moveTo>
                    <a:cubicBezTo>
                      <a:pt x="6554" y="1156"/>
                      <a:pt x="256" y="11395"/>
                      <a:pt x="125" y="13574"/>
                    </a:cubicBezTo>
                    <a:cubicBezTo>
                      <a:pt x="0" y="15641"/>
                      <a:pt x="3789" y="21665"/>
                      <a:pt x="9761" y="21665"/>
                    </a:cubicBezTo>
                    <a:cubicBezTo>
                      <a:pt x="10083" y="21665"/>
                      <a:pt x="10411" y="21647"/>
                      <a:pt x="10745" y="21611"/>
                    </a:cubicBezTo>
                    <a:cubicBezTo>
                      <a:pt x="17282" y="20884"/>
                      <a:pt x="17686" y="3180"/>
                      <a:pt x="17686" y="3180"/>
                    </a:cubicBezTo>
                    <a:cubicBezTo>
                      <a:pt x="16603" y="2346"/>
                      <a:pt x="14996" y="1537"/>
                      <a:pt x="14996" y="1537"/>
                    </a:cubicBezTo>
                    <a:cubicBezTo>
                      <a:pt x="14996" y="1537"/>
                      <a:pt x="13281" y="637"/>
                      <a:pt x="12361" y="637"/>
                    </a:cubicBezTo>
                    <a:cubicBezTo>
                      <a:pt x="12250" y="637"/>
                      <a:pt x="12150" y="650"/>
                      <a:pt x="12067" y="680"/>
                    </a:cubicBezTo>
                    <a:cubicBezTo>
                      <a:pt x="11969" y="714"/>
                      <a:pt x="11852" y="729"/>
                      <a:pt x="11721" y="729"/>
                    </a:cubicBezTo>
                    <a:cubicBezTo>
                      <a:pt x="10810" y="729"/>
                      <a:pt x="9245" y="1"/>
                      <a:pt x="9245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00" name="Google Shape;501;p35"/>
              <p:cNvSpPr/>
              <p:nvPr/>
            </p:nvSpPr>
            <p:spPr>
              <a:xfrm>
                <a:off x="868600" y="2634650"/>
                <a:ext cx="559275" cy="645775"/>
              </a:xfrm>
              <a:custGeom>
                <a:avLst/>
                <a:gdLst/>
                <a:ahLst/>
                <a:cxnLst/>
                <a:rect l="l" t="t" r="r" b="b"/>
                <a:pathLst>
                  <a:path w="22371" h="25831" extrusionOk="0">
                    <a:moveTo>
                      <a:pt x="12667" y="0"/>
                    </a:moveTo>
                    <a:cubicBezTo>
                      <a:pt x="7627" y="0"/>
                      <a:pt x="278" y="824"/>
                      <a:pt x="141" y="3812"/>
                    </a:cubicBezTo>
                    <a:cubicBezTo>
                      <a:pt x="0" y="6893"/>
                      <a:pt x="6161" y="7317"/>
                      <a:pt x="10290" y="7317"/>
                    </a:cubicBezTo>
                    <a:cubicBezTo>
                      <a:pt x="11044" y="7317"/>
                      <a:pt x="11730" y="7303"/>
                      <a:pt x="12298" y="7288"/>
                    </a:cubicBezTo>
                    <a:cubicBezTo>
                      <a:pt x="12298" y="7288"/>
                      <a:pt x="12299" y="7288"/>
                      <a:pt x="12299" y="7288"/>
                    </a:cubicBezTo>
                    <a:cubicBezTo>
                      <a:pt x="13060" y="7288"/>
                      <a:pt x="4813" y="23982"/>
                      <a:pt x="11309" y="25767"/>
                    </a:cubicBezTo>
                    <a:cubicBezTo>
                      <a:pt x="11465" y="25810"/>
                      <a:pt x="11616" y="25831"/>
                      <a:pt x="11762" y="25831"/>
                    </a:cubicBezTo>
                    <a:cubicBezTo>
                      <a:pt x="15451" y="25831"/>
                      <a:pt x="16227" y="12540"/>
                      <a:pt x="19239" y="7765"/>
                    </a:cubicBezTo>
                    <a:cubicBezTo>
                      <a:pt x="22370" y="2800"/>
                      <a:pt x="19918" y="466"/>
                      <a:pt x="15596" y="109"/>
                    </a:cubicBezTo>
                    <a:cubicBezTo>
                      <a:pt x="14806" y="41"/>
                      <a:pt x="13794" y="0"/>
                      <a:pt x="126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01" name="Google Shape;502;p35"/>
              <p:cNvSpPr/>
              <p:nvPr/>
            </p:nvSpPr>
            <p:spPr>
              <a:xfrm>
                <a:off x="1267400" y="2705225"/>
                <a:ext cx="48850" cy="49125"/>
              </a:xfrm>
              <a:custGeom>
                <a:avLst/>
                <a:gdLst/>
                <a:ahLst/>
                <a:cxnLst/>
                <a:rect l="l" t="t" r="r" b="b"/>
                <a:pathLst>
                  <a:path w="1954" h="1965" extrusionOk="0">
                    <a:moveTo>
                      <a:pt x="977" y="0"/>
                    </a:moveTo>
                    <a:cubicBezTo>
                      <a:pt x="441" y="0"/>
                      <a:pt x="1" y="441"/>
                      <a:pt x="1" y="977"/>
                    </a:cubicBezTo>
                    <a:cubicBezTo>
                      <a:pt x="1" y="1524"/>
                      <a:pt x="441" y="1965"/>
                      <a:pt x="977" y="1965"/>
                    </a:cubicBezTo>
                    <a:cubicBezTo>
                      <a:pt x="1525" y="1965"/>
                      <a:pt x="1953" y="1524"/>
                      <a:pt x="1953" y="977"/>
                    </a:cubicBezTo>
                    <a:cubicBezTo>
                      <a:pt x="1953" y="441"/>
                      <a:pt x="1525" y="0"/>
                      <a:pt x="977" y="0"/>
                    </a:cubicBezTo>
                    <a:close/>
                  </a:path>
                </a:pathLst>
              </a:custGeom>
              <a:solidFill>
                <a:srgbClr val="582F4E">
                  <a:alpha val="531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02" name="Google Shape;503;p35"/>
              <p:cNvSpPr/>
              <p:nvPr/>
            </p:nvSpPr>
            <p:spPr>
              <a:xfrm>
                <a:off x="1156975" y="2908300"/>
                <a:ext cx="246200" cy="195500"/>
              </a:xfrm>
              <a:custGeom>
                <a:avLst/>
                <a:gdLst/>
                <a:ahLst/>
                <a:cxnLst/>
                <a:rect l="l" t="t" r="r" b="b"/>
                <a:pathLst>
                  <a:path w="9848" h="7820" extrusionOk="0">
                    <a:moveTo>
                      <a:pt x="4259" y="1"/>
                    </a:moveTo>
                    <a:cubicBezTo>
                      <a:pt x="4193" y="1"/>
                      <a:pt x="4127" y="7"/>
                      <a:pt x="4061" y="21"/>
                    </a:cubicBezTo>
                    <a:cubicBezTo>
                      <a:pt x="2596" y="319"/>
                      <a:pt x="5180" y="2641"/>
                      <a:pt x="4977" y="2772"/>
                    </a:cubicBezTo>
                    <a:cubicBezTo>
                      <a:pt x="4971" y="2776"/>
                      <a:pt x="4961" y="2779"/>
                      <a:pt x="4950" y="2779"/>
                    </a:cubicBezTo>
                    <a:cubicBezTo>
                      <a:pt x="4680" y="2779"/>
                      <a:pt x="3099" y="1628"/>
                      <a:pt x="1993" y="1628"/>
                    </a:cubicBezTo>
                    <a:cubicBezTo>
                      <a:pt x="1658" y="1628"/>
                      <a:pt x="1366" y="1734"/>
                      <a:pt x="1167" y="2010"/>
                    </a:cubicBezTo>
                    <a:cubicBezTo>
                      <a:pt x="286" y="3248"/>
                      <a:pt x="4061" y="3557"/>
                      <a:pt x="3787" y="4034"/>
                    </a:cubicBezTo>
                    <a:cubicBezTo>
                      <a:pt x="3744" y="4108"/>
                      <a:pt x="3651" y="4137"/>
                      <a:pt x="3522" y="4137"/>
                    </a:cubicBezTo>
                    <a:cubicBezTo>
                      <a:pt x="3081" y="4137"/>
                      <a:pt x="2226" y="3801"/>
                      <a:pt x="1555" y="3801"/>
                    </a:cubicBezTo>
                    <a:cubicBezTo>
                      <a:pt x="1166" y="3801"/>
                      <a:pt x="839" y="3914"/>
                      <a:pt x="691" y="4272"/>
                    </a:cubicBezTo>
                    <a:cubicBezTo>
                      <a:pt x="215" y="5427"/>
                      <a:pt x="3656" y="5534"/>
                      <a:pt x="3620" y="5843"/>
                    </a:cubicBezTo>
                    <a:cubicBezTo>
                      <a:pt x="3584" y="6141"/>
                      <a:pt x="1" y="5498"/>
                      <a:pt x="644" y="7367"/>
                    </a:cubicBezTo>
                    <a:cubicBezTo>
                      <a:pt x="747" y="7674"/>
                      <a:pt x="1352" y="7819"/>
                      <a:pt x="2135" y="7819"/>
                    </a:cubicBezTo>
                    <a:cubicBezTo>
                      <a:pt x="3694" y="7819"/>
                      <a:pt x="5958" y="7243"/>
                      <a:pt x="6370" y="6213"/>
                    </a:cubicBezTo>
                    <a:cubicBezTo>
                      <a:pt x="6399" y="6143"/>
                      <a:pt x="6525" y="6116"/>
                      <a:pt x="6709" y="6116"/>
                    </a:cubicBezTo>
                    <a:cubicBezTo>
                      <a:pt x="7443" y="6116"/>
                      <a:pt x="9097" y="6558"/>
                      <a:pt x="9097" y="6558"/>
                    </a:cubicBezTo>
                    <a:lnTo>
                      <a:pt x="9847" y="4034"/>
                    </a:lnTo>
                    <a:lnTo>
                      <a:pt x="9847" y="4034"/>
                    </a:lnTo>
                    <a:cubicBezTo>
                      <a:pt x="9847" y="4034"/>
                      <a:pt x="9811" y="4034"/>
                      <a:pt x="9746" y="4034"/>
                    </a:cubicBezTo>
                    <a:cubicBezTo>
                      <a:pt x="9253" y="4034"/>
                      <a:pt x="7114" y="4006"/>
                      <a:pt x="7061" y="3522"/>
                    </a:cubicBezTo>
                    <a:cubicBezTo>
                      <a:pt x="6993" y="2999"/>
                      <a:pt x="5654" y="1"/>
                      <a:pt x="4259" y="1"/>
                    </a:cubicBezTo>
                    <a:close/>
                  </a:path>
                </a:pathLst>
              </a:custGeom>
              <a:solidFill>
                <a:srgbClr val="F3D5C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03" name="Google Shape;504;p35"/>
              <p:cNvSpPr/>
              <p:nvPr/>
            </p:nvSpPr>
            <p:spPr>
              <a:xfrm>
                <a:off x="1339450" y="2516500"/>
                <a:ext cx="520025" cy="693975"/>
              </a:xfrm>
              <a:custGeom>
                <a:avLst/>
                <a:gdLst/>
                <a:ahLst/>
                <a:cxnLst/>
                <a:rect l="l" t="t" r="r" b="b"/>
                <a:pathLst>
                  <a:path w="20801" h="27759" extrusionOk="0">
                    <a:moveTo>
                      <a:pt x="15478" y="1"/>
                    </a:moveTo>
                    <a:cubicBezTo>
                      <a:pt x="15478" y="1"/>
                      <a:pt x="14526" y="11848"/>
                      <a:pt x="11478" y="14443"/>
                    </a:cubicBezTo>
                    <a:cubicBezTo>
                      <a:pt x="8442" y="17027"/>
                      <a:pt x="4429" y="15622"/>
                      <a:pt x="3108" y="16396"/>
                    </a:cubicBezTo>
                    <a:cubicBezTo>
                      <a:pt x="1774" y="17170"/>
                      <a:pt x="0" y="23790"/>
                      <a:pt x="2512" y="26838"/>
                    </a:cubicBezTo>
                    <a:cubicBezTo>
                      <a:pt x="3027" y="27462"/>
                      <a:pt x="3893" y="27759"/>
                      <a:pt x="4965" y="27759"/>
                    </a:cubicBezTo>
                    <a:cubicBezTo>
                      <a:pt x="9102" y="27759"/>
                      <a:pt x="16314" y="23345"/>
                      <a:pt x="18300" y="16348"/>
                    </a:cubicBezTo>
                    <a:cubicBezTo>
                      <a:pt x="20800" y="7549"/>
                      <a:pt x="19479" y="2954"/>
                      <a:pt x="154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04" name="Google Shape;505;p35"/>
              <p:cNvSpPr/>
              <p:nvPr/>
            </p:nvSpPr>
            <p:spPr>
              <a:xfrm>
                <a:off x="1305200" y="933575"/>
                <a:ext cx="41100" cy="41100"/>
              </a:xfrm>
              <a:custGeom>
                <a:avLst/>
                <a:gdLst/>
                <a:ahLst/>
                <a:cxnLst/>
                <a:rect l="l" t="t" r="r" b="b"/>
                <a:pathLst>
                  <a:path w="1644" h="1644" extrusionOk="0">
                    <a:moveTo>
                      <a:pt x="822" y="1"/>
                    </a:moveTo>
                    <a:cubicBezTo>
                      <a:pt x="370" y="1"/>
                      <a:pt x="1" y="370"/>
                      <a:pt x="1" y="822"/>
                    </a:cubicBezTo>
                    <a:cubicBezTo>
                      <a:pt x="1" y="1275"/>
                      <a:pt x="370" y="1644"/>
                      <a:pt x="822" y="1644"/>
                    </a:cubicBezTo>
                    <a:cubicBezTo>
                      <a:pt x="1275" y="1644"/>
                      <a:pt x="1644" y="1275"/>
                      <a:pt x="1644" y="822"/>
                    </a:cubicBezTo>
                    <a:cubicBezTo>
                      <a:pt x="1644" y="370"/>
                      <a:pt x="1275" y="1"/>
                      <a:pt x="82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40" name="Google Shape;506;p35"/>
              <p:cNvSpPr/>
              <p:nvPr/>
            </p:nvSpPr>
            <p:spPr>
              <a:xfrm>
                <a:off x="1042975" y="951675"/>
                <a:ext cx="231000" cy="88600"/>
              </a:xfrm>
              <a:custGeom>
                <a:avLst/>
                <a:gdLst/>
                <a:ahLst/>
                <a:cxnLst/>
                <a:rect l="l" t="t" r="r" b="b"/>
                <a:pathLst>
                  <a:path w="9240" h="3544" extrusionOk="0">
                    <a:moveTo>
                      <a:pt x="7451" y="1"/>
                    </a:moveTo>
                    <a:cubicBezTo>
                      <a:pt x="6376" y="1"/>
                      <a:pt x="4968" y="303"/>
                      <a:pt x="3763" y="741"/>
                    </a:cubicBezTo>
                    <a:cubicBezTo>
                      <a:pt x="1489" y="1551"/>
                      <a:pt x="1" y="2432"/>
                      <a:pt x="441" y="3241"/>
                    </a:cubicBezTo>
                    <a:cubicBezTo>
                      <a:pt x="559" y="3455"/>
                      <a:pt x="722" y="3543"/>
                      <a:pt x="926" y="3543"/>
                    </a:cubicBezTo>
                    <a:cubicBezTo>
                      <a:pt x="1786" y="3543"/>
                      <a:pt x="3374" y="1972"/>
                      <a:pt x="5406" y="1741"/>
                    </a:cubicBezTo>
                    <a:cubicBezTo>
                      <a:pt x="7251" y="1527"/>
                      <a:pt x="9240" y="1610"/>
                      <a:pt x="9156" y="812"/>
                    </a:cubicBezTo>
                    <a:cubicBezTo>
                      <a:pt x="9084" y="234"/>
                      <a:pt x="8395" y="1"/>
                      <a:pt x="745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47" name="Google Shape;507;p35"/>
              <p:cNvSpPr/>
              <p:nvPr/>
            </p:nvSpPr>
            <p:spPr>
              <a:xfrm>
                <a:off x="945950" y="2688075"/>
                <a:ext cx="283975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11359" h="1992" extrusionOk="0">
                    <a:moveTo>
                      <a:pt x="5435" y="0"/>
                    </a:moveTo>
                    <a:cubicBezTo>
                      <a:pt x="2197" y="0"/>
                      <a:pt x="45" y="432"/>
                      <a:pt x="12" y="1163"/>
                    </a:cubicBezTo>
                    <a:cubicBezTo>
                      <a:pt x="0" y="1663"/>
                      <a:pt x="381" y="1889"/>
                      <a:pt x="4977" y="1972"/>
                    </a:cubicBezTo>
                    <a:cubicBezTo>
                      <a:pt x="5656" y="1985"/>
                      <a:pt x="6273" y="1991"/>
                      <a:pt x="6833" y="1991"/>
                    </a:cubicBezTo>
                    <a:cubicBezTo>
                      <a:pt x="10061" y="1991"/>
                      <a:pt x="11359" y="1772"/>
                      <a:pt x="11359" y="1163"/>
                    </a:cubicBezTo>
                    <a:cubicBezTo>
                      <a:pt x="11359" y="436"/>
                      <a:pt x="9858" y="91"/>
                      <a:pt x="6191" y="8"/>
                    </a:cubicBezTo>
                    <a:cubicBezTo>
                      <a:pt x="5933" y="3"/>
                      <a:pt x="5681" y="0"/>
                      <a:pt x="5435" y="0"/>
                    </a:cubicBezTo>
                    <a:close/>
                  </a:path>
                </a:pathLst>
              </a:custGeom>
              <a:solidFill>
                <a:srgbClr val="582F4E">
                  <a:alpha val="531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48" name="Google Shape;508;p35"/>
              <p:cNvSpPr/>
              <p:nvPr/>
            </p:nvSpPr>
            <p:spPr>
              <a:xfrm>
                <a:off x="1571625" y="2393575"/>
                <a:ext cx="121750" cy="102125"/>
              </a:xfrm>
              <a:custGeom>
                <a:avLst/>
                <a:gdLst/>
                <a:ahLst/>
                <a:cxnLst/>
                <a:rect l="l" t="t" r="r" b="b"/>
                <a:pathLst>
                  <a:path w="4870" h="4085" extrusionOk="0">
                    <a:moveTo>
                      <a:pt x="4870" y="1"/>
                    </a:moveTo>
                    <a:lnTo>
                      <a:pt x="762" y="584"/>
                    </a:lnTo>
                    <a:lnTo>
                      <a:pt x="0" y="2763"/>
                    </a:lnTo>
                    <a:cubicBezTo>
                      <a:pt x="0" y="2763"/>
                      <a:pt x="455" y="4085"/>
                      <a:pt x="1658" y="4085"/>
                    </a:cubicBezTo>
                    <a:cubicBezTo>
                      <a:pt x="2141" y="4085"/>
                      <a:pt x="2745" y="3872"/>
                      <a:pt x="3489" y="3275"/>
                    </a:cubicBezTo>
                    <a:lnTo>
                      <a:pt x="4870" y="1"/>
                    </a:lnTo>
                    <a:close/>
                  </a:path>
                </a:pathLst>
              </a:custGeom>
              <a:solidFill>
                <a:srgbClr val="ECB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49" name="Google Shape;509;p35"/>
              <p:cNvSpPr/>
              <p:nvPr/>
            </p:nvSpPr>
            <p:spPr>
              <a:xfrm>
                <a:off x="1833075" y="2160500"/>
                <a:ext cx="159625" cy="169625"/>
              </a:xfrm>
              <a:custGeom>
                <a:avLst/>
                <a:gdLst/>
                <a:ahLst/>
                <a:cxnLst/>
                <a:rect l="l" t="t" r="r" b="b"/>
                <a:pathLst>
                  <a:path w="6385" h="6785" extrusionOk="0">
                    <a:moveTo>
                      <a:pt x="2746" y="1"/>
                    </a:moveTo>
                    <a:cubicBezTo>
                      <a:pt x="2730" y="1"/>
                      <a:pt x="2722" y="1"/>
                      <a:pt x="2722" y="1"/>
                    </a:cubicBezTo>
                    <a:cubicBezTo>
                      <a:pt x="2722" y="1"/>
                      <a:pt x="674" y="2418"/>
                      <a:pt x="210" y="4990"/>
                    </a:cubicBezTo>
                    <a:cubicBezTo>
                      <a:pt x="0" y="6146"/>
                      <a:pt x="1102" y="6784"/>
                      <a:pt x="2405" y="6784"/>
                    </a:cubicBezTo>
                    <a:cubicBezTo>
                      <a:pt x="3987" y="6784"/>
                      <a:pt x="5867" y="5842"/>
                      <a:pt x="6056" y="3740"/>
                    </a:cubicBezTo>
                    <a:cubicBezTo>
                      <a:pt x="6385" y="87"/>
                      <a:pt x="3062" y="1"/>
                      <a:pt x="2746" y="1"/>
                    </a:cubicBezTo>
                    <a:close/>
                  </a:path>
                </a:pathLst>
              </a:custGeom>
              <a:solidFill>
                <a:srgbClr val="ECB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50" name="Google Shape;510;p35"/>
              <p:cNvSpPr/>
              <p:nvPr/>
            </p:nvSpPr>
            <p:spPr>
              <a:xfrm>
                <a:off x="1340025" y="1837550"/>
                <a:ext cx="561125" cy="581475"/>
              </a:xfrm>
              <a:custGeom>
                <a:avLst/>
                <a:gdLst/>
                <a:ahLst/>
                <a:cxnLst/>
                <a:rect l="l" t="t" r="r" b="b"/>
                <a:pathLst>
                  <a:path w="22445" h="23259" extrusionOk="0">
                    <a:moveTo>
                      <a:pt x="7823" y="1"/>
                    </a:moveTo>
                    <a:lnTo>
                      <a:pt x="7823" y="1"/>
                    </a:lnTo>
                    <a:cubicBezTo>
                      <a:pt x="2644" y="10502"/>
                      <a:pt x="1" y="17812"/>
                      <a:pt x="8931" y="22349"/>
                    </a:cubicBezTo>
                    <a:cubicBezTo>
                      <a:pt x="10182" y="22985"/>
                      <a:pt x="11347" y="23259"/>
                      <a:pt x="12427" y="23259"/>
                    </a:cubicBezTo>
                    <a:cubicBezTo>
                      <a:pt x="19062" y="23259"/>
                      <a:pt x="22444" y="12919"/>
                      <a:pt x="22444" y="12919"/>
                    </a:cubicBezTo>
                    <a:cubicBezTo>
                      <a:pt x="20801" y="11657"/>
                      <a:pt x="21873" y="4716"/>
                      <a:pt x="21873" y="4716"/>
                    </a:cubicBezTo>
                    <a:lnTo>
                      <a:pt x="21873" y="4716"/>
                    </a:lnTo>
                    <a:cubicBezTo>
                      <a:pt x="21873" y="4716"/>
                      <a:pt x="21110" y="5300"/>
                      <a:pt x="18075" y="5300"/>
                    </a:cubicBezTo>
                    <a:cubicBezTo>
                      <a:pt x="17187" y="5300"/>
                      <a:pt x="16104" y="5250"/>
                      <a:pt x="14789" y="5120"/>
                    </a:cubicBezTo>
                    <a:cubicBezTo>
                      <a:pt x="8979" y="4561"/>
                      <a:pt x="7823" y="1"/>
                      <a:pt x="7823" y="1"/>
                    </a:cubicBezTo>
                    <a:close/>
                  </a:path>
                </a:pathLst>
              </a:custGeom>
              <a:solidFill>
                <a:srgbClr val="F3D5C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51" name="Google Shape;511;p35"/>
              <p:cNvSpPr/>
              <p:nvPr/>
            </p:nvSpPr>
            <p:spPr>
              <a:xfrm>
                <a:off x="1737400" y="2097875"/>
                <a:ext cx="104200" cy="118325"/>
              </a:xfrm>
              <a:custGeom>
                <a:avLst/>
                <a:gdLst/>
                <a:ahLst/>
                <a:cxnLst/>
                <a:rect l="l" t="t" r="r" b="b"/>
                <a:pathLst>
                  <a:path w="4168" h="4733" extrusionOk="0">
                    <a:moveTo>
                      <a:pt x="3618" y="0"/>
                    </a:moveTo>
                    <a:cubicBezTo>
                      <a:pt x="2662" y="0"/>
                      <a:pt x="1744" y="412"/>
                      <a:pt x="1108" y="1137"/>
                    </a:cubicBezTo>
                    <a:cubicBezTo>
                      <a:pt x="287" y="2066"/>
                      <a:pt x="37" y="3363"/>
                      <a:pt x="1" y="4435"/>
                    </a:cubicBezTo>
                    <a:cubicBezTo>
                      <a:pt x="108" y="4494"/>
                      <a:pt x="227" y="4554"/>
                      <a:pt x="346" y="4602"/>
                    </a:cubicBezTo>
                    <a:cubicBezTo>
                      <a:pt x="589" y="4690"/>
                      <a:pt x="839" y="4733"/>
                      <a:pt x="1091" y="4733"/>
                    </a:cubicBezTo>
                    <a:cubicBezTo>
                      <a:pt x="2219" y="4733"/>
                      <a:pt x="3360" y="3878"/>
                      <a:pt x="3847" y="2554"/>
                    </a:cubicBezTo>
                    <a:cubicBezTo>
                      <a:pt x="4168" y="1732"/>
                      <a:pt x="4156" y="815"/>
                      <a:pt x="3811" y="6"/>
                    </a:cubicBezTo>
                    <a:cubicBezTo>
                      <a:pt x="3746" y="2"/>
                      <a:pt x="3682" y="0"/>
                      <a:pt x="361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52" name="Google Shape;512;p35"/>
              <p:cNvSpPr/>
              <p:nvPr/>
            </p:nvSpPr>
            <p:spPr>
              <a:xfrm>
                <a:off x="1699000" y="2062875"/>
                <a:ext cx="133675" cy="145875"/>
              </a:xfrm>
              <a:custGeom>
                <a:avLst/>
                <a:gdLst/>
                <a:ahLst/>
                <a:cxnLst/>
                <a:rect l="l" t="t" r="r" b="b"/>
                <a:pathLst>
                  <a:path w="5347" h="5835" extrusionOk="0">
                    <a:moveTo>
                      <a:pt x="3293" y="1"/>
                    </a:moveTo>
                    <a:cubicBezTo>
                      <a:pt x="2164" y="1"/>
                      <a:pt x="1024" y="855"/>
                      <a:pt x="537" y="2180"/>
                    </a:cubicBezTo>
                    <a:cubicBezTo>
                      <a:pt x="1" y="3644"/>
                      <a:pt x="453" y="5192"/>
                      <a:pt x="1537" y="5835"/>
                    </a:cubicBezTo>
                    <a:cubicBezTo>
                      <a:pt x="1573" y="4763"/>
                      <a:pt x="1811" y="3466"/>
                      <a:pt x="2644" y="2537"/>
                    </a:cubicBezTo>
                    <a:cubicBezTo>
                      <a:pt x="3280" y="1812"/>
                      <a:pt x="4198" y="1400"/>
                      <a:pt x="5154" y="1400"/>
                    </a:cubicBezTo>
                    <a:cubicBezTo>
                      <a:pt x="5218" y="1400"/>
                      <a:pt x="5282" y="1402"/>
                      <a:pt x="5347" y="1406"/>
                    </a:cubicBezTo>
                    <a:cubicBezTo>
                      <a:pt x="5097" y="822"/>
                      <a:pt x="4632" y="358"/>
                      <a:pt x="4037" y="132"/>
                    </a:cubicBezTo>
                    <a:cubicBezTo>
                      <a:pt x="3794" y="43"/>
                      <a:pt x="3544" y="1"/>
                      <a:pt x="329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53" name="Google Shape;513;p35"/>
              <p:cNvSpPr/>
              <p:nvPr/>
            </p:nvSpPr>
            <p:spPr>
              <a:xfrm>
                <a:off x="1466550" y="2049100"/>
                <a:ext cx="121750" cy="82275"/>
              </a:xfrm>
              <a:custGeom>
                <a:avLst/>
                <a:gdLst/>
                <a:ahLst/>
                <a:cxnLst/>
                <a:rect l="l" t="t" r="r" b="b"/>
                <a:pathLst>
                  <a:path w="4870" h="3291" extrusionOk="0">
                    <a:moveTo>
                      <a:pt x="1927" y="0"/>
                    </a:moveTo>
                    <a:cubicBezTo>
                      <a:pt x="774" y="0"/>
                      <a:pt x="0" y="885"/>
                      <a:pt x="0" y="885"/>
                    </a:cubicBezTo>
                    <a:cubicBezTo>
                      <a:pt x="0" y="885"/>
                      <a:pt x="526" y="716"/>
                      <a:pt x="1220" y="716"/>
                    </a:cubicBezTo>
                    <a:cubicBezTo>
                      <a:pt x="1749" y="716"/>
                      <a:pt x="2375" y="814"/>
                      <a:pt x="2941" y="1159"/>
                    </a:cubicBezTo>
                    <a:cubicBezTo>
                      <a:pt x="3715" y="1600"/>
                      <a:pt x="4203" y="2409"/>
                      <a:pt x="4239" y="3290"/>
                    </a:cubicBezTo>
                    <a:cubicBezTo>
                      <a:pt x="4239" y="3290"/>
                      <a:pt x="4870" y="1278"/>
                      <a:pt x="3108" y="314"/>
                    </a:cubicBezTo>
                    <a:cubicBezTo>
                      <a:pt x="2685" y="87"/>
                      <a:pt x="2288" y="0"/>
                      <a:pt x="192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54" name="Google Shape;514;p35"/>
              <p:cNvSpPr/>
              <p:nvPr/>
            </p:nvSpPr>
            <p:spPr>
              <a:xfrm>
                <a:off x="1521000" y="2146225"/>
                <a:ext cx="60150" cy="28900"/>
              </a:xfrm>
              <a:custGeom>
                <a:avLst/>
                <a:gdLst/>
                <a:ahLst/>
                <a:cxnLst/>
                <a:rect l="l" t="t" r="r" b="b"/>
                <a:pathLst>
                  <a:path w="2406" h="1156" extrusionOk="0">
                    <a:moveTo>
                      <a:pt x="1287" y="1"/>
                    </a:moveTo>
                    <a:cubicBezTo>
                      <a:pt x="299" y="1"/>
                      <a:pt x="1" y="1060"/>
                      <a:pt x="1" y="1060"/>
                    </a:cubicBezTo>
                    <a:cubicBezTo>
                      <a:pt x="338" y="802"/>
                      <a:pt x="741" y="673"/>
                      <a:pt x="1144" y="673"/>
                    </a:cubicBezTo>
                    <a:cubicBezTo>
                      <a:pt x="1596" y="673"/>
                      <a:pt x="2047" y="835"/>
                      <a:pt x="2406" y="1155"/>
                    </a:cubicBezTo>
                    <a:cubicBezTo>
                      <a:pt x="2406" y="1155"/>
                      <a:pt x="2287" y="1"/>
                      <a:pt x="1287" y="1"/>
                    </a:cubicBezTo>
                    <a:close/>
                  </a:path>
                </a:pathLst>
              </a:custGeom>
              <a:solidFill>
                <a:srgbClr val="ECB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55" name="Google Shape;515;p35"/>
              <p:cNvSpPr/>
              <p:nvPr/>
            </p:nvSpPr>
            <p:spPr>
              <a:xfrm>
                <a:off x="1585600" y="2291275"/>
                <a:ext cx="113425" cy="52375"/>
              </a:xfrm>
              <a:custGeom>
                <a:avLst/>
                <a:gdLst/>
                <a:ahLst/>
                <a:cxnLst/>
                <a:rect l="l" t="t" r="r" b="b"/>
                <a:pathLst>
                  <a:path w="4537" h="2095" extrusionOk="0">
                    <a:moveTo>
                      <a:pt x="2781" y="0"/>
                    </a:moveTo>
                    <a:cubicBezTo>
                      <a:pt x="2540" y="0"/>
                      <a:pt x="2298" y="27"/>
                      <a:pt x="2060" y="80"/>
                    </a:cubicBezTo>
                    <a:cubicBezTo>
                      <a:pt x="1156" y="295"/>
                      <a:pt x="394" y="926"/>
                      <a:pt x="1" y="1771"/>
                    </a:cubicBezTo>
                    <a:cubicBezTo>
                      <a:pt x="506" y="1996"/>
                      <a:pt x="1060" y="2095"/>
                      <a:pt x="1604" y="2095"/>
                    </a:cubicBezTo>
                    <a:cubicBezTo>
                      <a:pt x="3046" y="2095"/>
                      <a:pt x="4407" y="1396"/>
                      <a:pt x="4537" y="497"/>
                    </a:cubicBezTo>
                    <a:cubicBezTo>
                      <a:pt x="4006" y="172"/>
                      <a:pt x="3396" y="0"/>
                      <a:pt x="2781" y="0"/>
                    </a:cubicBezTo>
                    <a:close/>
                  </a:path>
                </a:pathLst>
              </a:custGeom>
              <a:solidFill>
                <a:srgbClr val="EE4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56" name="Google Shape;516;p35"/>
              <p:cNvSpPr/>
              <p:nvPr/>
            </p:nvSpPr>
            <p:spPr>
              <a:xfrm>
                <a:off x="1536950" y="2249050"/>
                <a:ext cx="162375" cy="86500"/>
              </a:xfrm>
              <a:custGeom>
                <a:avLst/>
                <a:gdLst/>
                <a:ahLst/>
                <a:cxnLst/>
                <a:rect l="l" t="t" r="r" b="b"/>
                <a:pathLst>
                  <a:path w="6495" h="3460" extrusionOk="0">
                    <a:moveTo>
                      <a:pt x="1492" y="1"/>
                    </a:moveTo>
                    <a:cubicBezTo>
                      <a:pt x="343" y="1"/>
                      <a:pt x="0" y="1040"/>
                      <a:pt x="315" y="1781"/>
                    </a:cubicBezTo>
                    <a:cubicBezTo>
                      <a:pt x="613" y="2543"/>
                      <a:pt x="1197" y="3138"/>
                      <a:pt x="1947" y="3460"/>
                    </a:cubicBezTo>
                    <a:cubicBezTo>
                      <a:pt x="2340" y="2615"/>
                      <a:pt x="3102" y="1984"/>
                      <a:pt x="4006" y="1769"/>
                    </a:cubicBezTo>
                    <a:cubicBezTo>
                      <a:pt x="4244" y="1716"/>
                      <a:pt x="4486" y="1689"/>
                      <a:pt x="4726" y="1689"/>
                    </a:cubicBezTo>
                    <a:cubicBezTo>
                      <a:pt x="5341" y="1689"/>
                      <a:pt x="5949" y="1861"/>
                      <a:pt x="6471" y="2186"/>
                    </a:cubicBezTo>
                    <a:cubicBezTo>
                      <a:pt x="6495" y="2103"/>
                      <a:pt x="6495" y="2019"/>
                      <a:pt x="6483" y="1948"/>
                    </a:cubicBezTo>
                    <a:cubicBezTo>
                      <a:pt x="6361" y="836"/>
                      <a:pt x="5565" y="766"/>
                      <a:pt x="4741" y="766"/>
                    </a:cubicBezTo>
                    <a:cubicBezTo>
                      <a:pt x="4621" y="766"/>
                      <a:pt x="4501" y="767"/>
                      <a:pt x="4382" y="767"/>
                    </a:cubicBezTo>
                    <a:cubicBezTo>
                      <a:pt x="3960" y="767"/>
                      <a:pt x="3555" y="748"/>
                      <a:pt x="3256" y="579"/>
                    </a:cubicBezTo>
                    <a:cubicBezTo>
                      <a:pt x="2534" y="165"/>
                      <a:pt x="1950" y="1"/>
                      <a:pt x="149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57" name="Google Shape;517;p35"/>
              <p:cNvSpPr/>
              <p:nvPr/>
            </p:nvSpPr>
            <p:spPr>
              <a:xfrm>
                <a:off x="1429625" y="2123225"/>
                <a:ext cx="88725" cy="47475"/>
              </a:xfrm>
              <a:custGeom>
                <a:avLst/>
                <a:gdLst/>
                <a:ahLst/>
                <a:cxnLst/>
                <a:rect l="l" t="t" r="r" b="b"/>
                <a:pathLst>
                  <a:path w="3549" h="1899" extrusionOk="0">
                    <a:moveTo>
                      <a:pt x="876" y="0"/>
                    </a:moveTo>
                    <a:cubicBezTo>
                      <a:pt x="508" y="0"/>
                      <a:pt x="237" y="102"/>
                      <a:pt x="156" y="301"/>
                    </a:cubicBezTo>
                    <a:cubicBezTo>
                      <a:pt x="1" y="682"/>
                      <a:pt x="596" y="1278"/>
                      <a:pt x="1489" y="1635"/>
                    </a:cubicBezTo>
                    <a:cubicBezTo>
                      <a:pt x="1918" y="1812"/>
                      <a:pt x="2338" y="1899"/>
                      <a:pt x="2677" y="1899"/>
                    </a:cubicBezTo>
                    <a:cubicBezTo>
                      <a:pt x="3043" y="1899"/>
                      <a:pt x="3314" y="1797"/>
                      <a:pt x="3394" y="1599"/>
                    </a:cubicBezTo>
                    <a:cubicBezTo>
                      <a:pt x="3549" y="1218"/>
                      <a:pt x="2942" y="611"/>
                      <a:pt x="2049" y="254"/>
                    </a:cubicBezTo>
                    <a:cubicBezTo>
                      <a:pt x="1624" y="84"/>
                      <a:pt x="1210" y="0"/>
                      <a:pt x="876" y="0"/>
                    </a:cubicBezTo>
                    <a:close/>
                  </a:path>
                </a:pathLst>
              </a:custGeom>
              <a:solidFill>
                <a:srgbClr val="E8A3B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58" name="Google Shape;518;p35"/>
              <p:cNvSpPr/>
              <p:nvPr/>
            </p:nvSpPr>
            <p:spPr>
              <a:xfrm>
                <a:off x="1731450" y="2245150"/>
                <a:ext cx="88725" cy="47475"/>
              </a:xfrm>
              <a:custGeom>
                <a:avLst/>
                <a:gdLst/>
                <a:ahLst/>
                <a:cxnLst/>
                <a:rect l="l" t="t" r="r" b="b"/>
                <a:pathLst>
                  <a:path w="3549" h="1899" extrusionOk="0">
                    <a:moveTo>
                      <a:pt x="866" y="0"/>
                    </a:moveTo>
                    <a:cubicBezTo>
                      <a:pt x="503" y="0"/>
                      <a:pt x="236" y="102"/>
                      <a:pt x="155" y="306"/>
                    </a:cubicBezTo>
                    <a:cubicBezTo>
                      <a:pt x="1" y="687"/>
                      <a:pt x="608" y="1282"/>
                      <a:pt x="1501" y="1639"/>
                    </a:cubicBezTo>
                    <a:cubicBezTo>
                      <a:pt x="1933" y="1812"/>
                      <a:pt x="2354" y="1899"/>
                      <a:pt x="2691" y="1899"/>
                    </a:cubicBezTo>
                    <a:cubicBezTo>
                      <a:pt x="3050" y="1899"/>
                      <a:pt x="3314" y="1800"/>
                      <a:pt x="3394" y="1604"/>
                    </a:cubicBezTo>
                    <a:cubicBezTo>
                      <a:pt x="3549" y="1223"/>
                      <a:pt x="2942" y="616"/>
                      <a:pt x="2049" y="258"/>
                    </a:cubicBezTo>
                    <a:cubicBezTo>
                      <a:pt x="1620" y="87"/>
                      <a:pt x="1202" y="0"/>
                      <a:pt x="866" y="0"/>
                    </a:cubicBezTo>
                    <a:close/>
                  </a:path>
                </a:pathLst>
              </a:custGeom>
              <a:solidFill>
                <a:srgbClr val="E8A3B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59" name="Google Shape;519;p35"/>
              <p:cNvSpPr/>
              <p:nvPr/>
            </p:nvSpPr>
            <p:spPr>
              <a:xfrm>
                <a:off x="1524275" y="1929125"/>
                <a:ext cx="56875" cy="22625"/>
              </a:xfrm>
              <a:custGeom>
                <a:avLst/>
                <a:gdLst/>
                <a:ahLst/>
                <a:cxnLst/>
                <a:rect l="l" t="t" r="r" b="b"/>
                <a:pathLst>
                  <a:path w="2275" h="905" extrusionOk="0">
                    <a:moveTo>
                      <a:pt x="1055" y="1"/>
                    </a:moveTo>
                    <a:cubicBezTo>
                      <a:pt x="515" y="1"/>
                      <a:pt x="1" y="140"/>
                      <a:pt x="1" y="457"/>
                    </a:cubicBezTo>
                    <a:cubicBezTo>
                      <a:pt x="1" y="769"/>
                      <a:pt x="514" y="905"/>
                      <a:pt x="1053" y="905"/>
                    </a:cubicBezTo>
                    <a:cubicBezTo>
                      <a:pt x="1649" y="905"/>
                      <a:pt x="2275" y="739"/>
                      <a:pt x="2275" y="457"/>
                    </a:cubicBezTo>
                    <a:cubicBezTo>
                      <a:pt x="2275" y="170"/>
                      <a:pt x="1650" y="1"/>
                      <a:pt x="105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60" name="Google Shape;520;p35"/>
              <p:cNvSpPr/>
              <p:nvPr/>
            </p:nvSpPr>
            <p:spPr>
              <a:xfrm>
                <a:off x="1815050" y="2013575"/>
                <a:ext cx="44175" cy="47550"/>
              </a:xfrm>
              <a:custGeom>
                <a:avLst/>
                <a:gdLst/>
                <a:ahLst/>
                <a:cxnLst/>
                <a:rect l="l" t="t" r="r" b="b"/>
                <a:pathLst>
                  <a:path w="1767" h="1902" extrusionOk="0">
                    <a:moveTo>
                      <a:pt x="649" y="0"/>
                    </a:moveTo>
                    <a:cubicBezTo>
                      <a:pt x="597" y="0"/>
                      <a:pt x="543" y="14"/>
                      <a:pt x="490" y="44"/>
                    </a:cubicBezTo>
                    <a:cubicBezTo>
                      <a:pt x="0" y="311"/>
                      <a:pt x="865" y="1901"/>
                      <a:pt x="1310" y="1901"/>
                    </a:cubicBezTo>
                    <a:cubicBezTo>
                      <a:pt x="1340" y="1901"/>
                      <a:pt x="1369" y="1894"/>
                      <a:pt x="1395" y="1878"/>
                    </a:cubicBezTo>
                    <a:cubicBezTo>
                      <a:pt x="1766" y="1648"/>
                      <a:pt x="1228" y="0"/>
                      <a:pt x="64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161" name="Google Shape;521;p35"/>
              <p:cNvSpPr/>
              <p:nvPr/>
            </p:nvSpPr>
            <p:spPr>
              <a:xfrm>
                <a:off x="1849950" y="1901525"/>
                <a:ext cx="134525" cy="95925"/>
              </a:xfrm>
              <a:custGeom>
                <a:avLst/>
                <a:gdLst/>
                <a:ahLst/>
                <a:cxnLst/>
                <a:rect l="l" t="t" r="r" b="b"/>
                <a:pathLst>
                  <a:path w="5381" h="3837" extrusionOk="0">
                    <a:moveTo>
                      <a:pt x="3470" y="1"/>
                    </a:moveTo>
                    <a:cubicBezTo>
                      <a:pt x="2083" y="1"/>
                      <a:pt x="1" y="1975"/>
                      <a:pt x="130" y="2204"/>
                    </a:cubicBezTo>
                    <a:cubicBezTo>
                      <a:pt x="852" y="3533"/>
                      <a:pt x="1827" y="3837"/>
                      <a:pt x="2027" y="3837"/>
                    </a:cubicBezTo>
                    <a:cubicBezTo>
                      <a:pt x="2035" y="3837"/>
                      <a:pt x="2042" y="3836"/>
                      <a:pt x="2047" y="3835"/>
                    </a:cubicBezTo>
                    <a:cubicBezTo>
                      <a:pt x="2178" y="3812"/>
                      <a:pt x="5381" y="1347"/>
                      <a:pt x="4178" y="252"/>
                    </a:cubicBezTo>
                    <a:cubicBezTo>
                      <a:pt x="3983" y="75"/>
                      <a:pt x="3740" y="1"/>
                      <a:pt x="3470" y="1"/>
                    </a:cubicBezTo>
                    <a:close/>
                  </a:path>
                </a:pathLst>
              </a:custGeom>
              <a:solidFill>
                <a:srgbClr val="EE4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36441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" grpId="0"/>
      <p:bldP spid="143" grpId="0"/>
      <p:bldP spid="48" grpId="0" animBg="1"/>
      <p:bldP spid="4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8" name="Google Shape;1328;p59"/>
          <p:cNvGrpSpPr/>
          <p:nvPr/>
        </p:nvGrpSpPr>
        <p:grpSpPr>
          <a:xfrm>
            <a:off x="605226" y="2758954"/>
            <a:ext cx="2451131" cy="710610"/>
            <a:chOff x="3391175" y="2667000"/>
            <a:chExt cx="3297189" cy="955892"/>
          </a:xfrm>
        </p:grpSpPr>
        <p:sp>
          <p:nvSpPr>
            <p:cNvPr id="1329" name="Google Shape;1329;p59"/>
            <p:cNvSpPr/>
            <p:nvPr/>
          </p:nvSpPr>
          <p:spPr>
            <a:xfrm>
              <a:off x="3391175" y="2668780"/>
              <a:ext cx="1005775" cy="931938"/>
            </a:xfrm>
            <a:custGeom>
              <a:avLst/>
              <a:gdLst/>
              <a:ahLst/>
              <a:cxnLst/>
              <a:rect l="l" t="t" r="r" b="b"/>
              <a:pathLst>
                <a:path w="20909" h="19374" extrusionOk="0">
                  <a:moveTo>
                    <a:pt x="4324" y="1"/>
                  </a:moveTo>
                  <a:cubicBezTo>
                    <a:pt x="3140" y="1"/>
                    <a:pt x="2013" y="278"/>
                    <a:pt x="1299" y="846"/>
                  </a:cubicBezTo>
                  <a:cubicBezTo>
                    <a:pt x="1" y="1882"/>
                    <a:pt x="656" y="4239"/>
                    <a:pt x="751" y="5632"/>
                  </a:cubicBezTo>
                  <a:cubicBezTo>
                    <a:pt x="965" y="8954"/>
                    <a:pt x="1144" y="12264"/>
                    <a:pt x="1084" y="15598"/>
                  </a:cubicBezTo>
                  <a:cubicBezTo>
                    <a:pt x="1061" y="17336"/>
                    <a:pt x="1144" y="18943"/>
                    <a:pt x="3204" y="19170"/>
                  </a:cubicBezTo>
                  <a:cubicBezTo>
                    <a:pt x="3507" y="19205"/>
                    <a:pt x="3799" y="19226"/>
                    <a:pt x="4077" y="19226"/>
                  </a:cubicBezTo>
                  <a:cubicBezTo>
                    <a:pt x="5374" y="19226"/>
                    <a:pt x="6351" y="18772"/>
                    <a:pt x="6537" y="17253"/>
                  </a:cubicBezTo>
                  <a:cubicBezTo>
                    <a:pt x="6823" y="15038"/>
                    <a:pt x="6621" y="12788"/>
                    <a:pt x="6466" y="10573"/>
                  </a:cubicBezTo>
                  <a:cubicBezTo>
                    <a:pt x="6442" y="10323"/>
                    <a:pt x="6228" y="6418"/>
                    <a:pt x="6240" y="6418"/>
                  </a:cubicBezTo>
                  <a:lnTo>
                    <a:pt x="6240" y="6418"/>
                  </a:lnTo>
                  <a:cubicBezTo>
                    <a:pt x="6454" y="6454"/>
                    <a:pt x="6537" y="6597"/>
                    <a:pt x="6645" y="6775"/>
                  </a:cubicBezTo>
                  <a:cubicBezTo>
                    <a:pt x="6990" y="7347"/>
                    <a:pt x="7097" y="8049"/>
                    <a:pt x="7180" y="8692"/>
                  </a:cubicBezTo>
                  <a:cubicBezTo>
                    <a:pt x="7359" y="10014"/>
                    <a:pt x="7216" y="11359"/>
                    <a:pt x="7430" y="12681"/>
                  </a:cubicBezTo>
                  <a:cubicBezTo>
                    <a:pt x="7716" y="14479"/>
                    <a:pt x="7597" y="16824"/>
                    <a:pt x="8883" y="18265"/>
                  </a:cubicBezTo>
                  <a:cubicBezTo>
                    <a:pt x="9489" y="18935"/>
                    <a:pt x="10432" y="19305"/>
                    <a:pt x="11353" y="19305"/>
                  </a:cubicBezTo>
                  <a:cubicBezTo>
                    <a:pt x="11807" y="19305"/>
                    <a:pt x="12256" y="19215"/>
                    <a:pt x="12657" y="19027"/>
                  </a:cubicBezTo>
                  <a:cubicBezTo>
                    <a:pt x="14157" y="18289"/>
                    <a:pt x="13943" y="16276"/>
                    <a:pt x="14157" y="14871"/>
                  </a:cubicBezTo>
                  <a:cubicBezTo>
                    <a:pt x="14527" y="12335"/>
                    <a:pt x="14884" y="9776"/>
                    <a:pt x="15431" y="7275"/>
                  </a:cubicBezTo>
                  <a:cubicBezTo>
                    <a:pt x="15479" y="7085"/>
                    <a:pt x="15562" y="6847"/>
                    <a:pt x="15753" y="6799"/>
                  </a:cubicBezTo>
                  <a:cubicBezTo>
                    <a:pt x="15776" y="6794"/>
                    <a:pt x="15798" y="6791"/>
                    <a:pt x="15820" y="6791"/>
                  </a:cubicBezTo>
                  <a:cubicBezTo>
                    <a:pt x="15994" y="6791"/>
                    <a:pt x="16145" y="6949"/>
                    <a:pt x="16229" y="7097"/>
                  </a:cubicBezTo>
                  <a:cubicBezTo>
                    <a:pt x="16491" y="7561"/>
                    <a:pt x="16491" y="8121"/>
                    <a:pt x="16479" y="8656"/>
                  </a:cubicBezTo>
                  <a:cubicBezTo>
                    <a:pt x="16408" y="10657"/>
                    <a:pt x="16182" y="12645"/>
                    <a:pt x="15801" y="14621"/>
                  </a:cubicBezTo>
                  <a:cubicBezTo>
                    <a:pt x="15634" y="15431"/>
                    <a:pt x="15455" y="16253"/>
                    <a:pt x="15539" y="17086"/>
                  </a:cubicBezTo>
                  <a:cubicBezTo>
                    <a:pt x="15610" y="17908"/>
                    <a:pt x="16015" y="18753"/>
                    <a:pt x="16753" y="19134"/>
                  </a:cubicBezTo>
                  <a:cubicBezTo>
                    <a:pt x="17092" y="19311"/>
                    <a:pt x="17473" y="19374"/>
                    <a:pt x="17861" y="19374"/>
                  </a:cubicBezTo>
                  <a:cubicBezTo>
                    <a:pt x="18127" y="19374"/>
                    <a:pt x="18397" y="19344"/>
                    <a:pt x="18658" y="19301"/>
                  </a:cubicBezTo>
                  <a:cubicBezTo>
                    <a:pt x="19408" y="19182"/>
                    <a:pt x="20218" y="18931"/>
                    <a:pt x="20599" y="18277"/>
                  </a:cubicBezTo>
                  <a:cubicBezTo>
                    <a:pt x="20908" y="17753"/>
                    <a:pt x="20861" y="17086"/>
                    <a:pt x="20813" y="16491"/>
                  </a:cubicBezTo>
                  <a:cubicBezTo>
                    <a:pt x="20492" y="12431"/>
                    <a:pt x="20444" y="8359"/>
                    <a:pt x="20694" y="4287"/>
                  </a:cubicBezTo>
                  <a:cubicBezTo>
                    <a:pt x="20742" y="3299"/>
                    <a:pt x="20789" y="2203"/>
                    <a:pt x="20134" y="1465"/>
                  </a:cubicBezTo>
                  <a:cubicBezTo>
                    <a:pt x="19872" y="1191"/>
                    <a:pt x="19551" y="977"/>
                    <a:pt x="19182" y="858"/>
                  </a:cubicBezTo>
                  <a:cubicBezTo>
                    <a:pt x="18932" y="763"/>
                    <a:pt x="18682" y="703"/>
                    <a:pt x="18420" y="667"/>
                  </a:cubicBezTo>
                  <a:cubicBezTo>
                    <a:pt x="18180" y="633"/>
                    <a:pt x="17939" y="616"/>
                    <a:pt x="17698" y="616"/>
                  </a:cubicBezTo>
                  <a:cubicBezTo>
                    <a:pt x="15677" y="616"/>
                    <a:pt x="13679" y="1788"/>
                    <a:pt x="12764" y="3596"/>
                  </a:cubicBezTo>
                  <a:cubicBezTo>
                    <a:pt x="11490" y="6097"/>
                    <a:pt x="12276" y="9180"/>
                    <a:pt x="11324" y="11800"/>
                  </a:cubicBezTo>
                  <a:cubicBezTo>
                    <a:pt x="11229" y="12062"/>
                    <a:pt x="11098" y="12347"/>
                    <a:pt x="10848" y="12466"/>
                  </a:cubicBezTo>
                  <a:cubicBezTo>
                    <a:pt x="10766" y="12507"/>
                    <a:pt x="10691" y="12526"/>
                    <a:pt x="10624" y="12526"/>
                  </a:cubicBezTo>
                  <a:cubicBezTo>
                    <a:pt x="9840" y="12526"/>
                    <a:pt x="9998" y="9979"/>
                    <a:pt x="9955" y="9573"/>
                  </a:cubicBezTo>
                  <a:lnTo>
                    <a:pt x="9407" y="3894"/>
                  </a:lnTo>
                  <a:cubicBezTo>
                    <a:pt x="9347" y="3263"/>
                    <a:pt x="9288" y="2620"/>
                    <a:pt x="8990" y="2072"/>
                  </a:cubicBezTo>
                  <a:cubicBezTo>
                    <a:pt x="8258" y="710"/>
                    <a:pt x="6218" y="1"/>
                    <a:pt x="4324" y="1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0" name="Google Shape;1330;p59"/>
            <p:cNvSpPr/>
            <p:nvPr/>
          </p:nvSpPr>
          <p:spPr>
            <a:xfrm>
              <a:off x="5150011" y="2667000"/>
              <a:ext cx="725097" cy="936700"/>
            </a:xfrm>
            <a:custGeom>
              <a:avLst/>
              <a:gdLst/>
              <a:ahLst/>
              <a:cxnLst/>
              <a:rect l="l" t="t" r="r" b="b"/>
              <a:pathLst>
                <a:path w="15074" h="19473" extrusionOk="0">
                  <a:moveTo>
                    <a:pt x="10639" y="1"/>
                  </a:moveTo>
                  <a:cubicBezTo>
                    <a:pt x="8699" y="1"/>
                    <a:pt x="6758" y="456"/>
                    <a:pt x="4810" y="456"/>
                  </a:cubicBezTo>
                  <a:cubicBezTo>
                    <a:pt x="4751" y="456"/>
                    <a:pt x="4691" y="455"/>
                    <a:pt x="4632" y="454"/>
                  </a:cubicBezTo>
                  <a:cubicBezTo>
                    <a:pt x="4289" y="451"/>
                    <a:pt x="3932" y="437"/>
                    <a:pt x="3575" y="437"/>
                  </a:cubicBezTo>
                  <a:cubicBezTo>
                    <a:pt x="2629" y="437"/>
                    <a:pt x="1688" y="535"/>
                    <a:pt x="1048" y="1192"/>
                  </a:cubicBezTo>
                  <a:cubicBezTo>
                    <a:pt x="667" y="1585"/>
                    <a:pt x="476" y="2121"/>
                    <a:pt x="321" y="2645"/>
                  </a:cubicBezTo>
                  <a:cubicBezTo>
                    <a:pt x="143" y="3264"/>
                    <a:pt x="0" y="3931"/>
                    <a:pt x="131" y="4562"/>
                  </a:cubicBezTo>
                  <a:cubicBezTo>
                    <a:pt x="341" y="5579"/>
                    <a:pt x="1097" y="5914"/>
                    <a:pt x="1934" y="5914"/>
                  </a:cubicBezTo>
                  <a:cubicBezTo>
                    <a:pt x="2283" y="5914"/>
                    <a:pt x="2645" y="5856"/>
                    <a:pt x="2988" y="5764"/>
                  </a:cubicBezTo>
                  <a:cubicBezTo>
                    <a:pt x="3266" y="5690"/>
                    <a:pt x="3505" y="5654"/>
                    <a:pt x="3710" y="5654"/>
                  </a:cubicBezTo>
                  <a:cubicBezTo>
                    <a:pt x="4611" y="5654"/>
                    <a:pt x="4831" y="6349"/>
                    <a:pt x="4608" y="7455"/>
                  </a:cubicBezTo>
                  <a:cubicBezTo>
                    <a:pt x="4417" y="8348"/>
                    <a:pt x="4453" y="9348"/>
                    <a:pt x="4405" y="10265"/>
                  </a:cubicBezTo>
                  <a:cubicBezTo>
                    <a:pt x="4262" y="12730"/>
                    <a:pt x="3750" y="15385"/>
                    <a:pt x="4334" y="17825"/>
                  </a:cubicBezTo>
                  <a:cubicBezTo>
                    <a:pt x="4621" y="19027"/>
                    <a:pt x="5578" y="19473"/>
                    <a:pt x="6624" y="19473"/>
                  </a:cubicBezTo>
                  <a:cubicBezTo>
                    <a:pt x="7443" y="19473"/>
                    <a:pt x="8317" y="19199"/>
                    <a:pt x="8965" y="18802"/>
                  </a:cubicBezTo>
                  <a:cubicBezTo>
                    <a:pt x="9406" y="18552"/>
                    <a:pt x="9739" y="18159"/>
                    <a:pt x="9906" y="17683"/>
                  </a:cubicBezTo>
                  <a:cubicBezTo>
                    <a:pt x="10466" y="15801"/>
                    <a:pt x="10144" y="13682"/>
                    <a:pt x="10108" y="11753"/>
                  </a:cubicBezTo>
                  <a:cubicBezTo>
                    <a:pt x="10073" y="9503"/>
                    <a:pt x="10085" y="7265"/>
                    <a:pt x="10144" y="5014"/>
                  </a:cubicBezTo>
                  <a:lnTo>
                    <a:pt x="10144" y="5014"/>
                  </a:lnTo>
                  <a:cubicBezTo>
                    <a:pt x="10137" y="5351"/>
                    <a:pt x="10419" y="5474"/>
                    <a:pt x="10829" y="5474"/>
                  </a:cubicBezTo>
                  <a:cubicBezTo>
                    <a:pt x="11796" y="5474"/>
                    <a:pt x="13472" y="4792"/>
                    <a:pt x="13740" y="4633"/>
                  </a:cubicBezTo>
                  <a:cubicBezTo>
                    <a:pt x="14418" y="4217"/>
                    <a:pt x="14990" y="3538"/>
                    <a:pt x="15026" y="2740"/>
                  </a:cubicBezTo>
                  <a:cubicBezTo>
                    <a:pt x="15073" y="1990"/>
                    <a:pt x="14633" y="1252"/>
                    <a:pt x="14014" y="811"/>
                  </a:cubicBezTo>
                  <a:cubicBezTo>
                    <a:pt x="13978" y="776"/>
                    <a:pt x="13930" y="752"/>
                    <a:pt x="13883" y="716"/>
                  </a:cubicBezTo>
                  <a:cubicBezTo>
                    <a:pt x="13287" y="335"/>
                    <a:pt x="12585" y="157"/>
                    <a:pt x="11894" y="73"/>
                  </a:cubicBezTo>
                  <a:cubicBezTo>
                    <a:pt x="11476" y="22"/>
                    <a:pt x="11057" y="1"/>
                    <a:pt x="10639" y="1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Google Shape;1331;p59"/>
            <p:cNvSpPr/>
            <p:nvPr/>
          </p:nvSpPr>
          <p:spPr>
            <a:xfrm>
              <a:off x="5878463" y="2687684"/>
              <a:ext cx="809902" cy="911735"/>
            </a:xfrm>
            <a:custGeom>
              <a:avLst/>
              <a:gdLst/>
              <a:ahLst/>
              <a:cxnLst/>
              <a:rect l="l" t="t" r="r" b="b"/>
              <a:pathLst>
                <a:path w="16837" h="18954" extrusionOk="0">
                  <a:moveTo>
                    <a:pt x="13593" y="0"/>
                  </a:moveTo>
                  <a:cubicBezTo>
                    <a:pt x="13579" y="0"/>
                    <a:pt x="13564" y="0"/>
                    <a:pt x="13550" y="0"/>
                  </a:cubicBezTo>
                  <a:cubicBezTo>
                    <a:pt x="10693" y="48"/>
                    <a:pt x="10574" y="2179"/>
                    <a:pt x="11133" y="4430"/>
                  </a:cubicBezTo>
                  <a:cubicBezTo>
                    <a:pt x="11252" y="4965"/>
                    <a:pt x="11526" y="5918"/>
                    <a:pt x="11324" y="6454"/>
                  </a:cubicBezTo>
                  <a:cubicBezTo>
                    <a:pt x="11167" y="6856"/>
                    <a:pt x="10568" y="6942"/>
                    <a:pt x="9981" y="6942"/>
                  </a:cubicBezTo>
                  <a:cubicBezTo>
                    <a:pt x="9542" y="6942"/>
                    <a:pt x="9110" y="6894"/>
                    <a:pt x="8871" y="6894"/>
                  </a:cubicBezTo>
                  <a:cubicBezTo>
                    <a:pt x="8317" y="6902"/>
                    <a:pt x="7045" y="7651"/>
                    <a:pt x="6178" y="7651"/>
                  </a:cubicBezTo>
                  <a:cubicBezTo>
                    <a:pt x="5777" y="7651"/>
                    <a:pt x="5463" y="7492"/>
                    <a:pt x="5347" y="7025"/>
                  </a:cubicBezTo>
                  <a:cubicBezTo>
                    <a:pt x="5299" y="6751"/>
                    <a:pt x="5323" y="6466"/>
                    <a:pt x="5418" y="6204"/>
                  </a:cubicBezTo>
                  <a:cubicBezTo>
                    <a:pt x="5704" y="5108"/>
                    <a:pt x="6906" y="2334"/>
                    <a:pt x="5775" y="1334"/>
                  </a:cubicBezTo>
                  <a:cubicBezTo>
                    <a:pt x="5264" y="494"/>
                    <a:pt x="4464" y="90"/>
                    <a:pt x="3607" y="90"/>
                  </a:cubicBezTo>
                  <a:cubicBezTo>
                    <a:pt x="3128" y="90"/>
                    <a:pt x="2630" y="217"/>
                    <a:pt x="2156" y="465"/>
                  </a:cubicBezTo>
                  <a:cubicBezTo>
                    <a:pt x="1" y="1584"/>
                    <a:pt x="322" y="4846"/>
                    <a:pt x="441" y="6858"/>
                  </a:cubicBezTo>
                  <a:cubicBezTo>
                    <a:pt x="513" y="8073"/>
                    <a:pt x="656" y="9287"/>
                    <a:pt x="810" y="10502"/>
                  </a:cubicBezTo>
                  <a:cubicBezTo>
                    <a:pt x="977" y="11907"/>
                    <a:pt x="763" y="13324"/>
                    <a:pt x="656" y="14728"/>
                  </a:cubicBezTo>
                  <a:cubicBezTo>
                    <a:pt x="572" y="15919"/>
                    <a:pt x="537" y="17217"/>
                    <a:pt x="1441" y="18110"/>
                  </a:cubicBezTo>
                  <a:cubicBezTo>
                    <a:pt x="1998" y="18666"/>
                    <a:pt x="2966" y="18954"/>
                    <a:pt x="3833" y="18954"/>
                  </a:cubicBezTo>
                  <a:cubicBezTo>
                    <a:pt x="4135" y="18954"/>
                    <a:pt x="4424" y="18919"/>
                    <a:pt x="4680" y="18848"/>
                  </a:cubicBezTo>
                  <a:cubicBezTo>
                    <a:pt x="6347" y="18408"/>
                    <a:pt x="6311" y="16407"/>
                    <a:pt x="6240" y="15026"/>
                  </a:cubicBezTo>
                  <a:cubicBezTo>
                    <a:pt x="6144" y="13050"/>
                    <a:pt x="5216" y="11157"/>
                    <a:pt x="7978" y="10930"/>
                  </a:cubicBezTo>
                  <a:cubicBezTo>
                    <a:pt x="8340" y="10899"/>
                    <a:pt x="9170" y="10765"/>
                    <a:pt x="9923" y="10765"/>
                  </a:cubicBezTo>
                  <a:cubicBezTo>
                    <a:pt x="10582" y="10765"/>
                    <a:pt x="11182" y="10867"/>
                    <a:pt x="11359" y="11228"/>
                  </a:cubicBezTo>
                  <a:cubicBezTo>
                    <a:pt x="11502" y="11526"/>
                    <a:pt x="11455" y="11871"/>
                    <a:pt x="11395" y="12192"/>
                  </a:cubicBezTo>
                  <a:cubicBezTo>
                    <a:pt x="11002" y="14312"/>
                    <a:pt x="9859" y="17931"/>
                    <a:pt x="12883" y="18622"/>
                  </a:cubicBezTo>
                  <a:cubicBezTo>
                    <a:pt x="13194" y="18687"/>
                    <a:pt x="13732" y="18758"/>
                    <a:pt x="14275" y="18758"/>
                  </a:cubicBezTo>
                  <a:cubicBezTo>
                    <a:pt x="14918" y="18758"/>
                    <a:pt x="15569" y="18659"/>
                    <a:pt x="15860" y="18336"/>
                  </a:cubicBezTo>
                  <a:cubicBezTo>
                    <a:pt x="15979" y="18181"/>
                    <a:pt x="16062" y="18015"/>
                    <a:pt x="16110" y="17848"/>
                  </a:cubicBezTo>
                  <a:cubicBezTo>
                    <a:pt x="16836" y="15633"/>
                    <a:pt x="16372" y="13324"/>
                    <a:pt x="16241" y="11061"/>
                  </a:cubicBezTo>
                  <a:cubicBezTo>
                    <a:pt x="16181" y="10216"/>
                    <a:pt x="16158" y="9383"/>
                    <a:pt x="16181" y="8549"/>
                  </a:cubicBezTo>
                  <a:cubicBezTo>
                    <a:pt x="16217" y="6287"/>
                    <a:pt x="16824" y="4108"/>
                    <a:pt x="16515" y="1834"/>
                  </a:cubicBezTo>
                  <a:cubicBezTo>
                    <a:pt x="16338" y="481"/>
                    <a:pt x="14768" y="0"/>
                    <a:pt x="13593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2" name="Google Shape;1332;p59"/>
            <p:cNvSpPr/>
            <p:nvPr/>
          </p:nvSpPr>
          <p:spPr>
            <a:xfrm>
              <a:off x="4390583" y="2690955"/>
              <a:ext cx="888309" cy="931938"/>
            </a:xfrm>
            <a:custGeom>
              <a:avLst/>
              <a:gdLst/>
              <a:ahLst/>
              <a:cxnLst/>
              <a:rect l="l" t="t" r="r" b="b"/>
              <a:pathLst>
                <a:path w="18467" h="19374" extrusionOk="0">
                  <a:moveTo>
                    <a:pt x="9735" y="5266"/>
                  </a:moveTo>
                  <a:cubicBezTo>
                    <a:pt x="10919" y="5266"/>
                    <a:pt x="12094" y="9746"/>
                    <a:pt x="11585" y="10196"/>
                  </a:cubicBezTo>
                  <a:cubicBezTo>
                    <a:pt x="11328" y="10417"/>
                    <a:pt x="10317" y="10587"/>
                    <a:pt x="9382" y="10587"/>
                  </a:cubicBezTo>
                  <a:cubicBezTo>
                    <a:pt x="8455" y="10587"/>
                    <a:pt x="7603" y="10420"/>
                    <a:pt x="7632" y="9969"/>
                  </a:cubicBezTo>
                  <a:cubicBezTo>
                    <a:pt x="7680" y="9065"/>
                    <a:pt x="8978" y="5302"/>
                    <a:pt x="9716" y="5266"/>
                  </a:cubicBezTo>
                  <a:cubicBezTo>
                    <a:pt x="9722" y="5266"/>
                    <a:pt x="9728" y="5266"/>
                    <a:pt x="9735" y="5266"/>
                  </a:cubicBezTo>
                  <a:close/>
                  <a:moveTo>
                    <a:pt x="9147" y="0"/>
                  </a:moveTo>
                  <a:cubicBezTo>
                    <a:pt x="8290" y="0"/>
                    <a:pt x="7419" y="232"/>
                    <a:pt x="6906" y="849"/>
                  </a:cubicBezTo>
                  <a:cubicBezTo>
                    <a:pt x="5870" y="2111"/>
                    <a:pt x="5406" y="3790"/>
                    <a:pt x="4787" y="5266"/>
                  </a:cubicBezTo>
                  <a:cubicBezTo>
                    <a:pt x="3882" y="7445"/>
                    <a:pt x="3155" y="9696"/>
                    <a:pt x="2393" y="11934"/>
                  </a:cubicBezTo>
                  <a:cubicBezTo>
                    <a:pt x="1870" y="13506"/>
                    <a:pt x="0" y="16637"/>
                    <a:pt x="881" y="18280"/>
                  </a:cubicBezTo>
                  <a:cubicBezTo>
                    <a:pt x="1306" y="19062"/>
                    <a:pt x="2116" y="19373"/>
                    <a:pt x="2988" y="19373"/>
                  </a:cubicBezTo>
                  <a:cubicBezTo>
                    <a:pt x="4120" y="19373"/>
                    <a:pt x="5357" y="18849"/>
                    <a:pt x="5989" y="18149"/>
                  </a:cubicBezTo>
                  <a:cubicBezTo>
                    <a:pt x="6573" y="17494"/>
                    <a:pt x="6965" y="16577"/>
                    <a:pt x="7775" y="16161"/>
                  </a:cubicBezTo>
                  <a:cubicBezTo>
                    <a:pt x="8322" y="15884"/>
                    <a:pt x="9574" y="15554"/>
                    <a:pt x="10663" y="15554"/>
                  </a:cubicBezTo>
                  <a:cubicBezTo>
                    <a:pt x="11448" y="15554"/>
                    <a:pt x="12148" y="15725"/>
                    <a:pt x="12442" y="16208"/>
                  </a:cubicBezTo>
                  <a:cubicBezTo>
                    <a:pt x="12954" y="17066"/>
                    <a:pt x="12847" y="18161"/>
                    <a:pt x="13847" y="18661"/>
                  </a:cubicBezTo>
                  <a:cubicBezTo>
                    <a:pt x="14152" y="18812"/>
                    <a:pt x="14639" y="18891"/>
                    <a:pt x="15185" y="18891"/>
                  </a:cubicBezTo>
                  <a:cubicBezTo>
                    <a:pt x="16619" y="18891"/>
                    <a:pt x="18458" y="18348"/>
                    <a:pt x="18467" y="17149"/>
                  </a:cubicBezTo>
                  <a:cubicBezTo>
                    <a:pt x="18467" y="16244"/>
                    <a:pt x="17800" y="15256"/>
                    <a:pt x="17455" y="14446"/>
                  </a:cubicBezTo>
                  <a:cubicBezTo>
                    <a:pt x="16550" y="12327"/>
                    <a:pt x="15609" y="10172"/>
                    <a:pt x="14883" y="7981"/>
                  </a:cubicBezTo>
                  <a:cubicBezTo>
                    <a:pt x="14514" y="6862"/>
                    <a:pt x="14252" y="5719"/>
                    <a:pt x="13931" y="4600"/>
                  </a:cubicBezTo>
                  <a:cubicBezTo>
                    <a:pt x="13359" y="2647"/>
                    <a:pt x="12728" y="873"/>
                    <a:pt x="10597" y="218"/>
                  </a:cubicBezTo>
                  <a:cubicBezTo>
                    <a:pt x="10172" y="84"/>
                    <a:pt x="9662" y="0"/>
                    <a:pt x="9147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3" name="Google Shape;1333;p59"/>
            <p:cNvSpPr/>
            <p:nvPr/>
          </p:nvSpPr>
          <p:spPr>
            <a:xfrm>
              <a:off x="4390583" y="2690955"/>
              <a:ext cx="888309" cy="931938"/>
            </a:xfrm>
            <a:custGeom>
              <a:avLst/>
              <a:gdLst/>
              <a:ahLst/>
              <a:cxnLst/>
              <a:rect l="l" t="t" r="r" b="b"/>
              <a:pathLst>
                <a:path w="18467" h="19374" extrusionOk="0">
                  <a:moveTo>
                    <a:pt x="9735" y="5266"/>
                  </a:moveTo>
                  <a:cubicBezTo>
                    <a:pt x="10919" y="5266"/>
                    <a:pt x="12094" y="9746"/>
                    <a:pt x="11585" y="10196"/>
                  </a:cubicBezTo>
                  <a:cubicBezTo>
                    <a:pt x="11328" y="10417"/>
                    <a:pt x="10317" y="10587"/>
                    <a:pt x="9382" y="10587"/>
                  </a:cubicBezTo>
                  <a:cubicBezTo>
                    <a:pt x="8455" y="10587"/>
                    <a:pt x="7603" y="10420"/>
                    <a:pt x="7632" y="9969"/>
                  </a:cubicBezTo>
                  <a:cubicBezTo>
                    <a:pt x="7680" y="9065"/>
                    <a:pt x="8978" y="5302"/>
                    <a:pt x="9716" y="5266"/>
                  </a:cubicBezTo>
                  <a:cubicBezTo>
                    <a:pt x="9722" y="5266"/>
                    <a:pt x="9728" y="5266"/>
                    <a:pt x="9735" y="5266"/>
                  </a:cubicBezTo>
                  <a:close/>
                  <a:moveTo>
                    <a:pt x="9147" y="0"/>
                  </a:moveTo>
                  <a:cubicBezTo>
                    <a:pt x="8290" y="0"/>
                    <a:pt x="7419" y="232"/>
                    <a:pt x="6906" y="849"/>
                  </a:cubicBezTo>
                  <a:cubicBezTo>
                    <a:pt x="5870" y="2111"/>
                    <a:pt x="5406" y="3790"/>
                    <a:pt x="4787" y="5266"/>
                  </a:cubicBezTo>
                  <a:cubicBezTo>
                    <a:pt x="3882" y="7445"/>
                    <a:pt x="3155" y="9696"/>
                    <a:pt x="2393" y="11934"/>
                  </a:cubicBezTo>
                  <a:cubicBezTo>
                    <a:pt x="1870" y="13506"/>
                    <a:pt x="0" y="16637"/>
                    <a:pt x="881" y="18280"/>
                  </a:cubicBezTo>
                  <a:cubicBezTo>
                    <a:pt x="1306" y="19062"/>
                    <a:pt x="2116" y="19373"/>
                    <a:pt x="2988" y="19373"/>
                  </a:cubicBezTo>
                  <a:cubicBezTo>
                    <a:pt x="4120" y="19373"/>
                    <a:pt x="5357" y="18849"/>
                    <a:pt x="5989" y="18149"/>
                  </a:cubicBezTo>
                  <a:cubicBezTo>
                    <a:pt x="6573" y="17494"/>
                    <a:pt x="6965" y="16577"/>
                    <a:pt x="7775" y="16161"/>
                  </a:cubicBezTo>
                  <a:cubicBezTo>
                    <a:pt x="8322" y="15884"/>
                    <a:pt x="9574" y="15554"/>
                    <a:pt x="10663" y="15554"/>
                  </a:cubicBezTo>
                  <a:cubicBezTo>
                    <a:pt x="11448" y="15554"/>
                    <a:pt x="12148" y="15725"/>
                    <a:pt x="12442" y="16208"/>
                  </a:cubicBezTo>
                  <a:cubicBezTo>
                    <a:pt x="12954" y="17066"/>
                    <a:pt x="12847" y="18161"/>
                    <a:pt x="13847" y="18661"/>
                  </a:cubicBezTo>
                  <a:cubicBezTo>
                    <a:pt x="14152" y="18812"/>
                    <a:pt x="14639" y="18891"/>
                    <a:pt x="15185" y="18891"/>
                  </a:cubicBezTo>
                  <a:cubicBezTo>
                    <a:pt x="16619" y="18891"/>
                    <a:pt x="18458" y="18348"/>
                    <a:pt x="18467" y="17149"/>
                  </a:cubicBezTo>
                  <a:cubicBezTo>
                    <a:pt x="18467" y="16244"/>
                    <a:pt x="17800" y="15256"/>
                    <a:pt x="17455" y="14446"/>
                  </a:cubicBezTo>
                  <a:cubicBezTo>
                    <a:pt x="16550" y="12327"/>
                    <a:pt x="15609" y="10172"/>
                    <a:pt x="14883" y="7981"/>
                  </a:cubicBezTo>
                  <a:cubicBezTo>
                    <a:pt x="14514" y="6862"/>
                    <a:pt x="14252" y="5719"/>
                    <a:pt x="13931" y="4600"/>
                  </a:cubicBezTo>
                  <a:cubicBezTo>
                    <a:pt x="13359" y="2647"/>
                    <a:pt x="12728" y="873"/>
                    <a:pt x="10597" y="218"/>
                  </a:cubicBezTo>
                  <a:cubicBezTo>
                    <a:pt x="10172" y="84"/>
                    <a:pt x="9662" y="0"/>
                    <a:pt x="9147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4" name="Google Shape;1334;p59"/>
            <p:cNvSpPr/>
            <p:nvPr/>
          </p:nvSpPr>
          <p:spPr>
            <a:xfrm>
              <a:off x="5150011" y="2691099"/>
              <a:ext cx="430710" cy="912601"/>
            </a:xfrm>
            <a:custGeom>
              <a:avLst/>
              <a:gdLst/>
              <a:ahLst/>
              <a:cxnLst/>
              <a:rect l="l" t="t" r="r" b="b"/>
              <a:pathLst>
                <a:path w="8954" h="18972" extrusionOk="0">
                  <a:moveTo>
                    <a:pt x="2477" y="1"/>
                  </a:moveTo>
                  <a:lnTo>
                    <a:pt x="2477" y="1"/>
                  </a:lnTo>
                  <a:cubicBezTo>
                    <a:pt x="1941" y="72"/>
                    <a:pt x="1441" y="310"/>
                    <a:pt x="1048" y="691"/>
                  </a:cubicBezTo>
                  <a:cubicBezTo>
                    <a:pt x="667" y="1084"/>
                    <a:pt x="476" y="1620"/>
                    <a:pt x="321" y="2144"/>
                  </a:cubicBezTo>
                  <a:cubicBezTo>
                    <a:pt x="143" y="2763"/>
                    <a:pt x="0" y="3418"/>
                    <a:pt x="131" y="4061"/>
                  </a:cubicBezTo>
                  <a:cubicBezTo>
                    <a:pt x="340" y="5072"/>
                    <a:pt x="1088" y="5408"/>
                    <a:pt x="1919" y="5408"/>
                  </a:cubicBezTo>
                  <a:cubicBezTo>
                    <a:pt x="2272" y="5408"/>
                    <a:pt x="2640" y="5348"/>
                    <a:pt x="2988" y="5252"/>
                  </a:cubicBezTo>
                  <a:cubicBezTo>
                    <a:pt x="3260" y="5180"/>
                    <a:pt x="3496" y="5146"/>
                    <a:pt x="3697" y="5146"/>
                  </a:cubicBezTo>
                  <a:cubicBezTo>
                    <a:pt x="4609" y="5146"/>
                    <a:pt x="4832" y="5843"/>
                    <a:pt x="4608" y="6954"/>
                  </a:cubicBezTo>
                  <a:cubicBezTo>
                    <a:pt x="4429" y="7847"/>
                    <a:pt x="4465" y="8847"/>
                    <a:pt x="4405" y="9764"/>
                  </a:cubicBezTo>
                  <a:cubicBezTo>
                    <a:pt x="4262" y="12229"/>
                    <a:pt x="3750" y="14884"/>
                    <a:pt x="4334" y="17324"/>
                  </a:cubicBezTo>
                  <a:cubicBezTo>
                    <a:pt x="4614" y="18526"/>
                    <a:pt x="5569" y="18972"/>
                    <a:pt x="6613" y="18972"/>
                  </a:cubicBezTo>
                  <a:cubicBezTo>
                    <a:pt x="7431" y="18972"/>
                    <a:pt x="8305" y="18698"/>
                    <a:pt x="8954" y="18301"/>
                  </a:cubicBezTo>
                  <a:cubicBezTo>
                    <a:pt x="8346" y="18063"/>
                    <a:pt x="7811" y="17741"/>
                    <a:pt x="7441" y="17194"/>
                  </a:cubicBezTo>
                  <a:cubicBezTo>
                    <a:pt x="7156" y="16765"/>
                    <a:pt x="7037" y="16253"/>
                    <a:pt x="6929" y="15753"/>
                  </a:cubicBezTo>
                  <a:cubicBezTo>
                    <a:pt x="6298" y="12800"/>
                    <a:pt x="6239" y="9764"/>
                    <a:pt x="6751" y="6787"/>
                  </a:cubicBezTo>
                  <a:cubicBezTo>
                    <a:pt x="6941" y="5680"/>
                    <a:pt x="7156" y="4371"/>
                    <a:pt x="6370" y="3549"/>
                  </a:cubicBezTo>
                  <a:cubicBezTo>
                    <a:pt x="5453" y="2585"/>
                    <a:pt x="3786" y="2989"/>
                    <a:pt x="2596" y="2382"/>
                  </a:cubicBezTo>
                  <a:cubicBezTo>
                    <a:pt x="2405" y="2299"/>
                    <a:pt x="2250" y="2156"/>
                    <a:pt x="2143" y="1977"/>
                  </a:cubicBezTo>
                  <a:cubicBezTo>
                    <a:pt x="2084" y="1787"/>
                    <a:pt x="2072" y="1573"/>
                    <a:pt x="2119" y="1382"/>
                  </a:cubicBezTo>
                  <a:cubicBezTo>
                    <a:pt x="2203" y="918"/>
                    <a:pt x="2322" y="453"/>
                    <a:pt x="2477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5" name="Google Shape;1335;p59"/>
            <p:cNvSpPr/>
            <p:nvPr/>
          </p:nvSpPr>
          <p:spPr>
            <a:xfrm>
              <a:off x="3709608" y="3302759"/>
              <a:ext cx="3511" cy="110010"/>
            </a:xfrm>
            <a:custGeom>
              <a:avLst/>
              <a:gdLst/>
              <a:ahLst/>
              <a:cxnLst/>
              <a:rect l="l" t="t" r="r" b="b"/>
              <a:pathLst>
                <a:path w="73" h="2287" extrusionOk="0">
                  <a:moveTo>
                    <a:pt x="13" y="1"/>
                  </a:moveTo>
                  <a:cubicBezTo>
                    <a:pt x="13" y="763"/>
                    <a:pt x="1" y="1525"/>
                    <a:pt x="48" y="2287"/>
                  </a:cubicBezTo>
                  <a:cubicBezTo>
                    <a:pt x="72" y="1525"/>
                    <a:pt x="48" y="763"/>
                    <a:pt x="13" y="1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6" name="Google Shape;1336;p59"/>
            <p:cNvSpPr/>
            <p:nvPr/>
          </p:nvSpPr>
          <p:spPr>
            <a:xfrm>
              <a:off x="3391175" y="2672243"/>
              <a:ext cx="212565" cy="921548"/>
            </a:xfrm>
            <a:custGeom>
              <a:avLst/>
              <a:gdLst/>
              <a:ahLst/>
              <a:cxnLst/>
              <a:rect l="l" t="t" r="r" b="b"/>
              <a:pathLst>
                <a:path w="4419" h="19158" extrusionOk="0">
                  <a:moveTo>
                    <a:pt x="3323" y="0"/>
                  </a:moveTo>
                  <a:cubicBezTo>
                    <a:pt x="2525" y="119"/>
                    <a:pt x="1811" y="381"/>
                    <a:pt x="1299" y="786"/>
                  </a:cubicBezTo>
                  <a:cubicBezTo>
                    <a:pt x="1" y="1822"/>
                    <a:pt x="656" y="4179"/>
                    <a:pt x="751" y="5560"/>
                  </a:cubicBezTo>
                  <a:cubicBezTo>
                    <a:pt x="965" y="8882"/>
                    <a:pt x="1144" y="12192"/>
                    <a:pt x="1084" y="15538"/>
                  </a:cubicBezTo>
                  <a:cubicBezTo>
                    <a:pt x="1061" y="17264"/>
                    <a:pt x="1144" y="18883"/>
                    <a:pt x="3204" y="19110"/>
                  </a:cubicBezTo>
                  <a:cubicBezTo>
                    <a:pt x="3474" y="19141"/>
                    <a:pt x="3743" y="19157"/>
                    <a:pt x="4013" y="19157"/>
                  </a:cubicBezTo>
                  <a:cubicBezTo>
                    <a:pt x="4148" y="19157"/>
                    <a:pt x="4283" y="19153"/>
                    <a:pt x="4418" y="19145"/>
                  </a:cubicBezTo>
                  <a:cubicBezTo>
                    <a:pt x="4216" y="19014"/>
                    <a:pt x="4049" y="18848"/>
                    <a:pt x="3906" y="18657"/>
                  </a:cubicBezTo>
                  <a:cubicBezTo>
                    <a:pt x="3442" y="17990"/>
                    <a:pt x="3311" y="17145"/>
                    <a:pt x="3204" y="16335"/>
                  </a:cubicBezTo>
                  <a:cubicBezTo>
                    <a:pt x="2977" y="14680"/>
                    <a:pt x="2751" y="13014"/>
                    <a:pt x="2525" y="11347"/>
                  </a:cubicBezTo>
                  <a:cubicBezTo>
                    <a:pt x="2227" y="9215"/>
                    <a:pt x="1942" y="7072"/>
                    <a:pt x="2061" y="4929"/>
                  </a:cubicBezTo>
                  <a:cubicBezTo>
                    <a:pt x="2156" y="3227"/>
                    <a:pt x="2537" y="1500"/>
                    <a:pt x="3323" y="0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7" name="Google Shape;1337;p59"/>
            <p:cNvSpPr/>
            <p:nvPr/>
          </p:nvSpPr>
          <p:spPr>
            <a:xfrm>
              <a:off x="3715332" y="2955706"/>
              <a:ext cx="332244" cy="641976"/>
            </a:xfrm>
            <a:custGeom>
              <a:avLst/>
              <a:gdLst/>
              <a:ahLst/>
              <a:cxnLst/>
              <a:rect l="l" t="t" r="r" b="b"/>
              <a:pathLst>
                <a:path w="6907" h="13346" extrusionOk="0">
                  <a:moveTo>
                    <a:pt x="13" y="1"/>
                  </a:moveTo>
                  <a:lnTo>
                    <a:pt x="1" y="989"/>
                  </a:lnTo>
                  <a:cubicBezTo>
                    <a:pt x="275" y="1525"/>
                    <a:pt x="370" y="2156"/>
                    <a:pt x="453" y="2739"/>
                  </a:cubicBezTo>
                  <a:cubicBezTo>
                    <a:pt x="632" y="4049"/>
                    <a:pt x="489" y="5406"/>
                    <a:pt x="691" y="6716"/>
                  </a:cubicBezTo>
                  <a:cubicBezTo>
                    <a:pt x="977" y="8514"/>
                    <a:pt x="858" y="10871"/>
                    <a:pt x="2156" y="12300"/>
                  </a:cubicBezTo>
                  <a:cubicBezTo>
                    <a:pt x="2754" y="12970"/>
                    <a:pt x="3694" y="13346"/>
                    <a:pt x="4615" y="13346"/>
                  </a:cubicBezTo>
                  <a:cubicBezTo>
                    <a:pt x="5068" y="13346"/>
                    <a:pt x="5517" y="13254"/>
                    <a:pt x="5918" y="13062"/>
                  </a:cubicBezTo>
                  <a:cubicBezTo>
                    <a:pt x="6371" y="12836"/>
                    <a:pt x="6716" y="12455"/>
                    <a:pt x="6906" y="12002"/>
                  </a:cubicBezTo>
                  <a:lnTo>
                    <a:pt x="6906" y="12002"/>
                  </a:lnTo>
                  <a:cubicBezTo>
                    <a:pt x="6732" y="12037"/>
                    <a:pt x="6551" y="12059"/>
                    <a:pt x="6374" y="12059"/>
                  </a:cubicBezTo>
                  <a:cubicBezTo>
                    <a:pt x="6309" y="12059"/>
                    <a:pt x="6244" y="12056"/>
                    <a:pt x="6180" y="12050"/>
                  </a:cubicBezTo>
                  <a:cubicBezTo>
                    <a:pt x="4025" y="11847"/>
                    <a:pt x="2608" y="9668"/>
                    <a:pt x="2108" y="7549"/>
                  </a:cubicBezTo>
                  <a:cubicBezTo>
                    <a:pt x="1608" y="5442"/>
                    <a:pt x="1715" y="3215"/>
                    <a:pt x="965" y="1191"/>
                  </a:cubicBezTo>
                  <a:cubicBezTo>
                    <a:pt x="787" y="691"/>
                    <a:pt x="513" y="179"/>
                    <a:pt x="13" y="1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8" name="Google Shape;1338;p59"/>
            <p:cNvSpPr/>
            <p:nvPr/>
          </p:nvSpPr>
          <p:spPr>
            <a:xfrm>
              <a:off x="4134586" y="2987068"/>
              <a:ext cx="146665" cy="614221"/>
            </a:xfrm>
            <a:custGeom>
              <a:avLst/>
              <a:gdLst/>
              <a:ahLst/>
              <a:cxnLst/>
              <a:rect l="l" t="t" r="r" b="b"/>
              <a:pathLst>
                <a:path w="3049" h="12769" extrusionOk="0">
                  <a:moveTo>
                    <a:pt x="780" y="0"/>
                  </a:moveTo>
                  <a:cubicBezTo>
                    <a:pt x="731" y="0"/>
                    <a:pt x="681" y="9"/>
                    <a:pt x="631" y="27"/>
                  </a:cubicBezTo>
                  <a:cubicBezTo>
                    <a:pt x="536" y="51"/>
                    <a:pt x="465" y="111"/>
                    <a:pt x="405" y="182"/>
                  </a:cubicBezTo>
                  <a:cubicBezTo>
                    <a:pt x="572" y="230"/>
                    <a:pt x="703" y="337"/>
                    <a:pt x="786" y="492"/>
                  </a:cubicBezTo>
                  <a:cubicBezTo>
                    <a:pt x="1036" y="956"/>
                    <a:pt x="1048" y="1516"/>
                    <a:pt x="1024" y="2051"/>
                  </a:cubicBezTo>
                  <a:cubicBezTo>
                    <a:pt x="965" y="4052"/>
                    <a:pt x="727" y="6040"/>
                    <a:pt x="346" y="8016"/>
                  </a:cubicBezTo>
                  <a:cubicBezTo>
                    <a:pt x="191" y="8826"/>
                    <a:pt x="0" y="9647"/>
                    <a:pt x="84" y="10481"/>
                  </a:cubicBezTo>
                  <a:cubicBezTo>
                    <a:pt x="167" y="11302"/>
                    <a:pt x="560" y="12148"/>
                    <a:pt x="1298" y="12529"/>
                  </a:cubicBezTo>
                  <a:cubicBezTo>
                    <a:pt x="1643" y="12705"/>
                    <a:pt x="2023" y="12768"/>
                    <a:pt x="2409" y="12768"/>
                  </a:cubicBezTo>
                  <a:cubicBezTo>
                    <a:pt x="2622" y="12768"/>
                    <a:pt x="2837" y="12749"/>
                    <a:pt x="3048" y="12719"/>
                  </a:cubicBezTo>
                  <a:cubicBezTo>
                    <a:pt x="1655" y="11136"/>
                    <a:pt x="1500" y="8707"/>
                    <a:pt x="1774" y="6552"/>
                  </a:cubicBezTo>
                  <a:cubicBezTo>
                    <a:pt x="2048" y="4504"/>
                    <a:pt x="2548" y="2242"/>
                    <a:pt x="1453" y="492"/>
                  </a:cubicBezTo>
                  <a:cubicBezTo>
                    <a:pt x="1292" y="250"/>
                    <a:pt x="1046" y="0"/>
                    <a:pt x="780" y="0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9" name="Google Shape;1339;p59"/>
            <p:cNvSpPr/>
            <p:nvPr/>
          </p:nvSpPr>
          <p:spPr>
            <a:xfrm>
              <a:off x="4391160" y="2690666"/>
              <a:ext cx="813846" cy="932178"/>
            </a:xfrm>
            <a:custGeom>
              <a:avLst/>
              <a:gdLst/>
              <a:ahLst/>
              <a:cxnLst/>
              <a:rect l="l" t="t" r="r" b="b"/>
              <a:pathLst>
                <a:path w="16919" h="19379" extrusionOk="0">
                  <a:moveTo>
                    <a:pt x="9153" y="0"/>
                  </a:moveTo>
                  <a:cubicBezTo>
                    <a:pt x="8292" y="0"/>
                    <a:pt x="7416" y="237"/>
                    <a:pt x="6894" y="855"/>
                  </a:cubicBezTo>
                  <a:cubicBezTo>
                    <a:pt x="5858" y="2117"/>
                    <a:pt x="5394" y="3796"/>
                    <a:pt x="4775" y="5272"/>
                  </a:cubicBezTo>
                  <a:cubicBezTo>
                    <a:pt x="3870" y="7451"/>
                    <a:pt x="3143" y="9702"/>
                    <a:pt x="2393" y="11940"/>
                  </a:cubicBezTo>
                  <a:cubicBezTo>
                    <a:pt x="1858" y="13512"/>
                    <a:pt x="0" y="16643"/>
                    <a:pt x="869" y="18286"/>
                  </a:cubicBezTo>
                  <a:cubicBezTo>
                    <a:pt x="1293" y="19067"/>
                    <a:pt x="2102" y="19378"/>
                    <a:pt x="2972" y="19378"/>
                  </a:cubicBezTo>
                  <a:cubicBezTo>
                    <a:pt x="4105" y="19378"/>
                    <a:pt x="5344" y="18850"/>
                    <a:pt x="5977" y="18143"/>
                  </a:cubicBezTo>
                  <a:cubicBezTo>
                    <a:pt x="6561" y="17500"/>
                    <a:pt x="6953" y="16583"/>
                    <a:pt x="7763" y="16167"/>
                  </a:cubicBezTo>
                  <a:cubicBezTo>
                    <a:pt x="8317" y="15890"/>
                    <a:pt x="9567" y="15560"/>
                    <a:pt x="10655" y="15560"/>
                  </a:cubicBezTo>
                  <a:cubicBezTo>
                    <a:pt x="11438" y="15560"/>
                    <a:pt x="12136" y="15731"/>
                    <a:pt x="12430" y="16214"/>
                  </a:cubicBezTo>
                  <a:cubicBezTo>
                    <a:pt x="12942" y="17060"/>
                    <a:pt x="12835" y="18167"/>
                    <a:pt x="13835" y="18655"/>
                  </a:cubicBezTo>
                  <a:cubicBezTo>
                    <a:pt x="14145" y="18810"/>
                    <a:pt x="14645" y="18890"/>
                    <a:pt x="15203" y="18890"/>
                  </a:cubicBezTo>
                  <a:cubicBezTo>
                    <a:pt x="15761" y="18890"/>
                    <a:pt x="16377" y="18810"/>
                    <a:pt x="16919" y="18643"/>
                  </a:cubicBezTo>
                  <a:cubicBezTo>
                    <a:pt x="15895" y="18453"/>
                    <a:pt x="15002" y="17845"/>
                    <a:pt x="14454" y="16952"/>
                  </a:cubicBezTo>
                  <a:cubicBezTo>
                    <a:pt x="14109" y="16369"/>
                    <a:pt x="13931" y="15690"/>
                    <a:pt x="13526" y="15143"/>
                  </a:cubicBezTo>
                  <a:cubicBezTo>
                    <a:pt x="12936" y="14354"/>
                    <a:pt x="11957" y="13997"/>
                    <a:pt x="10964" y="13997"/>
                  </a:cubicBezTo>
                  <a:cubicBezTo>
                    <a:pt x="10473" y="13997"/>
                    <a:pt x="9978" y="14084"/>
                    <a:pt x="9525" y="14250"/>
                  </a:cubicBezTo>
                  <a:cubicBezTo>
                    <a:pt x="8144" y="14738"/>
                    <a:pt x="7049" y="15798"/>
                    <a:pt x="6001" y="16822"/>
                  </a:cubicBezTo>
                  <a:cubicBezTo>
                    <a:pt x="5505" y="17306"/>
                    <a:pt x="4907" y="17832"/>
                    <a:pt x="4236" y="17832"/>
                  </a:cubicBezTo>
                  <a:cubicBezTo>
                    <a:pt x="4182" y="17832"/>
                    <a:pt x="4127" y="17829"/>
                    <a:pt x="4072" y="17822"/>
                  </a:cubicBezTo>
                  <a:cubicBezTo>
                    <a:pt x="3322" y="17726"/>
                    <a:pt x="2822" y="16988"/>
                    <a:pt x="2739" y="16250"/>
                  </a:cubicBezTo>
                  <a:cubicBezTo>
                    <a:pt x="2667" y="15500"/>
                    <a:pt x="2917" y="14774"/>
                    <a:pt x="3179" y="14083"/>
                  </a:cubicBezTo>
                  <a:cubicBezTo>
                    <a:pt x="4965" y="9273"/>
                    <a:pt x="7192" y="4630"/>
                    <a:pt x="9454" y="10"/>
                  </a:cubicBezTo>
                  <a:cubicBezTo>
                    <a:pt x="9354" y="4"/>
                    <a:pt x="9254" y="0"/>
                    <a:pt x="9153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0" name="Google Shape;1340;p59"/>
            <p:cNvSpPr/>
            <p:nvPr/>
          </p:nvSpPr>
          <p:spPr>
            <a:xfrm>
              <a:off x="5879040" y="2699132"/>
              <a:ext cx="301314" cy="900286"/>
            </a:xfrm>
            <a:custGeom>
              <a:avLst/>
              <a:gdLst/>
              <a:ahLst/>
              <a:cxnLst/>
              <a:rect l="l" t="t" r="r" b="b"/>
              <a:pathLst>
                <a:path w="6264" h="18716" extrusionOk="0">
                  <a:moveTo>
                    <a:pt x="2715" y="1"/>
                  </a:moveTo>
                  <a:lnTo>
                    <a:pt x="2715" y="1"/>
                  </a:lnTo>
                  <a:cubicBezTo>
                    <a:pt x="2513" y="60"/>
                    <a:pt x="2334" y="132"/>
                    <a:pt x="2156" y="227"/>
                  </a:cubicBezTo>
                  <a:cubicBezTo>
                    <a:pt x="1" y="1346"/>
                    <a:pt x="310" y="4608"/>
                    <a:pt x="429" y="6632"/>
                  </a:cubicBezTo>
                  <a:cubicBezTo>
                    <a:pt x="501" y="7847"/>
                    <a:pt x="644" y="9061"/>
                    <a:pt x="798" y="10264"/>
                  </a:cubicBezTo>
                  <a:cubicBezTo>
                    <a:pt x="965" y="11681"/>
                    <a:pt x="751" y="13097"/>
                    <a:pt x="644" y="14502"/>
                  </a:cubicBezTo>
                  <a:cubicBezTo>
                    <a:pt x="548" y="15669"/>
                    <a:pt x="525" y="16979"/>
                    <a:pt x="1429" y="17872"/>
                  </a:cubicBezTo>
                  <a:cubicBezTo>
                    <a:pt x="1977" y="18428"/>
                    <a:pt x="2943" y="18716"/>
                    <a:pt x="3814" y="18716"/>
                  </a:cubicBezTo>
                  <a:cubicBezTo>
                    <a:pt x="4117" y="18716"/>
                    <a:pt x="4409" y="18681"/>
                    <a:pt x="4668" y="18610"/>
                  </a:cubicBezTo>
                  <a:cubicBezTo>
                    <a:pt x="6109" y="18217"/>
                    <a:pt x="6263" y="16657"/>
                    <a:pt x="6240" y="15360"/>
                  </a:cubicBezTo>
                  <a:lnTo>
                    <a:pt x="6240" y="15360"/>
                  </a:lnTo>
                  <a:cubicBezTo>
                    <a:pt x="6228" y="15443"/>
                    <a:pt x="6192" y="15538"/>
                    <a:pt x="6156" y="15622"/>
                  </a:cubicBezTo>
                  <a:cubicBezTo>
                    <a:pt x="5926" y="16241"/>
                    <a:pt x="5269" y="16728"/>
                    <a:pt x="4649" y="16728"/>
                  </a:cubicBezTo>
                  <a:cubicBezTo>
                    <a:pt x="4434" y="16728"/>
                    <a:pt x="4224" y="16670"/>
                    <a:pt x="4037" y="16538"/>
                  </a:cubicBezTo>
                  <a:cubicBezTo>
                    <a:pt x="3858" y="16384"/>
                    <a:pt x="3704" y="16205"/>
                    <a:pt x="3584" y="15991"/>
                  </a:cubicBezTo>
                  <a:cubicBezTo>
                    <a:pt x="2870" y="14848"/>
                    <a:pt x="2572" y="13502"/>
                    <a:pt x="2358" y="12169"/>
                  </a:cubicBezTo>
                  <a:cubicBezTo>
                    <a:pt x="1668" y="8133"/>
                    <a:pt x="1608" y="3930"/>
                    <a:pt x="2715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1" name="Google Shape;1341;p59"/>
            <p:cNvSpPr/>
            <p:nvPr/>
          </p:nvSpPr>
          <p:spPr>
            <a:xfrm>
              <a:off x="6168275" y="3133586"/>
              <a:ext cx="376883" cy="452741"/>
            </a:xfrm>
            <a:custGeom>
              <a:avLst/>
              <a:gdLst/>
              <a:ahLst/>
              <a:cxnLst/>
              <a:rect l="l" t="t" r="r" b="b"/>
              <a:pathLst>
                <a:path w="7835" h="9412" extrusionOk="0">
                  <a:moveTo>
                    <a:pt x="4721" y="1"/>
                  </a:moveTo>
                  <a:cubicBezTo>
                    <a:pt x="3771" y="1"/>
                    <a:pt x="2829" y="80"/>
                    <a:pt x="1929" y="375"/>
                  </a:cubicBezTo>
                  <a:cubicBezTo>
                    <a:pt x="1346" y="577"/>
                    <a:pt x="762" y="875"/>
                    <a:pt x="417" y="1375"/>
                  </a:cubicBezTo>
                  <a:cubicBezTo>
                    <a:pt x="96" y="1839"/>
                    <a:pt x="0" y="2399"/>
                    <a:pt x="24" y="2970"/>
                  </a:cubicBezTo>
                  <a:cubicBezTo>
                    <a:pt x="143" y="2268"/>
                    <a:pt x="619" y="1768"/>
                    <a:pt x="1953" y="1660"/>
                  </a:cubicBezTo>
                  <a:cubicBezTo>
                    <a:pt x="2317" y="1628"/>
                    <a:pt x="3153" y="1490"/>
                    <a:pt x="3908" y="1490"/>
                  </a:cubicBezTo>
                  <a:cubicBezTo>
                    <a:pt x="4560" y="1490"/>
                    <a:pt x="5151" y="1594"/>
                    <a:pt x="5322" y="1958"/>
                  </a:cubicBezTo>
                  <a:cubicBezTo>
                    <a:pt x="5477" y="2256"/>
                    <a:pt x="5430" y="2601"/>
                    <a:pt x="5370" y="2922"/>
                  </a:cubicBezTo>
                  <a:cubicBezTo>
                    <a:pt x="4965" y="5042"/>
                    <a:pt x="3834" y="8649"/>
                    <a:pt x="6858" y="9340"/>
                  </a:cubicBezTo>
                  <a:cubicBezTo>
                    <a:pt x="6965" y="9364"/>
                    <a:pt x="7096" y="9388"/>
                    <a:pt x="7251" y="9411"/>
                  </a:cubicBezTo>
                  <a:cubicBezTo>
                    <a:pt x="6704" y="8292"/>
                    <a:pt x="6489" y="7042"/>
                    <a:pt x="6644" y="5816"/>
                  </a:cubicBezTo>
                  <a:cubicBezTo>
                    <a:pt x="6882" y="4065"/>
                    <a:pt x="7835" y="2280"/>
                    <a:pt x="7216" y="625"/>
                  </a:cubicBezTo>
                  <a:cubicBezTo>
                    <a:pt x="7168" y="446"/>
                    <a:pt x="7061" y="291"/>
                    <a:pt x="6918" y="184"/>
                  </a:cubicBezTo>
                  <a:cubicBezTo>
                    <a:pt x="6768" y="98"/>
                    <a:pt x="6589" y="51"/>
                    <a:pt x="6416" y="51"/>
                  </a:cubicBezTo>
                  <a:cubicBezTo>
                    <a:pt x="6397" y="51"/>
                    <a:pt x="6378" y="52"/>
                    <a:pt x="6358" y="53"/>
                  </a:cubicBezTo>
                  <a:cubicBezTo>
                    <a:pt x="5815" y="27"/>
                    <a:pt x="5267" y="1"/>
                    <a:pt x="4721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42" name="Google Shape;1342;p59"/>
          <p:cNvGrpSpPr/>
          <p:nvPr/>
        </p:nvGrpSpPr>
        <p:grpSpPr>
          <a:xfrm>
            <a:off x="1235013" y="3507196"/>
            <a:ext cx="893265" cy="841551"/>
            <a:chOff x="1235013" y="3031063"/>
            <a:chExt cx="893265" cy="841551"/>
          </a:xfrm>
        </p:grpSpPr>
        <p:sp>
          <p:nvSpPr>
            <p:cNvPr id="1343" name="Google Shape;1343;p59"/>
            <p:cNvSpPr/>
            <p:nvPr/>
          </p:nvSpPr>
          <p:spPr>
            <a:xfrm>
              <a:off x="1235013" y="3031062"/>
              <a:ext cx="893265" cy="841325"/>
            </a:xfrm>
            <a:custGeom>
              <a:avLst/>
              <a:gdLst/>
              <a:ahLst/>
              <a:cxnLst/>
              <a:rect l="l" t="t" r="r" b="b"/>
              <a:pathLst>
                <a:path w="23647" h="22272" extrusionOk="0">
                  <a:moveTo>
                    <a:pt x="12026" y="1"/>
                  </a:moveTo>
                  <a:cubicBezTo>
                    <a:pt x="10599" y="1"/>
                    <a:pt x="9180" y="269"/>
                    <a:pt x="7870" y="835"/>
                  </a:cubicBezTo>
                  <a:cubicBezTo>
                    <a:pt x="2727" y="3026"/>
                    <a:pt x="0" y="8693"/>
                    <a:pt x="1512" y="14075"/>
                  </a:cubicBezTo>
                  <a:cubicBezTo>
                    <a:pt x="2873" y="19022"/>
                    <a:pt x="7416" y="22272"/>
                    <a:pt x="12267" y="22272"/>
                  </a:cubicBezTo>
                  <a:cubicBezTo>
                    <a:pt x="13696" y="22272"/>
                    <a:pt x="15153" y="21989"/>
                    <a:pt x="16562" y="21385"/>
                  </a:cubicBezTo>
                  <a:cubicBezTo>
                    <a:pt x="19205" y="20206"/>
                    <a:pt x="21313" y="18075"/>
                    <a:pt x="22467" y="15408"/>
                  </a:cubicBezTo>
                  <a:cubicBezTo>
                    <a:pt x="23646" y="12586"/>
                    <a:pt x="23479" y="9550"/>
                    <a:pt x="22420" y="6740"/>
                  </a:cubicBezTo>
                  <a:cubicBezTo>
                    <a:pt x="20840" y="2521"/>
                    <a:pt x="16397" y="1"/>
                    <a:pt x="12026" y="1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4" name="Google Shape;1344;p59"/>
            <p:cNvSpPr/>
            <p:nvPr/>
          </p:nvSpPr>
          <p:spPr>
            <a:xfrm>
              <a:off x="1532305" y="3031138"/>
              <a:ext cx="536141" cy="398488"/>
            </a:xfrm>
            <a:custGeom>
              <a:avLst/>
              <a:gdLst/>
              <a:ahLst/>
              <a:cxnLst/>
              <a:rect l="l" t="t" r="r" b="b"/>
              <a:pathLst>
                <a:path w="14193" h="10549" extrusionOk="0">
                  <a:moveTo>
                    <a:pt x="4155" y="0"/>
                  </a:moveTo>
                  <a:cubicBezTo>
                    <a:pt x="2730" y="0"/>
                    <a:pt x="1312" y="268"/>
                    <a:pt x="0" y="833"/>
                  </a:cubicBezTo>
                  <a:lnTo>
                    <a:pt x="4168" y="10548"/>
                  </a:lnTo>
                  <a:lnTo>
                    <a:pt x="14193" y="5905"/>
                  </a:lnTo>
                  <a:cubicBezTo>
                    <a:pt x="12358" y="2191"/>
                    <a:pt x="8229" y="0"/>
                    <a:pt x="4155" y="0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5" name="Google Shape;1345;p59"/>
            <p:cNvSpPr/>
            <p:nvPr/>
          </p:nvSpPr>
          <p:spPr>
            <a:xfrm>
              <a:off x="1472922" y="3429588"/>
              <a:ext cx="587892" cy="442723"/>
            </a:xfrm>
            <a:custGeom>
              <a:avLst/>
              <a:gdLst/>
              <a:ahLst/>
              <a:cxnLst/>
              <a:rect l="l" t="t" r="r" b="b"/>
              <a:pathLst>
                <a:path w="15563" h="11720" extrusionOk="0">
                  <a:moveTo>
                    <a:pt x="5728" y="0"/>
                  </a:moveTo>
                  <a:lnTo>
                    <a:pt x="1" y="9978"/>
                  </a:lnTo>
                  <a:cubicBezTo>
                    <a:pt x="1799" y="11132"/>
                    <a:pt x="3870" y="11720"/>
                    <a:pt x="5952" y="11720"/>
                  </a:cubicBezTo>
                  <a:cubicBezTo>
                    <a:pt x="7413" y="11720"/>
                    <a:pt x="8880" y="11431"/>
                    <a:pt x="10264" y="10847"/>
                  </a:cubicBezTo>
                  <a:cubicBezTo>
                    <a:pt x="12431" y="9918"/>
                    <a:pt x="14360" y="8156"/>
                    <a:pt x="15562" y="6084"/>
                  </a:cubicBezTo>
                  <a:lnTo>
                    <a:pt x="5728" y="0"/>
                  </a:ln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6" name="Google Shape;1346;p59"/>
            <p:cNvSpPr/>
            <p:nvPr/>
          </p:nvSpPr>
          <p:spPr>
            <a:xfrm>
              <a:off x="1249405" y="3140836"/>
              <a:ext cx="873471" cy="731777"/>
            </a:xfrm>
            <a:custGeom>
              <a:avLst/>
              <a:gdLst/>
              <a:ahLst/>
              <a:cxnLst/>
              <a:rect l="l" t="t" r="r" b="b"/>
              <a:pathLst>
                <a:path w="23123" h="19372" extrusionOk="0">
                  <a:moveTo>
                    <a:pt x="4287" y="0"/>
                  </a:moveTo>
                  <a:lnTo>
                    <a:pt x="4287" y="0"/>
                  </a:lnTo>
                  <a:cubicBezTo>
                    <a:pt x="1227" y="2846"/>
                    <a:pt x="0" y="7156"/>
                    <a:pt x="1131" y="11180"/>
                  </a:cubicBezTo>
                  <a:cubicBezTo>
                    <a:pt x="2493" y="16122"/>
                    <a:pt x="7042" y="19371"/>
                    <a:pt x="11897" y="19371"/>
                  </a:cubicBezTo>
                  <a:cubicBezTo>
                    <a:pt x="13323" y="19371"/>
                    <a:pt x="14775" y="19091"/>
                    <a:pt x="16181" y="18491"/>
                  </a:cubicBezTo>
                  <a:cubicBezTo>
                    <a:pt x="18824" y="17312"/>
                    <a:pt x="20943" y="15169"/>
                    <a:pt x="22086" y="12502"/>
                  </a:cubicBezTo>
                  <a:cubicBezTo>
                    <a:pt x="23098" y="10097"/>
                    <a:pt x="23122" y="7537"/>
                    <a:pt x="22444" y="5096"/>
                  </a:cubicBezTo>
                  <a:lnTo>
                    <a:pt x="22444" y="5096"/>
                  </a:lnTo>
                  <a:cubicBezTo>
                    <a:pt x="19994" y="8483"/>
                    <a:pt x="15884" y="10682"/>
                    <a:pt x="11690" y="10682"/>
                  </a:cubicBezTo>
                  <a:cubicBezTo>
                    <a:pt x="11624" y="10682"/>
                    <a:pt x="11557" y="10681"/>
                    <a:pt x="11490" y="10680"/>
                  </a:cubicBezTo>
                  <a:cubicBezTo>
                    <a:pt x="10525" y="10668"/>
                    <a:pt x="9549" y="10526"/>
                    <a:pt x="8704" y="10061"/>
                  </a:cubicBezTo>
                  <a:cubicBezTo>
                    <a:pt x="8073" y="9716"/>
                    <a:pt x="7549" y="9168"/>
                    <a:pt x="7073" y="8632"/>
                  </a:cubicBezTo>
                  <a:cubicBezTo>
                    <a:pt x="5703" y="7049"/>
                    <a:pt x="4584" y="5203"/>
                    <a:pt x="4203" y="3144"/>
                  </a:cubicBezTo>
                  <a:cubicBezTo>
                    <a:pt x="4001" y="2108"/>
                    <a:pt x="4037" y="1036"/>
                    <a:pt x="4287" y="0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59"/>
            <p:cNvSpPr/>
            <p:nvPr/>
          </p:nvSpPr>
          <p:spPr>
            <a:xfrm>
              <a:off x="1472922" y="3520890"/>
              <a:ext cx="588346" cy="351723"/>
            </a:xfrm>
            <a:custGeom>
              <a:avLst/>
              <a:gdLst/>
              <a:ahLst/>
              <a:cxnLst/>
              <a:rect l="l" t="t" r="r" b="b"/>
              <a:pathLst>
                <a:path w="15575" h="9311" extrusionOk="0">
                  <a:moveTo>
                    <a:pt x="9633" y="0"/>
                  </a:moveTo>
                  <a:cubicBezTo>
                    <a:pt x="8360" y="417"/>
                    <a:pt x="7030" y="620"/>
                    <a:pt x="5688" y="620"/>
                  </a:cubicBezTo>
                  <a:cubicBezTo>
                    <a:pt x="5650" y="620"/>
                    <a:pt x="5611" y="620"/>
                    <a:pt x="5573" y="619"/>
                  </a:cubicBezTo>
                  <a:cubicBezTo>
                    <a:pt x="5073" y="619"/>
                    <a:pt x="4573" y="572"/>
                    <a:pt x="4073" y="476"/>
                  </a:cubicBezTo>
                  <a:lnTo>
                    <a:pt x="1" y="7561"/>
                  </a:lnTo>
                  <a:cubicBezTo>
                    <a:pt x="370" y="7799"/>
                    <a:pt x="751" y="8013"/>
                    <a:pt x="1144" y="8204"/>
                  </a:cubicBezTo>
                  <a:cubicBezTo>
                    <a:pt x="1334" y="8287"/>
                    <a:pt x="1525" y="8370"/>
                    <a:pt x="1715" y="8454"/>
                  </a:cubicBezTo>
                  <a:lnTo>
                    <a:pt x="1811" y="8501"/>
                  </a:lnTo>
                  <a:cubicBezTo>
                    <a:pt x="1977" y="8561"/>
                    <a:pt x="2132" y="8620"/>
                    <a:pt x="2299" y="8680"/>
                  </a:cubicBezTo>
                  <a:lnTo>
                    <a:pt x="2442" y="8727"/>
                  </a:lnTo>
                  <a:cubicBezTo>
                    <a:pt x="2596" y="8775"/>
                    <a:pt x="2739" y="8823"/>
                    <a:pt x="2906" y="8882"/>
                  </a:cubicBezTo>
                  <a:lnTo>
                    <a:pt x="3061" y="8918"/>
                  </a:lnTo>
                  <a:cubicBezTo>
                    <a:pt x="3215" y="8966"/>
                    <a:pt x="3370" y="9001"/>
                    <a:pt x="3525" y="9037"/>
                  </a:cubicBezTo>
                  <a:lnTo>
                    <a:pt x="3680" y="9073"/>
                  </a:lnTo>
                  <a:cubicBezTo>
                    <a:pt x="3846" y="9108"/>
                    <a:pt x="4001" y="9132"/>
                    <a:pt x="4168" y="9168"/>
                  </a:cubicBezTo>
                  <a:lnTo>
                    <a:pt x="4311" y="9192"/>
                  </a:lnTo>
                  <a:cubicBezTo>
                    <a:pt x="4501" y="9216"/>
                    <a:pt x="4704" y="9239"/>
                    <a:pt x="4906" y="9263"/>
                  </a:cubicBezTo>
                  <a:lnTo>
                    <a:pt x="4930" y="9263"/>
                  </a:lnTo>
                  <a:cubicBezTo>
                    <a:pt x="5144" y="9287"/>
                    <a:pt x="5359" y="9299"/>
                    <a:pt x="5585" y="9311"/>
                  </a:cubicBezTo>
                  <a:lnTo>
                    <a:pt x="6406" y="9311"/>
                  </a:lnTo>
                  <a:cubicBezTo>
                    <a:pt x="6549" y="9311"/>
                    <a:pt x="6704" y="9299"/>
                    <a:pt x="6847" y="9287"/>
                  </a:cubicBezTo>
                  <a:cubicBezTo>
                    <a:pt x="6930" y="9287"/>
                    <a:pt x="7002" y="9263"/>
                    <a:pt x="7073" y="9263"/>
                  </a:cubicBezTo>
                  <a:cubicBezTo>
                    <a:pt x="7216" y="9251"/>
                    <a:pt x="7347" y="9228"/>
                    <a:pt x="7478" y="9216"/>
                  </a:cubicBezTo>
                  <a:lnTo>
                    <a:pt x="7728" y="9180"/>
                  </a:lnTo>
                  <a:cubicBezTo>
                    <a:pt x="7859" y="9156"/>
                    <a:pt x="7990" y="9132"/>
                    <a:pt x="8121" y="9097"/>
                  </a:cubicBezTo>
                  <a:lnTo>
                    <a:pt x="8371" y="9049"/>
                  </a:lnTo>
                  <a:cubicBezTo>
                    <a:pt x="8502" y="9025"/>
                    <a:pt x="8633" y="8989"/>
                    <a:pt x="8776" y="8954"/>
                  </a:cubicBezTo>
                  <a:cubicBezTo>
                    <a:pt x="8847" y="8930"/>
                    <a:pt x="8930" y="8906"/>
                    <a:pt x="9014" y="8882"/>
                  </a:cubicBezTo>
                  <a:cubicBezTo>
                    <a:pt x="9157" y="8847"/>
                    <a:pt x="9300" y="8799"/>
                    <a:pt x="9442" y="8751"/>
                  </a:cubicBezTo>
                  <a:cubicBezTo>
                    <a:pt x="9502" y="8727"/>
                    <a:pt x="9573" y="8704"/>
                    <a:pt x="9645" y="8680"/>
                  </a:cubicBezTo>
                  <a:cubicBezTo>
                    <a:pt x="9847" y="8608"/>
                    <a:pt x="10062" y="8537"/>
                    <a:pt x="10264" y="8442"/>
                  </a:cubicBezTo>
                  <a:cubicBezTo>
                    <a:pt x="10419" y="8370"/>
                    <a:pt x="10562" y="8311"/>
                    <a:pt x="10716" y="8239"/>
                  </a:cubicBezTo>
                  <a:lnTo>
                    <a:pt x="10859" y="8156"/>
                  </a:lnTo>
                  <a:cubicBezTo>
                    <a:pt x="10955" y="8108"/>
                    <a:pt x="11062" y="8061"/>
                    <a:pt x="11157" y="8013"/>
                  </a:cubicBezTo>
                  <a:cubicBezTo>
                    <a:pt x="11216" y="7977"/>
                    <a:pt x="11264" y="7942"/>
                    <a:pt x="11324" y="7906"/>
                  </a:cubicBezTo>
                  <a:cubicBezTo>
                    <a:pt x="11407" y="7858"/>
                    <a:pt x="11490" y="7811"/>
                    <a:pt x="11586" y="7763"/>
                  </a:cubicBezTo>
                  <a:lnTo>
                    <a:pt x="11764" y="7644"/>
                  </a:lnTo>
                  <a:lnTo>
                    <a:pt x="12002" y="7501"/>
                  </a:lnTo>
                  <a:lnTo>
                    <a:pt x="12181" y="7370"/>
                  </a:lnTo>
                  <a:cubicBezTo>
                    <a:pt x="12252" y="7323"/>
                    <a:pt x="12336" y="7263"/>
                    <a:pt x="12395" y="7227"/>
                  </a:cubicBezTo>
                  <a:cubicBezTo>
                    <a:pt x="12550" y="7108"/>
                    <a:pt x="12693" y="7001"/>
                    <a:pt x="12848" y="6882"/>
                  </a:cubicBezTo>
                  <a:lnTo>
                    <a:pt x="12943" y="6799"/>
                  </a:lnTo>
                  <a:cubicBezTo>
                    <a:pt x="13026" y="6727"/>
                    <a:pt x="13110" y="6656"/>
                    <a:pt x="13193" y="6584"/>
                  </a:cubicBezTo>
                  <a:lnTo>
                    <a:pt x="13312" y="6477"/>
                  </a:lnTo>
                  <a:cubicBezTo>
                    <a:pt x="13395" y="6406"/>
                    <a:pt x="13479" y="6334"/>
                    <a:pt x="13562" y="6239"/>
                  </a:cubicBezTo>
                  <a:lnTo>
                    <a:pt x="13657" y="6144"/>
                  </a:lnTo>
                  <a:cubicBezTo>
                    <a:pt x="13752" y="6061"/>
                    <a:pt x="13836" y="5977"/>
                    <a:pt x="13919" y="5894"/>
                  </a:cubicBezTo>
                  <a:lnTo>
                    <a:pt x="13979" y="5822"/>
                  </a:lnTo>
                  <a:cubicBezTo>
                    <a:pt x="14598" y="5179"/>
                    <a:pt x="15134" y="4465"/>
                    <a:pt x="15574" y="3691"/>
                  </a:cubicBezTo>
                  <a:lnTo>
                    <a:pt x="9633" y="0"/>
                  </a:ln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48" name="Google Shape;1348;p59"/>
          <p:cNvGrpSpPr/>
          <p:nvPr/>
        </p:nvGrpSpPr>
        <p:grpSpPr>
          <a:xfrm>
            <a:off x="5682450" y="1746372"/>
            <a:ext cx="2417225" cy="2602375"/>
            <a:chOff x="1405725" y="1517850"/>
            <a:chExt cx="2417225" cy="2602375"/>
          </a:xfrm>
        </p:grpSpPr>
        <p:sp>
          <p:nvSpPr>
            <p:cNvPr id="1349" name="Google Shape;1349;p59"/>
            <p:cNvSpPr/>
            <p:nvPr/>
          </p:nvSpPr>
          <p:spPr>
            <a:xfrm>
              <a:off x="3591800" y="3137825"/>
              <a:ext cx="190825" cy="158500"/>
            </a:xfrm>
            <a:custGeom>
              <a:avLst/>
              <a:gdLst/>
              <a:ahLst/>
              <a:cxnLst/>
              <a:rect l="l" t="t" r="r" b="b"/>
              <a:pathLst>
                <a:path w="7633" h="6340" extrusionOk="0">
                  <a:moveTo>
                    <a:pt x="5138" y="1"/>
                  </a:moveTo>
                  <a:cubicBezTo>
                    <a:pt x="3715" y="1"/>
                    <a:pt x="2275" y="2008"/>
                    <a:pt x="2275" y="2008"/>
                  </a:cubicBezTo>
                  <a:lnTo>
                    <a:pt x="1" y="5675"/>
                  </a:lnTo>
                  <a:cubicBezTo>
                    <a:pt x="1" y="5675"/>
                    <a:pt x="1509" y="6339"/>
                    <a:pt x="2773" y="6339"/>
                  </a:cubicBezTo>
                  <a:cubicBezTo>
                    <a:pt x="2995" y="6339"/>
                    <a:pt x="3209" y="6319"/>
                    <a:pt x="3406" y="6271"/>
                  </a:cubicBezTo>
                  <a:cubicBezTo>
                    <a:pt x="4716" y="5961"/>
                    <a:pt x="7633" y="1461"/>
                    <a:pt x="5990" y="282"/>
                  </a:cubicBezTo>
                  <a:cubicBezTo>
                    <a:pt x="5714" y="83"/>
                    <a:pt x="5426" y="1"/>
                    <a:pt x="5138" y="1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0" name="Google Shape;1350;p59"/>
            <p:cNvSpPr/>
            <p:nvPr/>
          </p:nvSpPr>
          <p:spPr>
            <a:xfrm>
              <a:off x="3112875" y="3998675"/>
              <a:ext cx="241250" cy="121550"/>
            </a:xfrm>
            <a:custGeom>
              <a:avLst/>
              <a:gdLst/>
              <a:ahLst/>
              <a:cxnLst/>
              <a:rect l="l" t="t" r="r" b="b"/>
              <a:pathLst>
                <a:path w="9650" h="4862" extrusionOk="0">
                  <a:moveTo>
                    <a:pt x="6995" y="1"/>
                  </a:moveTo>
                  <a:cubicBezTo>
                    <a:pt x="5380" y="1"/>
                    <a:pt x="3418" y="805"/>
                    <a:pt x="3418" y="805"/>
                  </a:cubicBezTo>
                  <a:lnTo>
                    <a:pt x="941" y="1936"/>
                  </a:lnTo>
                  <a:cubicBezTo>
                    <a:pt x="941" y="1936"/>
                    <a:pt x="1" y="4615"/>
                    <a:pt x="2132" y="4841"/>
                  </a:cubicBezTo>
                  <a:cubicBezTo>
                    <a:pt x="2263" y="4855"/>
                    <a:pt x="2408" y="4862"/>
                    <a:pt x="2563" y="4862"/>
                  </a:cubicBezTo>
                  <a:cubicBezTo>
                    <a:pt x="4903" y="4862"/>
                    <a:pt x="9649" y="3292"/>
                    <a:pt x="9002" y="1114"/>
                  </a:cubicBezTo>
                  <a:cubicBezTo>
                    <a:pt x="8745" y="269"/>
                    <a:pt x="7928" y="1"/>
                    <a:pt x="6995" y="1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Google Shape;1351;p59"/>
            <p:cNvSpPr/>
            <p:nvPr/>
          </p:nvSpPr>
          <p:spPr>
            <a:xfrm>
              <a:off x="2443150" y="3094800"/>
              <a:ext cx="1207625" cy="952275"/>
            </a:xfrm>
            <a:custGeom>
              <a:avLst/>
              <a:gdLst/>
              <a:ahLst/>
              <a:cxnLst/>
              <a:rect l="l" t="t" r="r" b="b"/>
              <a:pathLst>
                <a:path w="48305" h="38091" extrusionOk="0">
                  <a:moveTo>
                    <a:pt x="36909" y="0"/>
                  </a:moveTo>
                  <a:cubicBezTo>
                    <a:pt x="28415" y="0"/>
                    <a:pt x="18848" y="5039"/>
                    <a:pt x="18848" y="5039"/>
                  </a:cubicBezTo>
                  <a:cubicBezTo>
                    <a:pt x="18848" y="5039"/>
                    <a:pt x="15441" y="4106"/>
                    <a:pt x="11710" y="4106"/>
                  </a:cubicBezTo>
                  <a:cubicBezTo>
                    <a:pt x="7997" y="4106"/>
                    <a:pt x="3962" y="5030"/>
                    <a:pt x="2644" y="8718"/>
                  </a:cubicBezTo>
                  <a:cubicBezTo>
                    <a:pt x="1" y="16124"/>
                    <a:pt x="3691" y="20339"/>
                    <a:pt x="14681" y="25292"/>
                  </a:cubicBezTo>
                  <a:cubicBezTo>
                    <a:pt x="25658" y="30233"/>
                    <a:pt x="27444" y="38091"/>
                    <a:pt x="27444" y="38091"/>
                  </a:cubicBezTo>
                  <a:cubicBezTo>
                    <a:pt x="31207" y="37995"/>
                    <a:pt x="32052" y="36138"/>
                    <a:pt x="32052" y="36138"/>
                  </a:cubicBezTo>
                  <a:cubicBezTo>
                    <a:pt x="32052" y="36138"/>
                    <a:pt x="33469" y="31733"/>
                    <a:pt x="28159" y="23791"/>
                  </a:cubicBezTo>
                  <a:cubicBezTo>
                    <a:pt x="22837" y="15850"/>
                    <a:pt x="17265" y="14624"/>
                    <a:pt x="17265" y="14624"/>
                  </a:cubicBezTo>
                  <a:cubicBezTo>
                    <a:pt x="24444" y="8819"/>
                    <a:pt x="33683" y="7710"/>
                    <a:pt x="39696" y="7710"/>
                  </a:cubicBezTo>
                  <a:cubicBezTo>
                    <a:pt x="43414" y="7710"/>
                    <a:pt x="45899" y="8135"/>
                    <a:pt x="45899" y="8135"/>
                  </a:cubicBezTo>
                  <a:cubicBezTo>
                    <a:pt x="47578" y="7039"/>
                    <a:pt x="48304" y="3325"/>
                    <a:pt x="48304" y="3325"/>
                  </a:cubicBezTo>
                  <a:cubicBezTo>
                    <a:pt x="48304" y="3325"/>
                    <a:pt x="45816" y="146"/>
                    <a:pt x="37231" y="3"/>
                  </a:cubicBezTo>
                  <a:cubicBezTo>
                    <a:pt x="37124" y="1"/>
                    <a:pt x="37017" y="0"/>
                    <a:pt x="369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2" name="Google Shape;1352;p59"/>
            <p:cNvSpPr/>
            <p:nvPr/>
          </p:nvSpPr>
          <p:spPr>
            <a:xfrm>
              <a:off x="3035775" y="1517850"/>
              <a:ext cx="787175" cy="819250"/>
            </a:xfrm>
            <a:custGeom>
              <a:avLst/>
              <a:gdLst/>
              <a:ahLst/>
              <a:cxnLst/>
              <a:rect l="l" t="t" r="r" b="b"/>
              <a:pathLst>
                <a:path w="31487" h="32770" extrusionOk="0">
                  <a:moveTo>
                    <a:pt x="19368" y="5206"/>
                  </a:moveTo>
                  <a:cubicBezTo>
                    <a:pt x="20885" y="5206"/>
                    <a:pt x="22337" y="6384"/>
                    <a:pt x="22337" y="8157"/>
                  </a:cubicBezTo>
                  <a:cubicBezTo>
                    <a:pt x="22337" y="9788"/>
                    <a:pt x="21015" y="11110"/>
                    <a:pt x="19384" y="11110"/>
                  </a:cubicBezTo>
                  <a:lnTo>
                    <a:pt x="19372" y="11110"/>
                  </a:lnTo>
                  <a:cubicBezTo>
                    <a:pt x="16741" y="11098"/>
                    <a:pt x="15443" y="7919"/>
                    <a:pt x="17301" y="6074"/>
                  </a:cubicBezTo>
                  <a:cubicBezTo>
                    <a:pt x="17904" y="5474"/>
                    <a:pt x="18644" y="5206"/>
                    <a:pt x="19368" y="5206"/>
                  </a:cubicBezTo>
                  <a:close/>
                  <a:moveTo>
                    <a:pt x="14622" y="16964"/>
                  </a:moveTo>
                  <a:cubicBezTo>
                    <a:pt x="15232" y="16964"/>
                    <a:pt x="15847" y="17082"/>
                    <a:pt x="16431" y="17325"/>
                  </a:cubicBezTo>
                  <a:cubicBezTo>
                    <a:pt x="18217" y="18063"/>
                    <a:pt x="19372" y="19802"/>
                    <a:pt x="19372" y="21730"/>
                  </a:cubicBezTo>
                  <a:cubicBezTo>
                    <a:pt x="19372" y="24362"/>
                    <a:pt x="17241" y="26493"/>
                    <a:pt x="14610" y="26493"/>
                  </a:cubicBezTo>
                  <a:cubicBezTo>
                    <a:pt x="12681" y="26493"/>
                    <a:pt x="10943" y="25326"/>
                    <a:pt x="10216" y="23552"/>
                  </a:cubicBezTo>
                  <a:cubicBezTo>
                    <a:pt x="9478" y="21766"/>
                    <a:pt x="9883" y="19718"/>
                    <a:pt x="11240" y="18361"/>
                  </a:cubicBezTo>
                  <a:cubicBezTo>
                    <a:pt x="12158" y="17451"/>
                    <a:pt x="13381" y="16964"/>
                    <a:pt x="14622" y="16964"/>
                  </a:cubicBezTo>
                  <a:close/>
                  <a:moveTo>
                    <a:pt x="19725" y="1"/>
                  </a:moveTo>
                  <a:cubicBezTo>
                    <a:pt x="19020" y="1"/>
                    <a:pt x="18278" y="84"/>
                    <a:pt x="17503" y="263"/>
                  </a:cubicBezTo>
                  <a:cubicBezTo>
                    <a:pt x="7323" y="2621"/>
                    <a:pt x="10812" y="12110"/>
                    <a:pt x="10812" y="12110"/>
                  </a:cubicBezTo>
                  <a:cubicBezTo>
                    <a:pt x="7811" y="12336"/>
                    <a:pt x="1" y="18694"/>
                    <a:pt x="4632" y="27291"/>
                  </a:cubicBezTo>
                  <a:cubicBezTo>
                    <a:pt x="6708" y="31143"/>
                    <a:pt x="10415" y="32769"/>
                    <a:pt x="14135" y="32769"/>
                  </a:cubicBezTo>
                  <a:cubicBezTo>
                    <a:pt x="18716" y="32769"/>
                    <a:pt x="23317" y="30304"/>
                    <a:pt x="24921" y="26493"/>
                  </a:cubicBezTo>
                  <a:cubicBezTo>
                    <a:pt x="27826" y="19587"/>
                    <a:pt x="23885" y="14884"/>
                    <a:pt x="23885" y="14884"/>
                  </a:cubicBezTo>
                  <a:cubicBezTo>
                    <a:pt x="31486" y="12321"/>
                    <a:pt x="28294" y="1"/>
                    <a:pt x="19725" y="1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3" name="Google Shape;1353;p59"/>
            <p:cNvSpPr/>
            <p:nvPr/>
          </p:nvSpPr>
          <p:spPr>
            <a:xfrm>
              <a:off x="3333150" y="1708075"/>
              <a:ext cx="52100" cy="52425"/>
            </a:xfrm>
            <a:custGeom>
              <a:avLst/>
              <a:gdLst/>
              <a:ahLst/>
              <a:cxnLst/>
              <a:rect l="l" t="t" r="r" b="b"/>
              <a:pathLst>
                <a:path w="2084" h="2097" extrusionOk="0">
                  <a:moveTo>
                    <a:pt x="1048" y="1"/>
                  </a:moveTo>
                  <a:cubicBezTo>
                    <a:pt x="465" y="1"/>
                    <a:pt x="0" y="465"/>
                    <a:pt x="0" y="1048"/>
                  </a:cubicBezTo>
                  <a:cubicBezTo>
                    <a:pt x="0" y="1620"/>
                    <a:pt x="465" y="2096"/>
                    <a:pt x="1048" y="2096"/>
                  </a:cubicBezTo>
                  <a:cubicBezTo>
                    <a:pt x="1619" y="2096"/>
                    <a:pt x="2084" y="1620"/>
                    <a:pt x="2084" y="1048"/>
                  </a:cubicBezTo>
                  <a:cubicBezTo>
                    <a:pt x="2084" y="465"/>
                    <a:pt x="1619" y="1"/>
                    <a:pt x="1048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4" name="Google Shape;1354;p59"/>
            <p:cNvSpPr/>
            <p:nvPr/>
          </p:nvSpPr>
          <p:spPr>
            <a:xfrm>
              <a:off x="3146800" y="1886625"/>
              <a:ext cx="142325" cy="208700"/>
            </a:xfrm>
            <a:custGeom>
              <a:avLst/>
              <a:gdLst/>
              <a:ahLst/>
              <a:cxnLst/>
              <a:rect l="l" t="t" r="r" b="b"/>
              <a:pathLst>
                <a:path w="5693" h="8348" extrusionOk="0">
                  <a:moveTo>
                    <a:pt x="4297" y="1"/>
                  </a:moveTo>
                  <a:cubicBezTo>
                    <a:pt x="3111" y="1"/>
                    <a:pt x="1775" y="1987"/>
                    <a:pt x="1025" y="4170"/>
                  </a:cubicBezTo>
                  <a:cubicBezTo>
                    <a:pt x="239" y="6456"/>
                    <a:pt x="1" y="8110"/>
                    <a:pt x="882" y="8325"/>
                  </a:cubicBezTo>
                  <a:cubicBezTo>
                    <a:pt x="951" y="8340"/>
                    <a:pt x="1015" y="8348"/>
                    <a:pt x="1075" y="8348"/>
                  </a:cubicBezTo>
                  <a:cubicBezTo>
                    <a:pt x="2349" y="8348"/>
                    <a:pt x="1783" y="4988"/>
                    <a:pt x="2966" y="3658"/>
                  </a:cubicBezTo>
                  <a:cubicBezTo>
                    <a:pt x="4204" y="2265"/>
                    <a:pt x="5692" y="217"/>
                    <a:pt x="4466" y="14"/>
                  </a:cubicBezTo>
                  <a:cubicBezTo>
                    <a:pt x="4410" y="5"/>
                    <a:pt x="4354" y="1"/>
                    <a:pt x="4297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5" name="Google Shape;1355;p59"/>
            <p:cNvSpPr/>
            <p:nvPr/>
          </p:nvSpPr>
          <p:spPr>
            <a:xfrm>
              <a:off x="3340000" y="1572250"/>
              <a:ext cx="155675" cy="104675"/>
            </a:xfrm>
            <a:custGeom>
              <a:avLst/>
              <a:gdLst/>
              <a:ahLst/>
              <a:cxnLst/>
              <a:rect l="l" t="t" r="r" b="b"/>
              <a:pathLst>
                <a:path w="6227" h="4187" extrusionOk="0">
                  <a:moveTo>
                    <a:pt x="5196" y="1"/>
                  </a:moveTo>
                  <a:cubicBezTo>
                    <a:pt x="4415" y="1"/>
                    <a:pt x="3142" y="589"/>
                    <a:pt x="2179" y="1362"/>
                  </a:cubicBezTo>
                  <a:cubicBezTo>
                    <a:pt x="845" y="2409"/>
                    <a:pt x="0" y="3838"/>
                    <a:pt x="714" y="4148"/>
                  </a:cubicBezTo>
                  <a:cubicBezTo>
                    <a:pt x="776" y="4174"/>
                    <a:pt x="835" y="4186"/>
                    <a:pt x="892" y="4186"/>
                  </a:cubicBezTo>
                  <a:cubicBezTo>
                    <a:pt x="1587" y="4186"/>
                    <a:pt x="2016" y="2368"/>
                    <a:pt x="3512" y="1862"/>
                  </a:cubicBezTo>
                  <a:cubicBezTo>
                    <a:pt x="5144" y="1326"/>
                    <a:pt x="6227" y="945"/>
                    <a:pt x="5822" y="266"/>
                  </a:cubicBezTo>
                  <a:cubicBezTo>
                    <a:pt x="5709" y="82"/>
                    <a:pt x="5487" y="1"/>
                    <a:pt x="5196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59"/>
            <p:cNvSpPr/>
            <p:nvPr/>
          </p:nvSpPr>
          <p:spPr>
            <a:xfrm>
              <a:off x="3247425" y="2260675"/>
              <a:ext cx="210150" cy="169550"/>
            </a:xfrm>
            <a:custGeom>
              <a:avLst/>
              <a:gdLst/>
              <a:ahLst/>
              <a:cxnLst/>
              <a:rect l="l" t="t" r="r" b="b"/>
              <a:pathLst>
                <a:path w="8406" h="6782" extrusionOk="0">
                  <a:moveTo>
                    <a:pt x="2551" y="1"/>
                  </a:moveTo>
                  <a:cubicBezTo>
                    <a:pt x="1495" y="1"/>
                    <a:pt x="89" y="1395"/>
                    <a:pt x="48" y="2781"/>
                  </a:cubicBezTo>
                  <a:cubicBezTo>
                    <a:pt x="0" y="4364"/>
                    <a:pt x="1750" y="4793"/>
                    <a:pt x="1750" y="4793"/>
                  </a:cubicBezTo>
                  <a:lnTo>
                    <a:pt x="1381" y="6436"/>
                  </a:lnTo>
                  <a:lnTo>
                    <a:pt x="4144" y="6781"/>
                  </a:lnTo>
                  <a:lnTo>
                    <a:pt x="4513" y="5507"/>
                  </a:lnTo>
                  <a:cubicBezTo>
                    <a:pt x="4513" y="5507"/>
                    <a:pt x="7525" y="5400"/>
                    <a:pt x="8406" y="2769"/>
                  </a:cubicBezTo>
                  <a:lnTo>
                    <a:pt x="8406" y="2769"/>
                  </a:lnTo>
                  <a:cubicBezTo>
                    <a:pt x="8406" y="2769"/>
                    <a:pt x="7274" y="3086"/>
                    <a:pt x="5655" y="3086"/>
                  </a:cubicBezTo>
                  <a:cubicBezTo>
                    <a:pt x="4648" y="3086"/>
                    <a:pt x="3454" y="2963"/>
                    <a:pt x="2227" y="2566"/>
                  </a:cubicBezTo>
                  <a:cubicBezTo>
                    <a:pt x="2227" y="2566"/>
                    <a:pt x="4036" y="626"/>
                    <a:pt x="3001" y="102"/>
                  </a:cubicBezTo>
                  <a:cubicBezTo>
                    <a:pt x="2863" y="33"/>
                    <a:pt x="2711" y="1"/>
                    <a:pt x="2551" y="1"/>
                  </a:cubicBezTo>
                  <a:close/>
                </a:path>
              </a:pathLst>
            </a:custGeom>
            <a:solidFill>
              <a:srgbClr val="784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59"/>
            <p:cNvSpPr/>
            <p:nvPr/>
          </p:nvSpPr>
          <p:spPr>
            <a:xfrm>
              <a:off x="2760150" y="2417225"/>
              <a:ext cx="688800" cy="614250"/>
            </a:xfrm>
            <a:custGeom>
              <a:avLst/>
              <a:gdLst/>
              <a:ahLst/>
              <a:cxnLst/>
              <a:rect l="l" t="t" r="r" b="b"/>
              <a:pathLst>
                <a:path w="27552" h="24570" extrusionOk="0">
                  <a:moveTo>
                    <a:pt x="20330" y="1"/>
                  </a:moveTo>
                  <a:cubicBezTo>
                    <a:pt x="19635" y="1"/>
                    <a:pt x="19040" y="91"/>
                    <a:pt x="18646" y="281"/>
                  </a:cubicBezTo>
                  <a:cubicBezTo>
                    <a:pt x="16884" y="1138"/>
                    <a:pt x="17289" y="4186"/>
                    <a:pt x="13109" y="10044"/>
                  </a:cubicBezTo>
                  <a:cubicBezTo>
                    <a:pt x="8942" y="15890"/>
                    <a:pt x="1" y="17712"/>
                    <a:pt x="1" y="17712"/>
                  </a:cubicBezTo>
                  <a:lnTo>
                    <a:pt x="1560" y="24570"/>
                  </a:lnTo>
                  <a:cubicBezTo>
                    <a:pt x="1560" y="24570"/>
                    <a:pt x="8573" y="23117"/>
                    <a:pt x="14979" y="20081"/>
                  </a:cubicBezTo>
                  <a:cubicBezTo>
                    <a:pt x="21372" y="17033"/>
                    <a:pt x="27552" y="5139"/>
                    <a:pt x="26909" y="2865"/>
                  </a:cubicBezTo>
                  <a:cubicBezTo>
                    <a:pt x="26418" y="1105"/>
                    <a:pt x="22764" y="1"/>
                    <a:pt x="20330" y="1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Google Shape;1358;p59"/>
            <p:cNvSpPr/>
            <p:nvPr/>
          </p:nvSpPr>
          <p:spPr>
            <a:xfrm>
              <a:off x="2466075" y="2860000"/>
              <a:ext cx="448300" cy="483300"/>
            </a:xfrm>
            <a:custGeom>
              <a:avLst/>
              <a:gdLst/>
              <a:ahLst/>
              <a:cxnLst/>
              <a:rect l="l" t="t" r="r" b="b"/>
              <a:pathLst>
                <a:path w="17932" h="19332" extrusionOk="0">
                  <a:moveTo>
                    <a:pt x="11764" y="1"/>
                  </a:moveTo>
                  <a:cubicBezTo>
                    <a:pt x="11243" y="325"/>
                    <a:pt x="10560" y="423"/>
                    <a:pt x="9925" y="423"/>
                  </a:cubicBezTo>
                  <a:cubicBezTo>
                    <a:pt x="8950" y="423"/>
                    <a:pt x="8085" y="191"/>
                    <a:pt x="8085" y="191"/>
                  </a:cubicBezTo>
                  <a:cubicBezTo>
                    <a:pt x="8085" y="191"/>
                    <a:pt x="7533" y="138"/>
                    <a:pt x="6830" y="138"/>
                  </a:cubicBezTo>
                  <a:cubicBezTo>
                    <a:pt x="5945" y="138"/>
                    <a:pt x="4820" y="223"/>
                    <a:pt x="4263" y="608"/>
                  </a:cubicBezTo>
                  <a:cubicBezTo>
                    <a:pt x="3795" y="931"/>
                    <a:pt x="3134" y="1017"/>
                    <a:pt x="2564" y="1017"/>
                  </a:cubicBezTo>
                  <a:cubicBezTo>
                    <a:pt x="1914" y="1017"/>
                    <a:pt x="1381" y="906"/>
                    <a:pt x="1381" y="906"/>
                  </a:cubicBezTo>
                  <a:lnTo>
                    <a:pt x="1381" y="906"/>
                  </a:lnTo>
                  <a:cubicBezTo>
                    <a:pt x="1774" y="2680"/>
                    <a:pt x="0" y="17527"/>
                    <a:pt x="0" y="17527"/>
                  </a:cubicBezTo>
                  <a:cubicBezTo>
                    <a:pt x="0" y="17527"/>
                    <a:pt x="4730" y="19332"/>
                    <a:pt x="7785" y="19332"/>
                  </a:cubicBezTo>
                  <a:cubicBezTo>
                    <a:pt x="8050" y="19332"/>
                    <a:pt x="8302" y="19318"/>
                    <a:pt x="8537" y="19289"/>
                  </a:cubicBezTo>
                  <a:cubicBezTo>
                    <a:pt x="11490" y="18932"/>
                    <a:pt x="17931" y="14443"/>
                    <a:pt x="17931" y="14443"/>
                  </a:cubicBezTo>
                  <a:lnTo>
                    <a:pt x="11764" y="1"/>
                  </a:ln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9" name="Google Shape;1359;p59"/>
            <p:cNvSpPr/>
            <p:nvPr/>
          </p:nvSpPr>
          <p:spPr>
            <a:xfrm>
              <a:off x="2186275" y="1840175"/>
              <a:ext cx="690268" cy="369800"/>
            </a:xfrm>
            <a:custGeom>
              <a:avLst/>
              <a:gdLst/>
              <a:ahLst/>
              <a:cxnLst/>
              <a:rect l="l" t="t" r="r" b="b"/>
              <a:pathLst>
                <a:path w="26326" h="14792" extrusionOk="0">
                  <a:moveTo>
                    <a:pt x="19048" y="1"/>
                  </a:moveTo>
                  <a:cubicBezTo>
                    <a:pt x="16932" y="1"/>
                    <a:pt x="16467" y="1741"/>
                    <a:pt x="16467" y="1741"/>
                  </a:cubicBezTo>
                  <a:cubicBezTo>
                    <a:pt x="16467" y="1741"/>
                    <a:pt x="14812" y="211"/>
                    <a:pt x="12780" y="211"/>
                  </a:cubicBezTo>
                  <a:cubicBezTo>
                    <a:pt x="12461" y="211"/>
                    <a:pt x="12132" y="249"/>
                    <a:pt x="11800" y="336"/>
                  </a:cubicBezTo>
                  <a:cubicBezTo>
                    <a:pt x="9347" y="967"/>
                    <a:pt x="8394" y="3825"/>
                    <a:pt x="8394" y="3825"/>
                  </a:cubicBezTo>
                  <a:cubicBezTo>
                    <a:pt x="8394" y="3825"/>
                    <a:pt x="7221" y="3098"/>
                    <a:pt x="5357" y="3098"/>
                  </a:cubicBezTo>
                  <a:cubicBezTo>
                    <a:pt x="4641" y="3098"/>
                    <a:pt x="3822" y="3206"/>
                    <a:pt x="2929" y="3503"/>
                  </a:cubicBezTo>
                  <a:cubicBezTo>
                    <a:pt x="1441" y="5575"/>
                    <a:pt x="0" y="8778"/>
                    <a:pt x="2596" y="11516"/>
                  </a:cubicBezTo>
                  <a:cubicBezTo>
                    <a:pt x="3469" y="12433"/>
                    <a:pt x="4308" y="12739"/>
                    <a:pt x="5038" y="12739"/>
                  </a:cubicBezTo>
                  <a:cubicBezTo>
                    <a:pt x="6498" y="12739"/>
                    <a:pt x="7525" y="11516"/>
                    <a:pt x="7525" y="11516"/>
                  </a:cubicBezTo>
                  <a:lnTo>
                    <a:pt x="7525" y="11516"/>
                  </a:lnTo>
                  <a:cubicBezTo>
                    <a:pt x="7525" y="11517"/>
                    <a:pt x="6811" y="14719"/>
                    <a:pt x="10597" y="14791"/>
                  </a:cubicBezTo>
                  <a:cubicBezTo>
                    <a:pt x="10626" y="14791"/>
                    <a:pt x="10655" y="14791"/>
                    <a:pt x="10683" y="14791"/>
                  </a:cubicBezTo>
                  <a:cubicBezTo>
                    <a:pt x="14376" y="14791"/>
                    <a:pt x="14693" y="10254"/>
                    <a:pt x="14693" y="10254"/>
                  </a:cubicBezTo>
                  <a:cubicBezTo>
                    <a:pt x="14693" y="10254"/>
                    <a:pt x="15874" y="12685"/>
                    <a:pt x="17977" y="12685"/>
                  </a:cubicBezTo>
                  <a:cubicBezTo>
                    <a:pt x="18511" y="12685"/>
                    <a:pt x="19104" y="12528"/>
                    <a:pt x="19753" y="12135"/>
                  </a:cubicBezTo>
                  <a:cubicBezTo>
                    <a:pt x="22955" y="10195"/>
                    <a:pt x="21801" y="7909"/>
                    <a:pt x="21801" y="7909"/>
                  </a:cubicBezTo>
                  <a:lnTo>
                    <a:pt x="21801" y="7909"/>
                  </a:lnTo>
                  <a:cubicBezTo>
                    <a:pt x="21801" y="7909"/>
                    <a:pt x="22609" y="8943"/>
                    <a:pt x="23632" y="8943"/>
                  </a:cubicBezTo>
                  <a:cubicBezTo>
                    <a:pt x="24302" y="8943"/>
                    <a:pt x="25065" y="8498"/>
                    <a:pt x="25754" y="7028"/>
                  </a:cubicBezTo>
                  <a:cubicBezTo>
                    <a:pt x="26289" y="5861"/>
                    <a:pt x="26325" y="4837"/>
                    <a:pt x="26123" y="3968"/>
                  </a:cubicBezTo>
                  <a:cubicBezTo>
                    <a:pt x="26075" y="3920"/>
                    <a:pt x="26027" y="3873"/>
                    <a:pt x="25980" y="3825"/>
                  </a:cubicBezTo>
                  <a:cubicBezTo>
                    <a:pt x="25265" y="3101"/>
                    <a:pt x="24593" y="2880"/>
                    <a:pt x="24040" y="2880"/>
                  </a:cubicBezTo>
                  <a:cubicBezTo>
                    <a:pt x="23174" y="2880"/>
                    <a:pt x="22598" y="3420"/>
                    <a:pt x="22598" y="3420"/>
                  </a:cubicBezTo>
                  <a:cubicBezTo>
                    <a:pt x="22598" y="3420"/>
                    <a:pt x="22872" y="694"/>
                    <a:pt x="19967" y="98"/>
                  </a:cubicBezTo>
                  <a:cubicBezTo>
                    <a:pt x="19631" y="31"/>
                    <a:pt x="19325" y="1"/>
                    <a:pt x="1904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59"/>
            <p:cNvSpPr/>
            <p:nvPr/>
          </p:nvSpPr>
          <p:spPr>
            <a:xfrm>
              <a:off x="2036250" y="1918225"/>
              <a:ext cx="1001950" cy="839000"/>
            </a:xfrm>
            <a:custGeom>
              <a:avLst/>
              <a:gdLst/>
              <a:ahLst/>
              <a:cxnLst/>
              <a:rect l="l" t="t" r="r" b="b"/>
              <a:pathLst>
                <a:path w="40078" h="33560" extrusionOk="0">
                  <a:moveTo>
                    <a:pt x="9680" y="0"/>
                  </a:moveTo>
                  <a:lnTo>
                    <a:pt x="9680" y="0"/>
                  </a:lnTo>
                  <a:cubicBezTo>
                    <a:pt x="9454" y="72"/>
                    <a:pt x="9216" y="167"/>
                    <a:pt x="8978" y="262"/>
                  </a:cubicBezTo>
                  <a:cubicBezTo>
                    <a:pt x="5394" y="1810"/>
                    <a:pt x="5978" y="6573"/>
                    <a:pt x="5978" y="6573"/>
                  </a:cubicBezTo>
                  <a:cubicBezTo>
                    <a:pt x="5978" y="6573"/>
                    <a:pt x="2799" y="7025"/>
                    <a:pt x="1572" y="10656"/>
                  </a:cubicBezTo>
                  <a:cubicBezTo>
                    <a:pt x="358" y="14288"/>
                    <a:pt x="2049" y="15490"/>
                    <a:pt x="2049" y="15490"/>
                  </a:cubicBezTo>
                  <a:cubicBezTo>
                    <a:pt x="2049" y="15490"/>
                    <a:pt x="1" y="16324"/>
                    <a:pt x="370" y="19848"/>
                  </a:cubicBezTo>
                  <a:cubicBezTo>
                    <a:pt x="727" y="23372"/>
                    <a:pt x="2680" y="23420"/>
                    <a:pt x="2680" y="23420"/>
                  </a:cubicBezTo>
                  <a:cubicBezTo>
                    <a:pt x="2680" y="23420"/>
                    <a:pt x="1275" y="24146"/>
                    <a:pt x="1953" y="25801"/>
                  </a:cubicBezTo>
                  <a:cubicBezTo>
                    <a:pt x="2632" y="27456"/>
                    <a:pt x="4537" y="27956"/>
                    <a:pt x="4537" y="27956"/>
                  </a:cubicBezTo>
                  <a:cubicBezTo>
                    <a:pt x="4537" y="27956"/>
                    <a:pt x="3561" y="29552"/>
                    <a:pt x="6299" y="30957"/>
                  </a:cubicBezTo>
                  <a:cubicBezTo>
                    <a:pt x="7296" y="31468"/>
                    <a:pt x="8082" y="31631"/>
                    <a:pt x="8678" y="31631"/>
                  </a:cubicBezTo>
                  <a:cubicBezTo>
                    <a:pt x="9718" y="31631"/>
                    <a:pt x="10180" y="31135"/>
                    <a:pt x="10181" y="31135"/>
                  </a:cubicBezTo>
                  <a:lnTo>
                    <a:pt x="10181" y="31135"/>
                  </a:lnTo>
                  <a:cubicBezTo>
                    <a:pt x="10180" y="31135"/>
                    <a:pt x="9847" y="32993"/>
                    <a:pt x="12621" y="33493"/>
                  </a:cubicBezTo>
                  <a:cubicBezTo>
                    <a:pt x="12873" y="33538"/>
                    <a:pt x="13109" y="33559"/>
                    <a:pt x="13329" y="33559"/>
                  </a:cubicBezTo>
                  <a:cubicBezTo>
                    <a:pt x="15518" y="33559"/>
                    <a:pt x="16157" y="31504"/>
                    <a:pt x="16157" y="31504"/>
                  </a:cubicBezTo>
                  <a:lnTo>
                    <a:pt x="31778" y="29504"/>
                  </a:lnTo>
                  <a:cubicBezTo>
                    <a:pt x="31778" y="29504"/>
                    <a:pt x="35088" y="28909"/>
                    <a:pt x="35862" y="27099"/>
                  </a:cubicBezTo>
                  <a:cubicBezTo>
                    <a:pt x="36624" y="25289"/>
                    <a:pt x="35136" y="24694"/>
                    <a:pt x="35136" y="24694"/>
                  </a:cubicBezTo>
                  <a:cubicBezTo>
                    <a:pt x="36624" y="24456"/>
                    <a:pt x="37886" y="23456"/>
                    <a:pt x="38446" y="22051"/>
                  </a:cubicBezTo>
                  <a:cubicBezTo>
                    <a:pt x="39398" y="19658"/>
                    <a:pt x="37446" y="18288"/>
                    <a:pt x="37446" y="18288"/>
                  </a:cubicBezTo>
                  <a:cubicBezTo>
                    <a:pt x="37446" y="18288"/>
                    <a:pt x="40077" y="17062"/>
                    <a:pt x="39708" y="14336"/>
                  </a:cubicBezTo>
                  <a:cubicBezTo>
                    <a:pt x="39351" y="11621"/>
                    <a:pt x="36529" y="11276"/>
                    <a:pt x="36529" y="11276"/>
                  </a:cubicBezTo>
                  <a:cubicBezTo>
                    <a:pt x="36529" y="11276"/>
                    <a:pt x="38684" y="10002"/>
                    <a:pt x="36755" y="6215"/>
                  </a:cubicBezTo>
                  <a:cubicBezTo>
                    <a:pt x="36102" y="4926"/>
                    <a:pt x="35262" y="4601"/>
                    <a:pt x="34580" y="4601"/>
                  </a:cubicBezTo>
                  <a:cubicBezTo>
                    <a:pt x="33883" y="4601"/>
                    <a:pt x="33350" y="4941"/>
                    <a:pt x="33350" y="4941"/>
                  </a:cubicBezTo>
                  <a:cubicBezTo>
                    <a:pt x="33350" y="4941"/>
                    <a:pt x="34517" y="2322"/>
                    <a:pt x="32874" y="465"/>
                  </a:cubicBezTo>
                  <a:lnTo>
                    <a:pt x="32874" y="465"/>
                  </a:lnTo>
                  <a:cubicBezTo>
                    <a:pt x="33088" y="1334"/>
                    <a:pt x="33052" y="2358"/>
                    <a:pt x="32505" y="3513"/>
                  </a:cubicBezTo>
                  <a:cubicBezTo>
                    <a:pt x="31819" y="4987"/>
                    <a:pt x="31055" y="5432"/>
                    <a:pt x="30383" y="5432"/>
                  </a:cubicBezTo>
                  <a:cubicBezTo>
                    <a:pt x="29362" y="5432"/>
                    <a:pt x="28552" y="4406"/>
                    <a:pt x="28552" y="4406"/>
                  </a:cubicBezTo>
                  <a:lnTo>
                    <a:pt x="28552" y="4406"/>
                  </a:lnTo>
                  <a:cubicBezTo>
                    <a:pt x="28552" y="4406"/>
                    <a:pt x="29707" y="6680"/>
                    <a:pt x="26516" y="8621"/>
                  </a:cubicBezTo>
                  <a:cubicBezTo>
                    <a:pt x="25866" y="9014"/>
                    <a:pt x="25271" y="9171"/>
                    <a:pt x="24736" y="9171"/>
                  </a:cubicBezTo>
                  <a:cubicBezTo>
                    <a:pt x="22636" y="9171"/>
                    <a:pt x="21456" y="6751"/>
                    <a:pt x="21456" y="6751"/>
                  </a:cubicBezTo>
                  <a:cubicBezTo>
                    <a:pt x="21456" y="6751"/>
                    <a:pt x="21139" y="11276"/>
                    <a:pt x="17435" y="11276"/>
                  </a:cubicBezTo>
                  <a:cubicBezTo>
                    <a:pt x="17406" y="11276"/>
                    <a:pt x="17377" y="11276"/>
                    <a:pt x="17348" y="11276"/>
                  </a:cubicBezTo>
                  <a:cubicBezTo>
                    <a:pt x="13574" y="11216"/>
                    <a:pt x="14288" y="8002"/>
                    <a:pt x="14288" y="8001"/>
                  </a:cubicBezTo>
                  <a:lnTo>
                    <a:pt x="14288" y="8001"/>
                  </a:lnTo>
                  <a:cubicBezTo>
                    <a:pt x="14288" y="8002"/>
                    <a:pt x="13256" y="9229"/>
                    <a:pt x="11796" y="9229"/>
                  </a:cubicBezTo>
                  <a:cubicBezTo>
                    <a:pt x="11066" y="9229"/>
                    <a:pt x="10228" y="8922"/>
                    <a:pt x="9359" y="8001"/>
                  </a:cubicBezTo>
                  <a:cubicBezTo>
                    <a:pt x="6763" y="5275"/>
                    <a:pt x="8192" y="2060"/>
                    <a:pt x="96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59"/>
            <p:cNvSpPr/>
            <p:nvPr/>
          </p:nvSpPr>
          <p:spPr>
            <a:xfrm>
              <a:off x="2565475" y="2778750"/>
              <a:ext cx="102725" cy="109250"/>
            </a:xfrm>
            <a:custGeom>
              <a:avLst/>
              <a:gdLst/>
              <a:ahLst/>
              <a:cxnLst/>
              <a:rect l="l" t="t" r="r" b="b"/>
              <a:pathLst>
                <a:path w="4109" h="4370" extrusionOk="0">
                  <a:moveTo>
                    <a:pt x="3609" y="0"/>
                  </a:moveTo>
                  <a:lnTo>
                    <a:pt x="1" y="655"/>
                  </a:lnTo>
                  <a:lnTo>
                    <a:pt x="299" y="3858"/>
                  </a:lnTo>
                  <a:cubicBezTo>
                    <a:pt x="299" y="3858"/>
                    <a:pt x="1174" y="4370"/>
                    <a:pt x="2181" y="4370"/>
                  </a:cubicBezTo>
                  <a:cubicBezTo>
                    <a:pt x="2836" y="4370"/>
                    <a:pt x="3546" y="4154"/>
                    <a:pt x="4109" y="3441"/>
                  </a:cubicBezTo>
                  <a:lnTo>
                    <a:pt x="3609" y="0"/>
                  </a:ln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59"/>
            <p:cNvSpPr/>
            <p:nvPr/>
          </p:nvSpPr>
          <p:spPr>
            <a:xfrm>
              <a:off x="2186900" y="2461675"/>
              <a:ext cx="187825" cy="169400"/>
            </a:xfrm>
            <a:custGeom>
              <a:avLst/>
              <a:gdLst/>
              <a:ahLst/>
              <a:cxnLst/>
              <a:rect l="l" t="t" r="r" b="b"/>
              <a:pathLst>
                <a:path w="7513" h="6776" extrusionOk="0">
                  <a:moveTo>
                    <a:pt x="3147" y="0"/>
                  </a:moveTo>
                  <a:cubicBezTo>
                    <a:pt x="2114" y="0"/>
                    <a:pt x="604" y="441"/>
                    <a:pt x="297" y="2920"/>
                  </a:cubicBezTo>
                  <a:cubicBezTo>
                    <a:pt x="0" y="5317"/>
                    <a:pt x="1715" y="6775"/>
                    <a:pt x="3410" y="6775"/>
                  </a:cubicBezTo>
                  <a:cubicBezTo>
                    <a:pt x="4435" y="6775"/>
                    <a:pt x="5451" y="6243"/>
                    <a:pt x="6012" y="5063"/>
                  </a:cubicBezTo>
                  <a:cubicBezTo>
                    <a:pt x="7512" y="1932"/>
                    <a:pt x="4143" y="134"/>
                    <a:pt x="4143" y="134"/>
                  </a:cubicBezTo>
                  <a:cubicBezTo>
                    <a:pt x="4143" y="134"/>
                    <a:pt x="3717" y="0"/>
                    <a:pt x="3147" y="0"/>
                  </a:cubicBez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3" name="Google Shape;1363;p59"/>
            <p:cNvSpPr/>
            <p:nvPr/>
          </p:nvSpPr>
          <p:spPr>
            <a:xfrm>
              <a:off x="2799150" y="2314300"/>
              <a:ext cx="119375" cy="147475"/>
            </a:xfrm>
            <a:custGeom>
              <a:avLst/>
              <a:gdLst/>
              <a:ahLst/>
              <a:cxnLst/>
              <a:rect l="l" t="t" r="r" b="b"/>
              <a:pathLst>
                <a:path w="4775" h="5899" extrusionOk="0">
                  <a:moveTo>
                    <a:pt x="1005" y="0"/>
                  </a:moveTo>
                  <a:cubicBezTo>
                    <a:pt x="427" y="0"/>
                    <a:pt x="0" y="136"/>
                    <a:pt x="0" y="136"/>
                  </a:cubicBezTo>
                  <a:lnTo>
                    <a:pt x="1548" y="5898"/>
                  </a:lnTo>
                  <a:cubicBezTo>
                    <a:pt x="1548" y="5898"/>
                    <a:pt x="4775" y="4827"/>
                    <a:pt x="3787" y="2041"/>
                  </a:cubicBezTo>
                  <a:cubicBezTo>
                    <a:pt x="3191" y="333"/>
                    <a:pt x="1912" y="0"/>
                    <a:pt x="1005" y="0"/>
                  </a:cubicBez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4" name="Google Shape;1364;p59"/>
            <p:cNvSpPr/>
            <p:nvPr/>
          </p:nvSpPr>
          <p:spPr>
            <a:xfrm>
              <a:off x="2290450" y="2257250"/>
              <a:ext cx="690300" cy="542600"/>
            </a:xfrm>
            <a:custGeom>
              <a:avLst/>
              <a:gdLst/>
              <a:ahLst/>
              <a:cxnLst/>
              <a:rect l="l" t="t" r="r" b="b"/>
              <a:pathLst>
                <a:path w="27612" h="21704" extrusionOk="0">
                  <a:moveTo>
                    <a:pt x="16348" y="1"/>
                  </a:moveTo>
                  <a:cubicBezTo>
                    <a:pt x="16348" y="1"/>
                    <a:pt x="15967" y="1667"/>
                    <a:pt x="13490" y="2144"/>
                  </a:cubicBezTo>
                  <a:cubicBezTo>
                    <a:pt x="13150" y="2209"/>
                    <a:pt x="12830" y="2237"/>
                    <a:pt x="12533" y="2237"/>
                  </a:cubicBezTo>
                  <a:cubicBezTo>
                    <a:pt x="10662" y="2237"/>
                    <a:pt x="9668" y="1120"/>
                    <a:pt x="9668" y="1120"/>
                  </a:cubicBezTo>
                  <a:cubicBezTo>
                    <a:pt x="9607" y="3265"/>
                    <a:pt x="7838" y="4754"/>
                    <a:pt x="5935" y="4754"/>
                  </a:cubicBezTo>
                  <a:cubicBezTo>
                    <a:pt x="5260" y="4754"/>
                    <a:pt x="4568" y="4567"/>
                    <a:pt x="3930" y="4156"/>
                  </a:cubicBezTo>
                  <a:cubicBezTo>
                    <a:pt x="3624" y="8288"/>
                    <a:pt x="82" y="8311"/>
                    <a:pt x="2" y="8311"/>
                  </a:cubicBezTo>
                  <a:cubicBezTo>
                    <a:pt x="1" y="8311"/>
                    <a:pt x="1" y="8311"/>
                    <a:pt x="1" y="8311"/>
                  </a:cubicBezTo>
                  <a:lnTo>
                    <a:pt x="1" y="8311"/>
                  </a:lnTo>
                  <a:cubicBezTo>
                    <a:pt x="2374" y="15390"/>
                    <a:pt x="3763" y="21704"/>
                    <a:pt x="11529" y="21704"/>
                  </a:cubicBezTo>
                  <a:cubicBezTo>
                    <a:pt x="12802" y="21704"/>
                    <a:pt x="14247" y="21534"/>
                    <a:pt x="15895" y="21170"/>
                  </a:cubicBezTo>
                  <a:cubicBezTo>
                    <a:pt x="27611" y="18586"/>
                    <a:pt x="20348" y="2418"/>
                    <a:pt x="20348" y="2418"/>
                  </a:cubicBezTo>
                  <a:lnTo>
                    <a:pt x="20348" y="2418"/>
                  </a:lnTo>
                  <a:cubicBezTo>
                    <a:pt x="20290" y="2421"/>
                    <a:pt x="20232" y="2422"/>
                    <a:pt x="20175" y="2422"/>
                  </a:cubicBezTo>
                  <a:cubicBezTo>
                    <a:pt x="17944" y="2422"/>
                    <a:pt x="16348" y="1"/>
                    <a:pt x="16348" y="1"/>
                  </a:cubicBezTo>
                  <a:close/>
                </a:path>
              </a:pathLst>
            </a:custGeom>
            <a:solidFill>
              <a:srgbClr val="784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59"/>
            <p:cNvSpPr/>
            <p:nvPr/>
          </p:nvSpPr>
          <p:spPr>
            <a:xfrm>
              <a:off x="2343150" y="2483175"/>
              <a:ext cx="155975" cy="160150"/>
            </a:xfrm>
            <a:custGeom>
              <a:avLst/>
              <a:gdLst/>
              <a:ahLst/>
              <a:cxnLst/>
              <a:rect l="l" t="t" r="r" b="b"/>
              <a:pathLst>
                <a:path w="6239" h="6406" extrusionOk="0">
                  <a:moveTo>
                    <a:pt x="2572" y="0"/>
                  </a:moveTo>
                  <a:cubicBezTo>
                    <a:pt x="0" y="2191"/>
                    <a:pt x="1536" y="6394"/>
                    <a:pt x="4917" y="6406"/>
                  </a:cubicBezTo>
                  <a:cubicBezTo>
                    <a:pt x="5096" y="6394"/>
                    <a:pt x="5274" y="6382"/>
                    <a:pt x="5453" y="6358"/>
                  </a:cubicBezTo>
                  <a:cubicBezTo>
                    <a:pt x="5929" y="5180"/>
                    <a:pt x="6239" y="3668"/>
                    <a:pt x="5596" y="2322"/>
                  </a:cubicBezTo>
                  <a:cubicBezTo>
                    <a:pt x="4953" y="953"/>
                    <a:pt x="3667" y="310"/>
                    <a:pt x="25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59"/>
            <p:cNvSpPr/>
            <p:nvPr/>
          </p:nvSpPr>
          <p:spPr>
            <a:xfrm>
              <a:off x="2407425" y="2461475"/>
              <a:ext cx="149450" cy="180675"/>
            </a:xfrm>
            <a:custGeom>
              <a:avLst/>
              <a:gdLst/>
              <a:ahLst/>
              <a:cxnLst/>
              <a:rect l="l" t="t" r="r" b="b"/>
              <a:pathLst>
                <a:path w="5978" h="7227" extrusionOk="0">
                  <a:moveTo>
                    <a:pt x="2327" y="0"/>
                  </a:moveTo>
                  <a:cubicBezTo>
                    <a:pt x="1526" y="0"/>
                    <a:pt x="707" y="270"/>
                    <a:pt x="1" y="868"/>
                  </a:cubicBezTo>
                  <a:cubicBezTo>
                    <a:pt x="1096" y="1166"/>
                    <a:pt x="2382" y="1821"/>
                    <a:pt x="3025" y="3190"/>
                  </a:cubicBezTo>
                  <a:cubicBezTo>
                    <a:pt x="3680" y="4559"/>
                    <a:pt x="3358" y="6048"/>
                    <a:pt x="2882" y="7226"/>
                  </a:cubicBezTo>
                  <a:cubicBezTo>
                    <a:pt x="4656" y="6964"/>
                    <a:pt x="5978" y="5440"/>
                    <a:pt x="5978" y="3643"/>
                  </a:cubicBezTo>
                  <a:cubicBezTo>
                    <a:pt x="5978" y="1474"/>
                    <a:pt x="4201" y="0"/>
                    <a:pt x="232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59"/>
            <p:cNvSpPr/>
            <p:nvPr/>
          </p:nvSpPr>
          <p:spPr>
            <a:xfrm>
              <a:off x="2605750" y="2402800"/>
              <a:ext cx="141325" cy="144700"/>
            </a:xfrm>
            <a:custGeom>
              <a:avLst/>
              <a:gdLst/>
              <a:ahLst/>
              <a:cxnLst/>
              <a:rect l="l" t="t" r="r" b="b"/>
              <a:pathLst>
                <a:path w="5653" h="5788" extrusionOk="0">
                  <a:moveTo>
                    <a:pt x="2343" y="1"/>
                  </a:moveTo>
                  <a:lnTo>
                    <a:pt x="2343" y="1"/>
                  </a:lnTo>
                  <a:cubicBezTo>
                    <a:pt x="1" y="1962"/>
                    <a:pt x="1386" y="5787"/>
                    <a:pt x="4448" y="5787"/>
                  </a:cubicBezTo>
                  <a:cubicBezTo>
                    <a:pt x="4453" y="5787"/>
                    <a:pt x="4457" y="5787"/>
                    <a:pt x="4462" y="5787"/>
                  </a:cubicBezTo>
                  <a:cubicBezTo>
                    <a:pt x="4617" y="5775"/>
                    <a:pt x="4784" y="5763"/>
                    <a:pt x="4938" y="5740"/>
                  </a:cubicBezTo>
                  <a:cubicBezTo>
                    <a:pt x="5367" y="4680"/>
                    <a:pt x="5653" y="3311"/>
                    <a:pt x="5069" y="2096"/>
                  </a:cubicBezTo>
                  <a:cubicBezTo>
                    <a:pt x="4486" y="858"/>
                    <a:pt x="3331" y="275"/>
                    <a:pt x="23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59"/>
            <p:cNvSpPr/>
            <p:nvPr/>
          </p:nvSpPr>
          <p:spPr>
            <a:xfrm>
              <a:off x="2664300" y="2383125"/>
              <a:ext cx="135075" cy="163175"/>
            </a:xfrm>
            <a:custGeom>
              <a:avLst/>
              <a:gdLst/>
              <a:ahLst/>
              <a:cxnLst/>
              <a:rect l="l" t="t" r="r" b="b"/>
              <a:pathLst>
                <a:path w="5403" h="6527" extrusionOk="0">
                  <a:moveTo>
                    <a:pt x="2108" y="1"/>
                  </a:moveTo>
                  <a:cubicBezTo>
                    <a:pt x="1382" y="1"/>
                    <a:pt x="640" y="245"/>
                    <a:pt x="1" y="788"/>
                  </a:cubicBezTo>
                  <a:cubicBezTo>
                    <a:pt x="989" y="1062"/>
                    <a:pt x="2144" y="1645"/>
                    <a:pt x="2727" y="2883"/>
                  </a:cubicBezTo>
                  <a:cubicBezTo>
                    <a:pt x="3323" y="4121"/>
                    <a:pt x="3025" y="5467"/>
                    <a:pt x="2596" y="6527"/>
                  </a:cubicBezTo>
                  <a:cubicBezTo>
                    <a:pt x="4204" y="6288"/>
                    <a:pt x="5394" y="4919"/>
                    <a:pt x="5394" y="3288"/>
                  </a:cubicBezTo>
                  <a:cubicBezTo>
                    <a:pt x="5403" y="1329"/>
                    <a:pt x="3801" y="1"/>
                    <a:pt x="21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59"/>
            <p:cNvSpPr/>
            <p:nvPr/>
          </p:nvSpPr>
          <p:spPr>
            <a:xfrm>
              <a:off x="2655675" y="2559325"/>
              <a:ext cx="62525" cy="43825"/>
            </a:xfrm>
            <a:custGeom>
              <a:avLst/>
              <a:gdLst/>
              <a:ahLst/>
              <a:cxnLst/>
              <a:rect l="l" t="t" r="r" b="b"/>
              <a:pathLst>
                <a:path w="2501" h="1753" extrusionOk="0">
                  <a:moveTo>
                    <a:pt x="1152" y="0"/>
                  </a:moveTo>
                  <a:cubicBezTo>
                    <a:pt x="271" y="0"/>
                    <a:pt x="1" y="1003"/>
                    <a:pt x="1" y="1003"/>
                  </a:cubicBezTo>
                  <a:cubicBezTo>
                    <a:pt x="366" y="819"/>
                    <a:pt x="683" y="746"/>
                    <a:pt x="956" y="746"/>
                  </a:cubicBezTo>
                  <a:cubicBezTo>
                    <a:pt x="1975" y="746"/>
                    <a:pt x="2382" y="1753"/>
                    <a:pt x="2382" y="1753"/>
                  </a:cubicBezTo>
                  <a:cubicBezTo>
                    <a:pt x="2382" y="1753"/>
                    <a:pt x="2501" y="229"/>
                    <a:pt x="1406" y="26"/>
                  </a:cubicBezTo>
                  <a:cubicBezTo>
                    <a:pt x="1316" y="9"/>
                    <a:pt x="1232" y="0"/>
                    <a:pt x="1152" y="0"/>
                  </a:cubicBezTo>
                  <a:close/>
                </a:path>
              </a:pathLst>
            </a:custGeom>
            <a:solidFill>
              <a:srgbClr val="6538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59"/>
            <p:cNvSpPr/>
            <p:nvPr/>
          </p:nvSpPr>
          <p:spPr>
            <a:xfrm>
              <a:off x="2506550" y="2673975"/>
              <a:ext cx="161650" cy="81875"/>
            </a:xfrm>
            <a:custGeom>
              <a:avLst/>
              <a:gdLst/>
              <a:ahLst/>
              <a:cxnLst/>
              <a:rect l="l" t="t" r="r" b="b"/>
              <a:pathLst>
                <a:path w="6466" h="3275" extrusionOk="0">
                  <a:moveTo>
                    <a:pt x="6466" y="0"/>
                  </a:moveTo>
                  <a:lnTo>
                    <a:pt x="6466" y="0"/>
                  </a:lnTo>
                  <a:cubicBezTo>
                    <a:pt x="5317" y="378"/>
                    <a:pt x="4000" y="488"/>
                    <a:pt x="2856" y="488"/>
                  </a:cubicBezTo>
                  <a:cubicBezTo>
                    <a:pt x="1261" y="488"/>
                    <a:pt x="1" y="274"/>
                    <a:pt x="1" y="274"/>
                  </a:cubicBezTo>
                  <a:lnTo>
                    <a:pt x="1" y="274"/>
                  </a:lnTo>
                  <a:cubicBezTo>
                    <a:pt x="1" y="274"/>
                    <a:pt x="358" y="3275"/>
                    <a:pt x="3227" y="3275"/>
                  </a:cubicBezTo>
                  <a:cubicBezTo>
                    <a:pt x="6096" y="3275"/>
                    <a:pt x="6466" y="0"/>
                    <a:pt x="64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59"/>
            <p:cNvSpPr/>
            <p:nvPr/>
          </p:nvSpPr>
          <p:spPr>
            <a:xfrm>
              <a:off x="2351550" y="2410175"/>
              <a:ext cx="72625" cy="59325"/>
            </a:xfrm>
            <a:custGeom>
              <a:avLst/>
              <a:gdLst/>
              <a:ahLst/>
              <a:cxnLst/>
              <a:rect l="l" t="t" r="r" b="b"/>
              <a:pathLst>
                <a:path w="2905" h="2373" extrusionOk="0">
                  <a:moveTo>
                    <a:pt x="2227" y="0"/>
                  </a:moveTo>
                  <a:cubicBezTo>
                    <a:pt x="1519" y="0"/>
                    <a:pt x="1" y="1657"/>
                    <a:pt x="521" y="2313"/>
                  </a:cubicBezTo>
                  <a:cubicBezTo>
                    <a:pt x="553" y="2354"/>
                    <a:pt x="600" y="2373"/>
                    <a:pt x="660" y="2373"/>
                  </a:cubicBezTo>
                  <a:cubicBezTo>
                    <a:pt x="1229" y="2373"/>
                    <a:pt x="2905" y="671"/>
                    <a:pt x="2474" y="111"/>
                  </a:cubicBezTo>
                  <a:cubicBezTo>
                    <a:pt x="2414" y="34"/>
                    <a:pt x="2329" y="0"/>
                    <a:pt x="22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59"/>
            <p:cNvSpPr/>
            <p:nvPr/>
          </p:nvSpPr>
          <p:spPr>
            <a:xfrm>
              <a:off x="2696150" y="2323800"/>
              <a:ext cx="64250" cy="29400"/>
            </a:xfrm>
            <a:custGeom>
              <a:avLst/>
              <a:gdLst/>
              <a:ahLst/>
              <a:cxnLst/>
              <a:rect l="l" t="t" r="r" b="b"/>
              <a:pathLst>
                <a:path w="2570" h="1176" extrusionOk="0">
                  <a:moveTo>
                    <a:pt x="661" y="0"/>
                  </a:moveTo>
                  <a:cubicBezTo>
                    <a:pt x="389" y="0"/>
                    <a:pt x="180" y="86"/>
                    <a:pt x="132" y="303"/>
                  </a:cubicBezTo>
                  <a:cubicBezTo>
                    <a:pt x="1" y="843"/>
                    <a:pt x="984" y="1176"/>
                    <a:pt x="1697" y="1176"/>
                  </a:cubicBezTo>
                  <a:cubicBezTo>
                    <a:pt x="2020" y="1176"/>
                    <a:pt x="2288" y="1107"/>
                    <a:pt x="2370" y="958"/>
                  </a:cubicBezTo>
                  <a:cubicBezTo>
                    <a:pt x="2569" y="612"/>
                    <a:pt x="1388" y="0"/>
                    <a:pt x="6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59"/>
            <p:cNvSpPr/>
            <p:nvPr/>
          </p:nvSpPr>
          <p:spPr>
            <a:xfrm>
              <a:off x="1405725" y="2142200"/>
              <a:ext cx="857675" cy="544600"/>
            </a:xfrm>
            <a:custGeom>
              <a:avLst/>
              <a:gdLst/>
              <a:ahLst/>
              <a:cxnLst/>
              <a:rect l="l" t="t" r="r" b="b"/>
              <a:pathLst>
                <a:path w="34307" h="21784" extrusionOk="0">
                  <a:moveTo>
                    <a:pt x="8378" y="0"/>
                  </a:moveTo>
                  <a:cubicBezTo>
                    <a:pt x="2453" y="0"/>
                    <a:pt x="0" y="19601"/>
                    <a:pt x="4207" y="21557"/>
                  </a:cubicBezTo>
                  <a:cubicBezTo>
                    <a:pt x="4542" y="21712"/>
                    <a:pt x="4921" y="21784"/>
                    <a:pt x="5337" y="21784"/>
                  </a:cubicBezTo>
                  <a:cubicBezTo>
                    <a:pt x="10171" y="21784"/>
                    <a:pt x="19894" y="12125"/>
                    <a:pt x="20631" y="12125"/>
                  </a:cubicBezTo>
                  <a:cubicBezTo>
                    <a:pt x="20638" y="12125"/>
                    <a:pt x="20644" y="12126"/>
                    <a:pt x="20650" y="12127"/>
                  </a:cubicBezTo>
                  <a:cubicBezTo>
                    <a:pt x="21192" y="12305"/>
                    <a:pt x="24469" y="20585"/>
                    <a:pt x="28253" y="20585"/>
                  </a:cubicBezTo>
                  <a:cubicBezTo>
                    <a:pt x="28786" y="20585"/>
                    <a:pt x="29330" y="20420"/>
                    <a:pt x="29877" y="20045"/>
                  </a:cubicBezTo>
                  <a:cubicBezTo>
                    <a:pt x="34306" y="17009"/>
                    <a:pt x="23852" y="4162"/>
                    <a:pt x="21400" y="3412"/>
                  </a:cubicBezTo>
                  <a:cubicBezTo>
                    <a:pt x="21316" y="3386"/>
                    <a:pt x="21223" y="3374"/>
                    <a:pt x="21122" y="3374"/>
                  </a:cubicBezTo>
                  <a:cubicBezTo>
                    <a:pt x="18300" y="3374"/>
                    <a:pt x="8876" y="12923"/>
                    <a:pt x="8053" y="12923"/>
                  </a:cubicBezTo>
                  <a:cubicBezTo>
                    <a:pt x="8038" y="12923"/>
                    <a:pt x="8026" y="12919"/>
                    <a:pt x="8017" y="12913"/>
                  </a:cubicBezTo>
                  <a:cubicBezTo>
                    <a:pt x="7541" y="12568"/>
                    <a:pt x="14625" y="412"/>
                    <a:pt x="8565" y="7"/>
                  </a:cubicBezTo>
                  <a:cubicBezTo>
                    <a:pt x="8502" y="3"/>
                    <a:pt x="8440" y="0"/>
                    <a:pt x="8378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Google Shape;1374;p59"/>
            <p:cNvSpPr/>
            <p:nvPr/>
          </p:nvSpPr>
          <p:spPr>
            <a:xfrm>
              <a:off x="1507325" y="2432275"/>
              <a:ext cx="44075" cy="44075"/>
            </a:xfrm>
            <a:custGeom>
              <a:avLst/>
              <a:gdLst/>
              <a:ahLst/>
              <a:cxnLst/>
              <a:rect l="l" t="t" r="r" b="b"/>
              <a:pathLst>
                <a:path w="1763" h="1763" extrusionOk="0">
                  <a:moveTo>
                    <a:pt x="881" y="0"/>
                  </a:moveTo>
                  <a:cubicBezTo>
                    <a:pt x="393" y="0"/>
                    <a:pt x="0" y="393"/>
                    <a:pt x="0" y="882"/>
                  </a:cubicBezTo>
                  <a:cubicBezTo>
                    <a:pt x="0" y="1370"/>
                    <a:pt x="393" y="1763"/>
                    <a:pt x="881" y="1763"/>
                  </a:cubicBezTo>
                  <a:cubicBezTo>
                    <a:pt x="1369" y="1763"/>
                    <a:pt x="1762" y="1370"/>
                    <a:pt x="1762" y="882"/>
                  </a:cubicBezTo>
                  <a:cubicBezTo>
                    <a:pt x="1762" y="393"/>
                    <a:pt x="1369" y="0"/>
                    <a:pt x="881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5" name="Google Shape;1375;p59"/>
            <p:cNvSpPr/>
            <p:nvPr/>
          </p:nvSpPr>
          <p:spPr>
            <a:xfrm>
              <a:off x="1516250" y="2214575"/>
              <a:ext cx="71750" cy="181775"/>
            </a:xfrm>
            <a:custGeom>
              <a:avLst/>
              <a:gdLst/>
              <a:ahLst/>
              <a:cxnLst/>
              <a:rect l="l" t="t" r="r" b="b"/>
              <a:pathLst>
                <a:path w="2870" h="7271" extrusionOk="0">
                  <a:moveTo>
                    <a:pt x="1849" y="1"/>
                  </a:moveTo>
                  <a:cubicBezTo>
                    <a:pt x="1220" y="1"/>
                    <a:pt x="517" y="1528"/>
                    <a:pt x="262" y="3482"/>
                  </a:cubicBezTo>
                  <a:cubicBezTo>
                    <a:pt x="0" y="5482"/>
                    <a:pt x="310" y="7184"/>
                    <a:pt x="953" y="7268"/>
                  </a:cubicBezTo>
                  <a:cubicBezTo>
                    <a:pt x="970" y="7270"/>
                    <a:pt x="987" y="7271"/>
                    <a:pt x="1003" y="7271"/>
                  </a:cubicBezTo>
                  <a:cubicBezTo>
                    <a:pt x="1645" y="7271"/>
                    <a:pt x="2341" y="5740"/>
                    <a:pt x="2608" y="3791"/>
                  </a:cubicBezTo>
                  <a:cubicBezTo>
                    <a:pt x="2870" y="1779"/>
                    <a:pt x="2560" y="88"/>
                    <a:pt x="1905" y="5"/>
                  </a:cubicBezTo>
                  <a:cubicBezTo>
                    <a:pt x="1887" y="2"/>
                    <a:pt x="1868" y="1"/>
                    <a:pt x="1849" y="1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6" name="Google Shape;1376;p59"/>
            <p:cNvSpPr/>
            <p:nvPr/>
          </p:nvSpPr>
          <p:spPr>
            <a:xfrm>
              <a:off x="1927900" y="2299200"/>
              <a:ext cx="163450" cy="225700"/>
            </a:xfrm>
            <a:custGeom>
              <a:avLst/>
              <a:gdLst/>
              <a:ahLst/>
              <a:cxnLst/>
              <a:rect l="l" t="t" r="r" b="b"/>
              <a:pathLst>
                <a:path w="6538" h="9028" extrusionOk="0">
                  <a:moveTo>
                    <a:pt x="945" y="0"/>
                  </a:moveTo>
                  <a:cubicBezTo>
                    <a:pt x="855" y="0"/>
                    <a:pt x="774" y="20"/>
                    <a:pt x="703" y="61"/>
                  </a:cubicBezTo>
                  <a:cubicBezTo>
                    <a:pt x="1" y="466"/>
                    <a:pt x="584" y="2787"/>
                    <a:pt x="2001" y="5252"/>
                  </a:cubicBezTo>
                  <a:cubicBezTo>
                    <a:pt x="3275" y="7457"/>
                    <a:pt x="4799" y="9027"/>
                    <a:pt x="5604" y="9027"/>
                  </a:cubicBezTo>
                  <a:cubicBezTo>
                    <a:pt x="5695" y="9027"/>
                    <a:pt x="5776" y="9008"/>
                    <a:pt x="5847" y="8967"/>
                  </a:cubicBezTo>
                  <a:cubicBezTo>
                    <a:pt x="6537" y="8562"/>
                    <a:pt x="5954" y="6240"/>
                    <a:pt x="4537" y="3788"/>
                  </a:cubicBezTo>
                  <a:cubicBezTo>
                    <a:pt x="3263" y="1571"/>
                    <a:pt x="1748" y="0"/>
                    <a:pt x="945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59"/>
            <p:cNvSpPr/>
            <p:nvPr/>
          </p:nvSpPr>
          <p:spPr>
            <a:xfrm>
              <a:off x="1736525" y="2426900"/>
              <a:ext cx="184575" cy="254250"/>
            </a:xfrm>
            <a:custGeom>
              <a:avLst/>
              <a:gdLst/>
              <a:ahLst/>
              <a:cxnLst/>
              <a:rect l="l" t="t" r="r" b="b"/>
              <a:pathLst>
                <a:path w="7383" h="10170" extrusionOk="0">
                  <a:moveTo>
                    <a:pt x="4738" y="0"/>
                  </a:moveTo>
                  <a:cubicBezTo>
                    <a:pt x="4505" y="0"/>
                    <a:pt x="4291" y="69"/>
                    <a:pt x="4120" y="215"/>
                  </a:cubicBezTo>
                  <a:cubicBezTo>
                    <a:pt x="3131" y="1049"/>
                    <a:pt x="4715" y="2799"/>
                    <a:pt x="4715" y="2799"/>
                  </a:cubicBezTo>
                  <a:lnTo>
                    <a:pt x="0" y="6526"/>
                  </a:lnTo>
                  <a:cubicBezTo>
                    <a:pt x="976" y="7461"/>
                    <a:pt x="1631" y="7660"/>
                    <a:pt x="2013" y="7660"/>
                  </a:cubicBezTo>
                  <a:cubicBezTo>
                    <a:pt x="2297" y="7660"/>
                    <a:pt x="2429" y="7550"/>
                    <a:pt x="2429" y="7550"/>
                  </a:cubicBezTo>
                  <a:lnTo>
                    <a:pt x="3227" y="10169"/>
                  </a:lnTo>
                  <a:lnTo>
                    <a:pt x="5644" y="7990"/>
                  </a:lnTo>
                  <a:lnTo>
                    <a:pt x="4858" y="6478"/>
                  </a:lnTo>
                  <a:cubicBezTo>
                    <a:pt x="4858" y="6478"/>
                    <a:pt x="6060" y="5871"/>
                    <a:pt x="6703" y="3764"/>
                  </a:cubicBezTo>
                  <a:cubicBezTo>
                    <a:pt x="7382" y="1569"/>
                    <a:pt x="5848" y="0"/>
                    <a:pt x="4738" y="0"/>
                  </a:cubicBezTo>
                  <a:close/>
                </a:path>
              </a:pathLst>
            </a:custGeom>
            <a:solidFill>
              <a:srgbClr val="784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59"/>
            <p:cNvSpPr/>
            <p:nvPr/>
          </p:nvSpPr>
          <p:spPr>
            <a:xfrm>
              <a:off x="1751100" y="2612575"/>
              <a:ext cx="770650" cy="437825"/>
            </a:xfrm>
            <a:custGeom>
              <a:avLst/>
              <a:gdLst/>
              <a:ahLst/>
              <a:cxnLst/>
              <a:rect l="l" t="t" r="r" b="b"/>
              <a:pathLst>
                <a:path w="30826" h="17513" extrusionOk="0">
                  <a:moveTo>
                    <a:pt x="7908" y="0"/>
                  </a:moveTo>
                  <a:cubicBezTo>
                    <a:pt x="6483" y="0"/>
                    <a:pt x="5078" y="410"/>
                    <a:pt x="3870" y="1182"/>
                  </a:cubicBezTo>
                  <a:cubicBezTo>
                    <a:pt x="0" y="3706"/>
                    <a:pt x="167" y="7981"/>
                    <a:pt x="167" y="7981"/>
                  </a:cubicBezTo>
                  <a:cubicBezTo>
                    <a:pt x="167" y="7981"/>
                    <a:pt x="2858" y="12612"/>
                    <a:pt x="13205" y="15672"/>
                  </a:cubicBezTo>
                  <a:cubicBezTo>
                    <a:pt x="18111" y="17129"/>
                    <a:pt x="22062" y="17512"/>
                    <a:pt x="24860" y="17512"/>
                  </a:cubicBezTo>
                  <a:cubicBezTo>
                    <a:pt x="27962" y="17512"/>
                    <a:pt x="29647" y="17041"/>
                    <a:pt x="29647" y="17041"/>
                  </a:cubicBezTo>
                  <a:cubicBezTo>
                    <a:pt x="30826" y="13493"/>
                    <a:pt x="29992" y="10803"/>
                    <a:pt x="29992" y="10803"/>
                  </a:cubicBezTo>
                  <a:cubicBezTo>
                    <a:pt x="29992" y="10803"/>
                    <a:pt x="23825" y="9636"/>
                    <a:pt x="18408" y="7493"/>
                  </a:cubicBezTo>
                  <a:cubicBezTo>
                    <a:pt x="13002" y="5338"/>
                    <a:pt x="8775" y="51"/>
                    <a:pt x="8775" y="51"/>
                  </a:cubicBezTo>
                  <a:cubicBezTo>
                    <a:pt x="8486" y="17"/>
                    <a:pt x="8197" y="0"/>
                    <a:pt x="7908" y="0"/>
                  </a:cubicBez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79" name="Google Shape;1379;p59"/>
          <p:cNvGrpSpPr/>
          <p:nvPr/>
        </p:nvGrpSpPr>
        <p:grpSpPr>
          <a:xfrm>
            <a:off x="1328782" y="1371710"/>
            <a:ext cx="985384" cy="323001"/>
            <a:chOff x="3836217" y="1928400"/>
            <a:chExt cx="985384" cy="323001"/>
          </a:xfrm>
        </p:grpSpPr>
        <p:sp>
          <p:nvSpPr>
            <p:cNvPr id="1380" name="Google Shape;1380;p59"/>
            <p:cNvSpPr/>
            <p:nvPr/>
          </p:nvSpPr>
          <p:spPr>
            <a:xfrm>
              <a:off x="3899109" y="1993731"/>
              <a:ext cx="853000" cy="201699"/>
            </a:xfrm>
            <a:custGeom>
              <a:avLst/>
              <a:gdLst/>
              <a:ahLst/>
              <a:cxnLst/>
              <a:rect l="l" t="t" r="r" b="b"/>
              <a:pathLst>
                <a:path w="77282" h="18274" extrusionOk="0">
                  <a:moveTo>
                    <a:pt x="58563" y="5709"/>
                  </a:moveTo>
                  <a:cubicBezTo>
                    <a:pt x="61799" y="5709"/>
                    <a:pt x="63849" y="5971"/>
                    <a:pt x="63908" y="6628"/>
                  </a:cubicBezTo>
                  <a:cubicBezTo>
                    <a:pt x="64119" y="8978"/>
                    <a:pt x="50778" y="10380"/>
                    <a:pt x="33924" y="10380"/>
                  </a:cubicBezTo>
                  <a:cubicBezTo>
                    <a:pt x="27764" y="10380"/>
                    <a:pt x="21135" y="10193"/>
                    <a:pt x="14527" y="9796"/>
                  </a:cubicBezTo>
                  <a:cubicBezTo>
                    <a:pt x="14527" y="9796"/>
                    <a:pt x="45786" y="5709"/>
                    <a:pt x="58563" y="5709"/>
                  </a:cubicBezTo>
                  <a:close/>
                  <a:moveTo>
                    <a:pt x="77029" y="0"/>
                  </a:moveTo>
                  <a:cubicBezTo>
                    <a:pt x="74952" y="0"/>
                    <a:pt x="4733" y="4529"/>
                    <a:pt x="4733" y="4529"/>
                  </a:cubicBezTo>
                  <a:cubicBezTo>
                    <a:pt x="4733" y="4529"/>
                    <a:pt x="906" y="6545"/>
                    <a:pt x="947" y="8480"/>
                  </a:cubicBezTo>
                  <a:cubicBezTo>
                    <a:pt x="1029" y="10455"/>
                    <a:pt x="3663" y="10743"/>
                    <a:pt x="3663" y="10743"/>
                  </a:cubicBezTo>
                  <a:cubicBezTo>
                    <a:pt x="3663" y="10743"/>
                    <a:pt x="83" y="11442"/>
                    <a:pt x="42" y="13747"/>
                  </a:cubicBezTo>
                  <a:cubicBezTo>
                    <a:pt x="1" y="16051"/>
                    <a:pt x="2182" y="18273"/>
                    <a:pt x="2182" y="18273"/>
                  </a:cubicBezTo>
                  <a:lnTo>
                    <a:pt x="76747" y="15187"/>
                  </a:lnTo>
                  <a:cubicBezTo>
                    <a:pt x="76747" y="15187"/>
                    <a:pt x="77282" y="126"/>
                    <a:pt x="77076" y="3"/>
                  </a:cubicBezTo>
                  <a:cubicBezTo>
                    <a:pt x="77073" y="1"/>
                    <a:pt x="77057" y="0"/>
                    <a:pt x="7702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59"/>
            <p:cNvSpPr/>
            <p:nvPr/>
          </p:nvSpPr>
          <p:spPr>
            <a:xfrm>
              <a:off x="4059440" y="2056733"/>
              <a:ext cx="547383" cy="51578"/>
            </a:xfrm>
            <a:custGeom>
              <a:avLst/>
              <a:gdLst/>
              <a:ahLst/>
              <a:cxnLst/>
              <a:rect l="l" t="t" r="r" b="b"/>
              <a:pathLst>
                <a:path w="49593" h="4673" extrusionOk="0">
                  <a:moveTo>
                    <a:pt x="44037" y="1"/>
                  </a:moveTo>
                  <a:cubicBezTo>
                    <a:pt x="31260" y="1"/>
                    <a:pt x="1" y="4088"/>
                    <a:pt x="1" y="4088"/>
                  </a:cubicBezTo>
                  <a:cubicBezTo>
                    <a:pt x="6609" y="4485"/>
                    <a:pt x="13238" y="4672"/>
                    <a:pt x="19398" y="4672"/>
                  </a:cubicBezTo>
                  <a:cubicBezTo>
                    <a:pt x="36252" y="4672"/>
                    <a:pt x="49593" y="3270"/>
                    <a:pt x="49382" y="920"/>
                  </a:cubicBezTo>
                  <a:cubicBezTo>
                    <a:pt x="49323" y="263"/>
                    <a:pt x="47273" y="1"/>
                    <a:pt x="4403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59"/>
            <p:cNvSpPr/>
            <p:nvPr/>
          </p:nvSpPr>
          <p:spPr>
            <a:xfrm>
              <a:off x="3836217" y="1928400"/>
              <a:ext cx="985384" cy="323001"/>
            </a:xfrm>
            <a:custGeom>
              <a:avLst/>
              <a:gdLst/>
              <a:ahLst/>
              <a:cxnLst/>
              <a:rect l="l" t="t" r="r" b="b"/>
              <a:pathLst>
                <a:path w="89276" h="29264" extrusionOk="0">
                  <a:moveTo>
                    <a:pt x="76955" y="1"/>
                  </a:moveTo>
                  <a:cubicBezTo>
                    <a:pt x="65596" y="1"/>
                    <a:pt x="40149" y="2915"/>
                    <a:pt x="22159" y="4810"/>
                  </a:cubicBezTo>
                  <a:cubicBezTo>
                    <a:pt x="3024" y="6827"/>
                    <a:pt x="514" y="5634"/>
                    <a:pt x="61" y="11395"/>
                  </a:cubicBezTo>
                  <a:cubicBezTo>
                    <a:pt x="0" y="12171"/>
                    <a:pt x="2385" y="12475"/>
                    <a:pt x="6445" y="12475"/>
                  </a:cubicBezTo>
                  <a:cubicBezTo>
                    <a:pt x="16158" y="12475"/>
                    <a:pt x="35462" y="10733"/>
                    <a:pt x="53804" y="9543"/>
                  </a:cubicBezTo>
                  <a:cubicBezTo>
                    <a:pt x="60644" y="9101"/>
                    <a:pt x="66676" y="8142"/>
                    <a:pt x="71153" y="8142"/>
                  </a:cubicBezTo>
                  <a:cubicBezTo>
                    <a:pt x="75429" y="8142"/>
                    <a:pt x="78286" y="9017"/>
                    <a:pt x="79070" y="12053"/>
                  </a:cubicBezTo>
                  <a:cubicBezTo>
                    <a:pt x="80575" y="18070"/>
                    <a:pt x="77585" y="22526"/>
                    <a:pt x="46836" y="22526"/>
                  </a:cubicBezTo>
                  <a:cubicBezTo>
                    <a:pt x="45622" y="22526"/>
                    <a:pt x="44365" y="22519"/>
                    <a:pt x="43063" y="22505"/>
                  </a:cubicBezTo>
                  <a:cubicBezTo>
                    <a:pt x="34459" y="22412"/>
                    <a:pt x="27610" y="22332"/>
                    <a:pt x="22166" y="22332"/>
                  </a:cubicBezTo>
                  <a:cubicBezTo>
                    <a:pt x="5923" y="22332"/>
                    <a:pt x="2190" y="23045"/>
                    <a:pt x="1666" y="26250"/>
                  </a:cubicBezTo>
                  <a:cubicBezTo>
                    <a:pt x="1283" y="28736"/>
                    <a:pt x="7273" y="29083"/>
                    <a:pt x="19094" y="29083"/>
                  </a:cubicBezTo>
                  <a:cubicBezTo>
                    <a:pt x="23689" y="29083"/>
                    <a:pt x="29165" y="29031"/>
                    <a:pt x="35490" y="29031"/>
                  </a:cubicBezTo>
                  <a:cubicBezTo>
                    <a:pt x="40909" y="29031"/>
                    <a:pt x="46952" y="29069"/>
                    <a:pt x="53598" y="29213"/>
                  </a:cubicBezTo>
                  <a:cubicBezTo>
                    <a:pt x="55183" y="29247"/>
                    <a:pt x="56697" y="29264"/>
                    <a:pt x="58143" y="29264"/>
                  </a:cubicBezTo>
                  <a:cubicBezTo>
                    <a:pt x="88044" y="29264"/>
                    <a:pt x="88915" y="22141"/>
                    <a:pt x="89111" y="15468"/>
                  </a:cubicBezTo>
                  <a:cubicBezTo>
                    <a:pt x="89276" y="8884"/>
                    <a:pt x="86313" y="325"/>
                    <a:pt x="78947" y="37"/>
                  </a:cubicBezTo>
                  <a:cubicBezTo>
                    <a:pt x="78343" y="12"/>
                    <a:pt x="77678" y="1"/>
                    <a:pt x="7695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83" name="Google Shape;1383;p59"/>
          <p:cNvGrpSpPr/>
          <p:nvPr/>
        </p:nvGrpSpPr>
        <p:grpSpPr>
          <a:xfrm>
            <a:off x="2761361" y="3442904"/>
            <a:ext cx="893199" cy="905843"/>
            <a:chOff x="2761361" y="3101174"/>
            <a:chExt cx="893199" cy="905843"/>
          </a:xfrm>
        </p:grpSpPr>
        <p:sp>
          <p:nvSpPr>
            <p:cNvPr id="1384" name="Google Shape;1384;p59"/>
            <p:cNvSpPr/>
            <p:nvPr/>
          </p:nvSpPr>
          <p:spPr>
            <a:xfrm>
              <a:off x="2959133" y="3136539"/>
              <a:ext cx="241574" cy="181980"/>
            </a:xfrm>
            <a:custGeom>
              <a:avLst/>
              <a:gdLst/>
              <a:ahLst/>
              <a:cxnLst/>
              <a:rect l="l" t="t" r="r" b="b"/>
              <a:pathLst>
                <a:path w="17243" h="12987" extrusionOk="0">
                  <a:moveTo>
                    <a:pt x="4856" y="0"/>
                  </a:moveTo>
                  <a:cubicBezTo>
                    <a:pt x="3363" y="0"/>
                    <a:pt x="1743" y="253"/>
                    <a:pt x="1" y="854"/>
                  </a:cubicBezTo>
                  <a:cubicBezTo>
                    <a:pt x="1" y="854"/>
                    <a:pt x="2751" y="12987"/>
                    <a:pt x="14058" y="12987"/>
                  </a:cubicBezTo>
                  <a:cubicBezTo>
                    <a:pt x="14567" y="12987"/>
                    <a:pt x="15094" y="12962"/>
                    <a:pt x="15638" y="12911"/>
                  </a:cubicBezTo>
                  <a:lnTo>
                    <a:pt x="17243" y="7314"/>
                  </a:lnTo>
                  <a:cubicBezTo>
                    <a:pt x="17243" y="7314"/>
                    <a:pt x="12884" y="0"/>
                    <a:pt x="485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59"/>
            <p:cNvSpPr/>
            <p:nvPr/>
          </p:nvSpPr>
          <p:spPr>
            <a:xfrm>
              <a:off x="3156327" y="3101174"/>
              <a:ext cx="144793" cy="395615"/>
            </a:xfrm>
            <a:custGeom>
              <a:avLst/>
              <a:gdLst/>
              <a:ahLst/>
              <a:cxnLst/>
              <a:rect l="l" t="t" r="r" b="b"/>
              <a:pathLst>
                <a:path w="10335" h="28233" extrusionOk="0">
                  <a:moveTo>
                    <a:pt x="5547" y="1"/>
                  </a:moveTo>
                  <a:cubicBezTo>
                    <a:pt x="5523" y="1"/>
                    <a:pt x="5498" y="2"/>
                    <a:pt x="5473" y="3"/>
                  </a:cubicBezTo>
                  <a:cubicBezTo>
                    <a:pt x="494" y="332"/>
                    <a:pt x="0" y="24776"/>
                    <a:pt x="0" y="24776"/>
                  </a:cubicBezTo>
                  <a:lnTo>
                    <a:pt x="2716" y="28232"/>
                  </a:lnTo>
                  <a:cubicBezTo>
                    <a:pt x="2716" y="28232"/>
                    <a:pt x="10334" y="1"/>
                    <a:pt x="55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59"/>
            <p:cNvSpPr/>
            <p:nvPr/>
          </p:nvSpPr>
          <p:spPr>
            <a:xfrm>
              <a:off x="2761361" y="3364453"/>
              <a:ext cx="893199" cy="642564"/>
            </a:xfrm>
            <a:custGeom>
              <a:avLst/>
              <a:gdLst/>
              <a:ahLst/>
              <a:cxnLst/>
              <a:rect l="l" t="t" r="r" b="b"/>
              <a:pathLst>
                <a:path w="65019" h="46428" extrusionOk="0">
                  <a:moveTo>
                    <a:pt x="49958" y="0"/>
                  </a:moveTo>
                  <a:lnTo>
                    <a:pt x="49958" y="0"/>
                  </a:lnTo>
                  <a:cubicBezTo>
                    <a:pt x="50657" y="2963"/>
                    <a:pt x="50904" y="5885"/>
                    <a:pt x="50122" y="8148"/>
                  </a:cubicBezTo>
                  <a:cubicBezTo>
                    <a:pt x="49113" y="11141"/>
                    <a:pt x="47407" y="12016"/>
                    <a:pt x="45758" y="12016"/>
                  </a:cubicBezTo>
                  <a:cubicBezTo>
                    <a:pt x="43440" y="12016"/>
                    <a:pt x="41234" y="10288"/>
                    <a:pt x="41234" y="10288"/>
                  </a:cubicBezTo>
                  <a:lnTo>
                    <a:pt x="41234" y="10288"/>
                  </a:lnTo>
                  <a:cubicBezTo>
                    <a:pt x="41234" y="10288"/>
                    <a:pt x="43867" y="18271"/>
                    <a:pt x="39547" y="20575"/>
                  </a:cubicBezTo>
                  <a:cubicBezTo>
                    <a:pt x="39001" y="20875"/>
                    <a:pt x="38457" y="21005"/>
                    <a:pt x="37924" y="21005"/>
                  </a:cubicBezTo>
                  <a:cubicBezTo>
                    <a:pt x="34275" y="21005"/>
                    <a:pt x="31111" y="14897"/>
                    <a:pt x="31111" y="14897"/>
                  </a:cubicBezTo>
                  <a:cubicBezTo>
                    <a:pt x="31111" y="14897"/>
                    <a:pt x="29663" y="23349"/>
                    <a:pt x="23905" y="23349"/>
                  </a:cubicBezTo>
                  <a:cubicBezTo>
                    <a:pt x="23758" y="23349"/>
                    <a:pt x="23609" y="23344"/>
                    <a:pt x="23457" y="23332"/>
                  </a:cubicBezTo>
                  <a:cubicBezTo>
                    <a:pt x="18477" y="22962"/>
                    <a:pt x="19671" y="16296"/>
                    <a:pt x="20288" y="13827"/>
                  </a:cubicBezTo>
                  <a:lnTo>
                    <a:pt x="20288" y="13827"/>
                  </a:lnTo>
                  <a:cubicBezTo>
                    <a:pt x="19806" y="15052"/>
                    <a:pt x="18319" y="17113"/>
                    <a:pt x="14046" y="17113"/>
                  </a:cubicBezTo>
                  <a:cubicBezTo>
                    <a:pt x="13582" y="17113"/>
                    <a:pt x="13084" y="17089"/>
                    <a:pt x="12552" y="17036"/>
                  </a:cubicBezTo>
                  <a:cubicBezTo>
                    <a:pt x="9095" y="16666"/>
                    <a:pt x="7367" y="13374"/>
                    <a:pt x="6544" y="9876"/>
                  </a:cubicBezTo>
                  <a:cubicBezTo>
                    <a:pt x="5350" y="11687"/>
                    <a:pt x="4363" y="13621"/>
                    <a:pt x="3663" y="15637"/>
                  </a:cubicBezTo>
                  <a:cubicBezTo>
                    <a:pt x="1" y="26542"/>
                    <a:pt x="13498" y="43702"/>
                    <a:pt x="13498" y="43702"/>
                  </a:cubicBezTo>
                  <a:cubicBezTo>
                    <a:pt x="13498" y="43702"/>
                    <a:pt x="28181" y="46428"/>
                    <a:pt x="38491" y="46428"/>
                  </a:cubicBezTo>
                  <a:cubicBezTo>
                    <a:pt x="42000" y="46428"/>
                    <a:pt x="45003" y="46112"/>
                    <a:pt x="46748" y="45266"/>
                  </a:cubicBezTo>
                  <a:cubicBezTo>
                    <a:pt x="53661" y="41891"/>
                    <a:pt x="65019" y="14279"/>
                    <a:pt x="53826" y="2963"/>
                  </a:cubicBezTo>
                  <a:cubicBezTo>
                    <a:pt x="52674" y="1770"/>
                    <a:pt x="51357" y="782"/>
                    <a:pt x="4995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59"/>
            <p:cNvSpPr/>
            <p:nvPr/>
          </p:nvSpPr>
          <p:spPr>
            <a:xfrm>
              <a:off x="3037554" y="3550369"/>
              <a:ext cx="3474" cy="12695"/>
            </a:xfrm>
            <a:custGeom>
              <a:avLst/>
              <a:gdLst/>
              <a:ahLst/>
              <a:cxnLst/>
              <a:rect l="l" t="t" r="r" b="b"/>
              <a:pathLst>
                <a:path w="248" h="906" extrusionOk="0">
                  <a:moveTo>
                    <a:pt x="247" y="0"/>
                  </a:moveTo>
                  <a:cubicBezTo>
                    <a:pt x="247" y="1"/>
                    <a:pt x="124" y="330"/>
                    <a:pt x="0" y="906"/>
                  </a:cubicBezTo>
                  <a:cubicBezTo>
                    <a:pt x="124" y="618"/>
                    <a:pt x="206" y="288"/>
                    <a:pt x="247" y="0"/>
                  </a:cubicBezTo>
                  <a:close/>
                </a:path>
              </a:pathLst>
            </a:custGeom>
            <a:solidFill>
              <a:srgbClr val="C44C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59"/>
            <p:cNvSpPr/>
            <p:nvPr/>
          </p:nvSpPr>
          <p:spPr>
            <a:xfrm>
              <a:off x="2844395" y="3350425"/>
              <a:ext cx="621512" cy="346095"/>
            </a:xfrm>
            <a:custGeom>
              <a:avLst/>
              <a:gdLst/>
              <a:ahLst/>
              <a:cxnLst/>
              <a:rect l="l" t="t" r="r" b="b"/>
              <a:pathLst>
                <a:path w="44362" h="24699" extrusionOk="0">
                  <a:moveTo>
                    <a:pt x="14033" y="14270"/>
                  </a:moveTo>
                  <a:cubicBezTo>
                    <a:pt x="13992" y="14558"/>
                    <a:pt x="13910" y="14888"/>
                    <a:pt x="13786" y="15176"/>
                  </a:cubicBezTo>
                  <a:cubicBezTo>
                    <a:pt x="13910" y="14600"/>
                    <a:pt x="14033" y="14271"/>
                    <a:pt x="14033" y="14270"/>
                  </a:cubicBezTo>
                  <a:close/>
                  <a:moveTo>
                    <a:pt x="38191" y="0"/>
                  </a:moveTo>
                  <a:cubicBezTo>
                    <a:pt x="31179" y="0"/>
                    <a:pt x="25391" y="6627"/>
                    <a:pt x="23530" y="6627"/>
                  </a:cubicBezTo>
                  <a:cubicBezTo>
                    <a:pt x="23405" y="6627"/>
                    <a:pt x="23298" y="6597"/>
                    <a:pt x="23210" y="6534"/>
                  </a:cubicBezTo>
                  <a:cubicBezTo>
                    <a:pt x="19990" y="4300"/>
                    <a:pt x="16760" y="3320"/>
                    <a:pt x="13706" y="3320"/>
                  </a:cubicBezTo>
                  <a:cubicBezTo>
                    <a:pt x="8209" y="3320"/>
                    <a:pt x="3281" y="6491"/>
                    <a:pt x="1" y="11225"/>
                  </a:cubicBezTo>
                  <a:cubicBezTo>
                    <a:pt x="865" y="14723"/>
                    <a:pt x="2552" y="18056"/>
                    <a:pt x="6050" y="18385"/>
                  </a:cubicBezTo>
                  <a:cubicBezTo>
                    <a:pt x="6610" y="18445"/>
                    <a:pt x="7131" y="18472"/>
                    <a:pt x="7615" y="18472"/>
                  </a:cubicBezTo>
                  <a:cubicBezTo>
                    <a:pt x="11826" y="18472"/>
                    <a:pt x="13270" y="16394"/>
                    <a:pt x="13786" y="15176"/>
                  </a:cubicBezTo>
                  <a:lnTo>
                    <a:pt x="13786" y="15176"/>
                  </a:lnTo>
                  <a:cubicBezTo>
                    <a:pt x="13169" y="17645"/>
                    <a:pt x="11976" y="24311"/>
                    <a:pt x="16955" y="24681"/>
                  </a:cubicBezTo>
                  <a:cubicBezTo>
                    <a:pt x="17106" y="24693"/>
                    <a:pt x="17254" y="24698"/>
                    <a:pt x="17400" y="24698"/>
                  </a:cubicBezTo>
                  <a:cubicBezTo>
                    <a:pt x="23120" y="24698"/>
                    <a:pt x="24568" y="16246"/>
                    <a:pt x="24568" y="16246"/>
                  </a:cubicBezTo>
                  <a:cubicBezTo>
                    <a:pt x="24568" y="16246"/>
                    <a:pt x="27696" y="22315"/>
                    <a:pt x="31362" y="22315"/>
                  </a:cubicBezTo>
                  <a:cubicBezTo>
                    <a:pt x="31900" y="22315"/>
                    <a:pt x="32450" y="22184"/>
                    <a:pt x="33004" y="21883"/>
                  </a:cubicBezTo>
                  <a:cubicBezTo>
                    <a:pt x="37324" y="19579"/>
                    <a:pt x="34691" y="11596"/>
                    <a:pt x="34691" y="11596"/>
                  </a:cubicBezTo>
                  <a:lnTo>
                    <a:pt x="34691" y="11596"/>
                  </a:lnTo>
                  <a:cubicBezTo>
                    <a:pt x="34691" y="11596"/>
                    <a:pt x="36883" y="13324"/>
                    <a:pt x="39197" y="13324"/>
                  </a:cubicBezTo>
                  <a:cubicBezTo>
                    <a:pt x="40844" y="13324"/>
                    <a:pt x="42553" y="12449"/>
                    <a:pt x="43579" y="9456"/>
                  </a:cubicBezTo>
                  <a:cubicBezTo>
                    <a:pt x="44361" y="7193"/>
                    <a:pt x="44114" y="4271"/>
                    <a:pt x="43374" y="1308"/>
                  </a:cubicBezTo>
                  <a:cubicBezTo>
                    <a:pt x="41601" y="377"/>
                    <a:pt x="39861" y="0"/>
                    <a:pt x="381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89" name="Google Shape;1389;p59"/>
          <p:cNvGrpSpPr/>
          <p:nvPr/>
        </p:nvGrpSpPr>
        <p:grpSpPr>
          <a:xfrm>
            <a:off x="3951744" y="2298374"/>
            <a:ext cx="1317414" cy="1729091"/>
            <a:chOff x="4293050" y="2619656"/>
            <a:chExt cx="1317414" cy="1729091"/>
          </a:xfrm>
        </p:grpSpPr>
        <p:sp>
          <p:nvSpPr>
            <p:cNvPr id="1390" name="Google Shape;1390;p59"/>
            <p:cNvSpPr/>
            <p:nvPr/>
          </p:nvSpPr>
          <p:spPr>
            <a:xfrm>
              <a:off x="4776769" y="3876805"/>
              <a:ext cx="163973" cy="363829"/>
            </a:xfrm>
            <a:custGeom>
              <a:avLst/>
              <a:gdLst/>
              <a:ahLst/>
              <a:cxnLst/>
              <a:rect l="l" t="t" r="r" b="b"/>
              <a:pathLst>
                <a:path w="14856" h="32963" extrusionOk="0">
                  <a:moveTo>
                    <a:pt x="12428" y="1"/>
                  </a:moveTo>
                  <a:lnTo>
                    <a:pt x="0" y="2758"/>
                  </a:lnTo>
                  <a:lnTo>
                    <a:pt x="9218" y="32962"/>
                  </a:lnTo>
                  <a:lnTo>
                    <a:pt x="14856" y="32962"/>
                  </a:lnTo>
                  <a:lnTo>
                    <a:pt x="1242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59"/>
            <p:cNvSpPr/>
            <p:nvPr/>
          </p:nvSpPr>
          <p:spPr>
            <a:xfrm>
              <a:off x="4565699" y="4194729"/>
              <a:ext cx="666190" cy="154017"/>
            </a:xfrm>
            <a:custGeom>
              <a:avLst/>
              <a:gdLst/>
              <a:ahLst/>
              <a:cxnLst/>
              <a:rect l="l" t="t" r="r" b="b"/>
              <a:pathLst>
                <a:path w="60357" h="13954" extrusionOk="0">
                  <a:moveTo>
                    <a:pt x="31242" y="1"/>
                  </a:moveTo>
                  <a:cubicBezTo>
                    <a:pt x="31139" y="1"/>
                    <a:pt x="31037" y="1"/>
                    <a:pt x="30934" y="2"/>
                  </a:cubicBezTo>
                  <a:cubicBezTo>
                    <a:pt x="15831" y="125"/>
                    <a:pt x="4597" y="8890"/>
                    <a:pt x="565" y="12471"/>
                  </a:cubicBezTo>
                  <a:cubicBezTo>
                    <a:pt x="0" y="12995"/>
                    <a:pt x="344" y="13953"/>
                    <a:pt x="1132" y="13953"/>
                  </a:cubicBezTo>
                  <a:cubicBezTo>
                    <a:pt x="1149" y="13953"/>
                    <a:pt x="1165" y="13953"/>
                    <a:pt x="1182" y="13952"/>
                  </a:cubicBezTo>
                  <a:lnTo>
                    <a:pt x="59204" y="13952"/>
                  </a:lnTo>
                  <a:cubicBezTo>
                    <a:pt x="59945" y="13952"/>
                    <a:pt x="60356" y="13088"/>
                    <a:pt x="59821" y="12512"/>
                  </a:cubicBezTo>
                  <a:cubicBezTo>
                    <a:pt x="56388" y="8956"/>
                    <a:pt x="46297" y="1"/>
                    <a:pt x="3124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59"/>
            <p:cNvSpPr/>
            <p:nvPr/>
          </p:nvSpPr>
          <p:spPr>
            <a:xfrm>
              <a:off x="5250951" y="3470758"/>
              <a:ext cx="160342" cy="166699"/>
            </a:xfrm>
            <a:custGeom>
              <a:avLst/>
              <a:gdLst/>
              <a:ahLst/>
              <a:cxnLst/>
              <a:rect l="l" t="t" r="r" b="b"/>
              <a:pathLst>
                <a:path w="14527" h="15103" extrusionOk="0">
                  <a:moveTo>
                    <a:pt x="4857" y="0"/>
                  </a:moveTo>
                  <a:lnTo>
                    <a:pt x="1" y="5514"/>
                  </a:lnTo>
                  <a:lnTo>
                    <a:pt x="7038" y="15102"/>
                  </a:lnTo>
                  <a:lnTo>
                    <a:pt x="14527" y="11028"/>
                  </a:lnTo>
                  <a:lnTo>
                    <a:pt x="485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59"/>
            <p:cNvSpPr/>
            <p:nvPr/>
          </p:nvSpPr>
          <p:spPr>
            <a:xfrm>
              <a:off x="4386152" y="2732592"/>
              <a:ext cx="141721" cy="100022"/>
            </a:xfrm>
            <a:custGeom>
              <a:avLst/>
              <a:gdLst/>
              <a:ahLst/>
              <a:cxnLst/>
              <a:rect l="l" t="t" r="r" b="b"/>
              <a:pathLst>
                <a:path w="12840" h="9062" extrusionOk="0">
                  <a:moveTo>
                    <a:pt x="5724" y="0"/>
                  </a:moveTo>
                  <a:cubicBezTo>
                    <a:pt x="4937" y="0"/>
                    <a:pt x="4176" y="287"/>
                    <a:pt x="3499" y="996"/>
                  </a:cubicBezTo>
                  <a:cubicBezTo>
                    <a:pt x="1" y="4700"/>
                    <a:pt x="9795" y="9062"/>
                    <a:pt x="9795" y="9062"/>
                  </a:cubicBezTo>
                  <a:lnTo>
                    <a:pt x="12840" y="5111"/>
                  </a:lnTo>
                  <a:cubicBezTo>
                    <a:pt x="12840" y="5111"/>
                    <a:pt x="9047" y="0"/>
                    <a:pt x="572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59"/>
            <p:cNvSpPr/>
            <p:nvPr/>
          </p:nvSpPr>
          <p:spPr>
            <a:xfrm>
              <a:off x="4538315" y="2619656"/>
              <a:ext cx="735815" cy="1065030"/>
            </a:xfrm>
            <a:custGeom>
              <a:avLst/>
              <a:gdLst/>
              <a:ahLst/>
              <a:cxnLst/>
              <a:rect l="l" t="t" r="r" b="b"/>
              <a:pathLst>
                <a:path w="66665" h="96492" extrusionOk="0">
                  <a:moveTo>
                    <a:pt x="32712" y="1"/>
                  </a:moveTo>
                  <a:cubicBezTo>
                    <a:pt x="26508" y="1"/>
                    <a:pt x="20293" y="1173"/>
                    <a:pt x="14403" y="3533"/>
                  </a:cubicBezTo>
                  <a:cubicBezTo>
                    <a:pt x="13457" y="9047"/>
                    <a:pt x="12346" y="15425"/>
                    <a:pt x="11646" y="17030"/>
                  </a:cubicBezTo>
                  <a:cubicBezTo>
                    <a:pt x="10412" y="19911"/>
                    <a:pt x="288" y="29375"/>
                    <a:pt x="124" y="33696"/>
                  </a:cubicBezTo>
                  <a:cubicBezTo>
                    <a:pt x="0" y="38017"/>
                    <a:pt x="9177" y="38182"/>
                    <a:pt x="9342" y="39704"/>
                  </a:cubicBezTo>
                  <a:cubicBezTo>
                    <a:pt x="9506" y="41227"/>
                    <a:pt x="5803" y="45054"/>
                    <a:pt x="7942" y="48140"/>
                  </a:cubicBezTo>
                  <a:cubicBezTo>
                    <a:pt x="8808" y="49372"/>
                    <a:pt x="10482" y="49668"/>
                    <a:pt x="12209" y="49668"/>
                  </a:cubicBezTo>
                  <a:cubicBezTo>
                    <a:pt x="13805" y="49668"/>
                    <a:pt x="15448" y="49415"/>
                    <a:pt x="16540" y="49415"/>
                  </a:cubicBezTo>
                  <a:cubicBezTo>
                    <a:pt x="17187" y="49415"/>
                    <a:pt x="17641" y="49504"/>
                    <a:pt x="17777" y="49786"/>
                  </a:cubicBezTo>
                  <a:cubicBezTo>
                    <a:pt x="18395" y="51062"/>
                    <a:pt x="19465" y="56576"/>
                    <a:pt x="21275" y="58428"/>
                  </a:cubicBezTo>
                  <a:cubicBezTo>
                    <a:pt x="23127" y="60238"/>
                    <a:pt x="14074" y="63613"/>
                    <a:pt x="15308" y="67769"/>
                  </a:cubicBezTo>
                  <a:cubicBezTo>
                    <a:pt x="16543" y="71884"/>
                    <a:pt x="34155" y="71760"/>
                    <a:pt x="35102" y="73736"/>
                  </a:cubicBezTo>
                  <a:cubicBezTo>
                    <a:pt x="36007" y="75711"/>
                    <a:pt x="30658" y="77563"/>
                    <a:pt x="32016" y="79703"/>
                  </a:cubicBezTo>
                  <a:cubicBezTo>
                    <a:pt x="33374" y="81842"/>
                    <a:pt x="40616" y="80937"/>
                    <a:pt x="41192" y="83530"/>
                  </a:cubicBezTo>
                  <a:cubicBezTo>
                    <a:pt x="41604" y="85258"/>
                    <a:pt x="43908" y="91513"/>
                    <a:pt x="46336" y="96492"/>
                  </a:cubicBezTo>
                  <a:cubicBezTo>
                    <a:pt x="50945" y="95134"/>
                    <a:pt x="55348" y="93159"/>
                    <a:pt x="59381" y="90525"/>
                  </a:cubicBezTo>
                  <a:cubicBezTo>
                    <a:pt x="61644" y="80772"/>
                    <a:pt x="57323" y="73118"/>
                    <a:pt x="57488" y="72049"/>
                  </a:cubicBezTo>
                  <a:cubicBezTo>
                    <a:pt x="57611" y="70814"/>
                    <a:pt x="66664" y="67604"/>
                    <a:pt x="64072" y="59950"/>
                  </a:cubicBezTo>
                  <a:cubicBezTo>
                    <a:pt x="62816" y="56244"/>
                    <a:pt x="58463" y="55442"/>
                    <a:pt x="54218" y="55442"/>
                  </a:cubicBezTo>
                  <a:cubicBezTo>
                    <a:pt x="50981" y="55442"/>
                    <a:pt x="47808" y="55908"/>
                    <a:pt x="46118" y="55908"/>
                  </a:cubicBezTo>
                  <a:cubicBezTo>
                    <a:pt x="45447" y="55908"/>
                    <a:pt x="45010" y="55834"/>
                    <a:pt x="44896" y="55629"/>
                  </a:cubicBezTo>
                  <a:cubicBezTo>
                    <a:pt x="44155" y="54272"/>
                    <a:pt x="47365" y="54889"/>
                    <a:pt x="45966" y="50897"/>
                  </a:cubicBezTo>
                  <a:cubicBezTo>
                    <a:pt x="45734" y="50217"/>
                    <a:pt x="45083" y="49942"/>
                    <a:pt x="44163" y="49942"/>
                  </a:cubicBezTo>
                  <a:cubicBezTo>
                    <a:pt x="40287" y="49942"/>
                    <a:pt x="31649" y="54823"/>
                    <a:pt x="29581" y="54823"/>
                  </a:cubicBezTo>
                  <a:cubicBezTo>
                    <a:pt x="29261" y="54823"/>
                    <a:pt x="29098" y="54706"/>
                    <a:pt x="29135" y="54436"/>
                  </a:cubicBezTo>
                  <a:cubicBezTo>
                    <a:pt x="29423" y="51967"/>
                    <a:pt x="25884" y="48428"/>
                    <a:pt x="26213" y="47358"/>
                  </a:cubicBezTo>
                  <a:cubicBezTo>
                    <a:pt x="26501" y="46288"/>
                    <a:pt x="36336" y="40486"/>
                    <a:pt x="39382" y="36042"/>
                  </a:cubicBezTo>
                  <a:cubicBezTo>
                    <a:pt x="42468" y="31556"/>
                    <a:pt x="38641" y="30363"/>
                    <a:pt x="38764" y="29581"/>
                  </a:cubicBezTo>
                  <a:cubicBezTo>
                    <a:pt x="38929" y="28799"/>
                    <a:pt x="47817" y="25919"/>
                    <a:pt x="52097" y="19911"/>
                  </a:cubicBezTo>
                  <a:cubicBezTo>
                    <a:pt x="54237" y="16948"/>
                    <a:pt x="55019" y="10858"/>
                    <a:pt x="55266" y="5467"/>
                  </a:cubicBezTo>
                  <a:cubicBezTo>
                    <a:pt x="48202" y="1832"/>
                    <a:pt x="40465" y="1"/>
                    <a:pt x="3271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59"/>
            <p:cNvSpPr/>
            <p:nvPr/>
          </p:nvSpPr>
          <p:spPr>
            <a:xfrm>
              <a:off x="4293050" y="2658641"/>
              <a:ext cx="756709" cy="1046686"/>
            </a:xfrm>
            <a:custGeom>
              <a:avLst/>
              <a:gdLst/>
              <a:ahLst/>
              <a:cxnLst/>
              <a:rect l="l" t="t" r="r" b="b"/>
              <a:pathLst>
                <a:path w="68558" h="94830" extrusionOk="0">
                  <a:moveTo>
                    <a:pt x="36624" y="1"/>
                  </a:moveTo>
                  <a:lnTo>
                    <a:pt x="36624" y="1"/>
                  </a:lnTo>
                  <a:cubicBezTo>
                    <a:pt x="12345" y="9795"/>
                    <a:pt x="0" y="36872"/>
                    <a:pt x="8518" y="61603"/>
                  </a:cubicBezTo>
                  <a:cubicBezTo>
                    <a:pt x="15507" y="81928"/>
                    <a:pt x="34518" y="94829"/>
                    <a:pt x="55006" y="94829"/>
                  </a:cubicBezTo>
                  <a:cubicBezTo>
                    <a:pt x="59489" y="94829"/>
                    <a:pt x="64043" y="94212"/>
                    <a:pt x="68557" y="92919"/>
                  </a:cubicBezTo>
                  <a:cubicBezTo>
                    <a:pt x="66129" y="87940"/>
                    <a:pt x="63866" y="81685"/>
                    <a:pt x="63413" y="79998"/>
                  </a:cubicBezTo>
                  <a:cubicBezTo>
                    <a:pt x="62837" y="77405"/>
                    <a:pt x="55636" y="78352"/>
                    <a:pt x="54237" y="76171"/>
                  </a:cubicBezTo>
                  <a:cubicBezTo>
                    <a:pt x="52879" y="74031"/>
                    <a:pt x="58228" y="72179"/>
                    <a:pt x="57323" y="70204"/>
                  </a:cubicBezTo>
                  <a:cubicBezTo>
                    <a:pt x="56459" y="68228"/>
                    <a:pt x="38805" y="68352"/>
                    <a:pt x="37571" y="64237"/>
                  </a:cubicBezTo>
                  <a:cubicBezTo>
                    <a:pt x="36336" y="60081"/>
                    <a:pt x="45389" y="56706"/>
                    <a:pt x="43537" y="54896"/>
                  </a:cubicBezTo>
                  <a:cubicBezTo>
                    <a:pt x="41686" y="53044"/>
                    <a:pt x="40616" y="47530"/>
                    <a:pt x="39998" y="46254"/>
                  </a:cubicBezTo>
                  <a:cubicBezTo>
                    <a:pt x="39862" y="45972"/>
                    <a:pt x="39410" y="45883"/>
                    <a:pt x="38766" y="45883"/>
                  </a:cubicBezTo>
                  <a:cubicBezTo>
                    <a:pt x="37678" y="45883"/>
                    <a:pt x="36042" y="46136"/>
                    <a:pt x="34447" y="46136"/>
                  </a:cubicBezTo>
                  <a:cubicBezTo>
                    <a:pt x="32722" y="46136"/>
                    <a:pt x="31046" y="45840"/>
                    <a:pt x="30163" y="44608"/>
                  </a:cubicBezTo>
                  <a:cubicBezTo>
                    <a:pt x="28024" y="41522"/>
                    <a:pt x="31727" y="37695"/>
                    <a:pt x="31563" y="36172"/>
                  </a:cubicBezTo>
                  <a:cubicBezTo>
                    <a:pt x="31398" y="34650"/>
                    <a:pt x="22221" y="34485"/>
                    <a:pt x="22386" y="30164"/>
                  </a:cubicBezTo>
                  <a:cubicBezTo>
                    <a:pt x="22509" y="25802"/>
                    <a:pt x="32674" y="16379"/>
                    <a:pt x="33867" y="13498"/>
                  </a:cubicBezTo>
                  <a:cubicBezTo>
                    <a:pt x="34525" y="11893"/>
                    <a:pt x="35678" y="5515"/>
                    <a:pt x="3662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59"/>
            <p:cNvSpPr/>
            <p:nvPr/>
          </p:nvSpPr>
          <p:spPr>
            <a:xfrm>
              <a:off x="4516063" y="3313816"/>
              <a:ext cx="1094401" cy="633862"/>
            </a:xfrm>
            <a:custGeom>
              <a:avLst/>
              <a:gdLst/>
              <a:ahLst/>
              <a:cxnLst/>
              <a:rect l="l" t="t" r="r" b="b"/>
              <a:pathLst>
                <a:path w="99153" h="57428" extrusionOk="0">
                  <a:moveTo>
                    <a:pt x="90317" y="0"/>
                  </a:moveTo>
                  <a:cubicBezTo>
                    <a:pt x="89533" y="0"/>
                    <a:pt x="88790" y="152"/>
                    <a:pt x="88145" y="434"/>
                  </a:cubicBezTo>
                  <a:cubicBezTo>
                    <a:pt x="84318" y="2080"/>
                    <a:pt x="86046" y="21256"/>
                    <a:pt x="58722" y="35535"/>
                  </a:cubicBezTo>
                  <a:cubicBezTo>
                    <a:pt x="49491" y="40345"/>
                    <a:pt x="40674" y="41900"/>
                    <a:pt x="32907" y="41900"/>
                  </a:cubicBezTo>
                  <a:cubicBezTo>
                    <a:pt x="18689" y="41900"/>
                    <a:pt x="7994" y="36688"/>
                    <a:pt x="4735" y="36688"/>
                  </a:cubicBezTo>
                  <a:cubicBezTo>
                    <a:pt x="4504" y="36688"/>
                    <a:pt x="4311" y="36714"/>
                    <a:pt x="4156" y="36770"/>
                  </a:cubicBezTo>
                  <a:cubicBezTo>
                    <a:pt x="329" y="38128"/>
                    <a:pt x="0" y="42119"/>
                    <a:pt x="0" y="45493"/>
                  </a:cubicBezTo>
                  <a:cubicBezTo>
                    <a:pt x="27" y="51206"/>
                    <a:pt x="14217" y="57427"/>
                    <a:pt x="31617" y="57427"/>
                  </a:cubicBezTo>
                  <a:cubicBezTo>
                    <a:pt x="40413" y="57427"/>
                    <a:pt x="50029" y="55838"/>
                    <a:pt x="59051" y="51789"/>
                  </a:cubicBezTo>
                  <a:cubicBezTo>
                    <a:pt x="84647" y="40267"/>
                    <a:pt x="96581" y="23725"/>
                    <a:pt x="97815" y="14219"/>
                  </a:cubicBezTo>
                  <a:cubicBezTo>
                    <a:pt x="99152" y="3796"/>
                    <a:pt x="94233" y="0"/>
                    <a:pt x="903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59"/>
            <p:cNvSpPr/>
            <p:nvPr/>
          </p:nvSpPr>
          <p:spPr>
            <a:xfrm>
              <a:off x="4821609" y="2682738"/>
              <a:ext cx="626809" cy="938839"/>
            </a:xfrm>
            <a:custGeom>
              <a:avLst/>
              <a:gdLst/>
              <a:ahLst/>
              <a:cxnLst/>
              <a:rect l="l" t="t" r="r" b="b"/>
              <a:pathLst>
                <a:path w="56789" h="85059" extrusionOk="0">
                  <a:moveTo>
                    <a:pt x="29382" y="0"/>
                  </a:moveTo>
                  <a:cubicBezTo>
                    <a:pt x="29135" y="5391"/>
                    <a:pt x="28353" y="11481"/>
                    <a:pt x="26213" y="14444"/>
                  </a:cubicBezTo>
                  <a:cubicBezTo>
                    <a:pt x="21933" y="20411"/>
                    <a:pt x="13045" y="23333"/>
                    <a:pt x="12880" y="24073"/>
                  </a:cubicBezTo>
                  <a:cubicBezTo>
                    <a:pt x="12757" y="24855"/>
                    <a:pt x="16584" y="26090"/>
                    <a:pt x="13498" y="30534"/>
                  </a:cubicBezTo>
                  <a:cubicBezTo>
                    <a:pt x="10452" y="34978"/>
                    <a:pt x="659" y="40821"/>
                    <a:pt x="329" y="41850"/>
                  </a:cubicBezTo>
                  <a:cubicBezTo>
                    <a:pt x="0" y="42920"/>
                    <a:pt x="3539" y="46459"/>
                    <a:pt x="3251" y="48928"/>
                  </a:cubicBezTo>
                  <a:cubicBezTo>
                    <a:pt x="3214" y="49198"/>
                    <a:pt x="3377" y="49315"/>
                    <a:pt x="3697" y="49315"/>
                  </a:cubicBezTo>
                  <a:cubicBezTo>
                    <a:pt x="5765" y="49315"/>
                    <a:pt x="14403" y="44434"/>
                    <a:pt x="18279" y="44434"/>
                  </a:cubicBezTo>
                  <a:cubicBezTo>
                    <a:pt x="19199" y="44434"/>
                    <a:pt x="19850" y="44709"/>
                    <a:pt x="20082" y="45389"/>
                  </a:cubicBezTo>
                  <a:cubicBezTo>
                    <a:pt x="21481" y="49381"/>
                    <a:pt x="18271" y="48764"/>
                    <a:pt x="19012" y="50121"/>
                  </a:cubicBezTo>
                  <a:cubicBezTo>
                    <a:pt x="19126" y="50326"/>
                    <a:pt x="19563" y="50400"/>
                    <a:pt x="20234" y="50400"/>
                  </a:cubicBezTo>
                  <a:cubicBezTo>
                    <a:pt x="21924" y="50400"/>
                    <a:pt x="25097" y="49934"/>
                    <a:pt x="28334" y="49934"/>
                  </a:cubicBezTo>
                  <a:cubicBezTo>
                    <a:pt x="32579" y="49934"/>
                    <a:pt x="36932" y="50736"/>
                    <a:pt x="38188" y="54442"/>
                  </a:cubicBezTo>
                  <a:cubicBezTo>
                    <a:pt x="40780" y="62096"/>
                    <a:pt x="31768" y="65306"/>
                    <a:pt x="31604" y="66541"/>
                  </a:cubicBezTo>
                  <a:cubicBezTo>
                    <a:pt x="31439" y="67610"/>
                    <a:pt x="35760" y="75264"/>
                    <a:pt x="33497" y="85058"/>
                  </a:cubicBezTo>
                  <a:cubicBezTo>
                    <a:pt x="48229" y="75553"/>
                    <a:pt x="56788" y="58887"/>
                    <a:pt x="55965" y="41356"/>
                  </a:cubicBezTo>
                  <a:cubicBezTo>
                    <a:pt x="55101" y="23826"/>
                    <a:pt x="44978" y="8066"/>
                    <a:pt x="2938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0" name="Google Shape;694;p42"/>
          <p:cNvSpPr txBox="1">
            <a:spLocks/>
          </p:cNvSpPr>
          <p:nvPr/>
        </p:nvSpPr>
        <p:spPr>
          <a:xfrm>
            <a:off x="1854450" y="-83998"/>
            <a:ext cx="6204900" cy="28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0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pPr algn="ctr"/>
            <a:r>
              <a:rPr lang="en-US" sz="6000">
                <a:solidFill>
                  <a:schemeClr val="accent1"/>
                </a:solidFill>
              </a:rPr>
              <a:t>THANK YOU</a:t>
            </a:r>
            <a:endParaRPr lang="en-US" sz="600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34"/>
          <p:cNvSpPr txBox="1">
            <a:spLocks noGrp="1"/>
          </p:cNvSpPr>
          <p:nvPr>
            <p:ph type="title"/>
          </p:nvPr>
        </p:nvSpPr>
        <p:spPr>
          <a:xfrm>
            <a:off x="723900" y="322193"/>
            <a:ext cx="6715200" cy="62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4000" b="1">
                <a:latin typeface="+mj-lt"/>
              </a:rPr>
              <a:t>Mục tiêu bài học</a:t>
            </a:r>
            <a:endParaRPr sz="4000" b="1">
              <a:latin typeface="+mj-lt"/>
            </a:endParaRPr>
          </a:p>
        </p:txBody>
      </p:sp>
      <p:sp>
        <p:nvSpPr>
          <p:cNvPr id="8" name="Google Shape;475;p35"/>
          <p:cNvSpPr txBox="1">
            <a:spLocks/>
          </p:cNvSpPr>
          <p:nvPr/>
        </p:nvSpPr>
        <p:spPr>
          <a:xfrm>
            <a:off x="723900" y="1562365"/>
            <a:ext cx="8174440" cy="1343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AutoNum type="arabicPeriod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AutoNum type="alphaLcPeriod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AutoNum type="romanLcPeriod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AutoNum type="arabicPeriod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AutoNum type="alphaLcPeriod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AutoNum type="romanLcPeriod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400"/>
              <a:buFont typeface="Arial"/>
              <a:buAutoNum type="arabicPeriod"/>
              <a:defRPr sz="1400" b="0" i="0" u="none" strike="noStrike" cap="none">
                <a:solidFill>
                  <a:srgbClr val="FBFBF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AutoNum type="alphaLcPeriod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AutoNum type="romanLcPeriod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spcAft>
                <a:spcPts val="1600"/>
              </a:spcAft>
              <a:buFont typeface="Comfortaa"/>
              <a:buNone/>
            </a:pPr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+mj-lt"/>
              </a:rPr>
              <a:t>Củng cố kĩ năng thực hiện phép chia với các số tự nhiên, số thập phân, phân số.</a:t>
            </a:r>
          </a:p>
        </p:txBody>
      </p:sp>
      <p:sp>
        <p:nvSpPr>
          <p:cNvPr id="10" name="Google Shape;475;p35"/>
          <p:cNvSpPr txBox="1">
            <a:spLocks/>
          </p:cNvSpPr>
          <p:nvPr/>
        </p:nvSpPr>
        <p:spPr>
          <a:xfrm>
            <a:off x="723899" y="3243640"/>
            <a:ext cx="8420101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AutoNum type="arabicPeriod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AutoNum type="alphaLcPeriod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AutoNum type="romanLcPeriod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AutoNum type="arabicPeriod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AutoNum type="alphaLcPeriod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AutoNum type="romanLcPeriod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400"/>
              <a:buFont typeface="Arial"/>
              <a:buAutoNum type="arabicPeriod"/>
              <a:defRPr sz="1400" b="0" i="0" u="none" strike="noStrike" cap="none">
                <a:solidFill>
                  <a:srgbClr val="FBFBF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AutoNum type="alphaLcPeriod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AutoNum type="romanLcPeriod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spcAft>
                <a:spcPts val="1600"/>
              </a:spcAft>
              <a:buFont typeface="Comfortaa"/>
              <a:buNone/>
            </a:pPr>
            <a:r>
              <a:rPr lang="en-US" sz="2800" b="1">
                <a:solidFill>
                  <a:schemeClr val="accent6"/>
                </a:solidFill>
                <a:latin typeface="+mj-lt"/>
                <a:ea typeface="Fredoka One"/>
                <a:cs typeface="Fredoka One"/>
                <a:sym typeface="Fredoka One"/>
              </a:rPr>
              <a:t>Vận dụng phép chia trong việc tính nhẩm.</a:t>
            </a:r>
          </a:p>
        </p:txBody>
      </p:sp>
      <p:sp>
        <p:nvSpPr>
          <p:cNvPr id="12" name="Google Shape;1871;p82"/>
          <p:cNvSpPr/>
          <p:nvPr/>
        </p:nvSpPr>
        <p:spPr>
          <a:xfrm>
            <a:off x="201133" y="1635626"/>
            <a:ext cx="522766" cy="423209"/>
          </a:xfrm>
          <a:custGeom>
            <a:avLst/>
            <a:gdLst/>
            <a:ahLst/>
            <a:cxnLst/>
            <a:rect l="l" t="t" r="r" b="b"/>
            <a:pathLst>
              <a:path w="18898" h="15299" extrusionOk="0">
                <a:moveTo>
                  <a:pt x="8372" y="1801"/>
                </a:moveTo>
                <a:cubicBezTo>
                  <a:pt x="9124" y="2228"/>
                  <a:pt x="9449" y="2980"/>
                  <a:pt x="9819" y="3675"/>
                </a:cubicBezTo>
                <a:cubicBezTo>
                  <a:pt x="9617" y="3740"/>
                  <a:pt x="8463" y="3788"/>
                  <a:pt x="7645" y="3788"/>
                </a:cubicBezTo>
                <a:cubicBezTo>
                  <a:pt x="7331" y="3788"/>
                  <a:pt x="7067" y="3781"/>
                  <a:pt x="6924" y="3765"/>
                </a:cubicBezTo>
                <a:cubicBezTo>
                  <a:pt x="7396" y="3070"/>
                  <a:pt x="7811" y="2419"/>
                  <a:pt x="8372" y="1801"/>
                </a:cubicBezTo>
                <a:close/>
                <a:moveTo>
                  <a:pt x="4355" y="5549"/>
                </a:moveTo>
                <a:cubicBezTo>
                  <a:pt x="4074" y="5965"/>
                  <a:pt x="3838" y="6346"/>
                  <a:pt x="3603" y="6717"/>
                </a:cubicBezTo>
                <a:cubicBezTo>
                  <a:pt x="3277" y="6391"/>
                  <a:pt x="2997" y="6111"/>
                  <a:pt x="2626" y="5785"/>
                </a:cubicBezTo>
                <a:cubicBezTo>
                  <a:pt x="3187" y="5639"/>
                  <a:pt x="3749" y="5639"/>
                  <a:pt x="4355" y="5549"/>
                </a:cubicBezTo>
                <a:close/>
                <a:moveTo>
                  <a:pt x="13730" y="5403"/>
                </a:moveTo>
                <a:cubicBezTo>
                  <a:pt x="14800" y="5403"/>
                  <a:pt x="16584" y="5547"/>
                  <a:pt x="16979" y="5684"/>
                </a:cubicBezTo>
                <a:cubicBezTo>
                  <a:pt x="15947" y="6761"/>
                  <a:pt x="14779" y="7603"/>
                  <a:pt x="13523" y="8400"/>
                </a:cubicBezTo>
                <a:cubicBezTo>
                  <a:pt x="13332" y="7367"/>
                  <a:pt x="13186" y="6391"/>
                  <a:pt x="13006" y="5449"/>
                </a:cubicBezTo>
                <a:cubicBezTo>
                  <a:pt x="13139" y="5417"/>
                  <a:pt x="13400" y="5403"/>
                  <a:pt x="13730" y="5403"/>
                </a:cubicBezTo>
                <a:close/>
                <a:moveTo>
                  <a:pt x="10381" y="5359"/>
                </a:moveTo>
                <a:cubicBezTo>
                  <a:pt x="10381" y="5359"/>
                  <a:pt x="10437" y="5404"/>
                  <a:pt x="10526" y="5404"/>
                </a:cubicBezTo>
                <a:cubicBezTo>
                  <a:pt x="10998" y="6761"/>
                  <a:pt x="11323" y="8119"/>
                  <a:pt x="11559" y="9522"/>
                </a:cubicBezTo>
                <a:cubicBezTo>
                  <a:pt x="11177" y="9713"/>
                  <a:pt x="10807" y="9892"/>
                  <a:pt x="10482" y="10083"/>
                </a:cubicBezTo>
                <a:cubicBezTo>
                  <a:pt x="9920" y="10319"/>
                  <a:pt x="9359" y="10599"/>
                  <a:pt x="8798" y="10880"/>
                </a:cubicBezTo>
                <a:cubicBezTo>
                  <a:pt x="8719" y="10898"/>
                  <a:pt x="8658" y="10909"/>
                  <a:pt x="8602" y="10909"/>
                </a:cubicBezTo>
                <a:cubicBezTo>
                  <a:pt x="8524" y="10909"/>
                  <a:pt x="8457" y="10888"/>
                  <a:pt x="8372" y="10835"/>
                </a:cubicBezTo>
                <a:cubicBezTo>
                  <a:pt x="7014" y="9847"/>
                  <a:pt x="5757" y="8725"/>
                  <a:pt x="4489" y="7603"/>
                </a:cubicBezTo>
                <a:cubicBezTo>
                  <a:pt x="4489" y="7603"/>
                  <a:pt x="4489" y="7558"/>
                  <a:pt x="4444" y="7513"/>
                </a:cubicBezTo>
                <a:cubicBezTo>
                  <a:pt x="4489" y="7468"/>
                  <a:pt x="4545" y="7367"/>
                  <a:pt x="4590" y="7278"/>
                </a:cubicBezTo>
                <a:cubicBezTo>
                  <a:pt x="4916" y="6761"/>
                  <a:pt x="5286" y="6200"/>
                  <a:pt x="5667" y="5684"/>
                </a:cubicBezTo>
                <a:cubicBezTo>
                  <a:pt x="5712" y="5549"/>
                  <a:pt x="5802" y="5449"/>
                  <a:pt x="5993" y="5449"/>
                </a:cubicBezTo>
                <a:cubicBezTo>
                  <a:pt x="7440" y="5449"/>
                  <a:pt x="8933" y="5404"/>
                  <a:pt x="10381" y="5359"/>
                </a:cubicBezTo>
                <a:close/>
                <a:moveTo>
                  <a:pt x="3322" y="9892"/>
                </a:moveTo>
                <a:cubicBezTo>
                  <a:pt x="4209" y="10644"/>
                  <a:pt x="5050" y="11340"/>
                  <a:pt x="5892" y="12092"/>
                </a:cubicBezTo>
                <a:cubicBezTo>
                  <a:pt x="5802" y="12137"/>
                  <a:pt x="5757" y="12182"/>
                  <a:pt x="5712" y="12182"/>
                </a:cubicBezTo>
                <a:cubicBezTo>
                  <a:pt x="4960" y="12462"/>
                  <a:pt x="4265" y="12698"/>
                  <a:pt x="3513" y="12933"/>
                </a:cubicBezTo>
                <a:cubicBezTo>
                  <a:pt x="3397" y="12969"/>
                  <a:pt x="3301" y="12988"/>
                  <a:pt x="3223" y="12988"/>
                </a:cubicBezTo>
                <a:cubicBezTo>
                  <a:pt x="2983" y="12988"/>
                  <a:pt x="2907" y="12817"/>
                  <a:pt x="2907" y="12462"/>
                </a:cubicBezTo>
                <a:cubicBezTo>
                  <a:pt x="2862" y="12137"/>
                  <a:pt x="2907" y="11811"/>
                  <a:pt x="2952" y="11441"/>
                </a:cubicBezTo>
                <a:cubicBezTo>
                  <a:pt x="3042" y="10970"/>
                  <a:pt x="3187" y="10453"/>
                  <a:pt x="3322" y="9892"/>
                </a:cubicBezTo>
                <a:close/>
                <a:moveTo>
                  <a:pt x="11783" y="10970"/>
                </a:moveTo>
                <a:cubicBezTo>
                  <a:pt x="11929" y="11721"/>
                  <a:pt x="11974" y="12372"/>
                  <a:pt x="12019" y="13169"/>
                </a:cubicBezTo>
                <a:cubicBezTo>
                  <a:pt x="11222" y="12844"/>
                  <a:pt x="10571" y="12417"/>
                  <a:pt x="9920" y="11957"/>
                </a:cubicBezTo>
                <a:cubicBezTo>
                  <a:pt x="10571" y="11620"/>
                  <a:pt x="11132" y="11295"/>
                  <a:pt x="11783" y="10970"/>
                </a:cubicBezTo>
                <a:close/>
                <a:moveTo>
                  <a:pt x="9639" y="1"/>
                </a:moveTo>
                <a:cubicBezTo>
                  <a:pt x="9427" y="1"/>
                  <a:pt x="9206" y="41"/>
                  <a:pt x="8978" y="118"/>
                </a:cubicBezTo>
                <a:cubicBezTo>
                  <a:pt x="8652" y="264"/>
                  <a:pt x="8327" y="455"/>
                  <a:pt x="8091" y="679"/>
                </a:cubicBezTo>
                <a:cubicBezTo>
                  <a:pt x="7631" y="1106"/>
                  <a:pt x="7205" y="1521"/>
                  <a:pt x="6835" y="1992"/>
                </a:cubicBezTo>
                <a:cubicBezTo>
                  <a:pt x="6408" y="2508"/>
                  <a:pt x="6038" y="3070"/>
                  <a:pt x="5667" y="3631"/>
                </a:cubicBezTo>
                <a:cubicBezTo>
                  <a:pt x="5522" y="3765"/>
                  <a:pt x="5387" y="3866"/>
                  <a:pt x="5196" y="3866"/>
                </a:cubicBezTo>
                <a:cubicBezTo>
                  <a:pt x="4680" y="3911"/>
                  <a:pt x="4164" y="3956"/>
                  <a:pt x="3648" y="4001"/>
                </a:cubicBezTo>
                <a:cubicBezTo>
                  <a:pt x="2952" y="4102"/>
                  <a:pt x="2245" y="4237"/>
                  <a:pt x="1594" y="4517"/>
                </a:cubicBezTo>
                <a:cubicBezTo>
                  <a:pt x="988" y="4798"/>
                  <a:pt x="517" y="5224"/>
                  <a:pt x="191" y="5785"/>
                </a:cubicBezTo>
                <a:cubicBezTo>
                  <a:pt x="0" y="6155"/>
                  <a:pt x="0" y="6526"/>
                  <a:pt x="236" y="6851"/>
                </a:cubicBezTo>
                <a:cubicBezTo>
                  <a:pt x="382" y="7042"/>
                  <a:pt x="517" y="7233"/>
                  <a:pt x="663" y="7412"/>
                </a:cubicBezTo>
                <a:cubicBezTo>
                  <a:pt x="1179" y="7884"/>
                  <a:pt x="1684" y="8400"/>
                  <a:pt x="2245" y="8871"/>
                </a:cubicBezTo>
                <a:cubicBezTo>
                  <a:pt x="2391" y="9006"/>
                  <a:pt x="2436" y="9152"/>
                  <a:pt x="2346" y="9331"/>
                </a:cubicBezTo>
                <a:cubicBezTo>
                  <a:pt x="2245" y="9612"/>
                  <a:pt x="2155" y="9847"/>
                  <a:pt x="2020" y="10128"/>
                </a:cubicBezTo>
                <a:cubicBezTo>
                  <a:pt x="1740" y="10779"/>
                  <a:pt x="1459" y="11441"/>
                  <a:pt x="1358" y="12137"/>
                </a:cubicBezTo>
                <a:cubicBezTo>
                  <a:pt x="1269" y="12743"/>
                  <a:pt x="1179" y="13360"/>
                  <a:pt x="1269" y="13921"/>
                </a:cubicBezTo>
                <a:cubicBezTo>
                  <a:pt x="1352" y="14569"/>
                  <a:pt x="1640" y="14857"/>
                  <a:pt x="2215" y="14857"/>
                </a:cubicBezTo>
                <a:cubicBezTo>
                  <a:pt x="2257" y="14857"/>
                  <a:pt x="2301" y="14855"/>
                  <a:pt x="2346" y="14852"/>
                </a:cubicBezTo>
                <a:cubicBezTo>
                  <a:pt x="2671" y="14807"/>
                  <a:pt x="2952" y="14763"/>
                  <a:pt x="3277" y="14662"/>
                </a:cubicBezTo>
                <a:cubicBezTo>
                  <a:pt x="4590" y="14336"/>
                  <a:pt x="5802" y="13820"/>
                  <a:pt x="7014" y="13304"/>
                </a:cubicBezTo>
                <a:cubicBezTo>
                  <a:pt x="7130" y="13248"/>
                  <a:pt x="7230" y="13223"/>
                  <a:pt x="7325" y="13223"/>
                </a:cubicBezTo>
                <a:cubicBezTo>
                  <a:pt x="7459" y="13223"/>
                  <a:pt x="7583" y="13274"/>
                  <a:pt x="7721" y="13360"/>
                </a:cubicBezTo>
                <a:cubicBezTo>
                  <a:pt x="8046" y="13640"/>
                  <a:pt x="8417" y="13865"/>
                  <a:pt x="8798" y="14056"/>
                </a:cubicBezTo>
                <a:cubicBezTo>
                  <a:pt x="9359" y="14426"/>
                  <a:pt x="9920" y="14763"/>
                  <a:pt x="10526" y="15088"/>
                </a:cubicBezTo>
                <a:cubicBezTo>
                  <a:pt x="10816" y="15230"/>
                  <a:pt x="11097" y="15298"/>
                  <a:pt x="11367" y="15298"/>
                </a:cubicBezTo>
                <a:cubicBezTo>
                  <a:pt x="11800" y="15298"/>
                  <a:pt x="12207" y="15125"/>
                  <a:pt x="12580" y="14807"/>
                </a:cubicBezTo>
                <a:cubicBezTo>
                  <a:pt x="13377" y="14145"/>
                  <a:pt x="13803" y="13360"/>
                  <a:pt x="13803" y="12372"/>
                </a:cubicBezTo>
                <a:cubicBezTo>
                  <a:pt x="13803" y="11620"/>
                  <a:pt x="13747" y="10925"/>
                  <a:pt x="13702" y="10218"/>
                </a:cubicBezTo>
                <a:cubicBezTo>
                  <a:pt x="13657" y="9993"/>
                  <a:pt x="13702" y="9847"/>
                  <a:pt x="13938" y="9713"/>
                </a:cubicBezTo>
                <a:cubicBezTo>
                  <a:pt x="14735" y="9152"/>
                  <a:pt x="15486" y="8591"/>
                  <a:pt x="16272" y="8029"/>
                </a:cubicBezTo>
                <a:cubicBezTo>
                  <a:pt x="16833" y="7603"/>
                  <a:pt x="17349" y="7132"/>
                  <a:pt x="17821" y="6571"/>
                </a:cubicBezTo>
                <a:cubicBezTo>
                  <a:pt x="18146" y="6200"/>
                  <a:pt x="18471" y="5785"/>
                  <a:pt x="18617" y="5314"/>
                </a:cubicBezTo>
                <a:cubicBezTo>
                  <a:pt x="18898" y="4607"/>
                  <a:pt x="18707" y="4102"/>
                  <a:pt x="17865" y="4046"/>
                </a:cubicBezTo>
                <a:cubicBezTo>
                  <a:pt x="16743" y="4001"/>
                  <a:pt x="15666" y="3911"/>
                  <a:pt x="14544" y="3866"/>
                </a:cubicBezTo>
                <a:cubicBezTo>
                  <a:pt x="13893" y="3821"/>
                  <a:pt x="13186" y="3821"/>
                  <a:pt x="12535" y="3765"/>
                </a:cubicBezTo>
                <a:cubicBezTo>
                  <a:pt x="12445" y="3586"/>
                  <a:pt x="12400" y="3440"/>
                  <a:pt x="12344" y="3260"/>
                </a:cubicBezTo>
                <a:cubicBezTo>
                  <a:pt x="12064" y="2699"/>
                  <a:pt x="11839" y="2082"/>
                  <a:pt x="11503" y="1521"/>
                </a:cubicBezTo>
                <a:cubicBezTo>
                  <a:pt x="11323" y="1151"/>
                  <a:pt x="11043" y="780"/>
                  <a:pt x="10717" y="455"/>
                </a:cubicBezTo>
                <a:cubicBezTo>
                  <a:pt x="10408" y="146"/>
                  <a:pt x="10041" y="1"/>
                  <a:pt x="9639" y="1"/>
                </a:cubicBezTo>
                <a:close/>
              </a:path>
            </a:pathLst>
          </a:cu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Google Shape;1871;p82"/>
          <p:cNvSpPr/>
          <p:nvPr/>
        </p:nvSpPr>
        <p:spPr>
          <a:xfrm>
            <a:off x="201133" y="3283832"/>
            <a:ext cx="522766" cy="423209"/>
          </a:xfrm>
          <a:custGeom>
            <a:avLst/>
            <a:gdLst/>
            <a:ahLst/>
            <a:cxnLst/>
            <a:rect l="l" t="t" r="r" b="b"/>
            <a:pathLst>
              <a:path w="18898" h="15299" extrusionOk="0">
                <a:moveTo>
                  <a:pt x="8372" y="1801"/>
                </a:moveTo>
                <a:cubicBezTo>
                  <a:pt x="9124" y="2228"/>
                  <a:pt x="9449" y="2980"/>
                  <a:pt x="9819" y="3675"/>
                </a:cubicBezTo>
                <a:cubicBezTo>
                  <a:pt x="9617" y="3740"/>
                  <a:pt x="8463" y="3788"/>
                  <a:pt x="7645" y="3788"/>
                </a:cubicBezTo>
                <a:cubicBezTo>
                  <a:pt x="7331" y="3788"/>
                  <a:pt x="7067" y="3781"/>
                  <a:pt x="6924" y="3765"/>
                </a:cubicBezTo>
                <a:cubicBezTo>
                  <a:pt x="7396" y="3070"/>
                  <a:pt x="7811" y="2419"/>
                  <a:pt x="8372" y="1801"/>
                </a:cubicBezTo>
                <a:close/>
                <a:moveTo>
                  <a:pt x="4355" y="5549"/>
                </a:moveTo>
                <a:cubicBezTo>
                  <a:pt x="4074" y="5965"/>
                  <a:pt x="3838" y="6346"/>
                  <a:pt x="3603" y="6717"/>
                </a:cubicBezTo>
                <a:cubicBezTo>
                  <a:pt x="3277" y="6391"/>
                  <a:pt x="2997" y="6111"/>
                  <a:pt x="2626" y="5785"/>
                </a:cubicBezTo>
                <a:cubicBezTo>
                  <a:pt x="3187" y="5639"/>
                  <a:pt x="3749" y="5639"/>
                  <a:pt x="4355" y="5549"/>
                </a:cubicBezTo>
                <a:close/>
                <a:moveTo>
                  <a:pt x="13730" y="5403"/>
                </a:moveTo>
                <a:cubicBezTo>
                  <a:pt x="14800" y="5403"/>
                  <a:pt x="16584" y="5547"/>
                  <a:pt x="16979" y="5684"/>
                </a:cubicBezTo>
                <a:cubicBezTo>
                  <a:pt x="15947" y="6761"/>
                  <a:pt x="14779" y="7603"/>
                  <a:pt x="13523" y="8400"/>
                </a:cubicBezTo>
                <a:cubicBezTo>
                  <a:pt x="13332" y="7367"/>
                  <a:pt x="13186" y="6391"/>
                  <a:pt x="13006" y="5449"/>
                </a:cubicBezTo>
                <a:cubicBezTo>
                  <a:pt x="13139" y="5417"/>
                  <a:pt x="13400" y="5403"/>
                  <a:pt x="13730" y="5403"/>
                </a:cubicBezTo>
                <a:close/>
                <a:moveTo>
                  <a:pt x="10381" y="5359"/>
                </a:moveTo>
                <a:cubicBezTo>
                  <a:pt x="10381" y="5359"/>
                  <a:pt x="10437" y="5404"/>
                  <a:pt x="10526" y="5404"/>
                </a:cubicBezTo>
                <a:cubicBezTo>
                  <a:pt x="10998" y="6761"/>
                  <a:pt x="11323" y="8119"/>
                  <a:pt x="11559" y="9522"/>
                </a:cubicBezTo>
                <a:cubicBezTo>
                  <a:pt x="11177" y="9713"/>
                  <a:pt x="10807" y="9892"/>
                  <a:pt x="10482" y="10083"/>
                </a:cubicBezTo>
                <a:cubicBezTo>
                  <a:pt x="9920" y="10319"/>
                  <a:pt x="9359" y="10599"/>
                  <a:pt x="8798" y="10880"/>
                </a:cubicBezTo>
                <a:cubicBezTo>
                  <a:pt x="8719" y="10898"/>
                  <a:pt x="8658" y="10909"/>
                  <a:pt x="8602" y="10909"/>
                </a:cubicBezTo>
                <a:cubicBezTo>
                  <a:pt x="8524" y="10909"/>
                  <a:pt x="8457" y="10888"/>
                  <a:pt x="8372" y="10835"/>
                </a:cubicBezTo>
                <a:cubicBezTo>
                  <a:pt x="7014" y="9847"/>
                  <a:pt x="5757" y="8725"/>
                  <a:pt x="4489" y="7603"/>
                </a:cubicBezTo>
                <a:cubicBezTo>
                  <a:pt x="4489" y="7603"/>
                  <a:pt x="4489" y="7558"/>
                  <a:pt x="4444" y="7513"/>
                </a:cubicBezTo>
                <a:cubicBezTo>
                  <a:pt x="4489" y="7468"/>
                  <a:pt x="4545" y="7367"/>
                  <a:pt x="4590" y="7278"/>
                </a:cubicBezTo>
                <a:cubicBezTo>
                  <a:pt x="4916" y="6761"/>
                  <a:pt x="5286" y="6200"/>
                  <a:pt x="5667" y="5684"/>
                </a:cubicBezTo>
                <a:cubicBezTo>
                  <a:pt x="5712" y="5549"/>
                  <a:pt x="5802" y="5449"/>
                  <a:pt x="5993" y="5449"/>
                </a:cubicBezTo>
                <a:cubicBezTo>
                  <a:pt x="7440" y="5449"/>
                  <a:pt x="8933" y="5404"/>
                  <a:pt x="10381" y="5359"/>
                </a:cubicBezTo>
                <a:close/>
                <a:moveTo>
                  <a:pt x="3322" y="9892"/>
                </a:moveTo>
                <a:cubicBezTo>
                  <a:pt x="4209" y="10644"/>
                  <a:pt x="5050" y="11340"/>
                  <a:pt x="5892" y="12092"/>
                </a:cubicBezTo>
                <a:cubicBezTo>
                  <a:pt x="5802" y="12137"/>
                  <a:pt x="5757" y="12182"/>
                  <a:pt x="5712" y="12182"/>
                </a:cubicBezTo>
                <a:cubicBezTo>
                  <a:pt x="4960" y="12462"/>
                  <a:pt x="4265" y="12698"/>
                  <a:pt x="3513" y="12933"/>
                </a:cubicBezTo>
                <a:cubicBezTo>
                  <a:pt x="3397" y="12969"/>
                  <a:pt x="3301" y="12988"/>
                  <a:pt x="3223" y="12988"/>
                </a:cubicBezTo>
                <a:cubicBezTo>
                  <a:pt x="2983" y="12988"/>
                  <a:pt x="2907" y="12817"/>
                  <a:pt x="2907" y="12462"/>
                </a:cubicBezTo>
                <a:cubicBezTo>
                  <a:pt x="2862" y="12137"/>
                  <a:pt x="2907" y="11811"/>
                  <a:pt x="2952" y="11441"/>
                </a:cubicBezTo>
                <a:cubicBezTo>
                  <a:pt x="3042" y="10970"/>
                  <a:pt x="3187" y="10453"/>
                  <a:pt x="3322" y="9892"/>
                </a:cubicBezTo>
                <a:close/>
                <a:moveTo>
                  <a:pt x="11783" y="10970"/>
                </a:moveTo>
                <a:cubicBezTo>
                  <a:pt x="11929" y="11721"/>
                  <a:pt x="11974" y="12372"/>
                  <a:pt x="12019" y="13169"/>
                </a:cubicBezTo>
                <a:cubicBezTo>
                  <a:pt x="11222" y="12844"/>
                  <a:pt x="10571" y="12417"/>
                  <a:pt x="9920" y="11957"/>
                </a:cubicBezTo>
                <a:cubicBezTo>
                  <a:pt x="10571" y="11620"/>
                  <a:pt x="11132" y="11295"/>
                  <a:pt x="11783" y="10970"/>
                </a:cubicBezTo>
                <a:close/>
                <a:moveTo>
                  <a:pt x="9639" y="1"/>
                </a:moveTo>
                <a:cubicBezTo>
                  <a:pt x="9427" y="1"/>
                  <a:pt x="9206" y="41"/>
                  <a:pt x="8978" y="118"/>
                </a:cubicBezTo>
                <a:cubicBezTo>
                  <a:pt x="8652" y="264"/>
                  <a:pt x="8327" y="455"/>
                  <a:pt x="8091" y="679"/>
                </a:cubicBezTo>
                <a:cubicBezTo>
                  <a:pt x="7631" y="1106"/>
                  <a:pt x="7205" y="1521"/>
                  <a:pt x="6835" y="1992"/>
                </a:cubicBezTo>
                <a:cubicBezTo>
                  <a:pt x="6408" y="2508"/>
                  <a:pt x="6038" y="3070"/>
                  <a:pt x="5667" y="3631"/>
                </a:cubicBezTo>
                <a:cubicBezTo>
                  <a:pt x="5522" y="3765"/>
                  <a:pt x="5387" y="3866"/>
                  <a:pt x="5196" y="3866"/>
                </a:cubicBezTo>
                <a:cubicBezTo>
                  <a:pt x="4680" y="3911"/>
                  <a:pt x="4164" y="3956"/>
                  <a:pt x="3648" y="4001"/>
                </a:cubicBezTo>
                <a:cubicBezTo>
                  <a:pt x="2952" y="4102"/>
                  <a:pt x="2245" y="4237"/>
                  <a:pt x="1594" y="4517"/>
                </a:cubicBezTo>
                <a:cubicBezTo>
                  <a:pt x="988" y="4798"/>
                  <a:pt x="517" y="5224"/>
                  <a:pt x="191" y="5785"/>
                </a:cubicBezTo>
                <a:cubicBezTo>
                  <a:pt x="0" y="6155"/>
                  <a:pt x="0" y="6526"/>
                  <a:pt x="236" y="6851"/>
                </a:cubicBezTo>
                <a:cubicBezTo>
                  <a:pt x="382" y="7042"/>
                  <a:pt x="517" y="7233"/>
                  <a:pt x="663" y="7412"/>
                </a:cubicBezTo>
                <a:cubicBezTo>
                  <a:pt x="1179" y="7884"/>
                  <a:pt x="1684" y="8400"/>
                  <a:pt x="2245" y="8871"/>
                </a:cubicBezTo>
                <a:cubicBezTo>
                  <a:pt x="2391" y="9006"/>
                  <a:pt x="2436" y="9152"/>
                  <a:pt x="2346" y="9331"/>
                </a:cubicBezTo>
                <a:cubicBezTo>
                  <a:pt x="2245" y="9612"/>
                  <a:pt x="2155" y="9847"/>
                  <a:pt x="2020" y="10128"/>
                </a:cubicBezTo>
                <a:cubicBezTo>
                  <a:pt x="1740" y="10779"/>
                  <a:pt x="1459" y="11441"/>
                  <a:pt x="1358" y="12137"/>
                </a:cubicBezTo>
                <a:cubicBezTo>
                  <a:pt x="1269" y="12743"/>
                  <a:pt x="1179" y="13360"/>
                  <a:pt x="1269" y="13921"/>
                </a:cubicBezTo>
                <a:cubicBezTo>
                  <a:pt x="1352" y="14569"/>
                  <a:pt x="1640" y="14857"/>
                  <a:pt x="2215" y="14857"/>
                </a:cubicBezTo>
                <a:cubicBezTo>
                  <a:pt x="2257" y="14857"/>
                  <a:pt x="2301" y="14855"/>
                  <a:pt x="2346" y="14852"/>
                </a:cubicBezTo>
                <a:cubicBezTo>
                  <a:pt x="2671" y="14807"/>
                  <a:pt x="2952" y="14763"/>
                  <a:pt x="3277" y="14662"/>
                </a:cubicBezTo>
                <a:cubicBezTo>
                  <a:pt x="4590" y="14336"/>
                  <a:pt x="5802" y="13820"/>
                  <a:pt x="7014" y="13304"/>
                </a:cubicBezTo>
                <a:cubicBezTo>
                  <a:pt x="7130" y="13248"/>
                  <a:pt x="7230" y="13223"/>
                  <a:pt x="7325" y="13223"/>
                </a:cubicBezTo>
                <a:cubicBezTo>
                  <a:pt x="7459" y="13223"/>
                  <a:pt x="7583" y="13274"/>
                  <a:pt x="7721" y="13360"/>
                </a:cubicBezTo>
                <a:cubicBezTo>
                  <a:pt x="8046" y="13640"/>
                  <a:pt x="8417" y="13865"/>
                  <a:pt x="8798" y="14056"/>
                </a:cubicBezTo>
                <a:cubicBezTo>
                  <a:pt x="9359" y="14426"/>
                  <a:pt x="9920" y="14763"/>
                  <a:pt x="10526" y="15088"/>
                </a:cubicBezTo>
                <a:cubicBezTo>
                  <a:pt x="10816" y="15230"/>
                  <a:pt x="11097" y="15298"/>
                  <a:pt x="11367" y="15298"/>
                </a:cubicBezTo>
                <a:cubicBezTo>
                  <a:pt x="11800" y="15298"/>
                  <a:pt x="12207" y="15125"/>
                  <a:pt x="12580" y="14807"/>
                </a:cubicBezTo>
                <a:cubicBezTo>
                  <a:pt x="13377" y="14145"/>
                  <a:pt x="13803" y="13360"/>
                  <a:pt x="13803" y="12372"/>
                </a:cubicBezTo>
                <a:cubicBezTo>
                  <a:pt x="13803" y="11620"/>
                  <a:pt x="13747" y="10925"/>
                  <a:pt x="13702" y="10218"/>
                </a:cubicBezTo>
                <a:cubicBezTo>
                  <a:pt x="13657" y="9993"/>
                  <a:pt x="13702" y="9847"/>
                  <a:pt x="13938" y="9713"/>
                </a:cubicBezTo>
                <a:cubicBezTo>
                  <a:pt x="14735" y="9152"/>
                  <a:pt x="15486" y="8591"/>
                  <a:pt x="16272" y="8029"/>
                </a:cubicBezTo>
                <a:cubicBezTo>
                  <a:pt x="16833" y="7603"/>
                  <a:pt x="17349" y="7132"/>
                  <a:pt x="17821" y="6571"/>
                </a:cubicBezTo>
                <a:cubicBezTo>
                  <a:pt x="18146" y="6200"/>
                  <a:pt x="18471" y="5785"/>
                  <a:pt x="18617" y="5314"/>
                </a:cubicBezTo>
                <a:cubicBezTo>
                  <a:pt x="18898" y="4607"/>
                  <a:pt x="18707" y="4102"/>
                  <a:pt x="17865" y="4046"/>
                </a:cubicBezTo>
                <a:cubicBezTo>
                  <a:pt x="16743" y="4001"/>
                  <a:pt x="15666" y="3911"/>
                  <a:pt x="14544" y="3866"/>
                </a:cubicBezTo>
                <a:cubicBezTo>
                  <a:pt x="13893" y="3821"/>
                  <a:pt x="13186" y="3821"/>
                  <a:pt x="12535" y="3765"/>
                </a:cubicBezTo>
                <a:cubicBezTo>
                  <a:pt x="12445" y="3586"/>
                  <a:pt x="12400" y="3440"/>
                  <a:pt x="12344" y="3260"/>
                </a:cubicBezTo>
                <a:cubicBezTo>
                  <a:pt x="12064" y="2699"/>
                  <a:pt x="11839" y="2082"/>
                  <a:pt x="11503" y="1521"/>
                </a:cubicBezTo>
                <a:cubicBezTo>
                  <a:pt x="11323" y="1151"/>
                  <a:pt x="11043" y="780"/>
                  <a:pt x="10717" y="455"/>
                </a:cubicBezTo>
                <a:cubicBezTo>
                  <a:pt x="10408" y="146"/>
                  <a:pt x="10041" y="1"/>
                  <a:pt x="9639" y="1"/>
                </a:cubicBezTo>
                <a:close/>
              </a:path>
            </a:pathLst>
          </a:cu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919;p82"/>
          <p:cNvSpPr/>
          <p:nvPr/>
        </p:nvSpPr>
        <p:spPr>
          <a:xfrm>
            <a:off x="-3835021" y="2511188"/>
            <a:ext cx="15203606" cy="2197290"/>
          </a:xfrm>
          <a:custGeom>
            <a:avLst/>
            <a:gdLst/>
            <a:ahLst/>
            <a:cxnLst/>
            <a:rect l="l" t="t" r="r" b="b"/>
            <a:pathLst>
              <a:path w="26136" h="16322" extrusionOk="0">
                <a:moveTo>
                  <a:pt x="15263" y="3748"/>
                </a:moveTo>
                <a:cubicBezTo>
                  <a:pt x="16150" y="3748"/>
                  <a:pt x="17034" y="3761"/>
                  <a:pt x="17910" y="3783"/>
                </a:cubicBezTo>
                <a:cubicBezTo>
                  <a:pt x="19358" y="3828"/>
                  <a:pt x="20761" y="3873"/>
                  <a:pt x="22163" y="3918"/>
                </a:cubicBezTo>
                <a:cubicBezTo>
                  <a:pt x="22074" y="5040"/>
                  <a:pt x="21973" y="6162"/>
                  <a:pt x="21973" y="7284"/>
                </a:cubicBezTo>
                <a:cubicBezTo>
                  <a:pt x="21883" y="9248"/>
                  <a:pt x="21793" y="11167"/>
                  <a:pt x="21748" y="13131"/>
                </a:cubicBezTo>
                <a:cubicBezTo>
                  <a:pt x="21692" y="13220"/>
                  <a:pt x="21692" y="13321"/>
                  <a:pt x="21692" y="13456"/>
                </a:cubicBezTo>
                <a:cubicBezTo>
                  <a:pt x="21512" y="13411"/>
                  <a:pt x="21322" y="13411"/>
                  <a:pt x="21131" y="13411"/>
                </a:cubicBezTo>
                <a:cubicBezTo>
                  <a:pt x="18236" y="13321"/>
                  <a:pt x="15385" y="13265"/>
                  <a:pt x="12535" y="13220"/>
                </a:cubicBezTo>
                <a:cubicBezTo>
                  <a:pt x="12240" y="13209"/>
                  <a:pt x="11948" y="13203"/>
                  <a:pt x="11658" y="13203"/>
                </a:cubicBezTo>
                <a:cubicBezTo>
                  <a:pt x="10846" y="13203"/>
                  <a:pt x="10052" y="13247"/>
                  <a:pt x="9258" y="13321"/>
                </a:cubicBezTo>
                <a:cubicBezTo>
                  <a:pt x="8372" y="13321"/>
                  <a:pt x="7440" y="13411"/>
                  <a:pt x="6543" y="13456"/>
                </a:cubicBezTo>
                <a:cubicBezTo>
                  <a:pt x="6599" y="12940"/>
                  <a:pt x="6644" y="12480"/>
                  <a:pt x="6733" y="11964"/>
                </a:cubicBezTo>
                <a:cubicBezTo>
                  <a:pt x="6823" y="11077"/>
                  <a:pt x="6879" y="10134"/>
                  <a:pt x="6823" y="9248"/>
                </a:cubicBezTo>
                <a:lnTo>
                  <a:pt x="6823" y="8967"/>
                </a:lnTo>
                <a:cubicBezTo>
                  <a:pt x="6823" y="7329"/>
                  <a:pt x="6879" y="5747"/>
                  <a:pt x="6879" y="4108"/>
                </a:cubicBezTo>
                <a:cubicBezTo>
                  <a:pt x="8226" y="4063"/>
                  <a:pt x="9629" y="3962"/>
                  <a:pt x="10987" y="3873"/>
                </a:cubicBezTo>
                <a:cubicBezTo>
                  <a:pt x="12399" y="3783"/>
                  <a:pt x="13834" y="3748"/>
                  <a:pt x="15263" y="3748"/>
                </a:cubicBezTo>
                <a:close/>
                <a:moveTo>
                  <a:pt x="23700" y="1"/>
                </a:moveTo>
                <a:cubicBezTo>
                  <a:pt x="23660" y="1"/>
                  <a:pt x="23615" y="12"/>
                  <a:pt x="23566" y="35"/>
                </a:cubicBezTo>
                <a:cubicBezTo>
                  <a:pt x="23431" y="80"/>
                  <a:pt x="23286" y="136"/>
                  <a:pt x="23151" y="226"/>
                </a:cubicBezTo>
                <a:cubicBezTo>
                  <a:pt x="22724" y="506"/>
                  <a:pt x="22590" y="978"/>
                  <a:pt x="22534" y="1438"/>
                </a:cubicBezTo>
                <a:cubicBezTo>
                  <a:pt x="22489" y="1718"/>
                  <a:pt x="22444" y="1999"/>
                  <a:pt x="22399" y="2279"/>
                </a:cubicBezTo>
                <a:cubicBezTo>
                  <a:pt x="22253" y="2234"/>
                  <a:pt x="22118" y="2234"/>
                  <a:pt x="21973" y="2234"/>
                </a:cubicBezTo>
                <a:cubicBezTo>
                  <a:pt x="20626" y="2100"/>
                  <a:pt x="19268" y="1999"/>
                  <a:pt x="17764" y="1864"/>
                </a:cubicBezTo>
                <a:cubicBezTo>
                  <a:pt x="16227" y="1864"/>
                  <a:pt x="14544" y="1864"/>
                  <a:pt x="12861" y="1909"/>
                </a:cubicBezTo>
                <a:cubicBezTo>
                  <a:pt x="10852" y="1954"/>
                  <a:pt x="8843" y="2044"/>
                  <a:pt x="6823" y="2324"/>
                </a:cubicBezTo>
                <a:cubicBezTo>
                  <a:pt x="6823" y="2324"/>
                  <a:pt x="6778" y="2380"/>
                  <a:pt x="6733" y="2380"/>
                </a:cubicBezTo>
                <a:cubicBezTo>
                  <a:pt x="6733" y="1999"/>
                  <a:pt x="6689" y="1673"/>
                  <a:pt x="6644" y="1348"/>
                </a:cubicBezTo>
                <a:cubicBezTo>
                  <a:pt x="6615" y="1075"/>
                  <a:pt x="6526" y="940"/>
                  <a:pt x="6369" y="940"/>
                </a:cubicBezTo>
                <a:cubicBezTo>
                  <a:pt x="6281" y="940"/>
                  <a:pt x="6171" y="982"/>
                  <a:pt x="6038" y="1067"/>
                </a:cubicBezTo>
                <a:cubicBezTo>
                  <a:pt x="5982" y="1067"/>
                  <a:pt x="5937" y="1112"/>
                  <a:pt x="5847" y="1157"/>
                </a:cubicBezTo>
                <a:cubicBezTo>
                  <a:pt x="5477" y="1438"/>
                  <a:pt x="5331" y="1819"/>
                  <a:pt x="5241" y="2279"/>
                </a:cubicBezTo>
                <a:cubicBezTo>
                  <a:pt x="5196" y="2380"/>
                  <a:pt x="5196" y="2515"/>
                  <a:pt x="5196" y="2661"/>
                </a:cubicBezTo>
                <a:cubicBezTo>
                  <a:pt x="4579" y="2795"/>
                  <a:pt x="4164" y="3166"/>
                  <a:pt x="3883" y="3727"/>
                </a:cubicBezTo>
                <a:cubicBezTo>
                  <a:pt x="3737" y="4007"/>
                  <a:pt x="3883" y="4153"/>
                  <a:pt x="4164" y="4198"/>
                </a:cubicBezTo>
                <a:lnTo>
                  <a:pt x="4916" y="4198"/>
                </a:lnTo>
                <a:cubicBezTo>
                  <a:pt x="4859" y="4759"/>
                  <a:pt x="4815" y="5320"/>
                  <a:pt x="4770" y="5881"/>
                </a:cubicBezTo>
                <a:cubicBezTo>
                  <a:pt x="4680" y="7755"/>
                  <a:pt x="4579" y="9618"/>
                  <a:pt x="4489" y="11492"/>
                </a:cubicBezTo>
                <a:lnTo>
                  <a:pt x="4489" y="12760"/>
                </a:lnTo>
                <a:cubicBezTo>
                  <a:pt x="4489" y="13041"/>
                  <a:pt x="4534" y="13321"/>
                  <a:pt x="4534" y="13602"/>
                </a:cubicBezTo>
                <a:cubicBezTo>
                  <a:pt x="3558" y="13647"/>
                  <a:pt x="2570" y="13781"/>
                  <a:pt x="1594" y="13972"/>
                </a:cubicBezTo>
                <a:cubicBezTo>
                  <a:pt x="1123" y="14062"/>
                  <a:pt x="707" y="14298"/>
                  <a:pt x="371" y="14668"/>
                </a:cubicBezTo>
                <a:cubicBezTo>
                  <a:pt x="281" y="14814"/>
                  <a:pt x="191" y="14949"/>
                  <a:pt x="90" y="15139"/>
                </a:cubicBezTo>
                <a:cubicBezTo>
                  <a:pt x="0" y="15375"/>
                  <a:pt x="90" y="15510"/>
                  <a:pt x="326" y="15566"/>
                </a:cubicBezTo>
                <a:cubicBezTo>
                  <a:pt x="562" y="15566"/>
                  <a:pt x="752" y="15611"/>
                  <a:pt x="988" y="15611"/>
                </a:cubicBezTo>
                <a:cubicBezTo>
                  <a:pt x="2054" y="15510"/>
                  <a:pt x="3131" y="15465"/>
                  <a:pt x="4164" y="15420"/>
                </a:cubicBezTo>
                <a:cubicBezTo>
                  <a:pt x="4354" y="15375"/>
                  <a:pt x="4489" y="15375"/>
                  <a:pt x="4635" y="15375"/>
                </a:cubicBezTo>
                <a:cubicBezTo>
                  <a:pt x="4635" y="15611"/>
                  <a:pt x="4680" y="15790"/>
                  <a:pt x="4680" y="16026"/>
                </a:cubicBezTo>
                <a:cubicBezTo>
                  <a:pt x="4715" y="16247"/>
                  <a:pt x="4806" y="16321"/>
                  <a:pt x="4980" y="16321"/>
                </a:cubicBezTo>
                <a:cubicBezTo>
                  <a:pt x="5027" y="16321"/>
                  <a:pt x="5080" y="16316"/>
                  <a:pt x="5140" y="16306"/>
                </a:cubicBezTo>
                <a:cubicBezTo>
                  <a:pt x="5241" y="16306"/>
                  <a:pt x="5331" y="16261"/>
                  <a:pt x="5421" y="16217"/>
                </a:cubicBezTo>
                <a:cubicBezTo>
                  <a:pt x="5847" y="15936"/>
                  <a:pt x="6172" y="15655"/>
                  <a:pt x="6363" y="15229"/>
                </a:cubicBezTo>
                <a:cubicBezTo>
                  <a:pt x="7530" y="15184"/>
                  <a:pt x="8742" y="15094"/>
                  <a:pt x="9965" y="15005"/>
                </a:cubicBezTo>
                <a:cubicBezTo>
                  <a:pt x="11386" y="14901"/>
                  <a:pt x="12820" y="14854"/>
                  <a:pt x="14255" y="14854"/>
                </a:cubicBezTo>
                <a:cubicBezTo>
                  <a:pt x="15461" y="14854"/>
                  <a:pt x="16667" y="14887"/>
                  <a:pt x="17865" y="14949"/>
                </a:cubicBezTo>
                <a:cubicBezTo>
                  <a:pt x="18561" y="15005"/>
                  <a:pt x="19268" y="15050"/>
                  <a:pt x="19964" y="15050"/>
                </a:cubicBezTo>
                <a:lnTo>
                  <a:pt x="21602" y="15050"/>
                </a:lnTo>
                <a:lnTo>
                  <a:pt x="21602" y="15891"/>
                </a:lnTo>
                <a:cubicBezTo>
                  <a:pt x="21634" y="16151"/>
                  <a:pt x="21737" y="16300"/>
                  <a:pt x="21908" y="16300"/>
                </a:cubicBezTo>
                <a:cubicBezTo>
                  <a:pt x="21981" y="16300"/>
                  <a:pt x="22066" y="16273"/>
                  <a:pt x="22163" y="16217"/>
                </a:cubicBezTo>
                <a:cubicBezTo>
                  <a:pt x="22590" y="16026"/>
                  <a:pt x="22915" y="15745"/>
                  <a:pt x="23050" y="15285"/>
                </a:cubicBezTo>
                <a:cubicBezTo>
                  <a:pt x="23196" y="14949"/>
                  <a:pt x="23286" y="14668"/>
                  <a:pt x="23375" y="14343"/>
                </a:cubicBezTo>
                <a:cubicBezTo>
                  <a:pt x="23375" y="14298"/>
                  <a:pt x="23375" y="14253"/>
                  <a:pt x="23431" y="14253"/>
                </a:cubicBezTo>
                <a:cubicBezTo>
                  <a:pt x="23566" y="13972"/>
                  <a:pt x="23566" y="13826"/>
                  <a:pt x="23476" y="13737"/>
                </a:cubicBezTo>
                <a:cubicBezTo>
                  <a:pt x="23566" y="12805"/>
                  <a:pt x="23656" y="11863"/>
                  <a:pt x="23712" y="10976"/>
                </a:cubicBezTo>
                <a:cubicBezTo>
                  <a:pt x="23802" y="9854"/>
                  <a:pt x="23802" y="8732"/>
                  <a:pt x="23802" y="7654"/>
                </a:cubicBezTo>
                <a:cubicBezTo>
                  <a:pt x="23802" y="6914"/>
                  <a:pt x="23847" y="6162"/>
                  <a:pt x="23847" y="5410"/>
                </a:cubicBezTo>
                <a:cubicBezTo>
                  <a:pt x="23847" y="4950"/>
                  <a:pt x="23847" y="4479"/>
                  <a:pt x="23891" y="4007"/>
                </a:cubicBezTo>
                <a:lnTo>
                  <a:pt x="24643" y="4007"/>
                </a:lnTo>
                <a:cubicBezTo>
                  <a:pt x="25115" y="4007"/>
                  <a:pt x="25485" y="3783"/>
                  <a:pt x="25766" y="3446"/>
                </a:cubicBezTo>
                <a:cubicBezTo>
                  <a:pt x="26136" y="2986"/>
                  <a:pt x="26046" y="2751"/>
                  <a:pt x="25485" y="2661"/>
                </a:cubicBezTo>
                <a:cubicBezTo>
                  <a:pt x="24969" y="2605"/>
                  <a:pt x="24408" y="2515"/>
                  <a:pt x="23891" y="2470"/>
                </a:cubicBezTo>
                <a:cubicBezTo>
                  <a:pt x="23891" y="1909"/>
                  <a:pt x="23936" y="1348"/>
                  <a:pt x="23936" y="832"/>
                </a:cubicBezTo>
                <a:cubicBezTo>
                  <a:pt x="23936" y="641"/>
                  <a:pt x="23936" y="461"/>
                  <a:pt x="23891" y="271"/>
                </a:cubicBezTo>
                <a:cubicBezTo>
                  <a:pt x="23891" y="95"/>
                  <a:pt x="23817" y="1"/>
                  <a:pt x="23700" y="1"/>
                </a:cubicBezTo>
                <a:close/>
              </a:path>
            </a:pathLst>
          </a:custGeom>
          <a:solidFill>
            <a:srgbClr val="4DE6C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919;p82"/>
          <p:cNvSpPr/>
          <p:nvPr/>
        </p:nvSpPr>
        <p:spPr>
          <a:xfrm>
            <a:off x="-3971499" y="891002"/>
            <a:ext cx="15478836" cy="2197290"/>
          </a:xfrm>
          <a:custGeom>
            <a:avLst/>
            <a:gdLst/>
            <a:ahLst/>
            <a:cxnLst/>
            <a:rect l="l" t="t" r="r" b="b"/>
            <a:pathLst>
              <a:path w="26136" h="16322" extrusionOk="0">
                <a:moveTo>
                  <a:pt x="15263" y="3748"/>
                </a:moveTo>
                <a:cubicBezTo>
                  <a:pt x="16150" y="3748"/>
                  <a:pt x="17034" y="3761"/>
                  <a:pt x="17910" y="3783"/>
                </a:cubicBezTo>
                <a:cubicBezTo>
                  <a:pt x="19358" y="3828"/>
                  <a:pt x="20761" y="3873"/>
                  <a:pt x="22163" y="3918"/>
                </a:cubicBezTo>
                <a:cubicBezTo>
                  <a:pt x="22074" y="5040"/>
                  <a:pt x="21973" y="6162"/>
                  <a:pt x="21973" y="7284"/>
                </a:cubicBezTo>
                <a:cubicBezTo>
                  <a:pt x="21883" y="9248"/>
                  <a:pt x="21793" y="11167"/>
                  <a:pt x="21748" y="13131"/>
                </a:cubicBezTo>
                <a:cubicBezTo>
                  <a:pt x="21692" y="13220"/>
                  <a:pt x="21692" y="13321"/>
                  <a:pt x="21692" y="13456"/>
                </a:cubicBezTo>
                <a:cubicBezTo>
                  <a:pt x="21512" y="13411"/>
                  <a:pt x="21322" y="13411"/>
                  <a:pt x="21131" y="13411"/>
                </a:cubicBezTo>
                <a:cubicBezTo>
                  <a:pt x="18236" y="13321"/>
                  <a:pt x="15385" y="13265"/>
                  <a:pt x="12535" y="13220"/>
                </a:cubicBezTo>
                <a:cubicBezTo>
                  <a:pt x="12240" y="13209"/>
                  <a:pt x="11948" y="13203"/>
                  <a:pt x="11658" y="13203"/>
                </a:cubicBezTo>
                <a:cubicBezTo>
                  <a:pt x="10846" y="13203"/>
                  <a:pt x="10052" y="13247"/>
                  <a:pt x="9258" y="13321"/>
                </a:cubicBezTo>
                <a:cubicBezTo>
                  <a:pt x="8372" y="13321"/>
                  <a:pt x="7440" y="13411"/>
                  <a:pt x="6543" y="13456"/>
                </a:cubicBezTo>
                <a:cubicBezTo>
                  <a:pt x="6599" y="12940"/>
                  <a:pt x="6644" y="12480"/>
                  <a:pt x="6733" y="11964"/>
                </a:cubicBezTo>
                <a:cubicBezTo>
                  <a:pt x="6823" y="11077"/>
                  <a:pt x="6879" y="10134"/>
                  <a:pt x="6823" y="9248"/>
                </a:cubicBezTo>
                <a:lnTo>
                  <a:pt x="6823" y="8967"/>
                </a:lnTo>
                <a:cubicBezTo>
                  <a:pt x="6823" y="7329"/>
                  <a:pt x="6879" y="5747"/>
                  <a:pt x="6879" y="4108"/>
                </a:cubicBezTo>
                <a:cubicBezTo>
                  <a:pt x="8226" y="4063"/>
                  <a:pt x="9629" y="3962"/>
                  <a:pt x="10987" y="3873"/>
                </a:cubicBezTo>
                <a:cubicBezTo>
                  <a:pt x="12399" y="3783"/>
                  <a:pt x="13834" y="3748"/>
                  <a:pt x="15263" y="3748"/>
                </a:cubicBezTo>
                <a:close/>
                <a:moveTo>
                  <a:pt x="23700" y="1"/>
                </a:moveTo>
                <a:cubicBezTo>
                  <a:pt x="23660" y="1"/>
                  <a:pt x="23615" y="12"/>
                  <a:pt x="23566" y="35"/>
                </a:cubicBezTo>
                <a:cubicBezTo>
                  <a:pt x="23431" y="80"/>
                  <a:pt x="23286" y="136"/>
                  <a:pt x="23151" y="226"/>
                </a:cubicBezTo>
                <a:cubicBezTo>
                  <a:pt x="22724" y="506"/>
                  <a:pt x="22590" y="978"/>
                  <a:pt x="22534" y="1438"/>
                </a:cubicBezTo>
                <a:cubicBezTo>
                  <a:pt x="22489" y="1718"/>
                  <a:pt x="22444" y="1999"/>
                  <a:pt x="22399" y="2279"/>
                </a:cubicBezTo>
                <a:cubicBezTo>
                  <a:pt x="22253" y="2234"/>
                  <a:pt x="22118" y="2234"/>
                  <a:pt x="21973" y="2234"/>
                </a:cubicBezTo>
                <a:cubicBezTo>
                  <a:pt x="20626" y="2100"/>
                  <a:pt x="19268" y="1999"/>
                  <a:pt x="17764" y="1864"/>
                </a:cubicBezTo>
                <a:cubicBezTo>
                  <a:pt x="16227" y="1864"/>
                  <a:pt x="14544" y="1864"/>
                  <a:pt x="12861" y="1909"/>
                </a:cubicBezTo>
                <a:cubicBezTo>
                  <a:pt x="10852" y="1954"/>
                  <a:pt x="8843" y="2044"/>
                  <a:pt x="6823" y="2324"/>
                </a:cubicBezTo>
                <a:cubicBezTo>
                  <a:pt x="6823" y="2324"/>
                  <a:pt x="6778" y="2380"/>
                  <a:pt x="6733" y="2380"/>
                </a:cubicBezTo>
                <a:cubicBezTo>
                  <a:pt x="6733" y="1999"/>
                  <a:pt x="6689" y="1673"/>
                  <a:pt x="6644" y="1348"/>
                </a:cubicBezTo>
                <a:cubicBezTo>
                  <a:pt x="6615" y="1075"/>
                  <a:pt x="6526" y="940"/>
                  <a:pt x="6369" y="940"/>
                </a:cubicBezTo>
                <a:cubicBezTo>
                  <a:pt x="6281" y="940"/>
                  <a:pt x="6171" y="982"/>
                  <a:pt x="6038" y="1067"/>
                </a:cubicBezTo>
                <a:cubicBezTo>
                  <a:pt x="5982" y="1067"/>
                  <a:pt x="5937" y="1112"/>
                  <a:pt x="5847" y="1157"/>
                </a:cubicBezTo>
                <a:cubicBezTo>
                  <a:pt x="5477" y="1438"/>
                  <a:pt x="5331" y="1819"/>
                  <a:pt x="5241" y="2279"/>
                </a:cubicBezTo>
                <a:cubicBezTo>
                  <a:pt x="5196" y="2380"/>
                  <a:pt x="5196" y="2515"/>
                  <a:pt x="5196" y="2661"/>
                </a:cubicBezTo>
                <a:cubicBezTo>
                  <a:pt x="4579" y="2795"/>
                  <a:pt x="4164" y="3166"/>
                  <a:pt x="3883" y="3727"/>
                </a:cubicBezTo>
                <a:cubicBezTo>
                  <a:pt x="3737" y="4007"/>
                  <a:pt x="3883" y="4153"/>
                  <a:pt x="4164" y="4198"/>
                </a:cubicBezTo>
                <a:lnTo>
                  <a:pt x="4916" y="4198"/>
                </a:lnTo>
                <a:cubicBezTo>
                  <a:pt x="4859" y="4759"/>
                  <a:pt x="4815" y="5320"/>
                  <a:pt x="4770" y="5881"/>
                </a:cubicBezTo>
                <a:cubicBezTo>
                  <a:pt x="4680" y="7755"/>
                  <a:pt x="4579" y="9618"/>
                  <a:pt x="4489" y="11492"/>
                </a:cubicBezTo>
                <a:lnTo>
                  <a:pt x="4489" y="12760"/>
                </a:lnTo>
                <a:cubicBezTo>
                  <a:pt x="4489" y="13041"/>
                  <a:pt x="4534" y="13321"/>
                  <a:pt x="4534" y="13602"/>
                </a:cubicBezTo>
                <a:cubicBezTo>
                  <a:pt x="3558" y="13647"/>
                  <a:pt x="2570" y="13781"/>
                  <a:pt x="1594" y="13972"/>
                </a:cubicBezTo>
                <a:cubicBezTo>
                  <a:pt x="1123" y="14062"/>
                  <a:pt x="707" y="14298"/>
                  <a:pt x="371" y="14668"/>
                </a:cubicBezTo>
                <a:cubicBezTo>
                  <a:pt x="281" y="14814"/>
                  <a:pt x="191" y="14949"/>
                  <a:pt x="90" y="15139"/>
                </a:cubicBezTo>
                <a:cubicBezTo>
                  <a:pt x="0" y="15375"/>
                  <a:pt x="90" y="15510"/>
                  <a:pt x="326" y="15566"/>
                </a:cubicBezTo>
                <a:cubicBezTo>
                  <a:pt x="562" y="15566"/>
                  <a:pt x="752" y="15611"/>
                  <a:pt x="988" y="15611"/>
                </a:cubicBezTo>
                <a:cubicBezTo>
                  <a:pt x="2054" y="15510"/>
                  <a:pt x="3131" y="15465"/>
                  <a:pt x="4164" y="15420"/>
                </a:cubicBezTo>
                <a:cubicBezTo>
                  <a:pt x="4354" y="15375"/>
                  <a:pt x="4489" y="15375"/>
                  <a:pt x="4635" y="15375"/>
                </a:cubicBezTo>
                <a:cubicBezTo>
                  <a:pt x="4635" y="15611"/>
                  <a:pt x="4680" y="15790"/>
                  <a:pt x="4680" y="16026"/>
                </a:cubicBezTo>
                <a:cubicBezTo>
                  <a:pt x="4715" y="16247"/>
                  <a:pt x="4806" y="16321"/>
                  <a:pt x="4980" y="16321"/>
                </a:cubicBezTo>
                <a:cubicBezTo>
                  <a:pt x="5027" y="16321"/>
                  <a:pt x="5080" y="16316"/>
                  <a:pt x="5140" y="16306"/>
                </a:cubicBezTo>
                <a:cubicBezTo>
                  <a:pt x="5241" y="16306"/>
                  <a:pt x="5331" y="16261"/>
                  <a:pt x="5421" y="16217"/>
                </a:cubicBezTo>
                <a:cubicBezTo>
                  <a:pt x="5847" y="15936"/>
                  <a:pt x="6172" y="15655"/>
                  <a:pt x="6363" y="15229"/>
                </a:cubicBezTo>
                <a:cubicBezTo>
                  <a:pt x="7530" y="15184"/>
                  <a:pt x="8742" y="15094"/>
                  <a:pt x="9965" y="15005"/>
                </a:cubicBezTo>
                <a:cubicBezTo>
                  <a:pt x="11386" y="14901"/>
                  <a:pt x="12820" y="14854"/>
                  <a:pt x="14255" y="14854"/>
                </a:cubicBezTo>
                <a:cubicBezTo>
                  <a:pt x="15461" y="14854"/>
                  <a:pt x="16667" y="14887"/>
                  <a:pt x="17865" y="14949"/>
                </a:cubicBezTo>
                <a:cubicBezTo>
                  <a:pt x="18561" y="15005"/>
                  <a:pt x="19268" y="15050"/>
                  <a:pt x="19964" y="15050"/>
                </a:cubicBezTo>
                <a:lnTo>
                  <a:pt x="21602" y="15050"/>
                </a:lnTo>
                <a:lnTo>
                  <a:pt x="21602" y="15891"/>
                </a:lnTo>
                <a:cubicBezTo>
                  <a:pt x="21634" y="16151"/>
                  <a:pt x="21737" y="16300"/>
                  <a:pt x="21908" y="16300"/>
                </a:cubicBezTo>
                <a:cubicBezTo>
                  <a:pt x="21981" y="16300"/>
                  <a:pt x="22066" y="16273"/>
                  <a:pt x="22163" y="16217"/>
                </a:cubicBezTo>
                <a:cubicBezTo>
                  <a:pt x="22590" y="16026"/>
                  <a:pt x="22915" y="15745"/>
                  <a:pt x="23050" y="15285"/>
                </a:cubicBezTo>
                <a:cubicBezTo>
                  <a:pt x="23196" y="14949"/>
                  <a:pt x="23286" y="14668"/>
                  <a:pt x="23375" y="14343"/>
                </a:cubicBezTo>
                <a:cubicBezTo>
                  <a:pt x="23375" y="14298"/>
                  <a:pt x="23375" y="14253"/>
                  <a:pt x="23431" y="14253"/>
                </a:cubicBezTo>
                <a:cubicBezTo>
                  <a:pt x="23566" y="13972"/>
                  <a:pt x="23566" y="13826"/>
                  <a:pt x="23476" y="13737"/>
                </a:cubicBezTo>
                <a:cubicBezTo>
                  <a:pt x="23566" y="12805"/>
                  <a:pt x="23656" y="11863"/>
                  <a:pt x="23712" y="10976"/>
                </a:cubicBezTo>
                <a:cubicBezTo>
                  <a:pt x="23802" y="9854"/>
                  <a:pt x="23802" y="8732"/>
                  <a:pt x="23802" y="7654"/>
                </a:cubicBezTo>
                <a:cubicBezTo>
                  <a:pt x="23802" y="6914"/>
                  <a:pt x="23847" y="6162"/>
                  <a:pt x="23847" y="5410"/>
                </a:cubicBezTo>
                <a:cubicBezTo>
                  <a:pt x="23847" y="4950"/>
                  <a:pt x="23847" y="4479"/>
                  <a:pt x="23891" y="4007"/>
                </a:cubicBezTo>
                <a:lnTo>
                  <a:pt x="24643" y="4007"/>
                </a:lnTo>
                <a:cubicBezTo>
                  <a:pt x="25115" y="4007"/>
                  <a:pt x="25485" y="3783"/>
                  <a:pt x="25766" y="3446"/>
                </a:cubicBezTo>
                <a:cubicBezTo>
                  <a:pt x="26136" y="2986"/>
                  <a:pt x="26046" y="2751"/>
                  <a:pt x="25485" y="2661"/>
                </a:cubicBezTo>
                <a:cubicBezTo>
                  <a:pt x="24969" y="2605"/>
                  <a:pt x="24408" y="2515"/>
                  <a:pt x="23891" y="2470"/>
                </a:cubicBezTo>
                <a:cubicBezTo>
                  <a:pt x="23891" y="1909"/>
                  <a:pt x="23936" y="1348"/>
                  <a:pt x="23936" y="832"/>
                </a:cubicBezTo>
                <a:cubicBezTo>
                  <a:pt x="23936" y="641"/>
                  <a:pt x="23936" y="461"/>
                  <a:pt x="23891" y="271"/>
                </a:cubicBezTo>
                <a:cubicBezTo>
                  <a:pt x="23891" y="95"/>
                  <a:pt x="23817" y="1"/>
                  <a:pt x="23700" y="1"/>
                </a:cubicBezTo>
                <a:close/>
              </a:path>
            </a:pathLst>
          </a:cu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p35"/>
          <p:cNvSpPr txBox="1">
            <a:spLocks noGrp="1"/>
          </p:cNvSpPr>
          <p:nvPr>
            <p:ph type="subTitle" idx="1"/>
          </p:nvPr>
        </p:nvSpPr>
        <p:spPr>
          <a:xfrm>
            <a:off x="2487640" y="1806764"/>
            <a:ext cx="2476500" cy="49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b="1">
                <a:latin typeface="+mj-lt"/>
              </a:rPr>
              <a:t>KHÁM PHÁ</a:t>
            </a:r>
            <a:endParaRPr b="1">
              <a:latin typeface="+mj-lt"/>
            </a:endParaRPr>
          </a:p>
        </p:txBody>
      </p:sp>
      <p:sp>
        <p:nvSpPr>
          <p:cNvPr id="476" name="Google Shape;476;p35"/>
          <p:cNvSpPr txBox="1">
            <a:spLocks noGrp="1"/>
          </p:cNvSpPr>
          <p:nvPr>
            <p:ph type="title"/>
          </p:nvPr>
        </p:nvSpPr>
        <p:spPr>
          <a:xfrm>
            <a:off x="2487640" y="1426465"/>
            <a:ext cx="855900" cy="63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+mj-lt"/>
              </a:rPr>
              <a:t>01</a:t>
            </a:r>
            <a:endParaRPr b="1">
              <a:latin typeface="+mj-lt"/>
            </a:endParaRPr>
          </a:p>
        </p:txBody>
      </p:sp>
      <p:sp>
        <p:nvSpPr>
          <p:cNvPr id="478" name="Google Shape;478;p35"/>
          <p:cNvSpPr txBox="1">
            <a:spLocks noGrp="1"/>
          </p:cNvSpPr>
          <p:nvPr>
            <p:ph type="title" idx="3"/>
          </p:nvPr>
        </p:nvSpPr>
        <p:spPr>
          <a:xfrm>
            <a:off x="2487628" y="3124375"/>
            <a:ext cx="968100" cy="72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+mj-lt"/>
              </a:rPr>
              <a:t>02</a:t>
            </a:r>
            <a:endParaRPr b="1">
              <a:latin typeface="+mj-lt"/>
            </a:endParaRPr>
          </a:p>
        </p:txBody>
      </p:sp>
      <p:sp>
        <p:nvSpPr>
          <p:cNvPr id="480" name="Google Shape;480;p35"/>
          <p:cNvSpPr txBox="1">
            <a:spLocks noGrp="1"/>
          </p:cNvSpPr>
          <p:nvPr>
            <p:ph type="title" idx="6"/>
          </p:nvPr>
        </p:nvSpPr>
        <p:spPr>
          <a:xfrm>
            <a:off x="5697093" y="2203283"/>
            <a:ext cx="968100" cy="63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+mj-lt"/>
              </a:rPr>
              <a:t>03 </a:t>
            </a:r>
            <a:endParaRPr b="1">
              <a:latin typeface="+mj-lt"/>
            </a:endParaRPr>
          </a:p>
        </p:txBody>
      </p:sp>
      <p:sp>
        <p:nvSpPr>
          <p:cNvPr id="482" name="Google Shape;482;p35"/>
          <p:cNvSpPr txBox="1">
            <a:spLocks noGrp="1"/>
          </p:cNvSpPr>
          <p:nvPr>
            <p:ph type="subTitle" idx="8"/>
          </p:nvPr>
        </p:nvSpPr>
        <p:spPr>
          <a:xfrm>
            <a:off x="5697093" y="2583569"/>
            <a:ext cx="2562300" cy="49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b="1">
                <a:latin typeface="+mj-lt"/>
              </a:rPr>
              <a:t>VẬN DỤNG</a:t>
            </a:r>
            <a:endParaRPr b="1">
              <a:latin typeface="+mj-lt"/>
            </a:endParaRPr>
          </a:p>
        </p:txBody>
      </p:sp>
      <p:sp>
        <p:nvSpPr>
          <p:cNvPr id="486" name="Google Shape;486;p35"/>
          <p:cNvSpPr txBox="1">
            <a:spLocks noGrp="1"/>
          </p:cNvSpPr>
          <p:nvPr>
            <p:ph type="subTitle" idx="5"/>
          </p:nvPr>
        </p:nvSpPr>
        <p:spPr>
          <a:xfrm>
            <a:off x="2542231" y="3600186"/>
            <a:ext cx="3756339" cy="49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2000" b="1">
                <a:latin typeface="+mj-lt"/>
              </a:rPr>
              <a:t>THỰC HÀNH</a:t>
            </a:r>
            <a:endParaRPr sz="2000" b="1">
              <a:latin typeface="+mj-lt"/>
            </a:endParaRPr>
          </a:p>
        </p:txBody>
      </p:sp>
      <p:grpSp>
        <p:nvGrpSpPr>
          <p:cNvPr id="487" name="Google Shape;487;p35"/>
          <p:cNvGrpSpPr/>
          <p:nvPr/>
        </p:nvGrpSpPr>
        <p:grpSpPr>
          <a:xfrm>
            <a:off x="232500" y="1503594"/>
            <a:ext cx="1946171" cy="3165009"/>
            <a:chOff x="386200" y="894988"/>
            <a:chExt cx="1816475" cy="2954088"/>
          </a:xfrm>
        </p:grpSpPr>
        <p:sp>
          <p:nvSpPr>
            <p:cNvPr id="488" name="Google Shape;488;p35"/>
            <p:cNvSpPr/>
            <p:nvPr/>
          </p:nvSpPr>
          <p:spPr>
            <a:xfrm>
              <a:off x="1364750" y="3637175"/>
              <a:ext cx="186525" cy="211900"/>
            </a:xfrm>
            <a:custGeom>
              <a:avLst/>
              <a:gdLst/>
              <a:ahLst/>
              <a:cxnLst/>
              <a:rect l="l" t="t" r="r" b="b"/>
              <a:pathLst>
                <a:path w="7461" h="8476" extrusionOk="0">
                  <a:moveTo>
                    <a:pt x="2965" y="1"/>
                  </a:moveTo>
                  <a:lnTo>
                    <a:pt x="810" y="4263"/>
                  </a:lnTo>
                  <a:cubicBezTo>
                    <a:pt x="810" y="4263"/>
                    <a:pt x="0" y="7633"/>
                    <a:pt x="1881" y="8407"/>
                  </a:cubicBezTo>
                  <a:cubicBezTo>
                    <a:pt x="1992" y="8453"/>
                    <a:pt x="2110" y="8475"/>
                    <a:pt x="2233" y="8475"/>
                  </a:cubicBezTo>
                  <a:cubicBezTo>
                    <a:pt x="4183" y="8475"/>
                    <a:pt x="7460" y="2912"/>
                    <a:pt x="5679" y="1501"/>
                  </a:cubicBezTo>
                  <a:cubicBezTo>
                    <a:pt x="3786" y="1"/>
                    <a:pt x="2965" y="1"/>
                    <a:pt x="2965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+mj-lt"/>
              </a:endParaRPr>
            </a:p>
          </p:txBody>
        </p:sp>
        <p:grpSp>
          <p:nvGrpSpPr>
            <p:cNvPr id="489" name="Google Shape;489;p35"/>
            <p:cNvGrpSpPr/>
            <p:nvPr/>
          </p:nvGrpSpPr>
          <p:grpSpPr>
            <a:xfrm>
              <a:off x="386200" y="894988"/>
              <a:ext cx="1816475" cy="2848788"/>
              <a:chOff x="386200" y="894988"/>
              <a:chExt cx="1816475" cy="2848788"/>
            </a:xfrm>
          </p:grpSpPr>
          <p:sp>
            <p:nvSpPr>
              <p:cNvPr id="490" name="Google Shape;490;p35"/>
              <p:cNvSpPr/>
              <p:nvPr/>
            </p:nvSpPr>
            <p:spPr>
              <a:xfrm>
                <a:off x="386200" y="3156050"/>
                <a:ext cx="213600" cy="167350"/>
              </a:xfrm>
              <a:custGeom>
                <a:avLst/>
                <a:gdLst/>
                <a:ahLst/>
                <a:cxnLst/>
                <a:rect l="l" t="t" r="r" b="b"/>
                <a:pathLst>
                  <a:path w="8544" h="6694" extrusionOk="0">
                    <a:moveTo>
                      <a:pt x="2643" y="1"/>
                    </a:moveTo>
                    <a:cubicBezTo>
                      <a:pt x="2315" y="1"/>
                      <a:pt x="1975" y="141"/>
                      <a:pt x="1637" y="494"/>
                    </a:cubicBezTo>
                    <a:cubicBezTo>
                      <a:pt x="0" y="2189"/>
                      <a:pt x="1715" y="6693"/>
                      <a:pt x="4927" y="6693"/>
                    </a:cubicBezTo>
                    <a:cubicBezTo>
                      <a:pt x="5009" y="6693"/>
                      <a:pt x="5091" y="6691"/>
                      <a:pt x="5174" y="6685"/>
                    </a:cubicBezTo>
                    <a:cubicBezTo>
                      <a:pt x="8543" y="6447"/>
                      <a:pt x="7686" y="2172"/>
                      <a:pt x="7686" y="2172"/>
                    </a:cubicBezTo>
                    <a:lnTo>
                      <a:pt x="5019" y="2172"/>
                    </a:lnTo>
                    <a:cubicBezTo>
                      <a:pt x="5019" y="2172"/>
                      <a:pt x="3929" y="1"/>
                      <a:pt x="2643" y="1"/>
                    </a:cubicBezTo>
                    <a:close/>
                  </a:path>
                </a:pathLst>
              </a:custGeom>
              <a:solidFill>
                <a:srgbClr val="36A2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491" name="Google Shape;491;p35"/>
              <p:cNvSpPr/>
              <p:nvPr/>
            </p:nvSpPr>
            <p:spPr>
              <a:xfrm>
                <a:off x="491425" y="2776375"/>
                <a:ext cx="997750" cy="967400"/>
              </a:xfrm>
              <a:custGeom>
                <a:avLst/>
                <a:gdLst/>
                <a:ahLst/>
                <a:cxnLst/>
                <a:rect l="l" t="t" r="r" b="b"/>
                <a:pathLst>
                  <a:path w="39910" h="38696" extrusionOk="0">
                    <a:moveTo>
                      <a:pt x="31826" y="0"/>
                    </a:moveTo>
                    <a:cubicBezTo>
                      <a:pt x="31826" y="0"/>
                      <a:pt x="10561" y="8430"/>
                      <a:pt x="965" y="16669"/>
                    </a:cubicBezTo>
                    <a:cubicBezTo>
                      <a:pt x="965" y="16669"/>
                      <a:pt x="0" y="19455"/>
                      <a:pt x="2358" y="21229"/>
                    </a:cubicBezTo>
                    <a:cubicBezTo>
                      <a:pt x="2358" y="21229"/>
                      <a:pt x="27412" y="13076"/>
                      <a:pt x="28888" y="13076"/>
                    </a:cubicBezTo>
                    <a:cubicBezTo>
                      <a:pt x="28931" y="13076"/>
                      <a:pt x="28954" y="13083"/>
                      <a:pt x="28956" y="13097"/>
                    </a:cubicBezTo>
                    <a:cubicBezTo>
                      <a:pt x="29016" y="13597"/>
                      <a:pt x="23860" y="22527"/>
                      <a:pt x="27194" y="30563"/>
                    </a:cubicBezTo>
                    <a:cubicBezTo>
                      <a:pt x="30516" y="38600"/>
                      <a:pt x="35743" y="38695"/>
                      <a:pt x="35743" y="38695"/>
                    </a:cubicBezTo>
                    <a:cubicBezTo>
                      <a:pt x="35743" y="38695"/>
                      <a:pt x="37922" y="37159"/>
                      <a:pt x="39291" y="34099"/>
                    </a:cubicBezTo>
                    <a:cubicBezTo>
                      <a:pt x="39291" y="34099"/>
                      <a:pt x="31969" y="27694"/>
                      <a:pt x="35159" y="20169"/>
                    </a:cubicBezTo>
                    <a:cubicBezTo>
                      <a:pt x="38338" y="12656"/>
                      <a:pt x="39910" y="11906"/>
                      <a:pt x="39910" y="11906"/>
                    </a:cubicBezTo>
                    <a:lnTo>
                      <a:pt x="31826" y="0"/>
                    </a:lnTo>
                    <a:close/>
                  </a:path>
                </a:pathLst>
              </a:custGeom>
              <a:solidFill>
                <a:srgbClr val="88D4C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492" name="Google Shape;492;p35"/>
              <p:cNvSpPr/>
              <p:nvPr/>
            </p:nvSpPr>
            <p:spPr>
              <a:xfrm>
                <a:off x="1586712" y="1610482"/>
                <a:ext cx="592182" cy="341266"/>
              </a:xfrm>
              <a:custGeom>
                <a:avLst/>
                <a:gdLst/>
                <a:ahLst/>
                <a:cxnLst/>
                <a:rect l="l" t="t" r="r" b="b"/>
                <a:pathLst>
                  <a:path w="23087" h="13306" extrusionOk="0">
                    <a:moveTo>
                      <a:pt x="8097" y="1"/>
                    </a:moveTo>
                    <a:cubicBezTo>
                      <a:pt x="5678" y="1"/>
                      <a:pt x="3072" y="723"/>
                      <a:pt x="632" y="2396"/>
                    </a:cubicBezTo>
                    <a:cubicBezTo>
                      <a:pt x="1" y="5087"/>
                      <a:pt x="36" y="8802"/>
                      <a:pt x="4477" y="9897"/>
                    </a:cubicBezTo>
                    <a:cubicBezTo>
                      <a:pt x="6225" y="10328"/>
                      <a:pt x="7659" y="10492"/>
                      <a:pt x="8828" y="10492"/>
                    </a:cubicBezTo>
                    <a:cubicBezTo>
                      <a:pt x="12467" y="10492"/>
                      <a:pt x="13538" y="8909"/>
                      <a:pt x="13538" y="8909"/>
                    </a:cubicBezTo>
                    <a:cubicBezTo>
                      <a:pt x="13538" y="8909"/>
                      <a:pt x="14892" y="13305"/>
                      <a:pt x="18876" y="13305"/>
                    </a:cubicBezTo>
                    <a:cubicBezTo>
                      <a:pt x="18934" y="13305"/>
                      <a:pt x="18992" y="13304"/>
                      <a:pt x="19051" y="13302"/>
                    </a:cubicBezTo>
                    <a:cubicBezTo>
                      <a:pt x="20753" y="13243"/>
                      <a:pt x="22099" y="12017"/>
                      <a:pt x="23087" y="10600"/>
                    </a:cubicBezTo>
                    <a:cubicBezTo>
                      <a:pt x="21617" y="8140"/>
                      <a:pt x="18865" y="7923"/>
                      <a:pt x="17937" y="7923"/>
                    </a:cubicBezTo>
                    <a:cubicBezTo>
                      <a:pt x="17737" y="7923"/>
                      <a:pt x="17622" y="7933"/>
                      <a:pt x="17622" y="7933"/>
                    </a:cubicBezTo>
                    <a:cubicBezTo>
                      <a:pt x="17761" y="3435"/>
                      <a:pt x="13372" y="1"/>
                      <a:pt x="809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493" name="Google Shape;493;p35"/>
              <p:cNvSpPr/>
              <p:nvPr/>
            </p:nvSpPr>
            <p:spPr>
              <a:xfrm>
                <a:off x="1157275" y="1667600"/>
                <a:ext cx="1045400" cy="970800"/>
              </a:xfrm>
              <a:custGeom>
                <a:avLst/>
                <a:gdLst/>
                <a:ahLst/>
                <a:cxnLst/>
                <a:rect l="l" t="t" r="r" b="b"/>
                <a:pathLst>
                  <a:path w="41816" h="38832" extrusionOk="0">
                    <a:moveTo>
                      <a:pt x="18146" y="0"/>
                    </a:moveTo>
                    <a:cubicBezTo>
                      <a:pt x="18050" y="72"/>
                      <a:pt x="17943" y="131"/>
                      <a:pt x="17848" y="203"/>
                    </a:cubicBezTo>
                    <a:cubicBezTo>
                      <a:pt x="10026" y="5834"/>
                      <a:pt x="6966" y="18729"/>
                      <a:pt x="6966" y="18729"/>
                    </a:cubicBezTo>
                    <a:cubicBezTo>
                      <a:pt x="6966" y="18729"/>
                      <a:pt x="5311" y="24730"/>
                      <a:pt x="3525" y="25182"/>
                    </a:cubicBezTo>
                    <a:cubicBezTo>
                      <a:pt x="1751" y="25634"/>
                      <a:pt x="1" y="28337"/>
                      <a:pt x="2929" y="30790"/>
                    </a:cubicBezTo>
                    <a:cubicBezTo>
                      <a:pt x="3996" y="31675"/>
                      <a:pt x="4916" y="31958"/>
                      <a:pt x="5655" y="31958"/>
                    </a:cubicBezTo>
                    <a:cubicBezTo>
                      <a:pt x="6952" y="31958"/>
                      <a:pt x="7692" y="31088"/>
                      <a:pt x="7692" y="31087"/>
                    </a:cubicBezTo>
                    <a:lnTo>
                      <a:pt x="7692" y="31087"/>
                    </a:lnTo>
                    <a:cubicBezTo>
                      <a:pt x="7692" y="31088"/>
                      <a:pt x="5859" y="33838"/>
                      <a:pt x="9109" y="36231"/>
                    </a:cubicBezTo>
                    <a:cubicBezTo>
                      <a:pt x="9947" y="36845"/>
                      <a:pt x="10723" y="37072"/>
                      <a:pt x="11413" y="37072"/>
                    </a:cubicBezTo>
                    <a:cubicBezTo>
                      <a:pt x="13402" y="37072"/>
                      <a:pt x="14681" y="35183"/>
                      <a:pt x="14681" y="35183"/>
                    </a:cubicBezTo>
                    <a:lnTo>
                      <a:pt x="14681" y="35183"/>
                    </a:lnTo>
                    <a:cubicBezTo>
                      <a:pt x="14681" y="35184"/>
                      <a:pt x="14574" y="37862"/>
                      <a:pt x="18539" y="38136"/>
                    </a:cubicBezTo>
                    <a:cubicBezTo>
                      <a:pt x="18795" y="38154"/>
                      <a:pt x="19039" y="38162"/>
                      <a:pt x="19269" y="38162"/>
                    </a:cubicBezTo>
                    <a:cubicBezTo>
                      <a:pt x="22591" y="38162"/>
                      <a:pt x="23206" y="36433"/>
                      <a:pt x="23206" y="36433"/>
                    </a:cubicBezTo>
                    <a:cubicBezTo>
                      <a:pt x="23206" y="36433"/>
                      <a:pt x="25404" y="38832"/>
                      <a:pt x="28698" y="38832"/>
                    </a:cubicBezTo>
                    <a:cubicBezTo>
                      <a:pt x="29168" y="38832"/>
                      <a:pt x="29660" y="38783"/>
                      <a:pt x="30171" y="38672"/>
                    </a:cubicBezTo>
                    <a:cubicBezTo>
                      <a:pt x="34255" y="37779"/>
                      <a:pt x="32886" y="33386"/>
                      <a:pt x="32886" y="33385"/>
                    </a:cubicBezTo>
                    <a:lnTo>
                      <a:pt x="32886" y="33385"/>
                    </a:lnTo>
                    <a:cubicBezTo>
                      <a:pt x="32886" y="33385"/>
                      <a:pt x="33709" y="33785"/>
                      <a:pt x="34761" y="33785"/>
                    </a:cubicBezTo>
                    <a:cubicBezTo>
                      <a:pt x="35953" y="33785"/>
                      <a:pt x="37439" y="33271"/>
                      <a:pt x="38351" y="31076"/>
                    </a:cubicBezTo>
                    <a:cubicBezTo>
                      <a:pt x="40065" y="26956"/>
                      <a:pt x="35612" y="24587"/>
                      <a:pt x="35612" y="24587"/>
                    </a:cubicBezTo>
                    <a:cubicBezTo>
                      <a:pt x="35612" y="24587"/>
                      <a:pt x="40041" y="23896"/>
                      <a:pt x="41399" y="14371"/>
                    </a:cubicBezTo>
                    <a:cubicBezTo>
                      <a:pt x="41815" y="11454"/>
                      <a:pt x="41399" y="9501"/>
                      <a:pt x="40601" y="8192"/>
                    </a:cubicBezTo>
                    <a:cubicBezTo>
                      <a:pt x="39601" y="9621"/>
                      <a:pt x="38255" y="10847"/>
                      <a:pt x="36553" y="10906"/>
                    </a:cubicBezTo>
                    <a:cubicBezTo>
                      <a:pt x="36494" y="10908"/>
                      <a:pt x="36436" y="10909"/>
                      <a:pt x="36378" y="10909"/>
                    </a:cubicBezTo>
                    <a:cubicBezTo>
                      <a:pt x="32394" y="10909"/>
                      <a:pt x="31052" y="6513"/>
                      <a:pt x="31052" y="6513"/>
                    </a:cubicBezTo>
                    <a:cubicBezTo>
                      <a:pt x="31052" y="6513"/>
                      <a:pt x="29981" y="8096"/>
                      <a:pt x="26336" y="8096"/>
                    </a:cubicBezTo>
                    <a:cubicBezTo>
                      <a:pt x="25166" y="8096"/>
                      <a:pt x="23730" y="7932"/>
                      <a:pt x="21979" y="7501"/>
                    </a:cubicBezTo>
                    <a:cubicBezTo>
                      <a:pt x="17538" y="6406"/>
                      <a:pt x="17515" y="2691"/>
                      <a:pt x="181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494" name="Google Shape;494;p35"/>
              <p:cNvSpPr/>
              <p:nvPr/>
            </p:nvSpPr>
            <p:spPr>
              <a:xfrm>
                <a:off x="1642150" y="1667900"/>
                <a:ext cx="81000" cy="80975"/>
              </a:xfrm>
              <a:custGeom>
                <a:avLst/>
                <a:gdLst/>
                <a:ahLst/>
                <a:cxnLst/>
                <a:rect l="l" t="t" r="r" b="b"/>
                <a:pathLst>
                  <a:path w="3240" h="3239" extrusionOk="0">
                    <a:moveTo>
                      <a:pt x="1620" y="0"/>
                    </a:moveTo>
                    <a:cubicBezTo>
                      <a:pt x="727" y="0"/>
                      <a:pt x="1" y="727"/>
                      <a:pt x="1" y="1619"/>
                    </a:cubicBezTo>
                    <a:cubicBezTo>
                      <a:pt x="1" y="2512"/>
                      <a:pt x="727" y="3239"/>
                      <a:pt x="1620" y="3239"/>
                    </a:cubicBezTo>
                    <a:cubicBezTo>
                      <a:pt x="2513" y="3239"/>
                      <a:pt x="3239" y="2512"/>
                      <a:pt x="3239" y="1619"/>
                    </a:cubicBezTo>
                    <a:cubicBezTo>
                      <a:pt x="3239" y="727"/>
                      <a:pt x="2513" y="0"/>
                      <a:pt x="162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495" name="Google Shape;495;p35"/>
              <p:cNvSpPr/>
              <p:nvPr/>
            </p:nvSpPr>
            <p:spPr>
              <a:xfrm>
                <a:off x="1742575" y="1661425"/>
                <a:ext cx="218175" cy="69500"/>
              </a:xfrm>
              <a:custGeom>
                <a:avLst/>
                <a:gdLst/>
                <a:ahLst/>
                <a:cxnLst/>
                <a:rect l="l" t="t" r="r" b="b"/>
                <a:pathLst>
                  <a:path w="8727" h="2780" extrusionOk="0">
                    <a:moveTo>
                      <a:pt x="3843" y="1"/>
                    </a:moveTo>
                    <a:cubicBezTo>
                      <a:pt x="1759" y="1"/>
                      <a:pt x="0" y="879"/>
                      <a:pt x="246" y="1617"/>
                    </a:cubicBezTo>
                    <a:cubicBezTo>
                      <a:pt x="532" y="2479"/>
                      <a:pt x="2297" y="2779"/>
                      <a:pt x="4111" y="2779"/>
                    </a:cubicBezTo>
                    <a:cubicBezTo>
                      <a:pt x="6381" y="2779"/>
                      <a:pt x="8726" y="2309"/>
                      <a:pt x="8342" y="1878"/>
                    </a:cubicBezTo>
                    <a:cubicBezTo>
                      <a:pt x="7124" y="487"/>
                      <a:pt x="5393" y="1"/>
                      <a:pt x="384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496" name="Google Shape;496;p35"/>
              <p:cNvSpPr/>
              <p:nvPr/>
            </p:nvSpPr>
            <p:spPr>
              <a:xfrm>
                <a:off x="1168875" y="1540800"/>
                <a:ext cx="104800" cy="120575"/>
              </a:xfrm>
              <a:custGeom>
                <a:avLst/>
                <a:gdLst/>
                <a:ahLst/>
                <a:cxnLst/>
                <a:rect l="l" t="t" r="r" b="b"/>
                <a:pathLst>
                  <a:path w="4192" h="4823" extrusionOk="0">
                    <a:moveTo>
                      <a:pt x="4192" y="0"/>
                    </a:moveTo>
                    <a:lnTo>
                      <a:pt x="930" y="1334"/>
                    </a:lnTo>
                    <a:lnTo>
                      <a:pt x="1" y="4132"/>
                    </a:lnTo>
                    <a:lnTo>
                      <a:pt x="3930" y="4822"/>
                    </a:lnTo>
                    <a:lnTo>
                      <a:pt x="4192" y="0"/>
                    </a:lnTo>
                    <a:close/>
                  </a:path>
                </a:pathLst>
              </a:custGeom>
              <a:solidFill>
                <a:srgbClr val="F3D5C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497" name="Google Shape;497;p35"/>
              <p:cNvSpPr/>
              <p:nvPr/>
            </p:nvSpPr>
            <p:spPr>
              <a:xfrm>
                <a:off x="1009050" y="1629450"/>
                <a:ext cx="506325" cy="917750"/>
              </a:xfrm>
              <a:custGeom>
                <a:avLst/>
                <a:gdLst/>
                <a:ahLst/>
                <a:cxnLst/>
                <a:rect l="l" t="t" r="r" b="b"/>
                <a:pathLst>
                  <a:path w="20253" h="36710" extrusionOk="0">
                    <a:moveTo>
                      <a:pt x="9055" y="1"/>
                    </a:moveTo>
                    <a:cubicBezTo>
                      <a:pt x="8686" y="1"/>
                      <a:pt x="8288" y="32"/>
                      <a:pt x="7858" y="98"/>
                    </a:cubicBezTo>
                    <a:cubicBezTo>
                      <a:pt x="95" y="1264"/>
                      <a:pt x="0" y="5717"/>
                      <a:pt x="3501" y="18445"/>
                    </a:cubicBezTo>
                    <a:cubicBezTo>
                      <a:pt x="6989" y="31173"/>
                      <a:pt x="17836" y="36709"/>
                      <a:pt x="17836" y="36709"/>
                    </a:cubicBezTo>
                    <a:lnTo>
                      <a:pt x="20253" y="32316"/>
                    </a:lnTo>
                    <a:cubicBezTo>
                      <a:pt x="20253" y="32316"/>
                      <a:pt x="14526" y="26958"/>
                      <a:pt x="13800" y="17826"/>
                    </a:cubicBezTo>
                    <a:cubicBezTo>
                      <a:pt x="13113" y="9211"/>
                      <a:pt x="15349" y="1"/>
                      <a:pt x="905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498" name="Google Shape;498;p35"/>
              <p:cNvSpPr/>
              <p:nvPr/>
            </p:nvSpPr>
            <p:spPr>
              <a:xfrm>
                <a:off x="1001075" y="894988"/>
                <a:ext cx="592200" cy="696750"/>
              </a:xfrm>
              <a:custGeom>
                <a:avLst/>
                <a:gdLst/>
                <a:ahLst/>
                <a:cxnLst/>
                <a:rect l="l" t="t" r="r" b="b"/>
                <a:pathLst>
                  <a:path w="23688" h="27870" extrusionOk="0">
                    <a:moveTo>
                      <a:pt x="14091" y="0"/>
                    </a:moveTo>
                    <a:cubicBezTo>
                      <a:pt x="8456" y="0"/>
                      <a:pt x="1" y="3081"/>
                      <a:pt x="351" y="6249"/>
                    </a:cubicBezTo>
                    <a:cubicBezTo>
                      <a:pt x="523" y="7796"/>
                      <a:pt x="1904" y="8290"/>
                      <a:pt x="3621" y="8290"/>
                    </a:cubicBezTo>
                    <a:cubicBezTo>
                      <a:pt x="6646" y="8290"/>
                      <a:pt x="10711" y="6759"/>
                      <a:pt x="11036" y="6759"/>
                    </a:cubicBezTo>
                    <a:cubicBezTo>
                      <a:pt x="11065" y="6759"/>
                      <a:pt x="11064" y="6771"/>
                      <a:pt x="11031" y="6797"/>
                    </a:cubicBezTo>
                    <a:cubicBezTo>
                      <a:pt x="3756" y="12476"/>
                      <a:pt x="7042" y="14465"/>
                      <a:pt x="8435" y="14941"/>
                    </a:cubicBezTo>
                    <a:cubicBezTo>
                      <a:pt x="8530" y="14974"/>
                      <a:pt x="8644" y="14989"/>
                      <a:pt x="8772" y="14989"/>
                    </a:cubicBezTo>
                    <a:cubicBezTo>
                      <a:pt x="9701" y="14989"/>
                      <a:pt x="11433" y="14225"/>
                      <a:pt x="12968" y="14225"/>
                    </a:cubicBezTo>
                    <a:cubicBezTo>
                      <a:pt x="14334" y="14225"/>
                      <a:pt x="15544" y="14831"/>
                      <a:pt x="15889" y="17120"/>
                    </a:cubicBezTo>
                    <a:cubicBezTo>
                      <a:pt x="16471" y="21022"/>
                      <a:pt x="12591" y="22244"/>
                      <a:pt x="9423" y="22244"/>
                    </a:cubicBezTo>
                    <a:cubicBezTo>
                      <a:pt x="7603" y="22244"/>
                      <a:pt x="6019" y="21841"/>
                      <a:pt x="5649" y="21311"/>
                    </a:cubicBezTo>
                    <a:cubicBezTo>
                      <a:pt x="5146" y="20591"/>
                      <a:pt x="4321" y="20173"/>
                      <a:pt x="3535" y="20173"/>
                    </a:cubicBezTo>
                    <a:cubicBezTo>
                      <a:pt x="2723" y="20173"/>
                      <a:pt x="1952" y="20621"/>
                      <a:pt x="1625" y="21644"/>
                    </a:cubicBezTo>
                    <a:cubicBezTo>
                      <a:pt x="288" y="25820"/>
                      <a:pt x="5485" y="27869"/>
                      <a:pt x="10193" y="27869"/>
                    </a:cubicBezTo>
                    <a:cubicBezTo>
                      <a:pt x="11942" y="27869"/>
                      <a:pt x="13623" y="27587"/>
                      <a:pt x="14877" y="27026"/>
                    </a:cubicBezTo>
                    <a:cubicBezTo>
                      <a:pt x="19508" y="24942"/>
                      <a:pt x="23687" y="19703"/>
                      <a:pt x="21890" y="14322"/>
                    </a:cubicBezTo>
                    <a:cubicBezTo>
                      <a:pt x="20080" y="8940"/>
                      <a:pt x="15782" y="8428"/>
                      <a:pt x="15710" y="8083"/>
                    </a:cubicBezTo>
                    <a:cubicBezTo>
                      <a:pt x="15639" y="7738"/>
                      <a:pt x="20437" y="6487"/>
                      <a:pt x="18865" y="1927"/>
                    </a:cubicBezTo>
                    <a:cubicBezTo>
                      <a:pt x="18398" y="564"/>
                      <a:pt x="16503" y="0"/>
                      <a:pt x="1409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499" name="Google Shape;499;p35"/>
              <p:cNvSpPr/>
              <p:nvPr/>
            </p:nvSpPr>
            <p:spPr>
              <a:xfrm>
                <a:off x="1165550" y="1399675"/>
                <a:ext cx="172125" cy="78375"/>
              </a:xfrm>
              <a:custGeom>
                <a:avLst/>
                <a:gdLst/>
                <a:ahLst/>
                <a:cxnLst/>
                <a:rect l="l" t="t" r="r" b="b"/>
                <a:pathLst>
                  <a:path w="6885" h="3135" extrusionOk="0">
                    <a:moveTo>
                      <a:pt x="3270" y="1"/>
                    </a:moveTo>
                    <a:cubicBezTo>
                      <a:pt x="1442" y="1"/>
                      <a:pt x="1" y="1030"/>
                      <a:pt x="146" y="2014"/>
                    </a:cubicBezTo>
                    <a:cubicBezTo>
                      <a:pt x="146" y="2014"/>
                      <a:pt x="62" y="2800"/>
                      <a:pt x="1122" y="2919"/>
                    </a:cubicBezTo>
                    <a:cubicBezTo>
                      <a:pt x="1167" y="2923"/>
                      <a:pt x="1210" y="2925"/>
                      <a:pt x="1252" y="2925"/>
                    </a:cubicBezTo>
                    <a:cubicBezTo>
                      <a:pt x="2200" y="2925"/>
                      <a:pt x="2277" y="1801"/>
                      <a:pt x="2277" y="1800"/>
                    </a:cubicBezTo>
                    <a:lnTo>
                      <a:pt x="2277" y="1800"/>
                    </a:lnTo>
                    <a:cubicBezTo>
                      <a:pt x="2277" y="1801"/>
                      <a:pt x="2206" y="3074"/>
                      <a:pt x="3325" y="3133"/>
                    </a:cubicBezTo>
                    <a:cubicBezTo>
                      <a:pt x="3348" y="3134"/>
                      <a:pt x="3371" y="3135"/>
                      <a:pt x="3393" y="3135"/>
                    </a:cubicBezTo>
                    <a:cubicBezTo>
                      <a:pt x="4141" y="3135"/>
                      <a:pt x="4326" y="2582"/>
                      <a:pt x="4371" y="2274"/>
                    </a:cubicBezTo>
                    <a:lnTo>
                      <a:pt x="4371" y="2274"/>
                    </a:lnTo>
                    <a:cubicBezTo>
                      <a:pt x="4377" y="2580"/>
                      <a:pt x="4506" y="3128"/>
                      <a:pt x="5355" y="3128"/>
                    </a:cubicBezTo>
                    <a:cubicBezTo>
                      <a:pt x="5409" y="3128"/>
                      <a:pt x="5467" y="3126"/>
                      <a:pt x="5527" y="3121"/>
                    </a:cubicBezTo>
                    <a:cubicBezTo>
                      <a:pt x="6885" y="3002"/>
                      <a:pt x="6313" y="454"/>
                      <a:pt x="4111" y="73"/>
                    </a:cubicBezTo>
                    <a:cubicBezTo>
                      <a:pt x="3824" y="24"/>
                      <a:pt x="3543" y="1"/>
                      <a:pt x="3270" y="1"/>
                    </a:cubicBezTo>
                    <a:close/>
                  </a:path>
                </a:pathLst>
              </a:custGeom>
              <a:solidFill>
                <a:srgbClr val="F3D5C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00" name="Google Shape;500;p35"/>
              <p:cNvSpPr/>
              <p:nvPr/>
            </p:nvSpPr>
            <p:spPr>
              <a:xfrm>
                <a:off x="1283950" y="2437025"/>
                <a:ext cx="442175" cy="541625"/>
              </a:xfrm>
              <a:custGeom>
                <a:avLst/>
                <a:gdLst/>
                <a:ahLst/>
                <a:cxnLst/>
                <a:rect l="l" t="t" r="r" b="b"/>
                <a:pathLst>
                  <a:path w="17687" h="21665" extrusionOk="0">
                    <a:moveTo>
                      <a:pt x="9245" y="1"/>
                    </a:moveTo>
                    <a:cubicBezTo>
                      <a:pt x="6554" y="1156"/>
                      <a:pt x="256" y="11395"/>
                      <a:pt x="125" y="13574"/>
                    </a:cubicBezTo>
                    <a:cubicBezTo>
                      <a:pt x="0" y="15641"/>
                      <a:pt x="3789" y="21665"/>
                      <a:pt x="9761" y="21665"/>
                    </a:cubicBezTo>
                    <a:cubicBezTo>
                      <a:pt x="10083" y="21665"/>
                      <a:pt x="10411" y="21647"/>
                      <a:pt x="10745" y="21611"/>
                    </a:cubicBezTo>
                    <a:cubicBezTo>
                      <a:pt x="17282" y="20884"/>
                      <a:pt x="17686" y="3180"/>
                      <a:pt x="17686" y="3180"/>
                    </a:cubicBezTo>
                    <a:cubicBezTo>
                      <a:pt x="16603" y="2346"/>
                      <a:pt x="14996" y="1537"/>
                      <a:pt x="14996" y="1537"/>
                    </a:cubicBezTo>
                    <a:cubicBezTo>
                      <a:pt x="14996" y="1537"/>
                      <a:pt x="13281" y="637"/>
                      <a:pt x="12361" y="637"/>
                    </a:cubicBezTo>
                    <a:cubicBezTo>
                      <a:pt x="12250" y="637"/>
                      <a:pt x="12150" y="650"/>
                      <a:pt x="12067" y="680"/>
                    </a:cubicBezTo>
                    <a:cubicBezTo>
                      <a:pt x="11969" y="714"/>
                      <a:pt x="11852" y="729"/>
                      <a:pt x="11721" y="729"/>
                    </a:cubicBezTo>
                    <a:cubicBezTo>
                      <a:pt x="10810" y="729"/>
                      <a:pt x="9245" y="1"/>
                      <a:pt x="9245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01" name="Google Shape;501;p35"/>
              <p:cNvSpPr/>
              <p:nvPr/>
            </p:nvSpPr>
            <p:spPr>
              <a:xfrm>
                <a:off x="868600" y="2634650"/>
                <a:ext cx="559275" cy="645775"/>
              </a:xfrm>
              <a:custGeom>
                <a:avLst/>
                <a:gdLst/>
                <a:ahLst/>
                <a:cxnLst/>
                <a:rect l="l" t="t" r="r" b="b"/>
                <a:pathLst>
                  <a:path w="22371" h="25831" extrusionOk="0">
                    <a:moveTo>
                      <a:pt x="12667" y="0"/>
                    </a:moveTo>
                    <a:cubicBezTo>
                      <a:pt x="7627" y="0"/>
                      <a:pt x="278" y="824"/>
                      <a:pt x="141" y="3812"/>
                    </a:cubicBezTo>
                    <a:cubicBezTo>
                      <a:pt x="0" y="6893"/>
                      <a:pt x="6161" y="7317"/>
                      <a:pt x="10290" y="7317"/>
                    </a:cubicBezTo>
                    <a:cubicBezTo>
                      <a:pt x="11044" y="7317"/>
                      <a:pt x="11730" y="7303"/>
                      <a:pt x="12298" y="7288"/>
                    </a:cubicBezTo>
                    <a:cubicBezTo>
                      <a:pt x="12298" y="7288"/>
                      <a:pt x="12299" y="7288"/>
                      <a:pt x="12299" y="7288"/>
                    </a:cubicBezTo>
                    <a:cubicBezTo>
                      <a:pt x="13060" y="7288"/>
                      <a:pt x="4813" y="23982"/>
                      <a:pt x="11309" y="25767"/>
                    </a:cubicBezTo>
                    <a:cubicBezTo>
                      <a:pt x="11465" y="25810"/>
                      <a:pt x="11616" y="25831"/>
                      <a:pt x="11762" y="25831"/>
                    </a:cubicBezTo>
                    <a:cubicBezTo>
                      <a:pt x="15451" y="25831"/>
                      <a:pt x="16227" y="12540"/>
                      <a:pt x="19239" y="7765"/>
                    </a:cubicBezTo>
                    <a:cubicBezTo>
                      <a:pt x="22370" y="2800"/>
                      <a:pt x="19918" y="466"/>
                      <a:pt x="15596" y="109"/>
                    </a:cubicBezTo>
                    <a:cubicBezTo>
                      <a:pt x="14806" y="41"/>
                      <a:pt x="13794" y="0"/>
                      <a:pt x="126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02" name="Google Shape;502;p35"/>
              <p:cNvSpPr/>
              <p:nvPr/>
            </p:nvSpPr>
            <p:spPr>
              <a:xfrm>
                <a:off x="1267400" y="2705225"/>
                <a:ext cx="48850" cy="49125"/>
              </a:xfrm>
              <a:custGeom>
                <a:avLst/>
                <a:gdLst/>
                <a:ahLst/>
                <a:cxnLst/>
                <a:rect l="l" t="t" r="r" b="b"/>
                <a:pathLst>
                  <a:path w="1954" h="1965" extrusionOk="0">
                    <a:moveTo>
                      <a:pt x="977" y="0"/>
                    </a:moveTo>
                    <a:cubicBezTo>
                      <a:pt x="441" y="0"/>
                      <a:pt x="1" y="441"/>
                      <a:pt x="1" y="977"/>
                    </a:cubicBezTo>
                    <a:cubicBezTo>
                      <a:pt x="1" y="1524"/>
                      <a:pt x="441" y="1965"/>
                      <a:pt x="977" y="1965"/>
                    </a:cubicBezTo>
                    <a:cubicBezTo>
                      <a:pt x="1525" y="1965"/>
                      <a:pt x="1953" y="1524"/>
                      <a:pt x="1953" y="977"/>
                    </a:cubicBezTo>
                    <a:cubicBezTo>
                      <a:pt x="1953" y="441"/>
                      <a:pt x="1525" y="0"/>
                      <a:pt x="977" y="0"/>
                    </a:cubicBezTo>
                    <a:close/>
                  </a:path>
                </a:pathLst>
              </a:custGeom>
              <a:solidFill>
                <a:srgbClr val="582F4E">
                  <a:alpha val="531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03" name="Google Shape;503;p35"/>
              <p:cNvSpPr/>
              <p:nvPr/>
            </p:nvSpPr>
            <p:spPr>
              <a:xfrm>
                <a:off x="1156975" y="2908300"/>
                <a:ext cx="246200" cy="195500"/>
              </a:xfrm>
              <a:custGeom>
                <a:avLst/>
                <a:gdLst/>
                <a:ahLst/>
                <a:cxnLst/>
                <a:rect l="l" t="t" r="r" b="b"/>
                <a:pathLst>
                  <a:path w="9848" h="7820" extrusionOk="0">
                    <a:moveTo>
                      <a:pt x="4259" y="1"/>
                    </a:moveTo>
                    <a:cubicBezTo>
                      <a:pt x="4193" y="1"/>
                      <a:pt x="4127" y="7"/>
                      <a:pt x="4061" y="21"/>
                    </a:cubicBezTo>
                    <a:cubicBezTo>
                      <a:pt x="2596" y="319"/>
                      <a:pt x="5180" y="2641"/>
                      <a:pt x="4977" y="2772"/>
                    </a:cubicBezTo>
                    <a:cubicBezTo>
                      <a:pt x="4971" y="2776"/>
                      <a:pt x="4961" y="2779"/>
                      <a:pt x="4950" y="2779"/>
                    </a:cubicBezTo>
                    <a:cubicBezTo>
                      <a:pt x="4680" y="2779"/>
                      <a:pt x="3099" y="1628"/>
                      <a:pt x="1993" y="1628"/>
                    </a:cubicBezTo>
                    <a:cubicBezTo>
                      <a:pt x="1658" y="1628"/>
                      <a:pt x="1366" y="1734"/>
                      <a:pt x="1167" y="2010"/>
                    </a:cubicBezTo>
                    <a:cubicBezTo>
                      <a:pt x="286" y="3248"/>
                      <a:pt x="4061" y="3557"/>
                      <a:pt x="3787" y="4034"/>
                    </a:cubicBezTo>
                    <a:cubicBezTo>
                      <a:pt x="3744" y="4108"/>
                      <a:pt x="3651" y="4137"/>
                      <a:pt x="3522" y="4137"/>
                    </a:cubicBezTo>
                    <a:cubicBezTo>
                      <a:pt x="3081" y="4137"/>
                      <a:pt x="2226" y="3801"/>
                      <a:pt x="1555" y="3801"/>
                    </a:cubicBezTo>
                    <a:cubicBezTo>
                      <a:pt x="1166" y="3801"/>
                      <a:pt x="839" y="3914"/>
                      <a:pt x="691" y="4272"/>
                    </a:cubicBezTo>
                    <a:cubicBezTo>
                      <a:pt x="215" y="5427"/>
                      <a:pt x="3656" y="5534"/>
                      <a:pt x="3620" y="5843"/>
                    </a:cubicBezTo>
                    <a:cubicBezTo>
                      <a:pt x="3584" y="6141"/>
                      <a:pt x="1" y="5498"/>
                      <a:pt x="644" y="7367"/>
                    </a:cubicBezTo>
                    <a:cubicBezTo>
                      <a:pt x="747" y="7674"/>
                      <a:pt x="1352" y="7819"/>
                      <a:pt x="2135" y="7819"/>
                    </a:cubicBezTo>
                    <a:cubicBezTo>
                      <a:pt x="3694" y="7819"/>
                      <a:pt x="5958" y="7243"/>
                      <a:pt x="6370" y="6213"/>
                    </a:cubicBezTo>
                    <a:cubicBezTo>
                      <a:pt x="6399" y="6143"/>
                      <a:pt x="6525" y="6116"/>
                      <a:pt x="6709" y="6116"/>
                    </a:cubicBezTo>
                    <a:cubicBezTo>
                      <a:pt x="7443" y="6116"/>
                      <a:pt x="9097" y="6558"/>
                      <a:pt x="9097" y="6558"/>
                    </a:cubicBezTo>
                    <a:lnTo>
                      <a:pt x="9847" y="4034"/>
                    </a:lnTo>
                    <a:lnTo>
                      <a:pt x="9847" y="4034"/>
                    </a:lnTo>
                    <a:cubicBezTo>
                      <a:pt x="9847" y="4034"/>
                      <a:pt x="9811" y="4034"/>
                      <a:pt x="9746" y="4034"/>
                    </a:cubicBezTo>
                    <a:cubicBezTo>
                      <a:pt x="9253" y="4034"/>
                      <a:pt x="7114" y="4006"/>
                      <a:pt x="7061" y="3522"/>
                    </a:cubicBezTo>
                    <a:cubicBezTo>
                      <a:pt x="6993" y="2999"/>
                      <a:pt x="5654" y="1"/>
                      <a:pt x="4259" y="1"/>
                    </a:cubicBezTo>
                    <a:close/>
                  </a:path>
                </a:pathLst>
              </a:custGeom>
              <a:solidFill>
                <a:srgbClr val="F3D5C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04" name="Google Shape;504;p35"/>
              <p:cNvSpPr/>
              <p:nvPr/>
            </p:nvSpPr>
            <p:spPr>
              <a:xfrm>
                <a:off x="1339450" y="2516500"/>
                <a:ext cx="520025" cy="693975"/>
              </a:xfrm>
              <a:custGeom>
                <a:avLst/>
                <a:gdLst/>
                <a:ahLst/>
                <a:cxnLst/>
                <a:rect l="l" t="t" r="r" b="b"/>
                <a:pathLst>
                  <a:path w="20801" h="27759" extrusionOk="0">
                    <a:moveTo>
                      <a:pt x="15478" y="1"/>
                    </a:moveTo>
                    <a:cubicBezTo>
                      <a:pt x="15478" y="1"/>
                      <a:pt x="14526" y="11848"/>
                      <a:pt x="11478" y="14443"/>
                    </a:cubicBezTo>
                    <a:cubicBezTo>
                      <a:pt x="8442" y="17027"/>
                      <a:pt x="4429" y="15622"/>
                      <a:pt x="3108" y="16396"/>
                    </a:cubicBezTo>
                    <a:cubicBezTo>
                      <a:pt x="1774" y="17170"/>
                      <a:pt x="0" y="23790"/>
                      <a:pt x="2512" y="26838"/>
                    </a:cubicBezTo>
                    <a:cubicBezTo>
                      <a:pt x="3027" y="27462"/>
                      <a:pt x="3893" y="27759"/>
                      <a:pt x="4965" y="27759"/>
                    </a:cubicBezTo>
                    <a:cubicBezTo>
                      <a:pt x="9102" y="27759"/>
                      <a:pt x="16314" y="23345"/>
                      <a:pt x="18300" y="16348"/>
                    </a:cubicBezTo>
                    <a:cubicBezTo>
                      <a:pt x="20800" y="7549"/>
                      <a:pt x="19479" y="2954"/>
                      <a:pt x="154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05" name="Google Shape;505;p35"/>
              <p:cNvSpPr/>
              <p:nvPr/>
            </p:nvSpPr>
            <p:spPr>
              <a:xfrm>
                <a:off x="1305200" y="933575"/>
                <a:ext cx="41100" cy="41100"/>
              </a:xfrm>
              <a:custGeom>
                <a:avLst/>
                <a:gdLst/>
                <a:ahLst/>
                <a:cxnLst/>
                <a:rect l="l" t="t" r="r" b="b"/>
                <a:pathLst>
                  <a:path w="1644" h="1644" extrusionOk="0">
                    <a:moveTo>
                      <a:pt x="822" y="1"/>
                    </a:moveTo>
                    <a:cubicBezTo>
                      <a:pt x="370" y="1"/>
                      <a:pt x="1" y="370"/>
                      <a:pt x="1" y="822"/>
                    </a:cubicBezTo>
                    <a:cubicBezTo>
                      <a:pt x="1" y="1275"/>
                      <a:pt x="370" y="1644"/>
                      <a:pt x="822" y="1644"/>
                    </a:cubicBezTo>
                    <a:cubicBezTo>
                      <a:pt x="1275" y="1644"/>
                      <a:pt x="1644" y="1275"/>
                      <a:pt x="1644" y="822"/>
                    </a:cubicBezTo>
                    <a:cubicBezTo>
                      <a:pt x="1644" y="370"/>
                      <a:pt x="1275" y="1"/>
                      <a:pt x="82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06" name="Google Shape;506;p35"/>
              <p:cNvSpPr/>
              <p:nvPr/>
            </p:nvSpPr>
            <p:spPr>
              <a:xfrm>
                <a:off x="1042975" y="951675"/>
                <a:ext cx="231000" cy="88600"/>
              </a:xfrm>
              <a:custGeom>
                <a:avLst/>
                <a:gdLst/>
                <a:ahLst/>
                <a:cxnLst/>
                <a:rect l="l" t="t" r="r" b="b"/>
                <a:pathLst>
                  <a:path w="9240" h="3544" extrusionOk="0">
                    <a:moveTo>
                      <a:pt x="7451" y="1"/>
                    </a:moveTo>
                    <a:cubicBezTo>
                      <a:pt x="6376" y="1"/>
                      <a:pt x="4968" y="303"/>
                      <a:pt x="3763" y="741"/>
                    </a:cubicBezTo>
                    <a:cubicBezTo>
                      <a:pt x="1489" y="1551"/>
                      <a:pt x="1" y="2432"/>
                      <a:pt x="441" y="3241"/>
                    </a:cubicBezTo>
                    <a:cubicBezTo>
                      <a:pt x="559" y="3455"/>
                      <a:pt x="722" y="3543"/>
                      <a:pt x="926" y="3543"/>
                    </a:cubicBezTo>
                    <a:cubicBezTo>
                      <a:pt x="1786" y="3543"/>
                      <a:pt x="3374" y="1972"/>
                      <a:pt x="5406" y="1741"/>
                    </a:cubicBezTo>
                    <a:cubicBezTo>
                      <a:pt x="7251" y="1527"/>
                      <a:pt x="9240" y="1610"/>
                      <a:pt x="9156" y="812"/>
                    </a:cubicBezTo>
                    <a:cubicBezTo>
                      <a:pt x="9084" y="234"/>
                      <a:pt x="8395" y="1"/>
                      <a:pt x="745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07" name="Google Shape;507;p35"/>
              <p:cNvSpPr/>
              <p:nvPr/>
            </p:nvSpPr>
            <p:spPr>
              <a:xfrm>
                <a:off x="945950" y="2688075"/>
                <a:ext cx="283975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11359" h="1992" extrusionOk="0">
                    <a:moveTo>
                      <a:pt x="5435" y="0"/>
                    </a:moveTo>
                    <a:cubicBezTo>
                      <a:pt x="2197" y="0"/>
                      <a:pt x="45" y="432"/>
                      <a:pt x="12" y="1163"/>
                    </a:cubicBezTo>
                    <a:cubicBezTo>
                      <a:pt x="0" y="1663"/>
                      <a:pt x="381" y="1889"/>
                      <a:pt x="4977" y="1972"/>
                    </a:cubicBezTo>
                    <a:cubicBezTo>
                      <a:pt x="5656" y="1985"/>
                      <a:pt x="6273" y="1991"/>
                      <a:pt x="6833" y="1991"/>
                    </a:cubicBezTo>
                    <a:cubicBezTo>
                      <a:pt x="10061" y="1991"/>
                      <a:pt x="11359" y="1772"/>
                      <a:pt x="11359" y="1163"/>
                    </a:cubicBezTo>
                    <a:cubicBezTo>
                      <a:pt x="11359" y="436"/>
                      <a:pt x="9858" y="91"/>
                      <a:pt x="6191" y="8"/>
                    </a:cubicBezTo>
                    <a:cubicBezTo>
                      <a:pt x="5933" y="3"/>
                      <a:pt x="5681" y="0"/>
                      <a:pt x="5435" y="0"/>
                    </a:cubicBezTo>
                    <a:close/>
                  </a:path>
                </a:pathLst>
              </a:custGeom>
              <a:solidFill>
                <a:srgbClr val="582F4E">
                  <a:alpha val="531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08" name="Google Shape;508;p35"/>
              <p:cNvSpPr/>
              <p:nvPr/>
            </p:nvSpPr>
            <p:spPr>
              <a:xfrm>
                <a:off x="1571625" y="2393575"/>
                <a:ext cx="121750" cy="102125"/>
              </a:xfrm>
              <a:custGeom>
                <a:avLst/>
                <a:gdLst/>
                <a:ahLst/>
                <a:cxnLst/>
                <a:rect l="l" t="t" r="r" b="b"/>
                <a:pathLst>
                  <a:path w="4870" h="4085" extrusionOk="0">
                    <a:moveTo>
                      <a:pt x="4870" y="1"/>
                    </a:moveTo>
                    <a:lnTo>
                      <a:pt x="762" y="584"/>
                    </a:lnTo>
                    <a:lnTo>
                      <a:pt x="0" y="2763"/>
                    </a:lnTo>
                    <a:cubicBezTo>
                      <a:pt x="0" y="2763"/>
                      <a:pt x="455" y="4085"/>
                      <a:pt x="1658" y="4085"/>
                    </a:cubicBezTo>
                    <a:cubicBezTo>
                      <a:pt x="2141" y="4085"/>
                      <a:pt x="2745" y="3872"/>
                      <a:pt x="3489" y="3275"/>
                    </a:cubicBezTo>
                    <a:lnTo>
                      <a:pt x="4870" y="1"/>
                    </a:lnTo>
                    <a:close/>
                  </a:path>
                </a:pathLst>
              </a:custGeom>
              <a:solidFill>
                <a:srgbClr val="ECB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09" name="Google Shape;509;p35"/>
              <p:cNvSpPr/>
              <p:nvPr/>
            </p:nvSpPr>
            <p:spPr>
              <a:xfrm>
                <a:off x="1833075" y="2160500"/>
                <a:ext cx="159625" cy="169625"/>
              </a:xfrm>
              <a:custGeom>
                <a:avLst/>
                <a:gdLst/>
                <a:ahLst/>
                <a:cxnLst/>
                <a:rect l="l" t="t" r="r" b="b"/>
                <a:pathLst>
                  <a:path w="6385" h="6785" extrusionOk="0">
                    <a:moveTo>
                      <a:pt x="2746" y="1"/>
                    </a:moveTo>
                    <a:cubicBezTo>
                      <a:pt x="2730" y="1"/>
                      <a:pt x="2722" y="1"/>
                      <a:pt x="2722" y="1"/>
                    </a:cubicBezTo>
                    <a:cubicBezTo>
                      <a:pt x="2722" y="1"/>
                      <a:pt x="674" y="2418"/>
                      <a:pt x="210" y="4990"/>
                    </a:cubicBezTo>
                    <a:cubicBezTo>
                      <a:pt x="0" y="6146"/>
                      <a:pt x="1102" y="6784"/>
                      <a:pt x="2405" y="6784"/>
                    </a:cubicBezTo>
                    <a:cubicBezTo>
                      <a:pt x="3987" y="6784"/>
                      <a:pt x="5867" y="5842"/>
                      <a:pt x="6056" y="3740"/>
                    </a:cubicBezTo>
                    <a:cubicBezTo>
                      <a:pt x="6385" y="87"/>
                      <a:pt x="3062" y="1"/>
                      <a:pt x="2746" y="1"/>
                    </a:cubicBezTo>
                    <a:close/>
                  </a:path>
                </a:pathLst>
              </a:custGeom>
              <a:solidFill>
                <a:srgbClr val="ECB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10" name="Google Shape;510;p35"/>
              <p:cNvSpPr/>
              <p:nvPr/>
            </p:nvSpPr>
            <p:spPr>
              <a:xfrm>
                <a:off x="1340025" y="1837550"/>
                <a:ext cx="561125" cy="581475"/>
              </a:xfrm>
              <a:custGeom>
                <a:avLst/>
                <a:gdLst/>
                <a:ahLst/>
                <a:cxnLst/>
                <a:rect l="l" t="t" r="r" b="b"/>
                <a:pathLst>
                  <a:path w="22445" h="23259" extrusionOk="0">
                    <a:moveTo>
                      <a:pt x="7823" y="1"/>
                    </a:moveTo>
                    <a:lnTo>
                      <a:pt x="7823" y="1"/>
                    </a:lnTo>
                    <a:cubicBezTo>
                      <a:pt x="2644" y="10502"/>
                      <a:pt x="1" y="17812"/>
                      <a:pt x="8931" y="22349"/>
                    </a:cubicBezTo>
                    <a:cubicBezTo>
                      <a:pt x="10182" y="22985"/>
                      <a:pt x="11347" y="23259"/>
                      <a:pt x="12427" y="23259"/>
                    </a:cubicBezTo>
                    <a:cubicBezTo>
                      <a:pt x="19062" y="23259"/>
                      <a:pt x="22444" y="12919"/>
                      <a:pt x="22444" y="12919"/>
                    </a:cubicBezTo>
                    <a:cubicBezTo>
                      <a:pt x="20801" y="11657"/>
                      <a:pt x="21873" y="4716"/>
                      <a:pt x="21873" y="4716"/>
                    </a:cubicBezTo>
                    <a:lnTo>
                      <a:pt x="21873" y="4716"/>
                    </a:lnTo>
                    <a:cubicBezTo>
                      <a:pt x="21873" y="4716"/>
                      <a:pt x="21110" y="5300"/>
                      <a:pt x="18075" y="5300"/>
                    </a:cubicBezTo>
                    <a:cubicBezTo>
                      <a:pt x="17187" y="5300"/>
                      <a:pt x="16104" y="5250"/>
                      <a:pt x="14789" y="5120"/>
                    </a:cubicBezTo>
                    <a:cubicBezTo>
                      <a:pt x="8979" y="4561"/>
                      <a:pt x="7823" y="1"/>
                      <a:pt x="7823" y="1"/>
                    </a:cubicBezTo>
                    <a:close/>
                  </a:path>
                </a:pathLst>
              </a:custGeom>
              <a:solidFill>
                <a:srgbClr val="F3D5C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11" name="Google Shape;511;p35"/>
              <p:cNvSpPr/>
              <p:nvPr/>
            </p:nvSpPr>
            <p:spPr>
              <a:xfrm>
                <a:off x="1737400" y="2097875"/>
                <a:ext cx="104200" cy="118325"/>
              </a:xfrm>
              <a:custGeom>
                <a:avLst/>
                <a:gdLst/>
                <a:ahLst/>
                <a:cxnLst/>
                <a:rect l="l" t="t" r="r" b="b"/>
                <a:pathLst>
                  <a:path w="4168" h="4733" extrusionOk="0">
                    <a:moveTo>
                      <a:pt x="3618" y="0"/>
                    </a:moveTo>
                    <a:cubicBezTo>
                      <a:pt x="2662" y="0"/>
                      <a:pt x="1744" y="412"/>
                      <a:pt x="1108" y="1137"/>
                    </a:cubicBezTo>
                    <a:cubicBezTo>
                      <a:pt x="287" y="2066"/>
                      <a:pt x="37" y="3363"/>
                      <a:pt x="1" y="4435"/>
                    </a:cubicBezTo>
                    <a:cubicBezTo>
                      <a:pt x="108" y="4494"/>
                      <a:pt x="227" y="4554"/>
                      <a:pt x="346" y="4602"/>
                    </a:cubicBezTo>
                    <a:cubicBezTo>
                      <a:pt x="589" y="4690"/>
                      <a:pt x="839" y="4733"/>
                      <a:pt x="1091" y="4733"/>
                    </a:cubicBezTo>
                    <a:cubicBezTo>
                      <a:pt x="2219" y="4733"/>
                      <a:pt x="3360" y="3878"/>
                      <a:pt x="3847" y="2554"/>
                    </a:cubicBezTo>
                    <a:cubicBezTo>
                      <a:pt x="4168" y="1732"/>
                      <a:pt x="4156" y="815"/>
                      <a:pt x="3811" y="6"/>
                    </a:cubicBezTo>
                    <a:cubicBezTo>
                      <a:pt x="3746" y="2"/>
                      <a:pt x="3682" y="0"/>
                      <a:pt x="361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12" name="Google Shape;512;p35"/>
              <p:cNvSpPr/>
              <p:nvPr/>
            </p:nvSpPr>
            <p:spPr>
              <a:xfrm>
                <a:off x="1699000" y="2062875"/>
                <a:ext cx="133675" cy="145875"/>
              </a:xfrm>
              <a:custGeom>
                <a:avLst/>
                <a:gdLst/>
                <a:ahLst/>
                <a:cxnLst/>
                <a:rect l="l" t="t" r="r" b="b"/>
                <a:pathLst>
                  <a:path w="5347" h="5835" extrusionOk="0">
                    <a:moveTo>
                      <a:pt x="3293" y="1"/>
                    </a:moveTo>
                    <a:cubicBezTo>
                      <a:pt x="2164" y="1"/>
                      <a:pt x="1024" y="855"/>
                      <a:pt x="537" y="2180"/>
                    </a:cubicBezTo>
                    <a:cubicBezTo>
                      <a:pt x="1" y="3644"/>
                      <a:pt x="453" y="5192"/>
                      <a:pt x="1537" y="5835"/>
                    </a:cubicBezTo>
                    <a:cubicBezTo>
                      <a:pt x="1573" y="4763"/>
                      <a:pt x="1811" y="3466"/>
                      <a:pt x="2644" y="2537"/>
                    </a:cubicBezTo>
                    <a:cubicBezTo>
                      <a:pt x="3280" y="1812"/>
                      <a:pt x="4198" y="1400"/>
                      <a:pt x="5154" y="1400"/>
                    </a:cubicBezTo>
                    <a:cubicBezTo>
                      <a:pt x="5218" y="1400"/>
                      <a:pt x="5282" y="1402"/>
                      <a:pt x="5347" y="1406"/>
                    </a:cubicBezTo>
                    <a:cubicBezTo>
                      <a:pt x="5097" y="822"/>
                      <a:pt x="4632" y="358"/>
                      <a:pt x="4037" y="132"/>
                    </a:cubicBezTo>
                    <a:cubicBezTo>
                      <a:pt x="3794" y="43"/>
                      <a:pt x="3544" y="1"/>
                      <a:pt x="329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13" name="Google Shape;513;p35"/>
              <p:cNvSpPr/>
              <p:nvPr/>
            </p:nvSpPr>
            <p:spPr>
              <a:xfrm>
                <a:off x="1466550" y="2049100"/>
                <a:ext cx="121750" cy="82275"/>
              </a:xfrm>
              <a:custGeom>
                <a:avLst/>
                <a:gdLst/>
                <a:ahLst/>
                <a:cxnLst/>
                <a:rect l="l" t="t" r="r" b="b"/>
                <a:pathLst>
                  <a:path w="4870" h="3291" extrusionOk="0">
                    <a:moveTo>
                      <a:pt x="1927" y="0"/>
                    </a:moveTo>
                    <a:cubicBezTo>
                      <a:pt x="774" y="0"/>
                      <a:pt x="0" y="885"/>
                      <a:pt x="0" y="885"/>
                    </a:cubicBezTo>
                    <a:cubicBezTo>
                      <a:pt x="0" y="885"/>
                      <a:pt x="526" y="716"/>
                      <a:pt x="1220" y="716"/>
                    </a:cubicBezTo>
                    <a:cubicBezTo>
                      <a:pt x="1749" y="716"/>
                      <a:pt x="2375" y="814"/>
                      <a:pt x="2941" y="1159"/>
                    </a:cubicBezTo>
                    <a:cubicBezTo>
                      <a:pt x="3715" y="1600"/>
                      <a:pt x="4203" y="2409"/>
                      <a:pt x="4239" y="3290"/>
                    </a:cubicBezTo>
                    <a:cubicBezTo>
                      <a:pt x="4239" y="3290"/>
                      <a:pt x="4870" y="1278"/>
                      <a:pt x="3108" y="314"/>
                    </a:cubicBezTo>
                    <a:cubicBezTo>
                      <a:pt x="2685" y="87"/>
                      <a:pt x="2288" y="0"/>
                      <a:pt x="192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14" name="Google Shape;514;p35"/>
              <p:cNvSpPr/>
              <p:nvPr/>
            </p:nvSpPr>
            <p:spPr>
              <a:xfrm>
                <a:off x="1521000" y="2146225"/>
                <a:ext cx="60150" cy="28900"/>
              </a:xfrm>
              <a:custGeom>
                <a:avLst/>
                <a:gdLst/>
                <a:ahLst/>
                <a:cxnLst/>
                <a:rect l="l" t="t" r="r" b="b"/>
                <a:pathLst>
                  <a:path w="2406" h="1156" extrusionOk="0">
                    <a:moveTo>
                      <a:pt x="1287" y="1"/>
                    </a:moveTo>
                    <a:cubicBezTo>
                      <a:pt x="299" y="1"/>
                      <a:pt x="1" y="1060"/>
                      <a:pt x="1" y="1060"/>
                    </a:cubicBezTo>
                    <a:cubicBezTo>
                      <a:pt x="338" y="802"/>
                      <a:pt x="741" y="673"/>
                      <a:pt x="1144" y="673"/>
                    </a:cubicBezTo>
                    <a:cubicBezTo>
                      <a:pt x="1596" y="673"/>
                      <a:pt x="2047" y="835"/>
                      <a:pt x="2406" y="1155"/>
                    </a:cubicBezTo>
                    <a:cubicBezTo>
                      <a:pt x="2406" y="1155"/>
                      <a:pt x="2287" y="1"/>
                      <a:pt x="1287" y="1"/>
                    </a:cubicBezTo>
                    <a:close/>
                  </a:path>
                </a:pathLst>
              </a:custGeom>
              <a:solidFill>
                <a:srgbClr val="ECB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15" name="Google Shape;515;p35"/>
              <p:cNvSpPr/>
              <p:nvPr/>
            </p:nvSpPr>
            <p:spPr>
              <a:xfrm>
                <a:off x="1585600" y="2291275"/>
                <a:ext cx="113425" cy="52375"/>
              </a:xfrm>
              <a:custGeom>
                <a:avLst/>
                <a:gdLst/>
                <a:ahLst/>
                <a:cxnLst/>
                <a:rect l="l" t="t" r="r" b="b"/>
                <a:pathLst>
                  <a:path w="4537" h="2095" extrusionOk="0">
                    <a:moveTo>
                      <a:pt x="2781" y="0"/>
                    </a:moveTo>
                    <a:cubicBezTo>
                      <a:pt x="2540" y="0"/>
                      <a:pt x="2298" y="27"/>
                      <a:pt x="2060" y="80"/>
                    </a:cubicBezTo>
                    <a:cubicBezTo>
                      <a:pt x="1156" y="295"/>
                      <a:pt x="394" y="926"/>
                      <a:pt x="1" y="1771"/>
                    </a:cubicBezTo>
                    <a:cubicBezTo>
                      <a:pt x="506" y="1996"/>
                      <a:pt x="1060" y="2095"/>
                      <a:pt x="1604" y="2095"/>
                    </a:cubicBezTo>
                    <a:cubicBezTo>
                      <a:pt x="3046" y="2095"/>
                      <a:pt x="4407" y="1396"/>
                      <a:pt x="4537" y="497"/>
                    </a:cubicBezTo>
                    <a:cubicBezTo>
                      <a:pt x="4006" y="172"/>
                      <a:pt x="3396" y="0"/>
                      <a:pt x="2781" y="0"/>
                    </a:cubicBezTo>
                    <a:close/>
                  </a:path>
                </a:pathLst>
              </a:custGeom>
              <a:solidFill>
                <a:srgbClr val="EE4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16" name="Google Shape;516;p35"/>
              <p:cNvSpPr/>
              <p:nvPr/>
            </p:nvSpPr>
            <p:spPr>
              <a:xfrm>
                <a:off x="1536950" y="2249050"/>
                <a:ext cx="162375" cy="86500"/>
              </a:xfrm>
              <a:custGeom>
                <a:avLst/>
                <a:gdLst/>
                <a:ahLst/>
                <a:cxnLst/>
                <a:rect l="l" t="t" r="r" b="b"/>
                <a:pathLst>
                  <a:path w="6495" h="3460" extrusionOk="0">
                    <a:moveTo>
                      <a:pt x="1492" y="1"/>
                    </a:moveTo>
                    <a:cubicBezTo>
                      <a:pt x="343" y="1"/>
                      <a:pt x="0" y="1040"/>
                      <a:pt x="315" y="1781"/>
                    </a:cubicBezTo>
                    <a:cubicBezTo>
                      <a:pt x="613" y="2543"/>
                      <a:pt x="1197" y="3138"/>
                      <a:pt x="1947" y="3460"/>
                    </a:cubicBezTo>
                    <a:cubicBezTo>
                      <a:pt x="2340" y="2615"/>
                      <a:pt x="3102" y="1984"/>
                      <a:pt x="4006" y="1769"/>
                    </a:cubicBezTo>
                    <a:cubicBezTo>
                      <a:pt x="4244" y="1716"/>
                      <a:pt x="4486" y="1689"/>
                      <a:pt x="4726" y="1689"/>
                    </a:cubicBezTo>
                    <a:cubicBezTo>
                      <a:pt x="5341" y="1689"/>
                      <a:pt x="5949" y="1861"/>
                      <a:pt x="6471" y="2186"/>
                    </a:cubicBezTo>
                    <a:cubicBezTo>
                      <a:pt x="6495" y="2103"/>
                      <a:pt x="6495" y="2019"/>
                      <a:pt x="6483" y="1948"/>
                    </a:cubicBezTo>
                    <a:cubicBezTo>
                      <a:pt x="6361" y="836"/>
                      <a:pt x="5565" y="766"/>
                      <a:pt x="4741" y="766"/>
                    </a:cubicBezTo>
                    <a:cubicBezTo>
                      <a:pt x="4621" y="766"/>
                      <a:pt x="4501" y="767"/>
                      <a:pt x="4382" y="767"/>
                    </a:cubicBezTo>
                    <a:cubicBezTo>
                      <a:pt x="3960" y="767"/>
                      <a:pt x="3555" y="748"/>
                      <a:pt x="3256" y="579"/>
                    </a:cubicBezTo>
                    <a:cubicBezTo>
                      <a:pt x="2534" y="165"/>
                      <a:pt x="1950" y="1"/>
                      <a:pt x="149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17" name="Google Shape;517;p35"/>
              <p:cNvSpPr/>
              <p:nvPr/>
            </p:nvSpPr>
            <p:spPr>
              <a:xfrm>
                <a:off x="1429625" y="2123225"/>
                <a:ext cx="88725" cy="47475"/>
              </a:xfrm>
              <a:custGeom>
                <a:avLst/>
                <a:gdLst/>
                <a:ahLst/>
                <a:cxnLst/>
                <a:rect l="l" t="t" r="r" b="b"/>
                <a:pathLst>
                  <a:path w="3549" h="1899" extrusionOk="0">
                    <a:moveTo>
                      <a:pt x="876" y="0"/>
                    </a:moveTo>
                    <a:cubicBezTo>
                      <a:pt x="508" y="0"/>
                      <a:pt x="237" y="102"/>
                      <a:pt x="156" y="301"/>
                    </a:cubicBezTo>
                    <a:cubicBezTo>
                      <a:pt x="1" y="682"/>
                      <a:pt x="596" y="1278"/>
                      <a:pt x="1489" y="1635"/>
                    </a:cubicBezTo>
                    <a:cubicBezTo>
                      <a:pt x="1918" y="1812"/>
                      <a:pt x="2338" y="1899"/>
                      <a:pt x="2677" y="1899"/>
                    </a:cubicBezTo>
                    <a:cubicBezTo>
                      <a:pt x="3043" y="1899"/>
                      <a:pt x="3314" y="1797"/>
                      <a:pt x="3394" y="1599"/>
                    </a:cubicBezTo>
                    <a:cubicBezTo>
                      <a:pt x="3549" y="1218"/>
                      <a:pt x="2942" y="611"/>
                      <a:pt x="2049" y="254"/>
                    </a:cubicBezTo>
                    <a:cubicBezTo>
                      <a:pt x="1624" y="84"/>
                      <a:pt x="1210" y="0"/>
                      <a:pt x="876" y="0"/>
                    </a:cubicBezTo>
                    <a:close/>
                  </a:path>
                </a:pathLst>
              </a:custGeom>
              <a:solidFill>
                <a:srgbClr val="E8A3B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18" name="Google Shape;518;p35"/>
              <p:cNvSpPr/>
              <p:nvPr/>
            </p:nvSpPr>
            <p:spPr>
              <a:xfrm>
                <a:off x="1731450" y="2245150"/>
                <a:ext cx="88725" cy="47475"/>
              </a:xfrm>
              <a:custGeom>
                <a:avLst/>
                <a:gdLst/>
                <a:ahLst/>
                <a:cxnLst/>
                <a:rect l="l" t="t" r="r" b="b"/>
                <a:pathLst>
                  <a:path w="3549" h="1899" extrusionOk="0">
                    <a:moveTo>
                      <a:pt x="866" y="0"/>
                    </a:moveTo>
                    <a:cubicBezTo>
                      <a:pt x="503" y="0"/>
                      <a:pt x="236" y="102"/>
                      <a:pt x="155" y="306"/>
                    </a:cubicBezTo>
                    <a:cubicBezTo>
                      <a:pt x="1" y="687"/>
                      <a:pt x="608" y="1282"/>
                      <a:pt x="1501" y="1639"/>
                    </a:cubicBezTo>
                    <a:cubicBezTo>
                      <a:pt x="1933" y="1812"/>
                      <a:pt x="2354" y="1899"/>
                      <a:pt x="2691" y="1899"/>
                    </a:cubicBezTo>
                    <a:cubicBezTo>
                      <a:pt x="3050" y="1899"/>
                      <a:pt x="3314" y="1800"/>
                      <a:pt x="3394" y="1604"/>
                    </a:cubicBezTo>
                    <a:cubicBezTo>
                      <a:pt x="3549" y="1223"/>
                      <a:pt x="2942" y="616"/>
                      <a:pt x="2049" y="258"/>
                    </a:cubicBezTo>
                    <a:cubicBezTo>
                      <a:pt x="1620" y="87"/>
                      <a:pt x="1202" y="0"/>
                      <a:pt x="866" y="0"/>
                    </a:cubicBezTo>
                    <a:close/>
                  </a:path>
                </a:pathLst>
              </a:custGeom>
              <a:solidFill>
                <a:srgbClr val="E8A3B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19" name="Google Shape;519;p35"/>
              <p:cNvSpPr/>
              <p:nvPr/>
            </p:nvSpPr>
            <p:spPr>
              <a:xfrm>
                <a:off x="1524275" y="1929125"/>
                <a:ext cx="56875" cy="22625"/>
              </a:xfrm>
              <a:custGeom>
                <a:avLst/>
                <a:gdLst/>
                <a:ahLst/>
                <a:cxnLst/>
                <a:rect l="l" t="t" r="r" b="b"/>
                <a:pathLst>
                  <a:path w="2275" h="905" extrusionOk="0">
                    <a:moveTo>
                      <a:pt x="1055" y="1"/>
                    </a:moveTo>
                    <a:cubicBezTo>
                      <a:pt x="515" y="1"/>
                      <a:pt x="1" y="140"/>
                      <a:pt x="1" y="457"/>
                    </a:cubicBezTo>
                    <a:cubicBezTo>
                      <a:pt x="1" y="769"/>
                      <a:pt x="514" y="905"/>
                      <a:pt x="1053" y="905"/>
                    </a:cubicBezTo>
                    <a:cubicBezTo>
                      <a:pt x="1649" y="905"/>
                      <a:pt x="2275" y="739"/>
                      <a:pt x="2275" y="457"/>
                    </a:cubicBezTo>
                    <a:cubicBezTo>
                      <a:pt x="2275" y="170"/>
                      <a:pt x="1650" y="1"/>
                      <a:pt x="105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20" name="Google Shape;520;p35"/>
              <p:cNvSpPr/>
              <p:nvPr/>
            </p:nvSpPr>
            <p:spPr>
              <a:xfrm>
                <a:off x="1815050" y="2013575"/>
                <a:ext cx="44175" cy="47550"/>
              </a:xfrm>
              <a:custGeom>
                <a:avLst/>
                <a:gdLst/>
                <a:ahLst/>
                <a:cxnLst/>
                <a:rect l="l" t="t" r="r" b="b"/>
                <a:pathLst>
                  <a:path w="1767" h="1902" extrusionOk="0">
                    <a:moveTo>
                      <a:pt x="649" y="0"/>
                    </a:moveTo>
                    <a:cubicBezTo>
                      <a:pt x="597" y="0"/>
                      <a:pt x="543" y="14"/>
                      <a:pt x="490" y="44"/>
                    </a:cubicBezTo>
                    <a:cubicBezTo>
                      <a:pt x="0" y="311"/>
                      <a:pt x="865" y="1901"/>
                      <a:pt x="1310" y="1901"/>
                    </a:cubicBezTo>
                    <a:cubicBezTo>
                      <a:pt x="1340" y="1901"/>
                      <a:pt x="1369" y="1894"/>
                      <a:pt x="1395" y="1878"/>
                    </a:cubicBezTo>
                    <a:cubicBezTo>
                      <a:pt x="1766" y="1648"/>
                      <a:pt x="1228" y="0"/>
                      <a:pt x="64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  <p:sp>
            <p:nvSpPr>
              <p:cNvPr id="521" name="Google Shape;521;p35"/>
              <p:cNvSpPr/>
              <p:nvPr/>
            </p:nvSpPr>
            <p:spPr>
              <a:xfrm>
                <a:off x="1849950" y="1901525"/>
                <a:ext cx="134525" cy="95925"/>
              </a:xfrm>
              <a:custGeom>
                <a:avLst/>
                <a:gdLst/>
                <a:ahLst/>
                <a:cxnLst/>
                <a:rect l="l" t="t" r="r" b="b"/>
                <a:pathLst>
                  <a:path w="5381" h="3837" extrusionOk="0">
                    <a:moveTo>
                      <a:pt x="3470" y="1"/>
                    </a:moveTo>
                    <a:cubicBezTo>
                      <a:pt x="2083" y="1"/>
                      <a:pt x="1" y="1975"/>
                      <a:pt x="130" y="2204"/>
                    </a:cubicBezTo>
                    <a:cubicBezTo>
                      <a:pt x="852" y="3533"/>
                      <a:pt x="1827" y="3837"/>
                      <a:pt x="2027" y="3837"/>
                    </a:cubicBezTo>
                    <a:cubicBezTo>
                      <a:pt x="2035" y="3837"/>
                      <a:pt x="2042" y="3836"/>
                      <a:pt x="2047" y="3835"/>
                    </a:cubicBezTo>
                    <a:cubicBezTo>
                      <a:pt x="2178" y="3812"/>
                      <a:pt x="5381" y="1347"/>
                      <a:pt x="4178" y="252"/>
                    </a:cubicBezTo>
                    <a:cubicBezTo>
                      <a:pt x="3983" y="75"/>
                      <a:pt x="3740" y="1"/>
                      <a:pt x="3470" y="1"/>
                    </a:cubicBezTo>
                    <a:close/>
                  </a:path>
                </a:pathLst>
              </a:custGeom>
              <a:solidFill>
                <a:srgbClr val="EE4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latin typeface="+mj-lt"/>
                </a:endParaRPr>
              </a:p>
            </p:txBody>
          </p:sp>
        </p:grpSp>
      </p:grpSp>
      <p:sp>
        <p:nvSpPr>
          <p:cNvPr id="522" name="Google Shape;522;p35"/>
          <p:cNvSpPr txBox="1">
            <a:spLocks noGrp="1"/>
          </p:cNvSpPr>
          <p:nvPr>
            <p:ph type="title" idx="15"/>
          </p:nvPr>
        </p:nvSpPr>
        <p:spPr>
          <a:xfrm>
            <a:off x="723900" y="445025"/>
            <a:ext cx="5184600" cy="5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latin typeface="+mj-lt"/>
              </a:rPr>
              <a:t>NỘI DUNG</a:t>
            </a:r>
            <a:endParaRPr b="1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" name="Google Shape;532;p37"/>
          <p:cNvGrpSpPr/>
          <p:nvPr/>
        </p:nvGrpSpPr>
        <p:grpSpPr>
          <a:xfrm>
            <a:off x="1243722" y="1594710"/>
            <a:ext cx="2808468" cy="1954075"/>
            <a:chOff x="2180925" y="540000"/>
            <a:chExt cx="4796700" cy="2370300"/>
          </a:xfrm>
        </p:grpSpPr>
        <p:sp>
          <p:nvSpPr>
            <p:cNvPr id="533" name="Google Shape;533;p37"/>
            <p:cNvSpPr/>
            <p:nvPr/>
          </p:nvSpPr>
          <p:spPr>
            <a:xfrm>
              <a:off x="2180925" y="540000"/>
              <a:ext cx="4796700" cy="2370300"/>
            </a:xfrm>
            <a:prstGeom prst="roundRect">
              <a:avLst>
                <a:gd name="adj" fmla="val 11171"/>
              </a:avLst>
            </a:prstGeom>
            <a:solidFill>
              <a:srgbClr val="784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7"/>
            <p:cNvSpPr/>
            <p:nvPr/>
          </p:nvSpPr>
          <p:spPr>
            <a:xfrm>
              <a:off x="2479450" y="819175"/>
              <a:ext cx="4198200" cy="1829700"/>
            </a:xfrm>
            <a:prstGeom prst="roundRect">
              <a:avLst>
                <a:gd name="adj" fmla="val 6628"/>
              </a:avLst>
            </a:prstGeom>
            <a:solidFill>
              <a:schemeClr val="accent5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7"/>
            <p:cNvSpPr/>
            <p:nvPr/>
          </p:nvSpPr>
          <p:spPr>
            <a:xfrm rot="-2509601">
              <a:off x="2306914" y="612850"/>
              <a:ext cx="103467" cy="211973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37"/>
            <p:cNvSpPr/>
            <p:nvPr/>
          </p:nvSpPr>
          <p:spPr>
            <a:xfrm rot="2282138">
              <a:off x="6703648" y="602412"/>
              <a:ext cx="103221" cy="211468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37"/>
            <p:cNvSpPr/>
            <p:nvPr/>
          </p:nvSpPr>
          <p:spPr>
            <a:xfrm>
              <a:off x="2249000" y="800100"/>
              <a:ext cx="85800" cy="104700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7"/>
            <p:cNvSpPr/>
            <p:nvPr/>
          </p:nvSpPr>
          <p:spPr>
            <a:xfrm>
              <a:off x="2344250" y="2626350"/>
              <a:ext cx="85800" cy="104700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39" name="Google Shape;539;p37"/>
          <p:cNvSpPr txBox="1">
            <a:spLocks noGrp="1"/>
          </p:cNvSpPr>
          <p:nvPr>
            <p:ph type="title"/>
          </p:nvPr>
        </p:nvSpPr>
        <p:spPr>
          <a:xfrm>
            <a:off x="4633645" y="1836000"/>
            <a:ext cx="3851700" cy="81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latin typeface="+mj-lt"/>
                <a:cs typeface="Quicksand Bold" panose="020B0604020202020204" charset="0"/>
              </a:rPr>
              <a:t>KHÁM PHÁ</a:t>
            </a:r>
            <a:endParaRPr b="1">
              <a:latin typeface="+mj-lt"/>
              <a:cs typeface="Quicksand Bold" panose="020B0604020202020204" charset="0"/>
            </a:endParaRPr>
          </a:p>
        </p:txBody>
      </p:sp>
      <p:sp>
        <p:nvSpPr>
          <p:cNvPr id="540" name="Google Shape;540;p37"/>
          <p:cNvSpPr txBox="1">
            <a:spLocks noGrp="1"/>
          </p:cNvSpPr>
          <p:nvPr>
            <p:ph type="title" idx="2"/>
          </p:nvPr>
        </p:nvSpPr>
        <p:spPr>
          <a:xfrm>
            <a:off x="1610350" y="1917000"/>
            <a:ext cx="2075100" cy="13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grpSp>
        <p:nvGrpSpPr>
          <p:cNvPr id="12" name="Google Shape;616;p40"/>
          <p:cNvGrpSpPr/>
          <p:nvPr/>
        </p:nvGrpSpPr>
        <p:grpSpPr>
          <a:xfrm rot="308040">
            <a:off x="5666034" y="2654650"/>
            <a:ext cx="1786922" cy="2176280"/>
            <a:chOff x="5616500" y="1812300"/>
            <a:chExt cx="2354194" cy="2902573"/>
          </a:xfrm>
        </p:grpSpPr>
        <p:sp>
          <p:nvSpPr>
            <p:cNvPr id="13" name="Google Shape;617;p40"/>
            <p:cNvSpPr/>
            <p:nvPr/>
          </p:nvSpPr>
          <p:spPr>
            <a:xfrm>
              <a:off x="5616500" y="4179784"/>
              <a:ext cx="290520" cy="141654"/>
            </a:xfrm>
            <a:custGeom>
              <a:avLst/>
              <a:gdLst/>
              <a:ahLst/>
              <a:cxnLst/>
              <a:rect l="l" t="t" r="r" b="b"/>
              <a:pathLst>
                <a:path w="10191" h="4969" extrusionOk="0">
                  <a:moveTo>
                    <a:pt x="8512" y="1"/>
                  </a:moveTo>
                  <a:lnTo>
                    <a:pt x="4690" y="72"/>
                  </a:lnTo>
                  <a:cubicBezTo>
                    <a:pt x="4690" y="72"/>
                    <a:pt x="904" y="858"/>
                    <a:pt x="368" y="2692"/>
                  </a:cubicBezTo>
                  <a:cubicBezTo>
                    <a:pt x="1" y="3913"/>
                    <a:pt x="2560" y="4968"/>
                    <a:pt x="4951" y="4968"/>
                  </a:cubicBezTo>
                  <a:cubicBezTo>
                    <a:pt x="6127" y="4968"/>
                    <a:pt x="7262" y="4713"/>
                    <a:pt x="7988" y="4097"/>
                  </a:cubicBezTo>
                  <a:cubicBezTo>
                    <a:pt x="10191" y="2227"/>
                    <a:pt x="8512" y="1"/>
                    <a:pt x="8512" y="1"/>
                  </a:cubicBezTo>
                  <a:close/>
                </a:path>
              </a:pathLst>
            </a:custGeom>
            <a:solidFill>
              <a:srgbClr val="7BC2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4" name="Google Shape;618;p40"/>
            <p:cNvSpPr/>
            <p:nvPr/>
          </p:nvSpPr>
          <p:spPr>
            <a:xfrm>
              <a:off x="6744695" y="4474697"/>
              <a:ext cx="206708" cy="240176"/>
            </a:xfrm>
            <a:custGeom>
              <a:avLst/>
              <a:gdLst/>
              <a:ahLst/>
              <a:cxnLst/>
              <a:rect l="l" t="t" r="r" b="b"/>
              <a:pathLst>
                <a:path w="7251" h="8425" extrusionOk="0">
                  <a:moveTo>
                    <a:pt x="5656" y="0"/>
                  </a:moveTo>
                  <a:cubicBezTo>
                    <a:pt x="4432" y="0"/>
                    <a:pt x="2453" y="2872"/>
                    <a:pt x="2453" y="2872"/>
                  </a:cubicBezTo>
                  <a:cubicBezTo>
                    <a:pt x="2453" y="2872"/>
                    <a:pt x="0" y="8206"/>
                    <a:pt x="3632" y="8420"/>
                  </a:cubicBezTo>
                  <a:cubicBezTo>
                    <a:pt x="3686" y="8423"/>
                    <a:pt x="3739" y="8425"/>
                    <a:pt x="3791" y="8425"/>
                  </a:cubicBezTo>
                  <a:cubicBezTo>
                    <a:pt x="7251" y="8425"/>
                    <a:pt x="7224" y="1531"/>
                    <a:pt x="6192" y="264"/>
                  </a:cubicBezTo>
                  <a:cubicBezTo>
                    <a:pt x="6042" y="79"/>
                    <a:pt x="5860" y="0"/>
                    <a:pt x="5656" y="0"/>
                  </a:cubicBezTo>
                  <a:close/>
                </a:path>
              </a:pathLst>
            </a:custGeom>
            <a:solidFill>
              <a:srgbClr val="7BC2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5" name="Google Shape;619;p40"/>
            <p:cNvSpPr/>
            <p:nvPr/>
          </p:nvSpPr>
          <p:spPr>
            <a:xfrm>
              <a:off x="5719641" y="3354000"/>
              <a:ext cx="1224654" cy="1203017"/>
            </a:xfrm>
            <a:custGeom>
              <a:avLst/>
              <a:gdLst/>
              <a:ahLst/>
              <a:cxnLst/>
              <a:rect l="l" t="t" r="r" b="b"/>
              <a:pathLst>
                <a:path w="42959" h="42200" extrusionOk="0">
                  <a:moveTo>
                    <a:pt x="23599" y="0"/>
                  </a:moveTo>
                  <a:cubicBezTo>
                    <a:pt x="23599" y="0"/>
                    <a:pt x="16598" y="1334"/>
                    <a:pt x="8644" y="9573"/>
                  </a:cubicBezTo>
                  <a:cubicBezTo>
                    <a:pt x="679" y="17812"/>
                    <a:pt x="1" y="28408"/>
                    <a:pt x="1" y="28408"/>
                  </a:cubicBezTo>
                  <a:cubicBezTo>
                    <a:pt x="1" y="28408"/>
                    <a:pt x="1669" y="30118"/>
                    <a:pt x="3669" y="30118"/>
                  </a:cubicBezTo>
                  <a:cubicBezTo>
                    <a:pt x="4281" y="30118"/>
                    <a:pt x="4925" y="29958"/>
                    <a:pt x="5561" y="29539"/>
                  </a:cubicBezTo>
                  <a:cubicBezTo>
                    <a:pt x="5561" y="29539"/>
                    <a:pt x="7859" y="13740"/>
                    <a:pt x="26349" y="11228"/>
                  </a:cubicBezTo>
                  <a:lnTo>
                    <a:pt x="26349" y="11228"/>
                  </a:lnTo>
                  <a:cubicBezTo>
                    <a:pt x="26349" y="11228"/>
                    <a:pt x="25754" y="23491"/>
                    <a:pt x="30504" y="31409"/>
                  </a:cubicBezTo>
                  <a:cubicBezTo>
                    <a:pt x="35255" y="39326"/>
                    <a:pt x="37481" y="42124"/>
                    <a:pt x="37481" y="42124"/>
                  </a:cubicBezTo>
                  <a:cubicBezTo>
                    <a:pt x="37481" y="42124"/>
                    <a:pt x="37729" y="42199"/>
                    <a:pt x="38146" y="42199"/>
                  </a:cubicBezTo>
                  <a:cubicBezTo>
                    <a:pt x="39141" y="42199"/>
                    <a:pt x="41097" y="41774"/>
                    <a:pt x="42958" y="38898"/>
                  </a:cubicBezTo>
                  <a:cubicBezTo>
                    <a:pt x="42958" y="38898"/>
                    <a:pt x="32124" y="21431"/>
                    <a:pt x="35862" y="9192"/>
                  </a:cubicBezTo>
                  <a:cubicBezTo>
                    <a:pt x="38213" y="1502"/>
                    <a:pt x="38610" y="75"/>
                    <a:pt x="38581" y="75"/>
                  </a:cubicBezTo>
                  <a:cubicBezTo>
                    <a:pt x="38564" y="75"/>
                    <a:pt x="38398" y="572"/>
                    <a:pt x="38398" y="572"/>
                  </a:cubicBezTo>
                  <a:lnTo>
                    <a:pt x="23599" y="0"/>
                  </a:ln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" name="Google Shape;620;p40"/>
            <p:cNvSpPr/>
            <p:nvPr/>
          </p:nvSpPr>
          <p:spPr>
            <a:xfrm>
              <a:off x="7505681" y="2729024"/>
              <a:ext cx="171416" cy="180681"/>
            </a:xfrm>
            <a:custGeom>
              <a:avLst/>
              <a:gdLst/>
              <a:ahLst/>
              <a:cxnLst/>
              <a:rect l="l" t="t" r="r" b="b"/>
              <a:pathLst>
                <a:path w="6013" h="6338" extrusionOk="0">
                  <a:moveTo>
                    <a:pt x="3673" y="0"/>
                  </a:moveTo>
                  <a:cubicBezTo>
                    <a:pt x="1613" y="0"/>
                    <a:pt x="1463" y="2365"/>
                    <a:pt x="1405" y="2552"/>
                  </a:cubicBezTo>
                  <a:cubicBezTo>
                    <a:pt x="1334" y="2730"/>
                    <a:pt x="0" y="3373"/>
                    <a:pt x="0" y="3373"/>
                  </a:cubicBezTo>
                  <a:lnTo>
                    <a:pt x="238" y="5647"/>
                  </a:lnTo>
                  <a:cubicBezTo>
                    <a:pt x="238" y="5647"/>
                    <a:pt x="1511" y="4931"/>
                    <a:pt x="2178" y="4931"/>
                  </a:cubicBezTo>
                  <a:cubicBezTo>
                    <a:pt x="2345" y="4931"/>
                    <a:pt x="2474" y="4976"/>
                    <a:pt x="2536" y="5088"/>
                  </a:cubicBezTo>
                  <a:cubicBezTo>
                    <a:pt x="2846" y="5635"/>
                    <a:pt x="4310" y="6338"/>
                    <a:pt x="4310" y="6338"/>
                  </a:cubicBezTo>
                  <a:cubicBezTo>
                    <a:pt x="4310" y="6338"/>
                    <a:pt x="6013" y="123"/>
                    <a:pt x="3810" y="4"/>
                  </a:cubicBezTo>
                  <a:cubicBezTo>
                    <a:pt x="3764" y="1"/>
                    <a:pt x="3718" y="0"/>
                    <a:pt x="3673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" name="Google Shape;621;p40"/>
            <p:cNvSpPr/>
            <p:nvPr/>
          </p:nvSpPr>
          <p:spPr>
            <a:xfrm>
              <a:off x="6740618" y="2778058"/>
              <a:ext cx="895078" cy="395485"/>
            </a:xfrm>
            <a:custGeom>
              <a:avLst/>
              <a:gdLst/>
              <a:ahLst/>
              <a:cxnLst/>
              <a:rect l="l" t="t" r="r" b="b"/>
              <a:pathLst>
                <a:path w="31398" h="13873" extrusionOk="0">
                  <a:moveTo>
                    <a:pt x="25875" y="1"/>
                  </a:moveTo>
                  <a:cubicBezTo>
                    <a:pt x="24767" y="1"/>
                    <a:pt x="22307" y="1146"/>
                    <a:pt x="16836" y="3106"/>
                  </a:cubicBezTo>
                  <a:cubicBezTo>
                    <a:pt x="14358" y="3994"/>
                    <a:pt x="11617" y="4267"/>
                    <a:pt x="9187" y="4267"/>
                  </a:cubicBezTo>
                  <a:cubicBezTo>
                    <a:pt x="5334" y="4267"/>
                    <a:pt x="2263" y="3582"/>
                    <a:pt x="2263" y="3582"/>
                  </a:cubicBezTo>
                  <a:lnTo>
                    <a:pt x="2263" y="3582"/>
                  </a:lnTo>
                  <a:cubicBezTo>
                    <a:pt x="1" y="4427"/>
                    <a:pt x="1346" y="10142"/>
                    <a:pt x="2560" y="11547"/>
                  </a:cubicBezTo>
                  <a:cubicBezTo>
                    <a:pt x="3413" y="12525"/>
                    <a:pt x="12864" y="13872"/>
                    <a:pt x="19972" y="13872"/>
                  </a:cubicBezTo>
                  <a:cubicBezTo>
                    <a:pt x="22990" y="13872"/>
                    <a:pt x="25586" y="13629"/>
                    <a:pt x="26921" y="13012"/>
                  </a:cubicBezTo>
                  <a:cubicBezTo>
                    <a:pt x="31397" y="10940"/>
                    <a:pt x="27159" y="582"/>
                    <a:pt x="26337" y="105"/>
                  </a:cubicBezTo>
                  <a:cubicBezTo>
                    <a:pt x="26218" y="35"/>
                    <a:pt x="26067" y="1"/>
                    <a:pt x="25875" y="1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8" name="Google Shape;622;p40"/>
            <p:cNvSpPr/>
            <p:nvPr/>
          </p:nvSpPr>
          <p:spPr>
            <a:xfrm>
              <a:off x="6358785" y="2843568"/>
              <a:ext cx="459911" cy="591901"/>
            </a:xfrm>
            <a:custGeom>
              <a:avLst/>
              <a:gdLst/>
              <a:ahLst/>
              <a:cxnLst/>
              <a:rect l="l" t="t" r="r" b="b"/>
              <a:pathLst>
                <a:path w="16133" h="20763" extrusionOk="0">
                  <a:moveTo>
                    <a:pt x="10905" y="1"/>
                  </a:moveTo>
                  <a:cubicBezTo>
                    <a:pt x="9768" y="1"/>
                    <a:pt x="8037" y="248"/>
                    <a:pt x="8037" y="248"/>
                  </a:cubicBezTo>
                  <a:lnTo>
                    <a:pt x="5620" y="1165"/>
                  </a:lnTo>
                  <a:lnTo>
                    <a:pt x="2738" y="8666"/>
                  </a:lnTo>
                  <a:cubicBezTo>
                    <a:pt x="2738" y="8666"/>
                    <a:pt x="0" y="16405"/>
                    <a:pt x="464" y="17345"/>
                  </a:cubicBezTo>
                  <a:cubicBezTo>
                    <a:pt x="848" y="18102"/>
                    <a:pt x="7019" y="20763"/>
                    <a:pt x="10924" y="20763"/>
                  </a:cubicBezTo>
                  <a:cubicBezTo>
                    <a:pt x="11872" y="20763"/>
                    <a:pt x="12686" y="20606"/>
                    <a:pt x="13252" y="20227"/>
                  </a:cubicBezTo>
                  <a:cubicBezTo>
                    <a:pt x="16133" y="18286"/>
                    <a:pt x="15954" y="9249"/>
                    <a:pt x="15954" y="9249"/>
                  </a:cubicBezTo>
                  <a:cubicBezTo>
                    <a:pt x="15954" y="9249"/>
                    <a:pt x="14764" y="3796"/>
                    <a:pt x="15657" y="1284"/>
                  </a:cubicBezTo>
                  <a:cubicBezTo>
                    <a:pt x="15657" y="1284"/>
                    <a:pt x="12466" y="296"/>
                    <a:pt x="11668" y="69"/>
                  </a:cubicBezTo>
                  <a:cubicBezTo>
                    <a:pt x="11494" y="20"/>
                    <a:pt x="11223" y="1"/>
                    <a:pt x="10905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9" name="Google Shape;623;p40"/>
            <p:cNvSpPr/>
            <p:nvPr/>
          </p:nvSpPr>
          <p:spPr>
            <a:xfrm>
              <a:off x="6587190" y="2837724"/>
              <a:ext cx="119161" cy="74262"/>
            </a:xfrm>
            <a:custGeom>
              <a:avLst/>
              <a:gdLst/>
              <a:ahLst/>
              <a:cxnLst/>
              <a:rect l="l" t="t" r="r" b="b"/>
              <a:pathLst>
                <a:path w="4180" h="2605" extrusionOk="0">
                  <a:moveTo>
                    <a:pt x="49" y="1"/>
                  </a:moveTo>
                  <a:lnTo>
                    <a:pt x="49" y="1"/>
                  </a:lnTo>
                  <a:cubicBezTo>
                    <a:pt x="13" y="548"/>
                    <a:pt x="1" y="1167"/>
                    <a:pt x="84" y="1382"/>
                  </a:cubicBezTo>
                  <a:cubicBezTo>
                    <a:pt x="230" y="1775"/>
                    <a:pt x="696" y="2605"/>
                    <a:pt x="1811" y="2605"/>
                  </a:cubicBezTo>
                  <a:cubicBezTo>
                    <a:pt x="1876" y="2605"/>
                    <a:pt x="1943" y="2602"/>
                    <a:pt x="2013" y="2596"/>
                  </a:cubicBezTo>
                  <a:cubicBezTo>
                    <a:pt x="3287" y="2477"/>
                    <a:pt x="4132" y="953"/>
                    <a:pt x="4180" y="394"/>
                  </a:cubicBezTo>
                  <a:lnTo>
                    <a:pt x="4180" y="167"/>
                  </a:lnTo>
                  <a:cubicBezTo>
                    <a:pt x="3609" y="370"/>
                    <a:pt x="3013" y="477"/>
                    <a:pt x="2418" y="489"/>
                  </a:cubicBezTo>
                  <a:cubicBezTo>
                    <a:pt x="2366" y="490"/>
                    <a:pt x="2315" y="491"/>
                    <a:pt x="2264" y="491"/>
                  </a:cubicBezTo>
                  <a:cubicBezTo>
                    <a:pt x="1495" y="491"/>
                    <a:pt x="740" y="324"/>
                    <a:pt x="49" y="1"/>
                  </a:cubicBezTo>
                  <a:close/>
                </a:path>
              </a:pathLst>
            </a:custGeom>
            <a:solidFill>
              <a:srgbClr val="EACA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0" name="Google Shape;624;p40"/>
            <p:cNvSpPr/>
            <p:nvPr/>
          </p:nvSpPr>
          <p:spPr>
            <a:xfrm>
              <a:off x="6588558" y="2767481"/>
              <a:ext cx="118135" cy="84268"/>
            </a:xfrm>
            <a:custGeom>
              <a:avLst/>
              <a:gdLst/>
              <a:ahLst/>
              <a:cxnLst/>
              <a:rect l="l" t="t" r="r" b="b"/>
              <a:pathLst>
                <a:path w="4144" h="2956" extrusionOk="0">
                  <a:moveTo>
                    <a:pt x="3942" y="0"/>
                  </a:moveTo>
                  <a:lnTo>
                    <a:pt x="72" y="1512"/>
                  </a:lnTo>
                  <a:cubicBezTo>
                    <a:pt x="72" y="1512"/>
                    <a:pt x="24" y="1965"/>
                    <a:pt x="1" y="2465"/>
                  </a:cubicBezTo>
                  <a:cubicBezTo>
                    <a:pt x="692" y="2788"/>
                    <a:pt x="1458" y="2955"/>
                    <a:pt x="2227" y="2955"/>
                  </a:cubicBezTo>
                  <a:cubicBezTo>
                    <a:pt x="2279" y="2955"/>
                    <a:pt x="2330" y="2954"/>
                    <a:pt x="2382" y="2953"/>
                  </a:cubicBezTo>
                  <a:cubicBezTo>
                    <a:pt x="2977" y="2941"/>
                    <a:pt x="3572" y="2834"/>
                    <a:pt x="4144" y="2631"/>
                  </a:cubicBezTo>
                  <a:cubicBezTo>
                    <a:pt x="4144" y="1846"/>
                    <a:pt x="3942" y="0"/>
                    <a:pt x="3942" y="0"/>
                  </a:cubicBezTo>
                  <a:close/>
                </a:path>
              </a:pathLst>
            </a:custGeom>
            <a:solidFill>
              <a:srgbClr val="E4A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1" name="Google Shape;625;p40"/>
            <p:cNvSpPr/>
            <p:nvPr/>
          </p:nvSpPr>
          <p:spPr>
            <a:xfrm>
              <a:off x="6273233" y="1812300"/>
              <a:ext cx="808929" cy="442493"/>
            </a:xfrm>
            <a:custGeom>
              <a:avLst/>
              <a:gdLst/>
              <a:ahLst/>
              <a:cxnLst/>
              <a:rect l="l" t="t" r="r" b="b"/>
              <a:pathLst>
                <a:path w="28376" h="15522" extrusionOk="0">
                  <a:moveTo>
                    <a:pt x="14394" y="1"/>
                  </a:moveTo>
                  <a:cubicBezTo>
                    <a:pt x="11064" y="1"/>
                    <a:pt x="9609" y="3264"/>
                    <a:pt x="9609" y="3264"/>
                  </a:cubicBezTo>
                  <a:cubicBezTo>
                    <a:pt x="9609" y="3264"/>
                    <a:pt x="8025" y="2068"/>
                    <a:pt x="5794" y="2068"/>
                  </a:cubicBezTo>
                  <a:cubicBezTo>
                    <a:pt x="4354" y="2068"/>
                    <a:pt x="2645" y="2566"/>
                    <a:pt x="917" y="4205"/>
                  </a:cubicBezTo>
                  <a:cubicBezTo>
                    <a:pt x="179" y="6419"/>
                    <a:pt x="1" y="9384"/>
                    <a:pt x="3144" y="11015"/>
                  </a:cubicBezTo>
                  <a:cubicBezTo>
                    <a:pt x="3860" y="11385"/>
                    <a:pt x="4521" y="11531"/>
                    <a:pt x="5118" y="11531"/>
                  </a:cubicBezTo>
                  <a:cubicBezTo>
                    <a:pt x="7370" y="11531"/>
                    <a:pt x="8716" y="9455"/>
                    <a:pt x="8716" y="9455"/>
                  </a:cubicBezTo>
                  <a:cubicBezTo>
                    <a:pt x="8716" y="9455"/>
                    <a:pt x="9061" y="12003"/>
                    <a:pt x="12145" y="12206"/>
                  </a:cubicBezTo>
                  <a:cubicBezTo>
                    <a:pt x="12250" y="12213"/>
                    <a:pt x="12353" y="12216"/>
                    <a:pt x="12453" y="12216"/>
                  </a:cubicBezTo>
                  <a:cubicBezTo>
                    <a:pt x="15281" y="12216"/>
                    <a:pt x="16169" y="9551"/>
                    <a:pt x="16169" y="9551"/>
                  </a:cubicBezTo>
                  <a:lnTo>
                    <a:pt x="16169" y="9551"/>
                  </a:lnTo>
                  <a:cubicBezTo>
                    <a:pt x="16169" y="9551"/>
                    <a:pt x="15729" y="12373"/>
                    <a:pt x="18515" y="12777"/>
                  </a:cubicBezTo>
                  <a:cubicBezTo>
                    <a:pt x="18879" y="12832"/>
                    <a:pt x="19207" y="12855"/>
                    <a:pt x="19503" y="12855"/>
                  </a:cubicBezTo>
                  <a:cubicBezTo>
                    <a:pt x="21478" y="12855"/>
                    <a:pt x="21991" y="11801"/>
                    <a:pt x="21991" y="11801"/>
                  </a:cubicBezTo>
                  <a:lnTo>
                    <a:pt x="21991" y="11801"/>
                  </a:lnTo>
                  <a:cubicBezTo>
                    <a:pt x="21991" y="11801"/>
                    <a:pt x="20932" y="15266"/>
                    <a:pt x="24051" y="15516"/>
                  </a:cubicBezTo>
                  <a:cubicBezTo>
                    <a:pt x="24105" y="15520"/>
                    <a:pt x="24159" y="15522"/>
                    <a:pt x="24213" y="15522"/>
                  </a:cubicBezTo>
                  <a:cubicBezTo>
                    <a:pt x="26509" y="15522"/>
                    <a:pt x="28375" y="11834"/>
                    <a:pt x="27957" y="8646"/>
                  </a:cubicBezTo>
                  <a:cubicBezTo>
                    <a:pt x="27402" y="8191"/>
                    <a:pt x="26810" y="8043"/>
                    <a:pt x="26276" y="8043"/>
                  </a:cubicBezTo>
                  <a:cubicBezTo>
                    <a:pt x="25285" y="8043"/>
                    <a:pt x="24492" y="8551"/>
                    <a:pt x="24492" y="8551"/>
                  </a:cubicBezTo>
                  <a:cubicBezTo>
                    <a:pt x="24492" y="8551"/>
                    <a:pt x="25420" y="7265"/>
                    <a:pt x="23396" y="4943"/>
                  </a:cubicBezTo>
                  <a:cubicBezTo>
                    <a:pt x="22707" y="4147"/>
                    <a:pt x="21966" y="3886"/>
                    <a:pt x="21289" y="3886"/>
                  </a:cubicBezTo>
                  <a:cubicBezTo>
                    <a:pt x="19991" y="3886"/>
                    <a:pt x="18932" y="4848"/>
                    <a:pt x="18932" y="4848"/>
                  </a:cubicBezTo>
                  <a:cubicBezTo>
                    <a:pt x="18932" y="4848"/>
                    <a:pt x="20098" y="1276"/>
                    <a:pt x="15788" y="181"/>
                  </a:cubicBezTo>
                  <a:cubicBezTo>
                    <a:pt x="15291" y="56"/>
                    <a:pt x="14826" y="1"/>
                    <a:pt x="1439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2" name="Google Shape;626;p40"/>
            <p:cNvSpPr/>
            <p:nvPr/>
          </p:nvSpPr>
          <p:spPr>
            <a:xfrm>
              <a:off x="6160542" y="1932147"/>
              <a:ext cx="994199" cy="565845"/>
            </a:xfrm>
            <a:custGeom>
              <a:avLst/>
              <a:gdLst/>
              <a:ahLst/>
              <a:cxnLst/>
              <a:rect l="l" t="t" r="r" b="b"/>
              <a:pathLst>
                <a:path w="34875" h="19849" extrusionOk="0">
                  <a:moveTo>
                    <a:pt x="4870" y="1"/>
                  </a:moveTo>
                  <a:lnTo>
                    <a:pt x="4870" y="1"/>
                  </a:lnTo>
                  <a:cubicBezTo>
                    <a:pt x="4751" y="108"/>
                    <a:pt x="4644" y="227"/>
                    <a:pt x="4525" y="346"/>
                  </a:cubicBezTo>
                  <a:cubicBezTo>
                    <a:pt x="1" y="5049"/>
                    <a:pt x="4073" y="9466"/>
                    <a:pt x="4073" y="9466"/>
                  </a:cubicBezTo>
                  <a:cubicBezTo>
                    <a:pt x="2453" y="11598"/>
                    <a:pt x="4358" y="14229"/>
                    <a:pt x="4358" y="14229"/>
                  </a:cubicBezTo>
                  <a:lnTo>
                    <a:pt x="27588" y="19849"/>
                  </a:lnTo>
                  <a:cubicBezTo>
                    <a:pt x="27588" y="19849"/>
                    <a:pt x="30469" y="18503"/>
                    <a:pt x="31540" y="15658"/>
                  </a:cubicBezTo>
                  <a:cubicBezTo>
                    <a:pt x="32600" y="12800"/>
                    <a:pt x="30338" y="12371"/>
                    <a:pt x="30338" y="12371"/>
                  </a:cubicBezTo>
                  <a:cubicBezTo>
                    <a:pt x="30338" y="12371"/>
                    <a:pt x="34874" y="11443"/>
                    <a:pt x="33362" y="6811"/>
                  </a:cubicBezTo>
                  <a:cubicBezTo>
                    <a:pt x="32969" y="5621"/>
                    <a:pt x="32457" y="4894"/>
                    <a:pt x="31910" y="4454"/>
                  </a:cubicBezTo>
                  <a:lnTo>
                    <a:pt x="31910" y="4454"/>
                  </a:lnTo>
                  <a:cubicBezTo>
                    <a:pt x="32328" y="7625"/>
                    <a:pt x="30467" y="11319"/>
                    <a:pt x="28176" y="11319"/>
                  </a:cubicBezTo>
                  <a:cubicBezTo>
                    <a:pt x="28119" y="11319"/>
                    <a:pt x="28062" y="11316"/>
                    <a:pt x="28004" y="11312"/>
                  </a:cubicBezTo>
                  <a:cubicBezTo>
                    <a:pt x="24885" y="11074"/>
                    <a:pt x="25944" y="7597"/>
                    <a:pt x="25944" y="7597"/>
                  </a:cubicBezTo>
                  <a:lnTo>
                    <a:pt x="25944" y="7597"/>
                  </a:lnTo>
                  <a:cubicBezTo>
                    <a:pt x="25944" y="7597"/>
                    <a:pt x="25424" y="8656"/>
                    <a:pt x="23417" y="8656"/>
                  </a:cubicBezTo>
                  <a:cubicBezTo>
                    <a:pt x="23132" y="8656"/>
                    <a:pt x="22816" y="8634"/>
                    <a:pt x="22468" y="8585"/>
                  </a:cubicBezTo>
                  <a:cubicBezTo>
                    <a:pt x="19682" y="8180"/>
                    <a:pt x="20122" y="5347"/>
                    <a:pt x="20122" y="5347"/>
                  </a:cubicBezTo>
                  <a:lnTo>
                    <a:pt x="20122" y="5347"/>
                  </a:lnTo>
                  <a:cubicBezTo>
                    <a:pt x="20122" y="5347"/>
                    <a:pt x="19223" y="8012"/>
                    <a:pt x="16394" y="8012"/>
                  </a:cubicBezTo>
                  <a:cubicBezTo>
                    <a:pt x="16294" y="8012"/>
                    <a:pt x="16191" y="8009"/>
                    <a:pt x="16086" y="8002"/>
                  </a:cubicBezTo>
                  <a:cubicBezTo>
                    <a:pt x="13014" y="7799"/>
                    <a:pt x="12669" y="5251"/>
                    <a:pt x="12669" y="5251"/>
                  </a:cubicBezTo>
                  <a:cubicBezTo>
                    <a:pt x="12669" y="5251"/>
                    <a:pt x="11317" y="7331"/>
                    <a:pt x="9065" y="7331"/>
                  </a:cubicBezTo>
                  <a:cubicBezTo>
                    <a:pt x="8466" y="7331"/>
                    <a:pt x="7803" y="7184"/>
                    <a:pt x="7085" y="6811"/>
                  </a:cubicBezTo>
                  <a:cubicBezTo>
                    <a:pt x="3954" y="5180"/>
                    <a:pt x="4132" y="2215"/>
                    <a:pt x="48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3" name="Google Shape;627;p40"/>
            <p:cNvSpPr/>
            <p:nvPr/>
          </p:nvSpPr>
          <p:spPr>
            <a:xfrm>
              <a:off x="6546823" y="1957604"/>
              <a:ext cx="48206" cy="47893"/>
            </a:xfrm>
            <a:custGeom>
              <a:avLst/>
              <a:gdLst/>
              <a:ahLst/>
              <a:cxnLst/>
              <a:rect l="l" t="t" r="r" b="b"/>
              <a:pathLst>
                <a:path w="1691" h="1680" extrusionOk="0">
                  <a:moveTo>
                    <a:pt x="845" y="1"/>
                  </a:moveTo>
                  <a:cubicBezTo>
                    <a:pt x="381" y="1"/>
                    <a:pt x="0" y="382"/>
                    <a:pt x="0" y="846"/>
                  </a:cubicBezTo>
                  <a:cubicBezTo>
                    <a:pt x="0" y="1310"/>
                    <a:pt x="381" y="1680"/>
                    <a:pt x="845" y="1680"/>
                  </a:cubicBezTo>
                  <a:cubicBezTo>
                    <a:pt x="1310" y="1680"/>
                    <a:pt x="1691" y="1310"/>
                    <a:pt x="1691" y="846"/>
                  </a:cubicBezTo>
                  <a:cubicBezTo>
                    <a:pt x="1691" y="382"/>
                    <a:pt x="1310" y="1"/>
                    <a:pt x="8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4" name="Google Shape;628;p40"/>
            <p:cNvSpPr/>
            <p:nvPr/>
          </p:nvSpPr>
          <p:spPr>
            <a:xfrm>
              <a:off x="6362007" y="1917978"/>
              <a:ext cx="136494" cy="61890"/>
            </a:xfrm>
            <a:custGeom>
              <a:avLst/>
              <a:gdLst/>
              <a:ahLst/>
              <a:cxnLst/>
              <a:rect l="l" t="t" r="r" b="b"/>
              <a:pathLst>
                <a:path w="4788" h="2171" extrusionOk="0">
                  <a:moveTo>
                    <a:pt x="1213" y="1"/>
                  </a:moveTo>
                  <a:cubicBezTo>
                    <a:pt x="600" y="1"/>
                    <a:pt x="142" y="133"/>
                    <a:pt x="113" y="450"/>
                  </a:cubicBezTo>
                  <a:cubicBezTo>
                    <a:pt x="0" y="1688"/>
                    <a:pt x="1345" y="2171"/>
                    <a:pt x="2595" y="2171"/>
                  </a:cubicBezTo>
                  <a:cubicBezTo>
                    <a:pt x="3581" y="2171"/>
                    <a:pt x="4509" y="1870"/>
                    <a:pt x="4614" y="1403"/>
                  </a:cubicBezTo>
                  <a:cubicBezTo>
                    <a:pt x="4787" y="676"/>
                    <a:pt x="2601" y="1"/>
                    <a:pt x="12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5" name="Google Shape;629;p40"/>
            <p:cNvSpPr/>
            <p:nvPr/>
          </p:nvSpPr>
          <p:spPr>
            <a:xfrm>
              <a:off x="6238368" y="2314122"/>
              <a:ext cx="102114" cy="178942"/>
            </a:xfrm>
            <a:custGeom>
              <a:avLst/>
              <a:gdLst/>
              <a:ahLst/>
              <a:cxnLst/>
              <a:rect l="l" t="t" r="r" b="b"/>
              <a:pathLst>
                <a:path w="3582" h="6277" extrusionOk="0">
                  <a:moveTo>
                    <a:pt x="2930" y="0"/>
                  </a:moveTo>
                  <a:cubicBezTo>
                    <a:pt x="1944" y="0"/>
                    <a:pt x="178" y="364"/>
                    <a:pt x="93" y="2949"/>
                  </a:cubicBezTo>
                  <a:cubicBezTo>
                    <a:pt x="0" y="6063"/>
                    <a:pt x="2268" y="6276"/>
                    <a:pt x="2890" y="6276"/>
                  </a:cubicBezTo>
                  <a:cubicBezTo>
                    <a:pt x="2988" y="6276"/>
                    <a:pt x="3045" y="6271"/>
                    <a:pt x="3045" y="6271"/>
                  </a:cubicBezTo>
                  <a:lnTo>
                    <a:pt x="3581" y="56"/>
                  </a:lnTo>
                  <a:cubicBezTo>
                    <a:pt x="3581" y="56"/>
                    <a:pt x="3315" y="0"/>
                    <a:pt x="2930" y="0"/>
                  </a:cubicBezTo>
                  <a:close/>
                </a:path>
              </a:pathLst>
            </a:custGeom>
            <a:solidFill>
              <a:srgbClr val="E4A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6" name="Google Shape;630;p40"/>
            <p:cNvSpPr/>
            <p:nvPr/>
          </p:nvSpPr>
          <p:spPr>
            <a:xfrm>
              <a:off x="6839740" y="2434396"/>
              <a:ext cx="172613" cy="193395"/>
            </a:xfrm>
            <a:custGeom>
              <a:avLst/>
              <a:gdLst/>
              <a:ahLst/>
              <a:cxnLst/>
              <a:rect l="l" t="t" r="r" b="b"/>
              <a:pathLst>
                <a:path w="6055" h="6784" extrusionOk="0">
                  <a:moveTo>
                    <a:pt x="2903" y="0"/>
                  </a:moveTo>
                  <a:cubicBezTo>
                    <a:pt x="2424" y="0"/>
                    <a:pt x="2084" y="75"/>
                    <a:pt x="2084" y="75"/>
                  </a:cubicBezTo>
                  <a:cubicBezTo>
                    <a:pt x="2084" y="75"/>
                    <a:pt x="0" y="3314"/>
                    <a:pt x="584" y="5326"/>
                  </a:cubicBezTo>
                  <a:cubicBezTo>
                    <a:pt x="840" y="6211"/>
                    <a:pt x="1910" y="6783"/>
                    <a:pt x="3033" y="6783"/>
                  </a:cubicBezTo>
                  <a:cubicBezTo>
                    <a:pt x="4463" y="6783"/>
                    <a:pt x="5979" y="5856"/>
                    <a:pt x="6013" y="3469"/>
                  </a:cubicBezTo>
                  <a:cubicBezTo>
                    <a:pt x="6055" y="442"/>
                    <a:pt x="4067" y="0"/>
                    <a:pt x="2903" y="0"/>
                  </a:cubicBezTo>
                  <a:close/>
                </a:path>
              </a:pathLst>
            </a:custGeom>
            <a:solidFill>
              <a:srgbClr val="E4A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7" name="Google Shape;631;p40"/>
            <p:cNvSpPr/>
            <p:nvPr/>
          </p:nvSpPr>
          <p:spPr>
            <a:xfrm>
              <a:off x="6236230" y="2213547"/>
              <a:ext cx="662913" cy="599912"/>
            </a:xfrm>
            <a:custGeom>
              <a:avLst/>
              <a:gdLst/>
              <a:ahLst/>
              <a:cxnLst/>
              <a:rect l="l" t="t" r="r" b="b"/>
              <a:pathLst>
                <a:path w="23254" h="21044" extrusionOk="0">
                  <a:moveTo>
                    <a:pt x="4859" y="0"/>
                  </a:moveTo>
                  <a:lnTo>
                    <a:pt x="4859" y="0"/>
                  </a:lnTo>
                  <a:cubicBezTo>
                    <a:pt x="2239" y="6537"/>
                    <a:pt x="1" y="18240"/>
                    <a:pt x="11407" y="20765"/>
                  </a:cubicBezTo>
                  <a:cubicBezTo>
                    <a:pt x="12267" y="20955"/>
                    <a:pt x="13064" y="21043"/>
                    <a:pt x="13804" y="21043"/>
                  </a:cubicBezTo>
                  <a:cubicBezTo>
                    <a:pt x="22867" y="21043"/>
                    <a:pt x="23254" y="7822"/>
                    <a:pt x="23254" y="7822"/>
                  </a:cubicBezTo>
                  <a:cubicBezTo>
                    <a:pt x="20575" y="6120"/>
                    <a:pt x="21349" y="1822"/>
                    <a:pt x="21349" y="1822"/>
                  </a:cubicBezTo>
                  <a:lnTo>
                    <a:pt x="21349" y="1822"/>
                  </a:lnTo>
                  <a:cubicBezTo>
                    <a:pt x="21349" y="1822"/>
                    <a:pt x="20967" y="3215"/>
                    <a:pt x="18598" y="3310"/>
                  </a:cubicBezTo>
                  <a:cubicBezTo>
                    <a:pt x="18548" y="3312"/>
                    <a:pt x="18499" y="3313"/>
                    <a:pt x="18450" y="3313"/>
                  </a:cubicBezTo>
                  <a:cubicBezTo>
                    <a:pt x="16205" y="3313"/>
                    <a:pt x="15658" y="1203"/>
                    <a:pt x="15658" y="1203"/>
                  </a:cubicBezTo>
                  <a:cubicBezTo>
                    <a:pt x="14932" y="2014"/>
                    <a:pt x="13909" y="2471"/>
                    <a:pt x="12838" y="2471"/>
                  </a:cubicBezTo>
                  <a:cubicBezTo>
                    <a:pt x="12715" y="2471"/>
                    <a:pt x="12591" y="2465"/>
                    <a:pt x="12467" y="2453"/>
                  </a:cubicBezTo>
                  <a:cubicBezTo>
                    <a:pt x="10455" y="2262"/>
                    <a:pt x="10014" y="310"/>
                    <a:pt x="10014" y="310"/>
                  </a:cubicBezTo>
                  <a:cubicBezTo>
                    <a:pt x="10014" y="310"/>
                    <a:pt x="9562" y="1381"/>
                    <a:pt x="7287" y="1381"/>
                  </a:cubicBezTo>
                  <a:cubicBezTo>
                    <a:pt x="5013" y="1381"/>
                    <a:pt x="4859" y="0"/>
                    <a:pt x="4859" y="0"/>
                  </a:cubicBezTo>
                  <a:close/>
                </a:path>
              </a:pathLst>
            </a:custGeom>
            <a:solidFill>
              <a:srgbClr val="EACA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8" name="Google Shape;632;p40"/>
            <p:cNvSpPr/>
            <p:nvPr/>
          </p:nvSpPr>
          <p:spPr>
            <a:xfrm>
              <a:off x="6451093" y="2345908"/>
              <a:ext cx="99149" cy="160241"/>
            </a:xfrm>
            <a:custGeom>
              <a:avLst/>
              <a:gdLst/>
              <a:ahLst/>
              <a:cxnLst/>
              <a:rect l="l" t="t" r="r" b="b"/>
              <a:pathLst>
                <a:path w="3478" h="5621" extrusionOk="0">
                  <a:moveTo>
                    <a:pt x="2227" y="1"/>
                  </a:moveTo>
                  <a:cubicBezTo>
                    <a:pt x="1370" y="477"/>
                    <a:pt x="715" y="1251"/>
                    <a:pt x="393" y="2167"/>
                  </a:cubicBezTo>
                  <a:cubicBezTo>
                    <a:pt x="1" y="3322"/>
                    <a:pt x="131" y="4584"/>
                    <a:pt x="751" y="5620"/>
                  </a:cubicBezTo>
                  <a:cubicBezTo>
                    <a:pt x="1917" y="5346"/>
                    <a:pt x="2834" y="4453"/>
                    <a:pt x="3132" y="3287"/>
                  </a:cubicBezTo>
                  <a:cubicBezTo>
                    <a:pt x="3477" y="2025"/>
                    <a:pt x="3084" y="763"/>
                    <a:pt x="22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9" name="Google Shape;633;p40"/>
            <p:cNvSpPr/>
            <p:nvPr/>
          </p:nvSpPr>
          <p:spPr>
            <a:xfrm>
              <a:off x="6365570" y="2326495"/>
              <a:ext cx="149009" cy="181650"/>
            </a:xfrm>
            <a:custGeom>
              <a:avLst/>
              <a:gdLst/>
              <a:ahLst/>
              <a:cxnLst/>
              <a:rect l="l" t="t" r="r" b="b"/>
              <a:pathLst>
                <a:path w="5227" h="6372" extrusionOk="0">
                  <a:moveTo>
                    <a:pt x="3434" y="1"/>
                  </a:moveTo>
                  <a:cubicBezTo>
                    <a:pt x="2115" y="1"/>
                    <a:pt x="868" y="957"/>
                    <a:pt x="464" y="2408"/>
                  </a:cubicBezTo>
                  <a:cubicBezTo>
                    <a:pt x="0" y="4111"/>
                    <a:pt x="881" y="5837"/>
                    <a:pt x="2453" y="6277"/>
                  </a:cubicBezTo>
                  <a:cubicBezTo>
                    <a:pt x="2680" y="6342"/>
                    <a:pt x="2917" y="6372"/>
                    <a:pt x="3156" y="6372"/>
                  </a:cubicBezTo>
                  <a:cubicBezTo>
                    <a:pt x="3355" y="6372"/>
                    <a:pt x="3555" y="6351"/>
                    <a:pt x="3751" y="6313"/>
                  </a:cubicBezTo>
                  <a:cubicBezTo>
                    <a:pt x="3131" y="5265"/>
                    <a:pt x="3001" y="4003"/>
                    <a:pt x="3393" y="2848"/>
                  </a:cubicBezTo>
                  <a:cubicBezTo>
                    <a:pt x="3715" y="1932"/>
                    <a:pt x="4370" y="1158"/>
                    <a:pt x="5227" y="682"/>
                  </a:cubicBezTo>
                  <a:cubicBezTo>
                    <a:pt x="4917" y="408"/>
                    <a:pt x="4548" y="217"/>
                    <a:pt x="4155" y="98"/>
                  </a:cubicBezTo>
                  <a:cubicBezTo>
                    <a:pt x="3916" y="32"/>
                    <a:pt x="3674" y="1"/>
                    <a:pt x="343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0" name="Google Shape;634;p40"/>
            <p:cNvSpPr/>
            <p:nvPr/>
          </p:nvSpPr>
          <p:spPr>
            <a:xfrm>
              <a:off x="6736542" y="2402582"/>
              <a:ext cx="104908" cy="169420"/>
            </a:xfrm>
            <a:custGeom>
              <a:avLst/>
              <a:gdLst/>
              <a:ahLst/>
              <a:cxnLst/>
              <a:rect l="l" t="t" r="r" b="b"/>
              <a:pathLst>
                <a:path w="3680" h="5943" extrusionOk="0">
                  <a:moveTo>
                    <a:pt x="2346" y="1"/>
                  </a:moveTo>
                  <a:cubicBezTo>
                    <a:pt x="1441" y="501"/>
                    <a:pt x="751" y="1311"/>
                    <a:pt x="417" y="2287"/>
                  </a:cubicBezTo>
                  <a:cubicBezTo>
                    <a:pt x="1" y="3501"/>
                    <a:pt x="132" y="4835"/>
                    <a:pt x="786" y="5942"/>
                  </a:cubicBezTo>
                  <a:cubicBezTo>
                    <a:pt x="2013" y="5644"/>
                    <a:pt x="2989" y="4692"/>
                    <a:pt x="3311" y="3466"/>
                  </a:cubicBezTo>
                  <a:cubicBezTo>
                    <a:pt x="3680" y="2144"/>
                    <a:pt x="3263" y="787"/>
                    <a:pt x="23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1" name="Google Shape;635;p40"/>
            <p:cNvSpPr/>
            <p:nvPr/>
          </p:nvSpPr>
          <p:spPr>
            <a:xfrm>
              <a:off x="6645916" y="2382227"/>
              <a:ext cx="157532" cy="191570"/>
            </a:xfrm>
            <a:custGeom>
              <a:avLst/>
              <a:gdLst/>
              <a:ahLst/>
              <a:cxnLst/>
              <a:rect l="l" t="t" r="r" b="b"/>
              <a:pathLst>
                <a:path w="5526" h="6720" extrusionOk="0">
                  <a:moveTo>
                    <a:pt x="3621" y="1"/>
                  </a:moveTo>
                  <a:cubicBezTo>
                    <a:pt x="2228" y="1"/>
                    <a:pt x="923" y="1018"/>
                    <a:pt x="501" y="2537"/>
                  </a:cubicBezTo>
                  <a:cubicBezTo>
                    <a:pt x="1" y="4334"/>
                    <a:pt x="941" y="6168"/>
                    <a:pt x="2584" y="6620"/>
                  </a:cubicBezTo>
                  <a:cubicBezTo>
                    <a:pt x="2836" y="6687"/>
                    <a:pt x="3091" y="6720"/>
                    <a:pt x="3347" y="6720"/>
                  </a:cubicBezTo>
                  <a:cubicBezTo>
                    <a:pt x="3553" y="6720"/>
                    <a:pt x="3759" y="6698"/>
                    <a:pt x="3965" y="6656"/>
                  </a:cubicBezTo>
                  <a:cubicBezTo>
                    <a:pt x="3311" y="5549"/>
                    <a:pt x="3168" y="4215"/>
                    <a:pt x="3584" y="3001"/>
                  </a:cubicBezTo>
                  <a:cubicBezTo>
                    <a:pt x="3930" y="2025"/>
                    <a:pt x="4620" y="1215"/>
                    <a:pt x="5525" y="715"/>
                  </a:cubicBezTo>
                  <a:cubicBezTo>
                    <a:pt x="5204" y="429"/>
                    <a:pt x="4811" y="215"/>
                    <a:pt x="4394" y="108"/>
                  </a:cubicBezTo>
                  <a:cubicBezTo>
                    <a:pt x="4137" y="35"/>
                    <a:pt x="3877" y="1"/>
                    <a:pt x="362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2" name="Google Shape;636;p40"/>
            <p:cNvSpPr/>
            <p:nvPr/>
          </p:nvSpPr>
          <p:spPr>
            <a:xfrm>
              <a:off x="6460244" y="2528643"/>
              <a:ext cx="74034" cy="40281"/>
            </a:xfrm>
            <a:custGeom>
              <a:avLst/>
              <a:gdLst/>
              <a:ahLst/>
              <a:cxnLst/>
              <a:rect l="l" t="t" r="r" b="b"/>
              <a:pathLst>
                <a:path w="2597" h="1413" extrusionOk="0">
                  <a:moveTo>
                    <a:pt x="1471" y="0"/>
                  </a:moveTo>
                  <a:cubicBezTo>
                    <a:pt x="1342" y="0"/>
                    <a:pt x="1201" y="24"/>
                    <a:pt x="1049" y="79"/>
                  </a:cubicBezTo>
                  <a:cubicBezTo>
                    <a:pt x="1" y="460"/>
                    <a:pt x="287" y="1413"/>
                    <a:pt x="287" y="1413"/>
                  </a:cubicBezTo>
                  <a:cubicBezTo>
                    <a:pt x="744" y="790"/>
                    <a:pt x="1295" y="628"/>
                    <a:pt x="1744" y="628"/>
                  </a:cubicBezTo>
                  <a:cubicBezTo>
                    <a:pt x="2230" y="628"/>
                    <a:pt x="2597" y="818"/>
                    <a:pt x="2597" y="818"/>
                  </a:cubicBezTo>
                  <a:cubicBezTo>
                    <a:pt x="2597" y="818"/>
                    <a:pt x="2231" y="0"/>
                    <a:pt x="1471" y="0"/>
                  </a:cubicBezTo>
                  <a:close/>
                </a:path>
              </a:pathLst>
            </a:custGeom>
            <a:solidFill>
              <a:srgbClr val="E4A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3" name="Google Shape;637;p40"/>
            <p:cNvSpPr/>
            <p:nvPr/>
          </p:nvSpPr>
          <p:spPr>
            <a:xfrm>
              <a:off x="6510846" y="2613368"/>
              <a:ext cx="189746" cy="103568"/>
            </a:xfrm>
            <a:custGeom>
              <a:avLst/>
              <a:gdLst/>
              <a:ahLst/>
              <a:cxnLst/>
              <a:rect l="l" t="t" r="r" b="b"/>
              <a:pathLst>
                <a:path w="6656" h="3633" extrusionOk="0">
                  <a:moveTo>
                    <a:pt x="6656" y="1"/>
                  </a:moveTo>
                  <a:lnTo>
                    <a:pt x="6656" y="1"/>
                  </a:lnTo>
                  <a:cubicBezTo>
                    <a:pt x="5459" y="573"/>
                    <a:pt x="3875" y="722"/>
                    <a:pt x="2552" y="722"/>
                  </a:cubicBezTo>
                  <a:cubicBezTo>
                    <a:pt x="1124" y="722"/>
                    <a:pt x="0" y="548"/>
                    <a:pt x="0" y="548"/>
                  </a:cubicBezTo>
                  <a:lnTo>
                    <a:pt x="0" y="548"/>
                  </a:lnTo>
                  <a:cubicBezTo>
                    <a:pt x="0" y="548"/>
                    <a:pt x="211" y="3633"/>
                    <a:pt x="3299" y="3633"/>
                  </a:cubicBezTo>
                  <a:cubicBezTo>
                    <a:pt x="3322" y="3633"/>
                    <a:pt x="3346" y="3632"/>
                    <a:pt x="3369" y="3632"/>
                  </a:cubicBezTo>
                  <a:cubicBezTo>
                    <a:pt x="6513" y="3584"/>
                    <a:pt x="6656" y="1"/>
                    <a:pt x="66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4" name="Google Shape;638;p40"/>
            <p:cNvSpPr/>
            <p:nvPr/>
          </p:nvSpPr>
          <p:spPr>
            <a:xfrm>
              <a:off x="6396073" y="2271788"/>
              <a:ext cx="84297" cy="37430"/>
            </a:xfrm>
            <a:custGeom>
              <a:avLst/>
              <a:gdLst/>
              <a:ahLst/>
              <a:cxnLst/>
              <a:rect l="l" t="t" r="r" b="b"/>
              <a:pathLst>
                <a:path w="2957" h="1313" extrusionOk="0">
                  <a:moveTo>
                    <a:pt x="2337" y="1"/>
                  </a:moveTo>
                  <a:cubicBezTo>
                    <a:pt x="1577" y="1"/>
                    <a:pt x="0" y="824"/>
                    <a:pt x="156" y="1136"/>
                  </a:cubicBezTo>
                  <a:cubicBezTo>
                    <a:pt x="221" y="1260"/>
                    <a:pt x="383" y="1312"/>
                    <a:pt x="597" y="1312"/>
                  </a:cubicBezTo>
                  <a:cubicBezTo>
                    <a:pt x="1408" y="1312"/>
                    <a:pt x="2956" y="560"/>
                    <a:pt x="2693" y="136"/>
                  </a:cubicBezTo>
                  <a:cubicBezTo>
                    <a:pt x="2632" y="41"/>
                    <a:pt x="2504" y="1"/>
                    <a:pt x="233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5" name="Google Shape;639;p40"/>
            <p:cNvSpPr/>
            <p:nvPr/>
          </p:nvSpPr>
          <p:spPr>
            <a:xfrm>
              <a:off x="6756868" y="2322446"/>
              <a:ext cx="81731" cy="67363"/>
            </a:xfrm>
            <a:custGeom>
              <a:avLst/>
              <a:gdLst/>
              <a:ahLst/>
              <a:cxnLst/>
              <a:rect l="l" t="t" r="r" b="b"/>
              <a:pathLst>
                <a:path w="2867" h="2363" extrusionOk="0">
                  <a:moveTo>
                    <a:pt x="699" y="0"/>
                  </a:moveTo>
                  <a:cubicBezTo>
                    <a:pt x="600" y="0"/>
                    <a:pt x="512" y="34"/>
                    <a:pt x="443" y="109"/>
                  </a:cubicBezTo>
                  <a:cubicBezTo>
                    <a:pt x="1" y="583"/>
                    <a:pt x="1645" y="2363"/>
                    <a:pt x="2297" y="2363"/>
                  </a:cubicBezTo>
                  <a:cubicBezTo>
                    <a:pt x="2366" y="2363"/>
                    <a:pt x="2423" y="2343"/>
                    <a:pt x="2467" y="2300"/>
                  </a:cubicBezTo>
                  <a:cubicBezTo>
                    <a:pt x="2866" y="1911"/>
                    <a:pt x="1447" y="0"/>
                    <a:pt x="6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6" name="Google Shape;640;p40"/>
            <p:cNvSpPr/>
            <p:nvPr/>
          </p:nvSpPr>
          <p:spPr>
            <a:xfrm>
              <a:off x="6402887" y="3023338"/>
              <a:ext cx="969939" cy="823183"/>
            </a:xfrm>
            <a:custGeom>
              <a:avLst/>
              <a:gdLst/>
              <a:ahLst/>
              <a:cxnLst/>
              <a:rect l="l" t="t" r="r" b="b"/>
              <a:pathLst>
                <a:path w="34024" h="28876" extrusionOk="0">
                  <a:moveTo>
                    <a:pt x="18197" y="0"/>
                  </a:moveTo>
                  <a:cubicBezTo>
                    <a:pt x="17253" y="0"/>
                    <a:pt x="16547" y="47"/>
                    <a:pt x="16217" y="133"/>
                  </a:cubicBezTo>
                  <a:cubicBezTo>
                    <a:pt x="14218" y="654"/>
                    <a:pt x="8553" y="20174"/>
                    <a:pt x="7720" y="20174"/>
                  </a:cubicBezTo>
                  <a:cubicBezTo>
                    <a:pt x="7715" y="20174"/>
                    <a:pt x="7709" y="20173"/>
                    <a:pt x="7704" y="20172"/>
                  </a:cubicBezTo>
                  <a:cubicBezTo>
                    <a:pt x="6930" y="19910"/>
                    <a:pt x="7918" y="12575"/>
                    <a:pt x="6252" y="8896"/>
                  </a:cubicBezTo>
                  <a:cubicBezTo>
                    <a:pt x="5535" y="7298"/>
                    <a:pt x="4468" y="6705"/>
                    <a:pt x="3446" y="6705"/>
                  </a:cubicBezTo>
                  <a:cubicBezTo>
                    <a:pt x="2107" y="6705"/>
                    <a:pt x="846" y="7723"/>
                    <a:pt x="549" y="8837"/>
                  </a:cubicBezTo>
                  <a:cubicBezTo>
                    <a:pt x="251" y="9968"/>
                    <a:pt x="1" y="28244"/>
                    <a:pt x="6895" y="28863"/>
                  </a:cubicBezTo>
                  <a:cubicBezTo>
                    <a:pt x="6987" y="28871"/>
                    <a:pt x="7080" y="28876"/>
                    <a:pt x="7172" y="28876"/>
                  </a:cubicBezTo>
                  <a:cubicBezTo>
                    <a:pt x="13914" y="28876"/>
                    <a:pt x="18937" y="6808"/>
                    <a:pt x="19289" y="6432"/>
                  </a:cubicBezTo>
                  <a:cubicBezTo>
                    <a:pt x="19311" y="6409"/>
                    <a:pt x="19380" y="6399"/>
                    <a:pt x="19490" y="6399"/>
                  </a:cubicBezTo>
                  <a:cubicBezTo>
                    <a:pt x="20399" y="6399"/>
                    <a:pt x="24123" y="7091"/>
                    <a:pt x="27477" y="7091"/>
                  </a:cubicBezTo>
                  <a:cubicBezTo>
                    <a:pt x="30309" y="7091"/>
                    <a:pt x="32878" y="6598"/>
                    <a:pt x="33267" y="4777"/>
                  </a:cubicBezTo>
                  <a:cubicBezTo>
                    <a:pt x="34023" y="1224"/>
                    <a:pt x="23008" y="0"/>
                    <a:pt x="18197" y="0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7" name="Google Shape;641;p40"/>
            <p:cNvSpPr/>
            <p:nvPr/>
          </p:nvSpPr>
          <p:spPr>
            <a:xfrm>
              <a:off x="6491831" y="3256475"/>
              <a:ext cx="71981" cy="200493"/>
            </a:xfrm>
            <a:custGeom>
              <a:avLst/>
              <a:gdLst/>
              <a:ahLst/>
              <a:cxnLst/>
              <a:rect l="l" t="t" r="r" b="b"/>
              <a:pathLst>
                <a:path w="2525" h="7033" extrusionOk="0">
                  <a:moveTo>
                    <a:pt x="733" y="1"/>
                  </a:moveTo>
                  <a:cubicBezTo>
                    <a:pt x="719" y="1"/>
                    <a:pt x="705" y="2"/>
                    <a:pt x="691" y="4"/>
                  </a:cubicBezTo>
                  <a:cubicBezTo>
                    <a:pt x="167" y="87"/>
                    <a:pt x="0" y="1730"/>
                    <a:pt x="310" y="3671"/>
                  </a:cubicBezTo>
                  <a:cubicBezTo>
                    <a:pt x="610" y="5554"/>
                    <a:pt x="1258" y="7033"/>
                    <a:pt x="1774" y="7033"/>
                  </a:cubicBezTo>
                  <a:cubicBezTo>
                    <a:pt x="1790" y="7033"/>
                    <a:pt x="1806" y="7031"/>
                    <a:pt x="1822" y="7029"/>
                  </a:cubicBezTo>
                  <a:cubicBezTo>
                    <a:pt x="2346" y="6945"/>
                    <a:pt x="2524" y="5302"/>
                    <a:pt x="2203" y="3361"/>
                  </a:cubicBezTo>
                  <a:cubicBezTo>
                    <a:pt x="1902" y="1472"/>
                    <a:pt x="1250" y="1"/>
                    <a:pt x="733" y="1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8" name="Google Shape;642;p40"/>
            <p:cNvSpPr/>
            <p:nvPr/>
          </p:nvSpPr>
          <p:spPr>
            <a:xfrm>
              <a:off x="6703273" y="3439865"/>
              <a:ext cx="77084" cy="77084"/>
            </a:xfrm>
            <a:custGeom>
              <a:avLst/>
              <a:gdLst/>
              <a:ahLst/>
              <a:cxnLst/>
              <a:rect l="l" t="t" r="r" b="b"/>
              <a:pathLst>
                <a:path w="2704" h="2704" extrusionOk="0">
                  <a:moveTo>
                    <a:pt x="1358" y="0"/>
                  </a:moveTo>
                  <a:cubicBezTo>
                    <a:pt x="608" y="0"/>
                    <a:pt x="1" y="608"/>
                    <a:pt x="1" y="1358"/>
                  </a:cubicBezTo>
                  <a:cubicBezTo>
                    <a:pt x="1" y="2096"/>
                    <a:pt x="608" y="2703"/>
                    <a:pt x="1358" y="2703"/>
                  </a:cubicBezTo>
                  <a:cubicBezTo>
                    <a:pt x="2096" y="2703"/>
                    <a:pt x="2704" y="2096"/>
                    <a:pt x="2704" y="1358"/>
                  </a:cubicBezTo>
                  <a:cubicBezTo>
                    <a:pt x="2704" y="608"/>
                    <a:pt x="2096" y="0"/>
                    <a:pt x="1358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9" name="Google Shape;643;p40"/>
            <p:cNvSpPr/>
            <p:nvPr/>
          </p:nvSpPr>
          <p:spPr>
            <a:xfrm>
              <a:off x="6757923" y="3093752"/>
              <a:ext cx="180253" cy="295110"/>
            </a:xfrm>
            <a:custGeom>
              <a:avLst/>
              <a:gdLst/>
              <a:ahLst/>
              <a:cxnLst/>
              <a:rect l="l" t="t" r="r" b="b"/>
              <a:pathLst>
                <a:path w="6323" h="10352" extrusionOk="0">
                  <a:moveTo>
                    <a:pt x="4743" y="0"/>
                  </a:moveTo>
                  <a:cubicBezTo>
                    <a:pt x="4117" y="0"/>
                    <a:pt x="3559" y="777"/>
                    <a:pt x="2668" y="2902"/>
                  </a:cubicBezTo>
                  <a:cubicBezTo>
                    <a:pt x="1489" y="5712"/>
                    <a:pt x="1" y="8510"/>
                    <a:pt x="453" y="9808"/>
                  </a:cubicBezTo>
                  <a:cubicBezTo>
                    <a:pt x="582" y="10187"/>
                    <a:pt x="772" y="10351"/>
                    <a:pt x="1001" y="10351"/>
                  </a:cubicBezTo>
                  <a:cubicBezTo>
                    <a:pt x="1892" y="10351"/>
                    <a:pt x="3364" y="7856"/>
                    <a:pt x="4037" y="5867"/>
                  </a:cubicBezTo>
                  <a:cubicBezTo>
                    <a:pt x="4882" y="3366"/>
                    <a:pt x="6323" y="795"/>
                    <a:pt x="5382" y="223"/>
                  </a:cubicBezTo>
                  <a:cubicBezTo>
                    <a:pt x="5153" y="81"/>
                    <a:pt x="4944" y="0"/>
                    <a:pt x="4743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0" name="Google Shape;644;p40"/>
            <p:cNvSpPr/>
            <p:nvPr/>
          </p:nvSpPr>
          <p:spPr>
            <a:xfrm>
              <a:off x="6237599" y="3375580"/>
              <a:ext cx="313640" cy="253489"/>
            </a:xfrm>
            <a:custGeom>
              <a:avLst/>
              <a:gdLst/>
              <a:ahLst/>
              <a:cxnLst/>
              <a:rect l="l" t="t" r="r" b="b"/>
              <a:pathLst>
                <a:path w="11002" h="8892" extrusionOk="0">
                  <a:moveTo>
                    <a:pt x="8605" y="0"/>
                  </a:moveTo>
                  <a:cubicBezTo>
                    <a:pt x="7644" y="0"/>
                    <a:pt x="6174" y="2889"/>
                    <a:pt x="5870" y="3041"/>
                  </a:cubicBezTo>
                  <a:cubicBezTo>
                    <a:pt x="5847" y="3052"/>
                    <a:pt x="5816" y="3057"/>
                    <a:pt x="5781" y="3057"/>
                  </a:cubicBezTo>
                  <a:cubicBezTo>
                    <a:pt x="5313" y="3057"/>
                    <a:pt x="3906" y="2184"/>
                    <a:pt x="3906" y="2184"/>
                  </a:cubicBezTo>
                  <a:cubicBezTo>
                    <a:pt x="3906" y="2184"/>
                    <a:pt x="0" y="3244"/>
                    <a:pt x="2537" y="4136"/>
                  </a:cubicBezTo>
                  <a:cubicBezTo>
                    <a:pt x="5073" y="5029"/>
                    <a:pt x="4989" y="5530"/>
                    <a:pt x="5204" y="6053"/>
                  </a:cubicBezTo>
                  <a:cubicBezTo>
                    <a:pt x="5748" y="7405"/>
                    <a:pt x="7262" y="8892"/>
                    <a:pt x="8239" y="8892"/>
                  </a:cubicBezTo>
                  <a:cubicBezTo>
                    <a:pt x="8458" y="8892"/>
                    <a:pt x="8651" y="8817"/>
                    <a:pt x="8799" y="8649"/>
                  </a:cubicBezTo>
                  <a:cubicBezTo>
                    <a:pt x="9597" y="7732"/>
                    <a:pt x="7418" y="6732"/>
                    <a:pt x="7525" y="6422"/>
                  </a:cubicBezTo>
                  <a:cubicBezTo>
                    <a:pt x="7541" y="6380"/>
                    <a:pt x="7600" y="6363"/>
                    <a:pt x="7692" y="6363"/>
                  </a:cubicBezTo>
                  <a:cubicBezTo>
                    <a:pt x="8040" y="6363"/>
                    <a:pt x="8855" y="6605"/>
                    <a:pt x="9511" y="6605"/>
                  </a:cubicBezTo>
                  <a:cubicBezTo>
                    <a:pt x="9995" y="6605"/>
                    <a:pt x="10393" y="6474"/>
                    <a:pt x="10454" y="6018"/>
                  </a:cubicBezTo>
                  <a:cubicBezTo>
                    <a:pt x="10621" y="4791"/>
                    <a:pt x="7954" y="5208"/>
                    <a:pt x="8013" y="4982"/>
                  </a:cubicBezTo>
                  <a:cubicBezTo>
                    <a:pt x="8073" y="4744"/>
                    <a:pt x="11002" y="4458"/>
                    <a:pt x="10728" y="3279"/>
                  </a:cubicBezTo>
                  <a:cubicBezTo>
                    <a:pt x="10650" y="2959"/>
                    <a:pt x="10383" y="2847"/>
                    <a:pt x="10035" y="2847"/>
                  </a:cubicBezTo>
                  <a:cubicBezTo>
                    <a:pt x="9217" y="2847"/>
                    <a:pt x="7948" y="3466"/>
                    <a:pt x="7607" y="3466"/>
                  </a:cubicBezTo>
                  <a:cubicBezTo>
                    <a:pt x="7564" y="3466"/>
                    <a:pt x="7536" y="3456"/>
                    <a:pt x="7525" y="3434"/>
                  </a:cubicBezTo>
                  <a:cubicBezTo>
                    <a:pt x="7382" y="3160"/>
                    <a:pt x="9799" y="779"/>
                    <a:pt x="8871" y="88"/>
                  </a:cubicBezTo>
                  <a:cubicBezTo>
                    <a:pt x="8788" y="28"/>
                    <a:pt x="8699" y="0"/>
                    <a:pt x="8605" y="0"/>
                  </a:cubicBezTo>
                  <a:close/>
                </a:path>
              </a:pathLst>
            </a:custGeom>
            <a:solidFill>
              <a:srgbClr val="EACA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1" name="Google Shape;645;p40"/>
            <p:cNvSpPr/>
            <p:nvPr/>
          </p:nvSpPr>
          <p:spPr>
            <a:xfrm>
              <a:off x="5975555" y="2876096"/>
              <a:ext cx="547173" cy="700486"/>
            </a:xfrm>
            <a:custGeom>
              <a:avLst/>
              <a:gdLst/>
              <a:ahLst/>
              <a:cxnLst/>
              <a:rect l="l" t="t" r="r" b="b"/>
              <a:pathLst>
                <a:path w="19194" h="24572" extrusionOk="0">
                  <a:moveTo>
                    <a:pt x="19194" y="0"/>
                  </a:moveTo>
                  <a:lnTo>
                    <a:pt x="19194" y="0"/>
                  </a:lnTo>
                  <a:cubicBezTo>
                    <a:pt x="19193" y="0"/>
                    <a:pt x="10335" y="1298"/>
                    <a:pt x="5168" y="7787"/>
                  </a:cubicBezTo>
                  <a:cubicBezTo>
                    <a:pt x="1" y="14264"/>
                    <a:pt x="4954" y="24348"/>
                    <a:pt x="6752" y="24539"/>
                  </a:cubicBezTo>
                  <a:cubicBezTo>
                    <a:pt x="6965" y="24561"/>
                    <a:pt x="7173" y="24572"/>
                    <a:pt x="7375" y="24572"/>
                  </a:cubicBezTo>
                  <a:cubicBezTo>
                    <a:pt x="11949" y="24572"/>
                    <a:pt x="13467" y="19099"/>
                    <a:pt x="13479" y="18038"/>
                  </a:cubicBezTo>
                  <a:cubicBezTo>
                    <a:pt x="13491" y="16931"/>
                    <a:pt x="11979" y="14823"/>
                    <a:pt x="12169" y="12037"/>
                  </a:cubicBezTo>
                  <a:cubicBezTo>
                    <a:pt x="12348" y="9239"/>
                    <a:pt x="16277" y="7489"/>
                    <a:pt x="16277" y="7489"/>
                  </a:cubicBezTo>
                  <a:cubicBezTo>
                    <a:pt x="16729" y="6203"/>
                    <a:pt x="19194" y="0"/>
                    <a:pt x="19194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2" name="Google Shape;646;p40"/>
            <p:cNvSpPr/>
            <p:nvPr/>
          </p:nvSpPr>
          <p:spPr>
            <a:xfrm>
              <a:off x="7321293" y="2218507"/>
              <a:ext cx="649401" cy="985419"/>
            </a:xfrm>
            <a:custGeom>
              <a:avLst/>
              <a:gdLst/>
              <a:ahLst/>
              <a:cxnLst/>
              <a:rect l="l" t="t" r="r" b="b"/>
              <a:pathLst>
                <a:path w="22780" h="34567" extrusionOk="0">
                  <a:moveTo>
                    <a:pt x="13306" y="0"/>
                  </a:moveTo>
                  <a:cubicBezTo>
                    <a:pt x="10161" y="0"/>
                    <a:pt x="1" y="7471"/>
                    <a:pt x="622" y="9458"/>
                  </a:cubicBezTo>
                  <a:cubicBezTo>
                    <a:pt x="1330" y="11733"/>
                    <a:pt x="2323" y="12531"/>
                    <a:pt x="3382" y="12531"/>
                  </a:cubicBezTo>
                  <a:cubicBezTo>
                    <a:pt x="5858" y="12531"/>
                    <a:pt x="8692" y="8165"/>
                    <a:pt x="9065" y="8165"/>
                  </a:cubicBezTo>
                  <a:cubicBezTo>
                    <a:pt x="9074" y="8165"/>
                    <a:pt x="9082" y="8167"/>
                    <a:pt x="9088" y="8172"/>
                  </a:cubicBezTo>
                  <a:cubicBezTo>
                    <a:pt x="9445" y="8494"/>
                    <a:pt x="9469" y="28496"/>
                    <a:pt x="8909" y="28508"/>
                  </a:cubicBezTo>
                  <a:cubicBezTo>
                    <a:pt x="6230" y="28568"/>
                    <a:pt x="2849" y="29068"/>
                    <a:pt x="2492" y="32116"/>
                  </a:cubicBezTo>
                  <a:cubicBezTo>
                    <a:pt x="2257" y="34047"/>
                    <a:pt x="4117" y="34567"/>
                    <a:pt x="6780" y="34567"/>
                  </a:cubicBezTo>
                  <a:cubicBezTo>
                    <a:pt x="8304" y="34567"/>
                    <a:pt x="10091" y="34397"/>
                    <a:pt x="11897" y="34223"/>
                  </a:cubicBezTo>
                  <a:cubicBezTo>
                    <a:pt x="16862" y="33735"/>
                    <a:pt x="22780" y="32973"/>
                    <a:pt x="22113" y="29223"/>
                  </a:cubicBezTo>
                  <a:cubicBezTo>
                    <a:pt x="21811" y="27552"/>
                    <a:pt x="20540" y="27138"/>
                    <a:pt x="19189" y="27138"/>
                  </a:cubicBezTo>
                  <a:cubicBezTo>
                    <a:pt x="17862" y="27138"/>
                    <a:pt x="16456" y="27538"/>
                    <a:pt x="15816" y="27538"/>
                  </a:cubicBezTo>
                  <a:cubicBezTo>
                    <a:pt x="15644" y="27538"/>
                    <a:pt x="15527" y="27509"/>
                    <a:pt x="15481" y="27437"/>
                  </a:cubicBezTo>
                  <a:cubicBezTo>
                    <a:pt x="15100" y="26818"/>
                    <a:pt x="16065" y="1350"/>
                    <a:pt x="13874" y="124"/>
                  </a:cubicBezTo>
                  <a:cubicBezTo>
                    <a:pt x="13726" y="40"/>
                    <a:pt x="13535" y="0"/>
                    <a:pt x="13306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3" name="Google Shape;647;p40"/>
            <p:cNvSpPr/>
            <p:nvPr/>
          </p:nvSpPr>
          <p:spPr>
            <a:xfrm>
              <a:off x="7597305" y="2290575"/>
              <a:ext cx="55704" cy="55704"/>
            </a:xfrm>
            <a:custGeom>
              <a:avLst/>
              <a:gdLst/>
              <a:ahLst/>
              <a:cxnLst/>
              <a:rect l="l" t="t" r="r" b="b"/>
              <a:pathLst>
                <a:path w="1954" h="1954" extrusionOk="0">
                  <a:moveTo>
                    <a:pt x="977" y="1"/>
                  </a:moveTo>
                  <a:cubicBezTo>
                    <a:pt x="441" y="1"/>
                    <a:pt x="1" y="441"/>
                    <a:pt x="1" y="977"/>
                  </a:cubicBezTo>
                  <a:cubicBezTo>
                    <a:pt x="1" y="1513"/>
                    <a:pt x="441" y="1953"/>
                    <a:pt x="977" y="1953"/>
                  </a:cubicBezTo>
                  <a:cubicBezTo>
                    <a:pt x="1513" y="1953"/>
                    <a:pt x="1954" y="1513"/>
                    <a:pt x="1954" y="977"/>
                  </a:cubicBezTo>
                  <a:cubicBezTo>
                    <a:pt x="1954" y="441"/>
                    <a:pt x="1513" y="1"/>
                    <a:pt x="977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4" name="Google Shape;648;p40"/>
            <p:cNvSpPr/>
            <p:nvPr/>
          </p:nvSpPr>
          <p:spPr>
            <a:xfrm>
              <a:off x="7360406" y="2350127"/>
              <a:ext cx="199952" cy="144134"/>
            </a:xfrm>
            <a:custGeom>
              <a:avLst/>
              <a:gdLst/>
              <a:ahLst/>
              <a:cxnLst/>
              <a:rect l="l" t="t" r="r" b="b"/>
              <a:pathLst>
                <a:path w="7014" h="5056" extrusionOk="0">
                  <a:moveTo>
                    <a:pt x="6209" y="1"/>
                  </a:moveTo>
                  <a:cubicBezTo>
                    <a:pt x="5509" y="1"/>
                    <a:pt x="4182" y="623"/>
                    <a:pt x="2834" y="1638"/>
                  </a:cubicBezTo>
                  <a:cubicBezTo>
                    <a:pt x="1108" y="2936"/>
                    <a:pt x="0" y="4401"/>
                    <a:pt x="381" y="4889"/>
                  </a:cubicBezTo>
                  <a:cubicBezTo>
                    <a:pt x="465" y="5002"/>
                    <a:pt x="616" y="5055"/>
                    <a:pt x="820" y="5055"/>
                  </a:cubicBezTo>
                  <a:cubicBezTo>
                    <a:pt x="1520" y="5055"/>
                    <a:pt x="2843" y="4427"/>
                    <a:pt x="4179" y="3412"/>
                  </a:cubicBezTo>
                  <a:cubicBezTo>
                    <a:pt x="5918" y="2115"/>
                    <a:pt x="7013" y="650"/>
                    <a:pt x="6644" y="162"/>
                  </a:cubicBezTo>
                  <a:cubicBezTo>
                    <a:pt x="6561" y="53"/>
                    <a:pt x="6411" y="1"/>
                    <a:pt x="6209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5" name="Google Shape;649;p40"/>
            <p:cNvSpPr/>
            <p:nvPr/>
          </p:nvSpPr>
          <p:spPr>
            <a:xfrm>
              <a:off x="7439828" y="3058203"/>
              <a:ext cx="337757" cy="65168"/>
            </a:xfrm>
            <a:custGeom>
              <a:avLst/>
              <a:gdLst/>
              <a:ahLst/>
              <a:cxnLst/>
              <a:rect l="l" t="t" r="r" b="b"/>
              <a:pathLst>
                <a:path w="11848" h="2286" extrusionOk="0">
                  <a:moveTo>
                    <a:pt x="9440" y="0"/>
                  </a:moveTo>
                  <a:cubicBezTo>
                    <a:pt x="8430" y="0"/>
                    <a:pt x="7170" y="79"/>
                    <a:pt x="5811" y="244"/>
                  </a:cubicBezTo>
                  <a:cubicBezTo>
                    <a:pt x="2572" y="637"/>
                    <a:pt x="0" y="1351"/>
                    <a:pt x="60" y="1851"/>
                  </a:cubicBezTo>
                  <a:cubicBezTo>
                    <a:pt x="94" y="2134"/>
                    <a:pt x="1007" y="2285"/>
                    <a:pt x="2403" y="2285"/>
                  </a:cubicBezTo>
                  <a:cubicBezTo>
                    <a:pt x="3412" y="2285"/>
                    <a:pt x="4673" y="2207"/>
                    <a:pt x="6037" y="2042"/>
                  </a:cubicBezTo>
                  <a:cubicBezTo>
                    <a:pt x="9275" y="1649"/>
                    <a:pt x="11847" y="934"/>
                    <a:pt x="11788" y="434"/>
                  </a:cubicBezTo>
                  <a:cubicBezTo>
                    <a:pt x="11753" y="151"/>
                    <a:pt x="10836" y="0"/>
                    <a:pt x="9440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" name="Google Shape;650;p40"/>
            <p:cNvSpPr/>
            <p:nvPr/>
          </p:nvSpPr>
          <p:spPr>
            <a:xfrm>
              <a:off x="7699135" y="2685550"/>
              <a:ext cx="85580" cy="158160"/>
            </a:xfrm>
            <a:custGeom>
              <a:avLst/>
              <a:gdLst/>
              <a:ahLst/>
              <a:cxnLst/>
              <a:rect l="l" t="t" r="r" b="b"/>
              <a:pathLst>
                <a:path w="3002" h="5548" extrusionOk="0">
                  <a:moveTo>
                    <a:pt x="1279" y="1"/>
                  </a:moveTo>
                  <a:cubicBezTo>
                    <a:pt x="586" y="1"/>
                    <a:pt x="96" y="721"/>
                    <a:pt x="156" y="1195"/>
                  </a:cubicBezTo>
                  <a:cubicBezTo>
                    <a:pt x="215" y="1779"/>
                    <a:pt x="858" y="2112"/>
                    <a:pt x="858" y="2112"/>
                  </a:cubicBezTo>
                  <a:cubicBezTo>
                    <a:pt x="858" y="2112"/>
                    <a:pt x="1" y="2362"/>
                    <a:pt x="156" y="3100"/>
                  </a:cubicBezTo>
                  <a:cubicBezTo>
                    <a:pt x="285" y="3719"/>
                    <a:pt x="850" y="3769"/>
                    <a:pt x="1029" y="3769"/>
                  </a:cubicBezTo>
                  <a:cubicBezTo>
                    <a:pt x="1064" y="3769"/>
                    <a:pt x="1084" y="3767"/>
                    <a:pt x="1084" y="3767"/>
                  </a:cubicBezTo>
                  <a:lnTo>
                    <a:pt x="1084" y="3767"/>
                  </a:lnTo>
                  <a:cubicBezTo>
                    <a:pt x="1084" y="3767"/>
                    <a:pt x="156" y="4148"/>
                    <a:pt x="382" y="4981"/>
                  </a:cubicBezTo>
                  <a:cubicBezTo>
                    <a:pt x="496" y="5386"/>
                    <a:pt x="888" y="5548"/>
                    <a:pt x="1299" y="5548"/>
                  </a:cubicBezTo>
                  <a:cubicBezTo>
                    <a:pt x="1746" y="5548"/>
                    <a:pt x="2215" y="5356"/>
                    <a:pt x="2370" y="5077"/>
                  </a:cubicBezTo>
                  <a:cubicBezTo>
                    <a:pt x="3001" y="3886"/>
                    <a:pt x="2632" y="517"/>
                    <a:pt x="1727" y="100"/>
                  </a:cubicBezTo>
                  <a:cubicBezTo>
                    <a:pt x="1571" y="31"/>
                    <a:pt x="1421" y="1"/>
                    <a:pt x="1279" y="1"/>
                  </a:cubicBezTo>
                  <a:close/>
                </a:path>
              </a:pathLst>
            </a:custGeom>
            <a:solidFill>
              <a:srgbClr val="EACA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</p:spTree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Diagonal Corner Rectangle 3"/>
          <p:cNvSpPr/>
          <p:nvPr/>
        </p:nvSpPr>
        <p:spPr>
          <a:xfrm>
            <a:off x="91807" y="315674"/>
            <a:ext cx="3845256" cy="767773"/>
          </a:xfrm>
          <a:prstGeom prst="snip2DiagRect">
            <a:avLst/>
          </a:prstGeom>
          <a:solidFill>
            <a:schemeClr val="tx1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4" name="Google Shape;594;p40"/>
          <p:cNvSpPr txBox="1">
            <a:spLocks noGrp="1"/>
          </p:cNvSpPr>
          <p:nvPr>
            <p:ph type="body" idx="1"/>
          </p:nvPr>
        </p:nvSpPr>
        <p:spPr>
          <a:xfrm>
            <a:off x="488098" y="1746043"/>
            <a:ext cx="5012971" cy="6495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lnSpc>
                <a:spcPct val="115000"/>
              </a:lnSpc>
              <a:spcAft>
                <a:spcPts val="1600"/>
              </a:spcAft>
              <a:buNone/>
            </a:pPr>
            <a:r>
              <a:rPr lang="en-US" altLang="en-US" sz="4400" b="1">
                <a:solidFill>
                  <a:schemeClr val="accent2">
                    <a:lumMod val="75000"/>
                  </a:schemeClr>
                </a:solidFill>
                <a:latin typeface="+mj-lt"/>
              </a:rPr>
              <a:t>a  :  b  =  c</a:t>
            </a:r>
          </a:p>
        </p:txBody>
      </p:sp>
      <p:sp>
        <p:nvSpPr>
          <p:cNvPr id="595" name="Google Shape;595;p40"/>
          <p:cNvSpPr txBox="1">
            <a:spLocks noGrp="1"/>
          </p:cNvSpPr>
          <p:nvPr>
            <p:ph type="title"/>
          </p:nvPr>
        </p:nvSpPr>
        <p:spPr>
          <a:xfrm>
            <a:off x="86215" y="390256"/>
            <a:ext cx="5184600" cy="5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+mj-lt"/>
              </a:rPr>
              <a:t>Trong phép chia hết</a:t>
            </a:r>
            <a:endParaRPr b="1">
              <a:latin typeface="+mj-lt"/>
            </a:endParaRPr>
          </a:p>
        </p:txBody>
      </p:sp>
      <p:grpSp>
        <p:nvGrpSpPr>
          <p:cNvPr id="616" name="Google Shape;616;p40"/>
          <p:cNvGrpSpPr/>
          <p:nvPr/>
        </p:nvGrpSpPr>
        <p:grpSpPr>
          <a:xfrm rot="308040">
            <a:off x="3888815" y="266315"/>
            <a:ext cx="863804" cy="1107896"/>
            <a:chOff x="5616500" y="1812300"/>
            <a:chExt cx="2354194" cy="2902573"/>
          </a:xfrm>
        </p:grpSpPr>
        <p:sp>
          <p:nvSpPr>
            <p:cNvPr id="617" name="Google Shape;617;p40"/>
            <p:cNvSpPr/>
            <p:nvPr/>
          </p:nvSpPr>
          <p:spPr>
            <a:xfrm>
              <a:off x="5616500" y="4179784"/>
              <a:ext cx="290520" cy="141654"/>
            </a:xfrm>
            <a:custGeom>
              <a:avLst/>
              <a:gdLst/>
              <a:ahLst/>
              <a:cxnLst/>
              <a:rect l="l" t="t" r="r" b="b"/>
              <a:pathLst>
                <a:path w="10191" h="4969" extrusionOk="0">
                  <a:moveTo>
                    <a:pt x="8512" y="1"/>
                  </a:moveTo>
                  <a:lnTo>
                    <a:pt x="4690" y="72"/>
                  </a:lnTo>
                  <a:cubicBezTo>
                    <a:pt x="4690" y="72"/>
                    <a:pt x="904" y="858"/>
                    <a:pt x="368" y="2692"/>
                  </a:cubicBezTo>
                  <a:cubicBezTo>
                    <a:pt x="1" y="3913"/>
                    <a:pt x="2560" y="4968"/>
                    <a:pt x="4951" y="4968"/>
                  </a:cubicBezTo>
                  <a:cubicBezTo>
                    <a:pt x="6127" y="4968"/>
                    <a:pt x="7262" y="4713"/>
                    <a:pt x="7988" y="4097"/>
                  </a:cubicBezTo>
                  <a:cubicBezTo>
                    <a:pt x="10191" y="2227"/>
                    <a:pt x="8512" y="1"/>
                    <a:pt x="8512" y="1"/>
                  </a:cubicBezTo>
                  <a:close/>
                </a:path>
              </a:pathLst>
            </a:custGeom>
            <a:solidFill>
              <a:srgbClr val="7BC2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18" name="Google Shape;618;p40"/>
            <p:cNvSpPr/>
            <p:nvPr/>
          </p:nvSpPr>
          <p:spPr>
            <a:xfrm>
              <a:off x="6744695" y="4474697"/>
              <a:ext cx="206708" cy="240176"/>
            </a:xfrm>
            <a:custGeom>
              <a:avLst/>
              <a:gdLst/>
              <a:ahLst/>
              <a:cxnLst/>
              <a:rect l="l" t="t" r="r" b="b"/>
              <a:pathLst>
                <a:path w="7251" h="8425" extrusionOk="0">
                  <a:moveTo>
                    <a:pt x="5656" y="0"/>
                  </a:moveTo>
                  <a:cubicBezTo>
                    <a:pt x="4432" y="0"/>
                    <a:pt x="2453" y="2872"/>
                    <a:pt x="2453" y="2872"/>
                  </a:cubicBezTo>
                  <a:cubicBezTo>
                    <a:pt x="2453" y="2872"/>
                    <a:pt x="0" y="8206"/>
                    <a:pt x="3632" y="8420"/>
                  </a:cubicBezTo>
                  <a:cubicBezTo>
                    <a:pt x="3686" y="8423"/>
                    <a:pt x="3739" y="8425"/>
                    <a:pt x="3791" y="8425"/>
                  </a:cubicBezTo>
                  <a:cubicBezTo>
                    <a:pt x="7251" y="8425"/>
                    <a:pt x="7224" y="1531"/>
                    <a:pt x="6192" y="264"/>
                  </a:cubicBezTo>
                  <a:cubicBezTo>
                    <a:pt x="6042" y="79"/>
                    <a:pt x="5860" y="0"/>
                    <a:pt x="5656" y="0"/>
                  </a:cubicBezTo>
                  <a:close/>
                </a:path>
              </a:pathLst>
            </a:custGeom>
            <a:solidFill>
              <a:srgbClr val="7BC2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19" name="Google Shape;619;p40"/>
            <p:cNvSpPr/>
            <p:nvPr/>
          </p:nvSpPr>
          <p:spPr>
            <a:xfrm>
              <a:off x="5719641" y="3354000"/>
              <a:ext cx="1224654" cy="1203017"/>
            </a:xfrm>
            <a:custGeom>
              <a:avLst/>
              <a:gdLst/>
              <a:ahLst/>
              <a:cxnLst/>
              <a:rect l="l" t="t" r="r" b="b"/>
              <a:pathLst>
                <a:path w="42959" h="42200" extrusionOk="0">
                  <a:moveTo>
                    <a:pt x="23599" y="0"/>
                  </a:moveTo>
                  <a:cubicBezTo>
                    <a:pt x="23599" y="0"/>
                    <a:pt x="16598" y="1334"/>
                    <a:pt x="8644" y="9573"/>
                  </a:cubicBezTo>
                  <a:cubicBezTo>
                    <a:pt x="679" y="17812"/>
                    <a:pt x="1" y="28408"/>
                    <a:pt x="1" y="28408"/>
                  </a:cubicBezTo>
                  <a:cubicBezTo>
                    <a:pt x="1" y="28408"/>
                    <a:pt x="1669" y="30118"/>
                    <a:pt x="3669" y="30118"/>
                  </a:cubicBezTo>
                  <a:cubicBezTo>
                    <a:pt x="4281" y="30118"/>
                    <a:pt x="4925" y="29958"/>
                    <a:pt x="5561" y="29539"/>
                  </a:cubicBezTo>
                  <a:cubicBezTo>
                    <a:pt x="5561" y="29539"/>
                    <a:pt x="7859" y="13740"/>
                    <a:pt x="26349" y="11228"/>
                  </a:cubicBezTo>
                  <a:lnTo>
                    <a:pt x="26349" y="11228"/>
                  </a:lnTo>
                  <a:cubicBezTo>
                    <a:pt x="26349" y="11228"/>
                    <a:pt x="25754" y="23491"/>
                    <a:pt x="30504" y="31409"/>
                  </a:cubicBezTo>
                  <a:cubicBezTo>
                    <a:pt x="35255" y="39326"/>
                    <a:pt x="37481" y="42124"/>
                    <a:pt x="37481" y="42124"/>
                  </a:cubicBezTo>
                  <a:cubicBezTo>
                    <a:pt x="37481" y="42124"/>
                    <a:pt x="37729" y="42199"/>
                    <a:pt x="38146" y="42199"/>
                  </a:cubicBezTo>
                  <a:cubicBezTo>
                    <a:pt x="39141" y="42199"/>
                    <a:pt x="41097" y="41774"/>
                    <a:pt x="42958" y="38898"/>
                  </a:cubicBezTo>
                  <a:cubicBezTo>
                    <a:pt x="42958" y="38898"/>
                    <a:pt x="32124" y="21431"/>
                    <a:pt x="35862" y="9192"/>
                  </a:cubicBezTo>
                  <a:cubicBezTo>
                    <a:pt x="38213" y="1502"/>
                    <a:pt x="38610" y="75"/>
                    <a:pt x="38581" y="75"/>
                  </a:cubicBezTo>
                  <a:cubicBezTo>
                    <a:pt x="38564" y="75"/>
                    <a:pt x="38398" y="572"/>
                    <a:pt x="38398" y="572"/>
                  </a:cubicBezTo>
                  <a:lnTo>
                    <a:pt x="23599" y="0"/>
                  </a:lnTo>
                  <a:close/>
                </a:path>
              </a:pathLst>
            </a:custGeom>
            <a:solidFill>
              <a:srgbClr val="BF36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20" name="Google Shape;620;p40"/>
            <p:cNvSpPr/>
            <p:nvPr/>
          </p:nvSpPr>
          <p:spPr>
            <a:xfrm>
              <a:off x="7505681" y="2729024"/>
              <a:ext cx="171416" cy="180681"/>
            </a:xfrm>
            <a:custGeom>
              <a:avLst/>
              <a:gdLst/>
              <a:ahLst/>
              <a:cxnLst/>
              <a:rect l="l" t="t" r="r" b="b"/>
              <a:pathLst>
                <a:path w="6013" h="6338" extrusionOk="0">
                  <a:moveTo>
                    <a:pt x="3673" y="0"/>
                  </a:moveTo>
                  <a:cubicBezTo>
                    <a:pt x="1613" y="0"/>
                    <a:pt x="1463" y="2365"/>
                    <a:pt x="1405" y="2552"/>
                  </a:cubicBezTo>
                  <a:cubicBezTo>
                    <a:pt x="1334" y="2730"/>
                    <a:pt x="0" y="3373"/>
                    <a:pt x="0" y="3373"/>
                  </a:cubicBezTo>
                  <a:lnTo>
                    <a:pt x="238" y="5647"/>
                  </a:lnTo>
                  <a:cubicBezTo>
                    <a:pt x="238" y="5647"/>
                    <a:pt x="1511" y="4931"/>
                    <a:pt x="2178" y="4931"/>
                  </a:cubicBezTo>
                  <a:cubicBezTo>
                    <a:pt x="2345" y="4931"/>
                    <a:pt x="2474" y="4976"/>
                    <a:pt x="2536" y="5088"/>
                  </a:cubicBezTo>
                  <a:cubicBezTo>
                    <a:pt x="2846" y="5635"/>
                    <a:pt x="4310" y="6338"/>
                    <a:pt x="4310" y="6338"/>
                  </a:cubicBezTo>
                  <a:cubicBezTo>
                    <a:pt x="4310" y="6338"/>
                    <a:pt x="6013" y="123"/>
                    <a:pt x="3810" y="4"/>
                  </a:cubicBezTo>
                  <a:cubicBezTo>
                    <a:pt x="3764" y="1"/>
                    <a:pt x="3718" y="0"/>
                    <a:pt x="3673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21" name="Google Shape;621;p40"/>
            <p:cNvSpPr/>
            <p:nvPr/>
          </p:nvSpPr>
          <p:spPr>
            <a:xfrm>
              <a:off x="6740618" y="2778058"/>
              <a:ext cx="895078" cy="395485"/>
            </a:xfrm>
            <a:custGeom>
              <a:avLst/>
              <a:gdLst/>
              <a:ahLst/>
              <a:cxnLst/>
              <a:rect l="l" t="t" r="r" b="b"/>
              <a:pathLst>
                <a:path w="31398" h="13873" extrusionOk="0">
                  <a:moveTo>
                    <a:pt x="25875" y="1"/>
                  </a:moveTo>
                  <a:cubicBezTo>
                    <a:pt x="24767" y="1"/>
                    <a:pt x="22307" y="1146"/>
                    <a:pt x="16836" y="3106"/>
                  </a:cubicBezTo>
                  <a:cubicBezTo>
                    <a:pt x="14358" y="3994"/>
                    <a:pt x="11617" y="4267"/>
                    <a:pt x="9187" y="4267"/>
                  </a:cubicBezTo>
                  <a:cubicBezTo>
                    <a:pt x="5334" y="4267"/>
                    <a:pt x="2263" y="3582"/>
                    <a:pt x="2263" y="3582"/>
                  </a:cubicBezTo>
                  <a:lnTo>
                    <a:pt x="2263" y="3582"/>
                  </a:lnTo>
                  <a:cubicBezTo>
                    <a:pt x="1" y="4427"/>
                    <a:pt x="1346" y="10142"/>
                    <a:pt x="2560" y="11547"/>
                  </a:cubicBezTo>
                  <a:cubicBezTo>
                    <a:pt x="3413" y="12525"/>
                    <a:pt x="12864" y="13872"/>
                    <a:pt x="19972" y="13872"/>
                  </a:cubicBezTo>
                  <a:cubicBezTo>
                    <a:pt x="22990" y="13872"/>
                    <a:pt x="25586" y="13629"/>
                    <a:pt x="26921" y="13012"/>
                  </a:cubicBezTo>
                  <a:cubicBezTo>
                    <a:pt x="31397" y="10940"/>
                    <a:pt x="27159" y="582"/>
                    <a:pt x="26337" y="105"/>
                  </a:cubicBezTo>
                  <a:cubicBezTo>
                    <a:pt x="26218" y="35"/>
                    <a:pt x="26067" y="1"/>
                    <a:pt x="25875" y="1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22" name="Google Shape;622;p40"/>
            <p:cNvSpPr/>
            <p:nvPr/>
          </p:nvSpPr>
          <p:spPr>
            <a:xfrm>
              <a:off x="6358785" y="2843568"/>
              <a:ext cx="459911" cy="591901"/>
            </a:xfrm>
            <a:custGeom>
              <a:avLst/>
              <a:gdLst/>
              <a:ahLst/>
              <a:cxnLst/>
              <a:rect l="l" t="t" r="r" b="b"/>
              <a:pathLst>
                <a:path w="16133" h="20763" extrusionOk="0">
                  <a:moveTo>
                    <a:pt x="10905" y="1"/>
                  </a:moveTo>
                  <a:cubicBezTo>
                    <a:pt x="9768" y="1"/>
                    <a:pt x="8037" y="248"/>
                    <a:pt x="8037" y="248"/>
                  </a:cubicBezTo>
                  <a:lnTo>
                    <a:pt x="5620" y="1165"/>
                  </a:lnTo>
                  <a:lnTo>
                    <a:pt x="2738" y="8666"/>
                  </a:lnTo>
                  <a:cubicBezTo>
                    <a:pt x="2738" y="8666"/>
                    <a:pt x="0" y="16405"/>
                    <a:pt x="464" y="17345"/>
                  </a:cubicBezTo>
                  <a:cubicBezTo>
                    <a:pt x="848" y="18102"/>
                    <a:pt x="7019" y="20763"/>
                    <a:pt x="10924" y="20763"/>
                  </a:cubicBezTo>
                  <a:cubicBezTo>
                    <a:pt x="11872" y="20763"/>
                    <a:pt x="12686" y="20606"/>
                    <a:pt x="13252" y="20227"/>
                  </a:cubicBezTo>
                  <a:cubicBezTo>
                    <a:pt x="16133" y="18286"/>
                    <a:pt x="15954" y="9249"/>
                    <a:pt x="15954" y="9249"/>
                  </a:cubicBezTo>
                  <a:cubicBezTo>
                    <a:pt x="15954" y="9249"/>
                    <a:pt x="14764" y="3796"/>
                    <a:pt x="15657" y="1284"/>
                  </a:cubicBezTo>
                  <a:cubicBezTo>
                    <a:pt x="15657" y="1284"/>
                    <a:pt x="12466" y="296"/>
                    <a:pt x="11668" y="69"/>
                  </a:cubicBezTo>
                  <a:cubicBezTo>
                    <a:pt x="11494" y="20"/>
                    <a:pt x="11223" y="1"/>
                    <a:pt x="10905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23" name="Google Shape;623;p40"/>
            <p:cNvSpPr/>
            <p:nvPr/>
          </p:nvSpPr>
          <p:spPr>
            <a:xfrm>
              <a:off x="6587190" y="2837724"/>
              <a:ext cx="119161" cy="74262"/>
            </a:xfrm>
            <a:custGeom>
              <a:avLst/>
              <a:gdLst/>
              <a:ahLst/>
              <a:cxnLst/>
              <a:rect l="l" t="t" r="r" b="b"/>
              <a:pathLst>
                <a:path w="4180" h="2605" extrusionOk="0">
                  <a:moveTo>
                    <a:pt x="49" y="1"/>
                  </a:moveTo>
                  <a:lnTo>
                    <a:pt x="49" y="1"/>
                  </a:lnTo>
                  <a:cubicBezTo>
                    <a:pt x="13" y="548"/>
                    <a:pt x="1" y="1167"/>
                    <a:pt x="84" y="1382"/>
                  </a:cubicBezTo>
                  <a:cubicBezTo>
                    <a:pt x="230" y="1775"/>
                    <a:pt x="696" y="2605"/>
                    <a:pt x="1811" y="2605"/>
                  </a:cubicBezTo>
                  <a:cubicBezTo>
                    <a:pt x="1876" y="2605"/>
                    <a:pt x="1943" y="2602"/>
                    <a:pt x="2013" y="2596"/>
                  </a:cubicBezTo>
                  <a:cubicBezTo>
                    <a:pt x="3287" y="2477"/>
                    <a:pt x="4132" y="953"/>
                    <a:pt x="4180" y="394"/>
                  </a:cubicBezTo>
                  <a:lnTo>
                    <a:pt x="4180" y="167"/>
                  </a:lnTo>
                  <a:cubicBezTo>
                    <a:pt x="3609" y="370"/>
                    <a:pt x="3013" y="477"/>
                    <a:pt x="2418" y="489"/>
                  </a:cubicBezTo>
                  <a:cubicBezTo>
                    <a:pt x="2366" y="490"/>
                    <a:pt x="2315" y="491"/>
                    <a:pt x="2264" y="491"/>
                  </a:cubicBezTo>
                  <a:cubicBezTo>
                    <a:pt x="1495" y="491"/>
                    <a:pt x="740" y="324"/>
                    <a:pt x="49" y="1"/>
                  </a:cubicBezTo>
                  <a:close/>
                </a:path>
              </a:pathLst>
            </a:custGeom>
            <a:solidFill>
              <a:srgbClr val="EACA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24" name="Google Shape;624;p40"/>
            <p:cNvSpPr/>
            <p:nvPr/>
          </p:nvSpPr>
          <p:spPr>
            <a:xfrm>
              <a:off x="6588558" y="2767481"/>
              <a:ext cx="118135" cy="84268"/>
            </a:xfrm>
            <a:custGeom>
              <a:avLst/>
              <a:gdLst/>
              <a:ahLst/>
              <a:cxnLst/>
              <a:rect l="l" t="t" r="r" b="b"/>
              <a:pathLst>
                <a:path w="4144" h="2956" extrusionOk="0">
                  <a:moveTo>
                    <a:pt x="3942" y="0"/>
                  </a:moveTo>
                  <a:lnTo>
                    <a:pt x="72" y="1512"/>
                  </a:lnTo>
                  <a:cubicBezTo>
                    <a:pt x="72" y="1512"/>
                    <a:pt x="24" y="1965"/>
                    <a:pt x="1" y="2465"/>
                  </a:cubicBezTo>
                  <a:cubicBezTo>
                    <a:pt x="692" y="2788"/>
                    <a:pt x="1458" y="2955"/>
                    <a:pt x="2227" y="2955"/>
                  </a:cubicBezTo>
                  <a:cubicBezTo>
                    <a:pt x="2279" y="2955"/>
                    <a:pt x="2330" y="2954"/>
                    <a:pt x="2382" y="2953"/>
                  </a:cubicBezTo>
                  <a:cubicBezTo>
                    <a:pt x="2977" y="2941"/>
                    <a:pt x="3572" y="2834"/>
                    <a:pt x="4144" y="2631"/>
                  </a:cubicBezTo>
                  <a:cubicBezTo>
                    <a:pt x="4144" y="1846"/>
                    <a:pt x="3942" y="0"/>
                    <a:pt x="3942" y="0"/>
                  </a:cubicBezTo>
                  <a:close/>
                </a:path>
              </a:pathLst>
            </a:custGeom>
            <a:solidFill>
              <a:srgbClr val="E4A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25" name="Google Shape;625;p40"/>
            <p:cNvSpPr/>
            <p:nvPr/>
          </p:nvSpPr>
          <p:spPr>
            <a:xfrm>
              <a:off x="6273233" y="1812300"/>
              <a:ext cx="808929" cy="442493"/>
            </a:xfrm>
            <a:custGeom>
              <a:avLst/>
              <a:gdLst/>
              <a:ahLst/>
              <a:cxnLst/>
              <a:rect l="l" t="t" r="r" b="b"/>
              <a:pathLst>
                <a:path w="28376" h="15522" extrusionOk="0">
                  <a:moveTo>
                    <a:pt x="14394" y="1"/>
                  </a:moveTo>
                  <a:cubicBezTo>
                    <a:pt x="11064" y="1"/>
                    <a:pt x="9609" y="3264"/>
                    <a:pt x="9609" y="3264"/>
                  </a:cubicBezTo>
                  <a:cubicBezTo>
                    <a:pt x="9609" y="3264"/>
                    <a:pt x="8025" y="2068"/>
                    <a:pt x="5794" y="2068"/>
                  </a:cubicBezTo>
                  <a:cubicBezTo>
                    <a:pt x="4354" y="2068"/>
                    <a:pt x="2645" y="2566"/>
                    <a:pt x="917" y="4205"/>
                  </a:cubicBezTo>
                  <a:cubicBezTo>
                    <a:pt x="179" y="6419"/>
                    <a:pt x="1" y="9384"/>
                    <a:pt x="3144" y="11015"/>
                  </a:cubicBezTo>
                  <a:cubicBezTo>
                    <a:pt x="3860" y="11385"/>
                    <a:pt x="4521" y="11531"/>
                    <a:pt x="5118" y="11531"/>
                  </a:cubicBezTo>
                  <a:cubicBezTo>
                    <a:pt x="7370" y="11531"/>
                    <a:pt x="8716" y="9455"/>
                    <a:pt x="8716" y="9455"/>
                  </a:cubicBezTo>
                  <a:cubicBezTo>
                    <a:pt x="8716" y="9455"/>
                    <a:pt x="9061" y="12003"/>
                    <a:pt x="12145" y="12206"/>
                  </a:cubicBezTo>
                  <a:cubicBezTo>
                    <a:pt x="12250" y="12213"/>
                    <a:pt x="12353" y="12216"/>
                    <a:pt x="12453" y="12216"/>
                  </a:cubicBezTo>
                  <a:cubicBezTo>
                    <a:pt x="15281" y="12216"/>
                    <a:pt x="16169" y="9551"/>
                    <a:pt x="16169" y="9551"/>
                  </a:cubicBezTo>
                  <a:lnTo>
                    <a:pt x="16169" y="9551"/>
                  </a:lnTo>
                  <a:cubicBezTo>
                    <a:pt x="16169" y="9551"/>
                    <a:pt x="15729" y="12373"/>
                    <a:pt x="18515" y="12777"/>
                  </a:cubicBezTo>
                  <a:cubicBezTo>
                    <a:pt x="18879" y="12832"/>
                    <a:pt x="19207" y="12855"/>
                    <a:pt x="19503" y="12855"/>
                  </a:cubicBezTo>
                  <a:cubicBezTo>
                    <a:pt x="21478" y="12855"/>
                    <a:pt x="21991" y="11801"/>
                    <a:pt x="21991" y="11801"/>
                  </a:cubicBezTo>
                  <a:lnTo>
                    <a:pt x="21991" y="11801"/>
                  </a:lnTo>
                  <a:cubicBezTo>
                    <a:pt x="21991" y="11801"/>
                    <a:pt x="20932" y="15266"/>
                    <a:pt x="24051" y="15516"/>
                  </a:cubicBezTo>
                  <a:cubicBezTo>
                    <a:pt x="24105" y="15520"/>
                    <a:pt x="24159" y="15522"/>
                    <a:pt x="24213" y="15522"/>
                  </a:cubicBezTo>
                  <a:cubicBezTo>
                    <a:pt x="26509" y="15522"/>
                    <a:pt x="28375" y="11834"/>
                    <a:pt x="27957" y="8646"/>
                  </a:cubicBezTo>
                  <a:cubicBezTo>
                    <a:pt x="27402" y="8191"/>
                    <a:pt x="26810" y="8043"/>
                    <a:pt x="26276" y="8043"/>
                  </a:cubicBezTo>
                  <a:cubicBezTo>
                    <a:pt x="25285" y="8043"/>
                    <a:pt x="24492" y="8551"/>
                    <a:pt x="24492" y="8551"/>
                  </a:cubicBezTo>
                  <a:cubicBezTo>
                    <a:pt x="24492" y="8551"/>
                    <a:pt x="25420" y="7265"/>
                    <a:pt x="23396" y="4943"/>
                  </a:cubicBezTo>
                  <a:cubicBezTo>
                    <a:pt x="22707" y="4147"/>
                    <a:pt x="21966" y="3886"/>
                    <a:pt x="21289" y="3886"/>
                  </a:cubicBezTo>
                  <a:cubicBezTo>
                    <a:pt x="19991" y="3886"/>
                    <a:pt x="18932" y="4848"/>
                    <a:pt x="18932" y="4848"/>
                  </a:cubicBezTo>
                  <a:cubicBezTo>
                    <a:pt x="18932" y="4848"/>
                    <a:pt x="20098" y="1276"/>
                    <a:pt x="15788" y="181"/>
                  </a:cubicBezTo>
                  <a:cubicBezTo>
                    <a:pt x="15291" y="56"/>
                    <a:pt x="14826" y="1"/>
                    <a:pt x="1439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26" name="Google Shape;626;p40"/>
            <p:cNvSpPr/>
            <p:nvPr/>
          </p:nvSpPr>
          <p:spPr>
            <a:xfrm>
              <a:off x="6160542" y="1932147"/>
              <a:ext cx="994199" cy="565845"/>
            </a:xfrm>
            <a:custGeom>
              <a:avLst/>
              <a:gdLst/>
              <a:ahLst/>
              <a:cxnLst/>
              <a:rect l="l" t="t" r="r" b="b"/>
              <a:pathLst>
                <a:path w="34875" h="19849" extrusionOk="0">
                  <a:moveTo>
                    <a:pt x="4870" y="1"/>
                  </a:moveTo>
                  <a:lnTo>
                    <a:pt x="4870" y="1"/>
                  </a:lnTo>
                  <a:cubicBezTo>
                    <a:pt x="4751" y="108"/>
                    <a:pt x="4644" y="227"/>
                    <a:pt x="4525" y="346"/>
                  </a:cubicBezTo>
                  <a:cubicBezTo>
                    <a:pt x="1" y="5049"/>
                    <a:pt x="4073" y="9466"/>
                    <a:pt x="4073" y="9466"/>
                  </a:cubicBezTo>
                  <a:cubicBezTo>
                    <a:pt x="2453" y="11598"/>
                    <a:pt x="4358" y="14229"/>
                    <a:pt x="4358" y="14229"/>
                  </a:cubicBezTo>
                  <a:lnTo>
                    <a:pt x="27588" y="19849"/>
                  </a:lnTo>
                  <a:cubicBezTo>
                    <a:pt x="27588" y="19849"/>
                    <a:pt x="30469" y="18503"/>
                    <a:pt x="31540" y="15658"/>
                  </a:cubicBezTo>
                  <a:cubicBezTo>
                    <a:pt x="32600" y="12800"/>
                    <a:pt x="30338" y="12371"/>
                    <a:pt x="30338" y="12371"/>
                  </a:cubicBezTo>
                  <a:cubicBezTo>
                    <a:pt x="30338" y="12371"/>
                    <a:pt x="34874" y="11443"/>
                    <a:pt x="33362" y="6811"/>
                  </a:cubicBezTo>
                  <a:cubicBezTo>
                    <a:pt x="32969" y="5621"/>
                    <a:pt x="32457" y="4894"/>
                    <a:pt x="31910" y="4454"/>
                  </a:cubicBezTo>
                  <a:lnTo>
                    <a:pt x="31910" y="4454"/>
                  </a:lnTo>
                  <a:cubicBezTo>
                    <a:pt x="32328" y="7625"/>
                    <a:pt x="30467" y="11319"/>
                    <a:pt x="28176" y="11319"/>
                  </a:cubicBezTo>
                  <a:cubicBezTo>
                    <a:pt x="28119" y="11319"/>
                    <a:pt x="28062" y="11316"/>
                    <a:pt x="28004" y="11312"/>
                  </a:cubicBezTo>
                  <a:cubicBezTo>
                    <a:pt x="24885" y="11074"/>
                    <a:pt x="25944" y="7597"/>
                    <a:pt x="25944" y="7597"/>
                  </a:cubicBezTo>
                  <a:lnTo>
                    <a:pt x="25944" y="7597"/>
                  </a:lnTo>
                  <a:cubicBezTo>
                    <a:pt x="25944" y="7597"/>
                    <a:pt x="25424" y="8656"/>
                    <a:pt x="23417" y="8656"/>
                  </a:cubicBezTo>
                  <a:cubicBezTo>
                    <a:pt x="23132" y="8656"/>
                    <a:pt x="22816" y="8634"/>
                    <a:pt x="22468" y="8585"/>
                  </a:cubicBezTo>
                  <a:cubicBezTo>
                    <a:pt x="19682" y="8180"/>
                    <a:pt x="20122" y="5347"/>
                    <a:pt x="20122" y="5347"/>
                  </a:cubicBezTo>
                  <a:lnTo>
                    <a:pt x="20122" y="5347"/>
                  </a:lnTo>
                  <a:cubicBezTo>
                    <a:pt x="20122" y="5347"/>
                    <a:pt x="19223" y="8012"/>
                    <a:pt x="16394" y="8012"/>
                  </a:cubicBezTo>
                  <a:cubicBezTo>
                    <a:pt x="16294" y="8012"/>
                    <a:pt x="16191" y="8009"/>
                    <a:pt x="16086" y="8002"/>
                  </a:cubicBezTo>
                  <a:cubicBezTo>
                    <a:pt x="13014" y="7799"/>
                    <a:pt x="12669" y="5251"/>
                    <a:pt x="12669" y="5251"/>
                  </a:cubicBezTo>
                  <a:cubicBezTo>
                    <a:pt x="12669" y="5251"/>
                    <a:pt x="11317" y="7331"/>
                    <a:pt x="9065" y="7331"/>
                  </a:cubicBezTo>
                  <a:cubicBezTo>
                    <a:pt x="8466" y="7331"/>
                    <a:pt x="7803" y="7184"/>
                    <a:pt x="7085" y="6811"/>
                  </a:cubicBezTo>
                  <a:cubicBezTo>
                    <a:pt x="3954" y="5180"/>
                    <a:pt x="4132" y="2215"/>
                    <a:pt x="48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27" name="Google Shape;627;p40"/>
            <p:cNvSpPr/>
            <p:nvPr/>
          </p:nvSpPr>
          <p:spPr>
            <a:xfrm>
              <a:off x="6546823" y="1957604"/>
              <a:ext cx="48206" cy="47893"/>
            </a:xfrm>
            <a:custGeom>
              <a:avLst/>
              <a:gdLst/>
              <a:ahLst/>
              <a:cxnLst/>
              <a:rect l="l" t="t" r="r" b="b"/>
              <a:pathLst>
                <a:path w="1691" h="1680" extrusionOk="0">
                  <a:moveTo>
                    <a:pt x="845" y="1"/>
                  </a:moveTo>
                  <a:cubicBezTo>
                    <a:pt x="381" y="1"/>
                    <a:pt x="0" y="382"/>
                    <a:pt x="0" y="846"/>
                  </a:cubicBezTo>
                  <a:cubicBezTo>
                    <a:pt x="0" y="1310"/>
                    <a:pt x="381" y="1680"/>
                    <a:pt x="845" y="1680"/>
                  </a:cubicBezTo>
                  <a:cubicBezTo>
                    <a:pt x="1310" y="1680"/>
                    <a:pt x="1691" y="1310"/>
                    <a:pt x="1691" y="846"/>
                  </a:cubicBezTo>
                  <a:cubicBezTo>
                    <a:pt x="1691" y="382"/>
                    <a:pt x="1310" y="1"/>
                    <a:pt x="8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28" name="Google Shape;628;p40"/>
            <p:cNvSpPr/>
            <p:nvPr/>
          </p:nvSpPr>
          <p:spPr>
            <a:xfrm>
              <a:off x="6362007" y="1917978"/>
              <a:ext cx="136494" cy="61890"/>
            </a:xfrm>
            <a:custGeom>
              <a:avLst/>
              <a:gdLst/>
              <a:ahLst/>
              <a:cxnLst/>
              <a:rect l="l" t="t" r="r" b="b"/>
              <a:pathLst>
                <a:path w="4788" h="2171" extrusionOk="0">
                  <a:moveTo>
                    <a:pt x="1213" y="1"/>
                  </a:moveTo>
                  <a:cubicBezTo>
                    <a:pt x="600" y="1"/>
                    <a:pt x="142" y="133"/>
                    <a:pt x="113" y="450"/>
                  </a:cubicBezTo>
                  <a:cubicBezTo>
                    <a:pt x="0" y="1688"/>
                    <a:pt x="1345" y="2171"/>
                    <a:pt x="2595" y="2171"/>
                  </a:cubicBezTo>
                  <a:cubicBezTo>
                    <a:pt x="3581" y="2171"/>
                    <a:pt x="4509" y="1870"/>
                    <a:pt x="4614" y="1403"/>
                  </a:cubicBezTo>
                  <a:cubicBezTo>
                    <a:pt x="4787" y="676"/>
                    <a:pt x="2601" y="1"/>
                    <a:pt x="12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29" name="Google Shape;629;p40"/>
            <p:cNvSpPr/>
            <p:nvPr/>
          </p:nvSpPr>
          <p:spPr>
            <a:xfrm>
              <a:off x="6238368" y="2314122"/>
              <a:ext cx="102114" cy="178942"/>
            </a:xfrm>
            <a:custGeom>
              <a:avLst/>
              <a:gdLst/>
              <a:ahLst/>
              <a:cxnLst/>
              <a:rect l="l" t="t" r="r" b="b"/>
              <a:pathLst>
                <a:path w="3582" h="6277" extrusionOk="0">
                  <a:moveTo>
                    <a:pt x="2930" y="0"/>
                  </a:moveTo>
                  <a:cubicBezTo>
                    <a:pt x="1944" y="0"/>
                    <a:pt x="178" y="364"/>
                    <a:pt x="93" y="2949"/>
                  </a:cubicBezTo>
                  <a:cubicBezTo>
                    <a:pt x="0" y="6063"/>
                    <a:pt x="2268" y="6276"/>
                    <a:pt x="2890" y="6276"/>
                  </a:cubicBezTo>
                  <a:cubicBezTo>
                    <a:pt x="2988" y="6276"/>
                    <a:pt x="3045" y="6271"/>
                    <a:pt x="3045" y="6271"/>
                  </a:cubicBezTo>
                  <a:lnTo>
                    <a:pt x="3581" y="56"/>
                  </a:lnTo>
                  <a:cubicBezTo>
                    <a:pt x="3581" y="56"/>
                    <a:pt x="3315" y="0"/>
                    <a:pt x="2930" y="0"/>
                  </a:cubicBezTo>
                  <a:close/>
                </a:path>
              </a:pathLst>
            </a:custGeom>
            <a:solidFill>
              <a:srgbClr val="E4A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30" name="Google Shape;630;p40"/>
            <p:cNvSpPr/>
            <p:nvPr/>
          </p:nvSpPr>
          <p:spPr>
            <a:xfrm>
              <a:off x="6839740" y="2434396"/>
              <a:ext cx="172613" cy="193395"/>
            </a:xfrm>
            <a:custGeom>
              <a:avLst/>
              <a:gdLst/>
              <a:ahLst/>
              <a:cxnLst/>
              <a:rect l="l" t="t" r="r" b="b"/>
              <a:pathLst>
                <a:path w="6055" h="6784" extrusionOk="0">
                  <a:moveTo>
                    <a:pt x="2903" y="0"/>
                  </a:moveTo>
                  <a:cubicBezTo>
                    <a:pt x="2424" y="0"/>
                    <a:pt x="2084" y="75"/>
                    <a:pt x="2084" y="75"/>
                  </a:cubicBezTo>
                  <a:cubicBezTo>
                    <a:pt x="2084" y="75"/>
                    <a:pt x="0" y="3314"/>
                    <a:pt x="584" y="5326"/>
                  </a:cubicBezTo>
                  <a:cubicBezTo>
                    <a:pt x="840" y="6211"/>
                    <a:pt x="1910" y="6783"/>
                    <a:pt x="3033" y="6783"/>
                  </a:cubicBezTo>
                  <a:cubicBezTo>
                    <a:pt x="4463" y="6783"/>
                    <a:pt x="5979" y="5856"/>
                    <a:pt x="6013" y="3469"/>
                  </a:cubicBezTo>
                  <a:cubicBezTo>
                    <a:pt x="6055" y="442"/>
                    <a:pt x="4067" y="0"/>
                    <a:pt x="2903" y="0"/>
                  </a:cubicBezTo>
                  <a:close/>
                </a:path>
              </a:pathLst>
            </a:custGeom>
            <a:solidFill>
              <a:srgbClr val="E4A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31" name="Google Shape;631;p40"/>
            <p:cNvSpPr/>
            <p:nvPr/>
          </p:nvSpPr>
          <p:spPr>
            <a:xfrm>
              <a:off x="6236230" y="2213547"/>
              <a:ext cx="662913" cy="599912"/>
            </a:xfrm>
            <a:custGeom>
              <a:avLst/>
              <a:gdLst/>
              <a:ahLst/>
              <a:cxnLst/>
              <a:rect l="l" t="t" r="r" b="b"/>
              <a:pathLst>
                <a:path w="23254" h="21044" extrusionOk="0">
                  <a:moveTo>
                    <a:pt x="4859" y="0"/>
                  </a:moveTo>
                  <a:lnTo>
                    <a:pt x="4859" y="0"/>
                  </a:lnTo>
                  <a:cubicBezTo>
                    <a:pt x="2239" y="6537"/>
                    <a:pt x="1" y="18240"/>
                    <a:pt x="11407" y="20765"/>
                  </a:cubicBezTo>
                  <a:cubicBezTo>
                    <a:pt x="12267" y="20955"/>
                    <a:pt x="13064" y="21043"/>
                    <a:pt x="13804" y="21043"/>
                  </a:cubicBezTo>
                  <a:cubicBezTo>
                    <a:pt x="22867" y="21043"/>
                    <a:pt x="23254" y="7822"/>
                    <a:pt x="23254" y="7822"/>
                  </a:cubicBezTo>
                  <a:cubicBezTo>
                    <a:pt x="20575" y="6120"/>
                    <a:pt x="21349" y="1822"/>
                    <a:pt x="21349" y="1822"/>
                  </a:cubicBezTo>
                  <a:lnTo>
                    <a:pt x="21349" y="1822"/>
                  </a:lnTo>
                  <a:cubicBezTo>
                    <a:pt x="21349" y="1822"/>
                    <a:pt x="20967" y="3215"/>
                    <a:pt x="18598" y="3310"/>
                  </a:cubicBezTo>
                  <a:cubicBezTo>
                    <a:pt x="18548" y="3312"/>
                    <a:pt x="18499" y="3313"/>
                    <a:pt x="18450" y="3313"/>
                  </a:cubicBezTo>
                  <a:cubicBezTo>
                    <a:pt x="16205" y="3313"/>
                    <a:pt x="15658" y="1203"/>
                    <a:pt x="15658" y="1203"/>
                  </a:cubicBezTo>
                  <a:cubicBezTo>
                    <a:pt x="14932" y="2014"/>
                    <a:pt x="13909" y="2471"/>
                    <a:pt x="12838" y="2471"/>
                  </a:cubicBezTo>
                  <a:cubicBezTo>
                    <a:pt x="12715" y="2471"/>
                    <a:pt x="12591" y="2465"/>
                    <a:pt x="12467" y="2453"/>
                  </a:cubicBezTo>
                  <a:cubicBezTo>
                    <a:pt x="10455" y="2262"/>
                    <a:pt x="10014" y="310"/>
                    <a:pt x="10014" y="310"/>
                  </a:cubicBezTo>
                  <a:cubicBezTo>
                    <a:pt x="10014" y="310"/>
                    <a:pt x="9562" y="1381"/>
                    <a:pt x="7287" y="1381"/>
                  </a:cubicBezTo>
                  <a:cubicBezTo>
                    <a:pt x="5013" y="1381"/>
                    <a:pt x="4859" y="0"/>
                    <a:pt x="4859" y="0"/>
                  </a:cubicBezTo>
                  <a:close/>
                </a:path>
              </a:pathLst>
            </a:custGeom>
            <a:solidFill>
              <a:srgbClr val="EACA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32" name="Google Shape;632;p40"/>
            <p:cNvSpPr/>
            <p:nvPr/>
          </p:nvSpPr>
          <p:spPr>
            <a:xfrm>
              <a:off x="6451093" y="2345908"/>
              <a:ext cx="99149" cy="160241"/>
            </a:xfrm>
            <a:custGeom>
              <a:avLst/>
              <a:gdLst/>
              <a:ahLst/>
              <a:cxnLst/>
              <a:rect l="l" t="t" r="r" b="b"/>
              <a:pathLst>
                <a:path w="3478" h="5621" extrusionOk="0">
                  <a:moveTo>
                    <a:pt x="2227" y="1"/>
                  </a:moveTo>
                  <a:cubicBezTo>
                    <a:pt x="1370" y="477"/>
                    <a:pt x="715" y="1251"/>
                    <a:pt x="393" y="2167"/>
                  </a:cubicBezTo>
                  <a:cubicBezTo>
                    <a:pt x="1" y="3322"/>
                    <a:pt x="131" y="4584"/>
                    <a:pt x="751" y="5620"/>
                  </a:cubicBezTo>
                  <a:cubicBezTo>
                    <a:pt x="1917" y="5346"/>
                    <a:pt x="2834" y="4453"/>
                    <a:pt x="3132" y="3287"/>
                  </a:cubicBezTo>
                  <a:cubicBezTo>
                    <a:pt x="3477" y="2025"/>
                    <a:pt x="3084" y="763"/>
                    <a:pt x="22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33" name="Google Shape;633;p40"/>
            <p:cNvSpPr/>
            <p:nvPr/>
          </p:nvSpPr>
          <p:spPr>
            <a:xfrm>
              <a:off x="6365570" y="2326495"/>
              <a:ext cx="149009" cy="181650"/>
            </a:xfrm>
            <a:custGeom>
              <a:avLst/>
              <a:gdLst/>
              <a:ahLst/>
              <a:cxnLst/>
              <a:rect l="l" t="t" r="r" b="b"/>
              <a:pathLst>
                <a:path w="5227" h="6372" extrusionOk="0">
                  <a:moveTo>
                    <a:pt x="3434" y="1"/>
                  </a:moveTo>
                  <a:cubicBezTo>
                    <a:pt x="2115" y="1"/>
                    <a:pt x="868" y="957"/>
                    <a:pt x="464" y="2408"/>
                  </a:cubicBezTo>
                  <a:cubicBezTo>
                    <a:pt x="0" y="4111"/>
                    <a:pt x="881" y="5837"/>
                    <a:pt x="2453" y="6277"/>
                  </a:cubicBezTo>
                  <a:cubicBezTo>
                    <a:pt x="2680" y="6342"/>
                    <a:pt x="2917" y="6372"/>
                    <a:pt x="3156" y="6372"/>
                  </a:cubicBezTo>
                  <a:cubicBezTo>
                    <a:pt x="3355" y="6372"/>
                    <a:pt x="3555" y="6351"/>
                    <a:pt x="3751" y="6313"/>
                  </a:cubicBezTo>
                  <a:cubicBezTo>
                    <a:pt x="3131" y="5265"/>
                    <a:pt x="3001" y="4003"/>
                    <a:pt x="3393" y="2848"/>
                  </a:cubicBezTo>
                  <a:cubicBezTo>
                    <a:pt x="3715" y="1932"/>
                    <a:pt x="4370" y="1158"/>
                    <a:pt x="5227" y="682"/>
                  </a:cubicBezTo>
                  <a:cubicBezTo>
                    <a:pt x="4917" y="408"/>
                    <a:pt x="4548" y="217"/>
                    <a:pt x="4155" y="98"/>
                  </a:cubicBezTo>
                  <a:cubicBezTo>
                    <a:pt x="3916" y="32"/>
                    <a:pt x="3674" y="1"/>
                    <a:pt x="343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34" name="Google Shape;634;p40"/>
            <p:cNvSpPr/>
            <p:nvPr/>
          </p:nvSpPr>
          <p:spPr>
            <a:xfrm>
              <a:off x="6736542" y="2402582"/>
              <a:ext cx="104908" cy="169420"/>
            </a:xfrm>
            <a:custGeom>
              <a:avLst/>
              <a:gdLst/>
              <a:ahLst/>
              <a:cxnLst/>
              <a:rect l="l" t="t" r="r" b="b"/>
              <a:pathLst>
                <a:path w="3680" h="5943" extrusionOk="0">
                  <a:moveTo>
                    <a:pt x="2346" y="1"/>
                  </a:moveTo>
                  <a:cubicBezTo>
                    <a:pt x="1441" y="501"/>
                    <a:pt x="751" y="1311"/>
                    <a:pt x="417" y="2287"/>
                  </a:cubicBezTo>
                  <a:cubicBezTo>
                    <a:pt x="1" y="3501"/>
                    <a:pt x="132" y="4835"/>
                    <a:pt x="786" y="5942"/>
                  </a:cubicBezTo>
                  <a:cubicBezTo>
                    <a:pt x="2013" y="5644"/>
                    <a:pt x="2989" y="4692"/>
                    <a:pt x="3311" y="3466"/>
                  </a:cubicBezTo>
                  <a:cubicBezTo>
                    <a:pt x="3680" y="2144"/>
                    <a:pt x="3263" y="787"/>
                    <a:pt x="23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35" name="Google Shape;635;p40"/>
            <p:cNvSpPr/>
            <p:nvPr/>
          </p:nvSpPr>
          <p:spPr>
            <a:xfrm>
              <a:off x="6645916" y="2382227"/>
              <a:ext cx="157532" cy="191570"/>
            </a:xfrm>
            <a:custGeom>
              <a:avLst/>
              <a:gdLst/>
              <a:ahLst/>
              <a:cxnLst/>
              <a:rect l="l" t="t" r="r" b="b"/>
              <a:pathLst>
                <a:path w="5526" h="6720" extrusionOk="0">
                  <a:moveTo>
                    <a:pt x="3621" y="1"/>
                  </a:moveTo>
                  <a:cubicBezTo>
                    <a:pt x="2228" y="1"/>
                    <a:pt x="923" y="1018"/>
                    <a:pt x="501" y="2537"/>
                  </a:cubicBezTo>
                  <a:cubicBezTo>
                    <a:pt x="1" y="4334"/>
                    <a:pt x="941" y="6168"/>
                    <a:pt x="2584" y="6620"/>
                  </a:cubicBezTo>
                  <a:cubicBezTo>
                    <a:pt x="2836" y="6687"/>
                    <a:pt x="3091" y="6720"/>
                    <a:pt x="3347" y="6720"/>
                  </a:cubicBezTo>
                  <a:cubicBezTo>
                    <a:pt x="3553" y="6720"/>
                    <a:pt x="3759" y="6698"/>
                    <a:pt x="3965" y="6656"/>
                  </a:cubicBezTo>
                  <a:cubicBezTo>
                    <a:pt x="3311" y="5549"/>
                    <a:pt x="3168" y="4215"/>
                    <a:pt x="3584" y="3001"/>
                  </a:cubicBezTo>
                  <a:cubicBezTo>
                    <a:pt x="3930" y="2025"/>
                    <a:pt x="4620" y="1215"/>
                    <a:pt x="5525" y="715"/>
                  </a:cubicBezTo>
                  <a:cubicBezTo>
                    <a:pt x="5204" y="429"/>
                    <a:pt x="4811" y="215"/>
                    <a:pt x="4394" y="108"/>
                  </a:cubicBezTo>
                  <a:cubicBezTo>
                    <a:pt x="4137" y="35"/>
                    <a:pt x="3877" y="1"/>
                    <a:pt x="362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36" name="Google Shape;636;p40"/>
            <p:cNvSpPr/>
            <p:nvPr/>
          </p:nvSpPr>
          <p:spPr>
            <a:xfrm>
              <a:off x="6460244" y="2528643"/>
              <a:ext cx="74034" cy="40281"/>
            </a:xfrm>
            <a:custGeom>
              <a:avLst/>
              <a:gdLst/>
              <a:ahLst/>
              <a:cxnLst/>
              <a:rect l="l" t="t" r="r" b="b"/>
              <a:pathLst>
                <a:path w="2597" h="1413" extrusionOk="0">
                  <a:moveTo>
                    <a:pt x="1471" y="0"/>
                  </a:moveTo>
                  <a:cubicBezTo>
                    <a:pt x="1342" y="0"/>
                    <a:pt x="1201" y="24"/>
                    <a:pt x="1049" y="79"/>
                  </a:cubicBezTo>
                  <a:cubicBezTo>
                    <a:pt x="1" y="460"/>
                    <a:pt x="287" y="1413"/>
                    <a:pt x="287" y="1413"/>
                  </a:cubicBezTo>
                  <a:cubicBezTo>
                    <a:pt x="744" y="790"/>
                    <a:pt x="1295" y="628"/>
                    <a:pt x="1744" y="628"/>
                  </a:cubicBezTo>
                  <a:cubicBezTo>
                    <a:pt x="2230" y="628"/>
                    <a:pt x="2597" y="818"/>
                    <a:pt x="2597" y="818"/>
                  </a:cubicBezTo>
                  <a:cubicBezTo>
                    <a:pt x="2597" y="818"/>
                    <a:pt x="2231" y="0"/>
                    <a:pt x="1471" y="0"/>
                  </a:cubicBezTo>
                  <a:close/>
                </a:path>
              </a:pathLst>
            </a:custGeom>
            <a:solidFill>
              <a:srgbClr val="E4A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37" name="Google Shape;637;p40"/>
            <p:cNvSpPr/>
            <p:nvPr/>
          </p:nvSpPr>
          <p:spPr>
            <a:xfrm>
              <a:off x="6510846" y="2613368"/>
              <a:ext cx="189746" cy="103568"/>
            </a:xfrm>
            <a:custGeom>
              <a:avLst/>
              <a:gdLst/>
              <a:ahLst/>
              <a:cxnLst/>
              <a:rect l="l" t="t" r="r" b="b"/>
              <a:pathLst>
                <a:path w="6656" h="3633" extrusionOk="0">
                  <a:moveTo>
                    <a:pt x="6656" y="1"/>
                  </a:moveTo>
                  <a:lnTo>
                    <a:pt x="6656" y="1"/>
                  </a:lnTo>
                  <a:cubicBezTo>
                    <a:pt x="5459" y="573"/>
                    <a:pt x="3875" y="722"/>
                    <a:pt x="2552" y="722"/>
                  </a:cubicBezTo>
                  <a:cubicBezTo>
                    <a:pt x="1124" y="722"/>
                    <a:pt x="0" y="548"/>
                    <a:pt x="0" y="548"/>
                  </a:cubicBezTo>
                  <a:lnTo>
                    <a:pt x="0" y="548"/>
                  </a:lnTo>
                  <a:cubicBezTo>
                    <a:pt x="0" y="548"/>
                    <a:pt x="211" y="3633"/>
                    <a:pt x="3299" y="3633"/>
                  </a:cubicBezTo>
                  <a:cubicBezTo>
                    <a:pt x="3322" y="3633"/>
                    <a:pt x="3346" y="3632"/>
                    <a:pt x="3369" y="3632"/>
                  </a:cubicBezTo>
                  <a:cubicBezTo>
                    <a:pt x="6513" y="3584"/>
                    <a:pt x="6656" y="1"/>
                    <a:pt x="66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38" name="Google Shape;638;p40"/>
            <p:cNvSpPr/>
            <p:nvPr/>
          </p:nvSpPr>
          <p:spPr>
            <a:xfrm>
              <a:off x="6396073" y="2271788"/>
              <a:ext cx="84297" cy="37430"/>
            </a:xfrm>
            <a:custGeom>
              <a:avLst/>
              <a:gdLst/>
              <a:ahLst/>
              <a:cxnLst/>
              <a:rect l="l" t="t" r="r" b="b"/>
              <a:pathLst>
                <a:path w="2957" h="1313" extrusionOk="0">
                  <a:moveTo>
                    <a:pt x="2337" y="1"/>
                  </a:moveTo>
                  <a:cubicBezTo>
                    <a:pt x="1577" y="1"/>
                    <a:pt x="0" y="824"/>
                    <a:pt x="156" y="1136"/>
                  </a:cubicBezTo>
                  <a:cubicBezTo>
                    <a:pt x="221" y="1260"/>
                    <a:pt x="383" y="1312"/>
                    <a:pt x="597" y="1312"/>
                  </a:cubicBezTo>
                  <a:cubicBezTo>
                    <a:pt x="1408" y="1312"/>
                    <a:pt x="2956" y="560"/>
                    <a:pt x="2693" y="136"/>
                  </a:cubicBezTo>
                  <a:cubicBezTo>
                    <a:pt x="2632" y="41"/>
                    <a:pt x="2504" y="1"/>
                    <a:pt x="233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39" name="Google Shape;639;p40"/>
            <p:cNvSpPr/>
            <p:nvPr/>
          </p:nvSpPr>
          <p:spPr>
            <a:xfrm>
              <a:off x="6756868" y="2322446"/>
              <a:ext cx="81731" cy="67363"/>
            </a:xfrm>
            <a:custGeom>
              <a:avLst/>
              <a:gdLst/>
              <a:ahLst/>
              <a:cxnLst/>
              <a:rect l="l" t="t" r="r" b="b"/>
              <a:pathLst>
                <a:path w="2867" h="2363" extrusionOk="0">
                  <a:moveTo>
                    <a:pt x="699" y="0"/>
                  </a:moveTo>
                  <a:cubicBezTo>
                    <a:pt x="600" y="0"/>
                    <a:pt x="512" y="34"/>
                    <a:pt x="443" y="109"/>
                  </a:cubicBezTo>
                  <a:cubicBezTo>
                    <a:pt x="1" y="583"/>
                    <a:pt x="1645" y="2363"/>
                    <a:pt x="2297" y="2363"/>
                  </a:cubicBezTo>
                  <a:cubicBezTo>
                    <a:pt x="2366" y="2363"/>
                    <a:pt x="2423" y="2343"/>
                    <a:pt x="2467" y="2300"/>
                  </a:cubicBezTo>
                  <a:cubicBezTo>
                    <a:pt x="2866" y="1911"/>
                    <a:pt x="1447" y="0"/>
                    <a:pt x="6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0" name="Google Shape;640;p40"/>
            <p:cNvSpPr/>
            <p:nvPr/>
          </p:nvSpPr>
          <p:spPr>
            <a:xfrm>
              <a:off x="6402887" y="3023338"/>
              <a:ext cx="969939" cy="823183"/>
            </a:xfrm>
            <a:custGeom>
              <a:avLst/>
              <a:gdLst/>
              <a:ahLst/>
              <a:cxnLst/>
              <a:rect l="l" t="t" r="r" b="b"/>
              <a:pathLst>
                <a:path w="34024" h="28876" extrusionOk="0">
                  <a:moveTo>
                    <a:pt x="18197" y="0"/>
                  </a:moveTo>
                  <a:cubicBezTo>
                    <a:pt x="17253" y="0"/>
                    <a:pt x="16547" y="47"/>
                    <a:pt x="16217" y="133"/>
                  </a:cubicBezTo>
                  <a:cubicBezTo>
                    <a:pt x="14218" y="654"/>
                    <a:pt x="8553" y="20174"/>
                    <a:pt x="7720" y="20174"/>
                  </a:cubicBezTo>
                  <a:cubicBezTo>
                    <a:pt x="7715" y="20174"/>
                    <a:pt x="7709" y="20173"/>
                    <a:pt x="7704" y="20172"/>
                  </a:cubicBezTo>
                  <a:cubicBezTo>
                    <a:pt x="6930" y="19910"/>
                    <a:pt x="7918" y="12575"/>
                    <a:pt x="6252" y="8896"/>
                  </a:cubicBezTo>
                  <a:cubicBezTo>
                    <a:pt x="5535" y="7298"/>
                    <a:pt x="4468" y="6705"/>
                    <a:pt x="3446" y="6705"/>
                  </a:cubicBezTo>
                  <a:cubicBezTo>
                    <a:pt x="2107" y="6705"/>
                    <a:pt x="846" y="7723"/>
                    <a:pt x="549" y="8837"/>
                  </a:cubicBezTo>
                  <a:cubicBezTo>
                    <a:pt x="251" y="9968"/>
                    <a:pt x="1" y="28244"/>
                    <a:pt x="6895" y="28863"/>
                  </a:cubicBezTo>
                  <a:cubicBezTo>
                    <a:pt x="6987" y="28871"/>
                    <a:pt x="7080" y="28876"/>
                    <a:pt x="7172" y="28876"/>
                  </a:cubicBezTo>
                  <a:cubicBezTo>
                    <a:pt x="13914" y="28876"/>
                    <a:pt x="18937" y="6808"/>
                    <a:pt x="19289" y="6432"/>
                  </a:cubicBezTo>
                  <a:cubicBezTo>
                    <a:pt x="19311" y="6409"/>
                    <a:pt x="19380" y="6399"/>
                    <a:pt x="19490" y="6399"/>
                  </a:cubicBezTo>
                  <a:cubicBezTo>
                    <a:pt x="20399" y="6399"/>
                    <a:pt x="24123" y="7091"/>
                    <a:pt x="27477" y="7091"/>
                  </a:cubicBezTo>
                  <a:cubicBezTo>
                    <a:pt x="30309" y="7091"/>
                    <a:pt x="32878" y="6598"/>
                    <a:pt x="33267" y="4777"/>
                  </a:cubicBezTo>
                  <a:cubicBezTo>
                    <a:pt x="34023" y="1224"/>
                    <a:pt x="23008" y="0"/>
                    <a:pt x="18197" y="0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1" name="Google Shape;641;p40"/>
            <p:cNvSpPr/>
            <p:nvPr/>
          </p:nvSpPr>
          <p:spPr>
            <a:xfrm>
              <a:off x="6491831" y="3256475"/>
              <a:ext cx="71981" cy="200493"/>
            </a:xfrm>
            <a:custGeom>
              <a:avLst/>
              <a:gdLst/>
              <a:ahLst/>
              <a:cxnLst/>
              <a:rect l="l" t="t" r="r" b="b"/>
              <a:pathLst>
                <a:path w="2525" h="7033" extrusionOk="0">
                  <a:moveTo>
                    <a:pt x="733" y="1"/>
                  </a:moveTo>
                  <a:cubicBezTo>
                    <a:pt x="719" y="1"/>
                    <a:pt x="705" y="2"/>
                    <a:pt x="691" y="4"/>
                  </a:cubicBezTo>
                  <a:cubicBezTo>
                    <a:pt x="167" y="87"/>
                    <a:pt x="0" y="1730"/>
                    <a:pt x="310" y="3671"/>
                  </a:cubicBezTo>
                  <a:cubicBezTo>
                    <a:pt x="610" y="5554"/>
                    <a:pt x="1258" y="7033"/>
                    <a:pt x="1774" y="7033"/>
                  </a:cubicBezTo>
                  <a:cubicBezTo>
                    <a:pt x="1790" y="7033"/>
                    <a:pt x="1806" y="7031"/>
                    <a:pt x="1822" y="7029"/>
                  </a:cubicBezTo>
                  <a:cubicBezTo>
                    <a:pt x="2346" y="6945"/>
                    <a:pt x="2524" y="5302"/>
                    <a:pt x="2203" y="3361"/>
                  </a:cubicBezTo>
                  <a:cubicBezTo>
                    <a:pt x="1902" y="1472"/>
                    <a:pt x="1250" y="1"/>
                    <a:pt x="733" y="1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2" name="Google Shape;642;p40"/>
            <p:cNvSpPr/>
            <p:nvPr/>
          </p:nvSpPr>
          <p:spPr>
            <a:xfrm>
              <a:off x="6703273" y="3439865"/>
              <a:ext cx="77084" cy="77084"/>
            </a:xfrm>
            <a:custGeom>
              <a:avLst/>
              <a:gdLst/>
              <a:ahLst/>
              <a:cxnLst/>
              <a:rect l="l" t="t" r="r" b="b"/>
              <a:pathLst>
                <a:path w="2704" h="2704" extrusionOk="0">
                  <a:moveTo>
                    <a:pt x="1358" y="0"/>
                  </a:moveTo>
                  <a:cubicBezTo>
                    <a:pt x="608" y="0"/>
                    <a:pt x="1" y="608"/>
                    <a:pt x="1" y="1358"/>
                  </a:cubicBezTo>
                  <a:cubicBezTo>
                    <a:pt x="1" y="2096"/>
                    <a:pt x="608" y="2703"/>
                    <a:pt x="1358" y="2703"/>
                  </a:cubicBezTo>
                  <a:cubicBezTo>
                    <a:pt x="2096" y="2703"/>
                    <a:pt x="2704" y="2096"/>
                    <a:pt x="2704" y="1358"/>
                  </a:cubicBezTo>
                  <a:cubicBezTo>
                    <a:pt x="2704" y="608"/>
                    <a:pt x="2096" y="0"/>
                    <a:pt x="1358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3" name="Google Shape;643;p40"/>
            <p:cNvSpPr/>
            <p:nvPr/>
          </p:nvSpPr>
          <p:spPr>
            <a:xfrm>
              <a:off x="6757923" y="3093752"/>
              <a:ext cx="180253" cy="295110"/>
            </a:xfrm>
            <a:custGeom>
              <a:avLst/>
              <a:gdLst/>
              <a:ahLst/>
              <a:cxnLst/>
              <a:rect l="l" t="t" r="r" b="b"/>
              <a:pathLst>
                <a:path w="6323" h="10352" extrusionOk="0">
                  <a:moveTo>
                    <a:pt x="4743" y="0"/>
                  </a:moveTo>
                  <a:cubicBezTo>
                    <a:pt x="4117" y="0"/>
                    <a:pt x="3559" y="777"/>
                    <a:pt x="2668" y="2902"/>
                  </a:cubicBezTo>
                  <a:cubicBezTo>
                    <a:pt x="1489" y="5712"/>
                    <a:pt x="1" y="8510"/>
                    <a:pt x="453" y="9808"/>
                  </a:cubicBezTo>
                  <a:cubicBezTo>
                    <a:pt x="582" y="10187"/>
                    <a:pt x="772" y="10351"/>
                    <a:pt x="1001" y="10351"/>
                  </a:cubicBezTo>
                  <a:cubicBezTo>
                    <a:pt x="1892" y="10351"/>
                    <a:pt x="3364" y="7856"/>
                    <a:pt x="4037" y="5867"/>
                  </a:cubicBezTo>
                  <a:cubicBezTo>
                    <a:pt x="4882" y="3366"/>
                    <a:pt x="6323" y="795"/>
                    <a:pt x="5382" y="223"/>
                  </a:cubicBezTo>
                  <a:cubicBezTo>
                    <a:pt x="5153" y="81"/>
                    <a:pt x="4944" y="0"/>
                    <a:pt x="4743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4" name="Google Shape;644;p40"/>
            <p:cNvSpPr/>
            <p:nvPr/>
          </p:nvSpPr>
          <p:spPr>
            <a:xfrm>
              <a:off x="6237599" y="3375580"/>
              <a:ext cx="313640" cy="253489"/>
            </a:xfrm>
            <a:custGeom>
              <a:avLst/>
              <a:gdLst/>
              <a:ahLst/>
              <a:cxnLst/>
              <a:rect l="l" t="t" r="r" b="b"/>
              <a:pathLst>
                <a:path w="11002" h="8892" extrusionOk="0">
                  <a:moveTo>
                    <a:pt x="8605" y="0"/>
                  </a:moveTo>
                  <a:cubicBezTo>
                    <a:pt x="7644" y="0"/>
                    <a:pt x="6174" y="2889"/>
                    <a:pt x="5870" y="3041"/>
                  </a:cubicBezTo>
                  <a:cubicBezTo>
                    <a:pt x="5847" y="3052"/>
                    <a:pt x="5816" y="3057"/>
                    <a:pt x="5781" y="3057"/>
                  </a:cubicBezTo>
                  <a:cubicBezTo>
                    <a:pt x="5313" y="3057"/>
                    <a:pt x="3906" y="2184"/>
                    <a:pt x="3906" y="2184"/>
                  </a:cubicBezTo>
                  <a:cubicBezTo>
                    <a:pt x="3906" y="2184"/>
                    <a:pt x="0" y="3244"/>
                    <a:pt x="2537" y="4136"/>
                  </a:cubicBezTo>
                  <a:cubicBezTo>
                    <a:pt x="5073" y="5029"/>
                    <a:pt x="4989" y="5530"/>
                    <a:pt x="5204" y="6053"/>
                  </a:cubicBezTo>
                  <a:cubicBezTo>
                    <a:pt x="5748" y="7405"/>
                    <a:pt x="7262" y="8892"/>
                    <a:pt x="8239" y="8892"/>
                  </a:cubicBezTo>
                  <a:cubicBezTo>
                    <a:pt x="8458" y="8892"/>
                    <a:pt x="8651" y="8817"/>
                    <a:pt x="8799" y="8649"/>
                  </a:cubicBezTo>
                  <a:cubicBezTo>
                    <a:pt x="9597" y="7732"/>
                    <a:pt x="7418" y="6732"/>
                    <a:pt x="7525" y="6422"/>
                  </a:cubicBezTo>
                  <a:cubicBezTo>
                    <a:pt x="7541" y="6380"/>
                    <a:pt x="7600" y="6363"/>
                    <a:pt x="7692" y="6363"/>
                  </a:cubicBezTo>
                  <a:cubicBezTo>
                    <a:pt x="8040" y="6363"/>
                    <a:pt x="8855" y="6605"/>
                    <a:pt x="9511" y="6605"/>
                  </a:cubicBezTo>
                  <a:cubicBezTo>
                    <a:pt x="9995" y="6605"/>
                    <a:pt x="10393" y="6474"/>
                    <a:pt x="10454" y="6018"/>
                  </a:cubicBezTo>
                  <a:cubicBezTo>
                    <a:pt x="10621" y="4791"/>
                    <a:pt x="7954" y="5208"/>
                    <a:pt x="8013" y="4982"/>
                  </a:cubicBezTo>
                  <a:cubicBezTo>
                    <a:pt x="8073" y="4744"/>
                    <a:pt x="11002" y="4458"/>
                    <a:pt x="10728" y="3279"/>
                  </a:cubicBezTo>
                  <a:cubicBezTo>
                    <a:pt x="10650" y="2959"/>
                    <a:pt x="10383" y="2847"/>
                    <a:pt x="10035" y="2847"/>
                  </a:cubicBezTo>
                  <a:cubicBezTo>
                    <a:pt x="9217" y="2847"/>
                    <a:pt x="7948" y="3466"/>
                    <a:pt x="7607" y="3466"/>
                  </a:cubicBezTo>
                  <a:cubicBezTo>
                    <a:pt x="7564" y="3466"/>
                    <a:pt x="7536" y="3456"/>
                    <a:pt x="7525" y="3434"/>
                  </a:cubicBezTo>
                  <a:cubicBezTo>
                    <a:pt x="7382" y="3160"/>
                    <a:pt x="9799" y="779"/>
                    <a:pt x="8871" y="88"/>
                  </a:cubicBezTo>
                  <a:cubicBezTo>
                    <a:pt x="8788" y="28"/>
                    <a:pt x="8699" y="0"/>
                    <a:pt x="8605" y="0"/>
                  </a:cubicBezTo>
                  <a:close/>
                </a:path>
              </a:pathLst>
            </a:custGeom>
            <a:solidFill>
              <a:srgbClr val="EACA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5" name="Google Shape;645;p40"/>
            <p:cNvSpPr/>
            <p:nvPr/>
          </p:nvSpPr>
          <p:spPr>
            <a:xfrm>
              <a:off x="5975555" y="2876096"/>
              <a:ext cx="547173" cy="700486"/>
            </a:xfrm>
            <a:custGeom>
              <a:avLst/>
              <a:gdLst/>
              <a:ahLst/>
              <a:cxnLst/>
              <a:rect l="l" t="t" r="r" b="b"/>
              <a:pathLst>
                <a:path w="19194" h="24572" extrusionOk="0">
                  <a:moveTo>
                    <a:pt x="19194" y="0"/>
                  </a:moveTo>
                  <a:lnTo>
                    <a:pt x="19194" y="0"/>
                  </a:lnTo>
                  <a:cubicBezTo>
                    <a:pt x="19193" y="0"/>
                    <a:pt x="10335" y="1298"/>
                    <a:pt x="5168" y="7787"/>
                  </a:cubicBezTo>
                  <a:cubicBezTo>
                    <a:pt x="1" y="14264"/>
                    <a:pt x="4954" y="24348"/>
                    <a:pt x="6752" y="24539"/>
                  </a:cubicBezTo>
                  <a:cubicBezTo>
                    <a:pt x="6965" y="24561"/>
                    <a:pt x="7173" y="24572"/>
                    <a:pt x="7375" y="24572"/>
                  </a:cubicBezTo>
                  <a:cubicBezTo>
                    <a:pt x="11949" y="24572"/>
                    <a:pt x="13467" y="19099"/>
                    <a:pt x="13479" y="18038"/>
                  </a:cubicBezTo>
                  <a:cubicBezTo>
                    <a:pt x="13491" y="16931"/>
                    <a:pt x="11979" y="14823"/>
                    <a:pt x="12169" y="12037"/>
                  </a:cubicBezTo>
                  <a:cubicBezTo>
                    <a:pt x="12348" y="9239"/>
                    <a:pt x="16277" y="7489"/>
                    <a:pt x="16277" y="7489"/>
                  </a:cubicBezTo>
                  <a:cubicBezTo>
                    <a:pt x="16729" y="6203"/>
                    <a:pt x="19194" y="0"/>
                    <a:pt x="19194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6" name="Google Shape;646;p40"/>
            <p:cNvSpPr/>
            <p:nvPr/>
          </p:nvSpPr>
          <p:spPr>
            <a:xfrm>
              <a:off x="7321293" y="2218507"/>
              <a:ext cx="649401" cy="985419"/>
            </a:xfrm>
            <a:custGeom>
              <a:avLst/>
              <a:gdLst/>
              <a:ahLst/>
              <a:cxnLst/>
              <a:rect l="l" t="t" r="r" b="b"/>
              <a:pathLst>
                <a:path w="22780" h="34567" extrusionOk="0">
                  <a:moveTo>
                    <a:pt x="13306" y="0"/>
                  </a:moveTo>
                  <a:cubicBezTo>
                    <a:pt x="10161" y="0"/>
                    <a:pt x="1" y="7471"/>
                    <a:pt x="622" y="9458"/>
                  </a:cubicBezTo>
                  <a:cubicBezTo>
                    <a:pt x="1330" y="11733"/>
                    <a:pt x="2323" y="12531"/>
                    <a:pt x="3382" y="12531"/>
                  </a:cubicBezTo>
                  <a:cubicBezTo>
                    <a:pt x="5858" y="12531"/>
                    <a:pt x="8692" y="8165"/>
                    <a:pt x="9065" y="8165"/>
                  </a:cubicBezTo>
                  <a:cubicBezTo>
                    <a:pt x="9074" y="8165"/>
                    <a:pt x="9082" y="8167"/>
                    <a:pt x="9088" y="8172"/>
                  </a:cubicBezTo>
                  <a:cubicBezTo>
                    <a:pt x="9445" y="8494"/>
                    <a:pt x="9469" y="28496"/>
                    <a:pt x="8909" y="28508"/>
                  </a:cubicBezTo>
                  <a:cubicBezTo>
                    <a:pt x="6230" y="28568"/>
                    <a:pt x="2849" y="29068"/>
                    <a:pt x="2492" y="32116"/>
                  </a:cubicBezTo>
                  <a:cubicBezTo>
                    <a:pt x="2257" y="34047"/>
                    <a:pt x="4117" y="34567"/>
                    <a:pt x="6780" y="34567"/>
                  </a:cubicBezTo>
                  <a:cubicBezTo>
                    <a:pt x="8304" y="34567"/>
                    <a:pt x="10091" y="34397"/>
                    <a:pt x="11897" y="34223"/>
                  </a:cubicBezTo>
                  <a:cubicBezTo>
                    <a:pt x="16862" y="33735"/>
                    <a:pt x="22780" y="32973"/>
                    <a:pt x="22113" y="29223"/>
                  </a:cubicBezTo>
                  <a:cubicBezTo>
                    <a:pt x="21811" y="27552"/>
                    <a:pt x="20540" y="27138"/>
                    <a:pt x="19189" y="27138"/>
                  </a:cubicBezTo>
                  <a:cubicBezTo>
                    <a:pt x="17862" y="27138"/>
                    <a:pt x="16456" y="27538"/>
                    <a:pt x="15816" y="27538"/>
                  </a:cubicBezTo>
                  <a:cubicBezTo>
                    <a:pt x="15644" y="27538"/>
                    <a:pt x="15527" y="27509"/>
                    <a:pt x="15481" y="27437"/>
                  </a:cubicBezTo>
                  <a:cubicBezTo>
                    <a:pt x="15100" y="26818"/>
                    <a:pt x="16065" y="1350"/>
                    <a:pt x="13874" y="124"/>
                  </a:cubicBezTo>
                  <a:cubicBezTo>
                    <a:pt x="13726" y="40"/>
                    <a:pt x="13535" y="0"/>
                    <a:pt x="13306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7" name="Google Shape;647;p40"/>
            <p:cNvSpPr/>
            <p:nvPr/>
          </p:nvSpPr>
          <p:spPr>
            <a:xfrm>
              <a:off x="7597305" y="2290575"/>
              <a:ext cx="55704" cy="55704"/>
            </a:xfrm>
            <a:custGeom>
              <a:avLst/>
              <a:gdLst/>
              <a:ahLst/>
              <a:cxnLst/>
              <a:rect l="l" t="t" r="r" b="b"/>
              <a:pathLst>
                <a:path w="1954" h="1954" extrusionOk="0">
                  <a:moveTo>
                    <a:pt x="977" y="1"/>
                  </a:moveTo>
                  <a:cubicBezTo>
                    <a:pt x="441" y="1"/>
                    <a:pt x="1" y="441"/>
                    <a:pt x="1" y="977"/>
                  </a:cubicBezTo>
                  <a:cubicBezTo>
                    <a:pt x="1" y="1513"/>
                    <a:pt x="441" y="1953"/>
                    <a:pt x="977" y="1953"/>
                  </a:cubicBezTo>
                  <a:cubicBezTo>
                    <a:pt x="1513" y="1953"/>
                    <a:pt x="1954" y="1513"/>
                    <a:pt x="1954" y="977"/>
                  </a:cubicBezTo>
                  <a:cubicBezTo>
                    <a:pt x="1954" y="441"/>
                    <a:pt x="1513" y="1"/>
                    <a:pt x="977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8" name="Google Shape;648;p40"/>
            <p:cNvSpPr/>
            <p:nvPr/>
          </p:nvSpPr>
          <p:spPr>
            <a:xfrm>
              <a:off x="7360406" y="2350127"/>
              <a:ext cx="199952" cy="144134"/>
            </a:xfrm>
            <a:custGeom>
              <a:avLst/>
              <a:gdLst/>
              <a:ahLst/>
              <a:cxnLst/>
              <a:rect l="l" t="t" r="r" b="b"/>
              <a:pathLst>
                <a:path w="7014" h="5056" extrusionOk="0">
                  <a:moveTo>
                    <a:pt x="6209" y="1"/>
                  </a:moveTo>
                  <a:cubicBezTo>
                    <a:pt x="5509" y="1"/>
                    <a:pt x="4182" y="623"/>
                    <a:pt x="2834" y="1638"/>
                  </a:cubicBezTo>
                  <a:cubicBezTo>
                    <a:pt x="1108" y="2936"/>
                    <a:pt x="0" y="4401"/>
                    <a:pt x="381" y="4889"/>
                  </a:cubicBezTo>
                  <a:cubicBezTo>
                    <a:pt x="465" y="5002"/>
                    <a:pt x="616" y="5055"/>
                    <a:pt x="820" y="5055"/>
                  </a:cubicBezTo>
                  <a:cubicBezTo>
                    <a:pt x="1520" y="5055"/>
                    <a:pt x="2843" y="4427"/>
                    <a:pt x="4179" y="3412"/>
                  </a:cubicBezTo>
                  <a:cubicBezTo>
                    <a:pt x="5918" y="2115"/>
                    <a:pt x="7013" y="650"/>
                    <a:pt x="6644" y="162"/>
                  </a:cubicBezTo>
                  <a:cubicBezTo>
                    <a:pt x="6561" y="53"/>
                    <a:pt x="6411" y="1"/>
                    <a:pt x="6209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9" name="Google Shape;649;p40"/>
            <p:cNvSpPr/>
            <p:nvPr/>
          </p:nvSpPr>
          <p:spPr>
            <a:xfrm>
              <a:off x="7439828" y="3058203"/>
              <a:ext cx="337757" cy="65168"/>
            </a:xfrm>
            <a:custGeom>
              <a:avLst/>
              <a:gdLst/>
              <a:ahLst/>
              <a:cxnLst/>
              <a:rect l="l" t="t" r="r" b="b"/>
              <a:pathLst>
                <a:path w="11848" h="2286" extrusionOk="0">
                  <a:moveTo>
                    <a:pt x="9440" y="0"/>
                  </a:moveTo>
                  <a:cubicBezTo>
                    <a:pt x="8430" y="0"/>
                    <a:pt x="7170" y="79"/>
                    <a:pt x="5811" y="244"/>
                  </a:cubicBezTo>
                  <a:cubicBezTo>
                    <a:pt x="2572" y="637"/>
                    <a:pt x="0" y="1351"/>
                    <a:pt x="60" y="1851"/>
                  </a:cubicBezTo>
                  <a:cubicBezTo>
                    <a:pt x="94" y="2134"/>
                    <a:pt x="1007" y="2285"/>
                    <a:pt x="2403" y="2285"/>
                  </a:cubicBezTo>
                  <a:cubicBezTo>
                    <a:pt x="3412" y="2285"/>
                    <a:pt x="4673" y="2207"/>
                    <a:pt x="6037" y="2042"/>
                  </a:cubicBezTo>
                  <a:cubicBezTo>
                    <a:pt x="9275" y="1649"/>
                    <a:pt x="11847" y="934"/>
                    <a:pt x="11788" y="434"/>
                  </a:cubicBezTo>
                  <a:cubicBezTo>
                    <a:pt x="11753" y="151"/>
                    <a:pt x="10836" y="0"/>
                    <a:pt x="9440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50" name="Google Shape;650;p40"/>
            <p:cNvSpPr/>
            <p:nvPr/>
          </p:nvSpPr>
          <p:spPr>
            <a:xfrm>
              <a:off x="7699135" y="2685550"/>
              <a:ext cx="85580" cy="158160"/>
            </a:xfrm>
            <a:custGeom>
              <a:avLst/>
              <a:gdLst/>
              <a:ahLst/>
              <a:cxnLst/>
              <a:rect l="l" t="t" r="r" b="b"/>
              <a:pathLst>
                <a:path w="3002" h="5548" extrusionOk="0">
                  <a:moveTo>
                    <a:pt x="1279" y="1"/>
                  </a:moveTo>
                  <a:cubicBezTo>
                    <a:pt x="586" y="1"/>
                    <a:pt x="96" y="721"/>
                    <a:pt x="156" y="1195"/>
                  </a:cubicBezTo>
                  <a:cubicBezTo>
                    <a:pt x="215" y="1779"/>
                    <a:pt x="858" y="2112"/>
                    <a:pt x="858" y="2112"/>
                  </a:cubicBezTo>
                  <a:cubicBezTo>
                    <a:pt x="858" y="2112"/>
                    <a:pt x="1" y="2362"/>
                    <a:pt x="156" y="3100"/>
                  </a:cubicBezTo>
                  <a:cubicBezTo>
                    <a:pt x="285" y="3719"/>
                    <a:pt x="850" y="3769"/>
                    <a:pt x="1029" y="3769"/>
                  </a:cubicBezTo>
                  <a:cubicBezTo>
                    <a:pt x="1064" y="3769"/>
                    <a:pt x="1084" y="3767"/>
                    <a:pt x="1084" y="3767"/>
                  </a:cubicBezTo>
                  <a:lnTo>
                    <a:pt x="1084" y="3767"/>
                  </a:lnTo>
                  <a:cubicBezTo>
                    <a:pt x="1084" y="3767"/>
                    <a:pt x="156" y="4148"/>
                    <a:pt x="382" y="4981"/>
                  </a:cubicBezTo>
                  <a:cubicBezTo>
                    <a:pt x="496" y="5386"/>
                    <a:pt x="888" y="5548"/>
                    <a:pt x="1299" y="5548"/>
                  </a:cubicBezTo>
                  <a:cubicBezTo>
                    <a:pt x="1746" y="5548"/>
                    <a:pt x="2215" y="5356"/>
                    <a:pt x="2370" y="5077"/>
                  </a:cubicBezTo>
                  <a:cubicBezTo>
                    <a:pt x="3001" y="3886"/>
                    <a:pt x="2632" y="517"/>
                    <a:pt x="1727" y="100"/>
                  </a:cubicBezTo>
                  <a:cubicBezTo>
                    <a:pt x="1571" y="31"/>
                    <a:pt x="1421" y="1"/>
                    <a:pt x="1279" y="1"/>
                  </a:cubicBezTo>
                  <a:close/>
                </a:path>
              </a:pathLst>
            </a:custGeom>
            <a:solidFill>
              <a:srgbClr val="EACA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sp>
        <p:nvSpPr>
          <p:cNvPr id="77" name="Snip Diagonal Corner Rectangle 76"/>
          <p:cNvSpPr/>
          <p:nvPr/>
        </p:nvSpPr>
        <p:spPr>
          <a:xfrm>
            <a:off x="4800456" y="333291"/>
            <a:ext cx="4199706" cy="767773"/>
          </a:xfrm>
          <a:prstGeom prst="snip2DiagRect">
            <a:avLst/>
          </a:prstGeom>
          <a:solidFill>
            <a:schemeClr val="tx1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Google Shape;595;p40"/>
          <p:cNvSpPr txBox="1">
            <a:spLocks/>
          </p:cNvSpPr>
          <p:nvPr/>
        </p:nvSpPr>
        <p:spPr>
          <a:xfrm>
            <a:off x="4723464" y="418977"/>
            <a:ext cx="5184600" cy="59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0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n-US" b="1">
                <a:latin typeface="+mj-lt"/>
              </a:rPr>
              <a:t>Trong phép chia có dư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47859" y="2837897"/>
            <a:ext cx="1428108" cy="39123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/>
              <a:t>Số bị chia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1679491" y="2844956"/>
            <a:ext cx="1135628" cy="39123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/>
              <a:t>Số chia</a:t>
            </a:r>
          </a:p>
        </p:txBody>
      </p:sp>
      <p:sp>
        <p:nvSpPr>
          <p:cNvPr id="81" name="Rounded Rectangle 80"/>
          <p:cNvSpPr/>
          <p:nvPr/>
        </p:nvSpPr>
        <p:spPr>
          <a:xfrm>
            <a:off x="1575967" y="1181555"/>
            <a:ext cx="1428108" cy="39123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/>
              <a:t>Thương</a:t>
            </a:r>
          </a:p>
        </p:txBody>
      </p:sp>
      <p:sp>
        <p:nvSpPr>
          <p:cNvPr id="6" name="Right Brace 5"/>
          <p:cNvSpPr/>
          <p:nvPr/>
        </p:nvSpPr>
        <p:spPr>
          <a:xfrm rot="16200000" flipV="1">
            <a:off x="1192186" y="1284496"/>
            <a:ext cx="184166" cy="1130157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Elbow Connector 7"/>
          <p:cNvCxnSpPr/>
          <p:nvPr/>
        </p:nvCxnSpPr>
        <p:spPr>
          <a:xfrm rot="10800000" flipV="1">
            <a:off x="1284269" y="1355146"/>
            <a:ext cx="235564" cy="339490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88"/>
          <p:cNvCxnSpPr/>
          <p:nvPr/>
        </p:nvCxnSpPr>
        <p:spPr>
          <a:xfrm rot="16200000" flipH="1">
            <a:off x="2832836" y="1696293"/>
            <a:ext cx="454745" cy="156475"/>
          </a:xfrm>
          <a:prstGeom prst="bentConnector3">
            <a:avLst>
              <a:gd name="adj1" fmla="val 50001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719190" y="2517168"/>
            <a:ext cx="0" cy="32072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flipV="1">
            <a:off x="1849348" y="2517168"/>
            <a:ext cx="0" cy="32072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ounded Rectangle 92"/>
          <p:cNvSpPr/>
          <p:nvPr/>
        </p:nvSpPr>
        <p:spPr>
          <a:xfrm>
            <a:off x="4123018" y="2874898"/>
            <a:ext cx="1428108" cy="39123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/>
              <a:t>Số bị chia</a:t>
            </a:r>
          </a:p>
        </p:txBody>
      </p:sp>
      <p:sp>
        <p:nvSpPr>
          <p:cNvPr id="94" name="Rounded Rectangle 93"/>
          <p:cNvSpPr/>
          <p:nvPr/>
        </p:nvSpPr>
        <p:spPr>
          <a:xfrm>
            <a:off x="5575257" y="2893739"/>
            <a:ext cx="1135628" cy="39123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/>
              <a:t>Số chia</a:t>
            </a:r>
          </a:p>
        </p:txBody>
      </p:sp>
      <p:sp>
        <p:nvSpPr>
          <p:cNvPr id="95" name="Rounded Rectangle 94"/>
          <p:cNvSpPr/>
          <p:nvPr/>
        </p:nvSpPr>
        <p:spPr>
          <a:xfrm>
            <a:off x="5429017" y="1371113"/>
            <a:ext cx="1428108" cy="39123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/>
              <a:t>Thương</a:t>
            </a:r>
          </a:p>
        </p:txBody>
      </p:sp>
      <p:cxnSp>
        <p:nvCxnSpPr>
          <p:cNvPr id="97" name="Elbow Connector 96"/>
          <p:cNvCxnSpPr/>
          <p:nvPr/>
        </p:nvCxnSpPr>
        <p:spPr>
          <a:xfrm rot="10800000" flipH="1" flipV="1">
            <a:off x="6817686" y="1568078"/>
            <a:ext cx="235564" cy="339490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 flipV="1">
            <a:off x="4684325" y="2524227"/>
            <a:ext cx="0" cy="32072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 flipV="1">
            <a:off x="5801291" y="2554169"/>
            <a:ext cx="0" cy="32072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Google Shape;594;p40"/>
          <p:cNvSpPr txBox="1">
            <a:spLocks/>
          </p:cNvSpPr>
          <p:nvPr/>
        </p:nvSpPr>
        <p:spPr>
          <a:xfrm>
            <a:off x="4428983" y="1737823"/>
            <a:ext cx="5012971" cy="649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●"/>
              <a:defRPr sz="1600" b="0" i="0" u="none" strike="noStrike" cap="none">
                <a:solidFill>
                  <a:srgbClr val="FFFFFF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○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■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●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○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■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rgbClr val="FBFBF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lnSpc>
                <a:spcPct val="115000"/>
              </a:lnSpc>
              <a:spcAft>
                <a:spcPts val="1600"/>
              </a:spcAft>
              <a:buFont typeface="Comfortaa"/>
              <a:buNone/>
            </a:pPr>
            <a:r>
              <a:rPr lang="en-US" altLang="en-US" sz="4400" b="1">
                <a:solidFill>
                  <a:schemeClr val="accent2">
                    <a:lumMod val="75000"/>
                  </a:schemeClr>
                </a:solidFill>
                <a:latin typeface="+mj-lt"/>
              </a:rPr>
              <a:t>a  :  b  =  c  (dư r)</a:t>
            </a:r>
          </a:p>
        </p:txBody>
      </p:sp>
      <p:sp>
        <p:nvSpPr>
          <p:cNvPr id="102" name="Rounded Rectangle 101"/>
          <p:cNvSpPr/>
          <p:nvPr/>
        </p:nvSpPr>
        <p:spPr>
          <a:xfrm>
            <a:off x="7433608" y="1386968"/>
            <a:ext cx="1428108" cy="39123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/>
              <a:t>Số dư</a:t>
            </a:r>
          </a:p>
        </p:txBody>
      </p:sp>
      <p:cxnSp>
        <p:nvCxnSpPr>
          <p:cNvPr id="103" name="Straight Arrow Connector 102"/>
          <p:cNvCxnSpPr/>
          <p:nvPr/>
        </p:nvCxnSpPr>
        <p:spPr>
          <a:xfrm>
            <a:off x="8244828" y="1757491"/>
            <a:ext cx="0" cy="32072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Google Shape;547;p38"/>
          <p:cNvSpPr txBox="1">
            <a:spLocks/>
          </p:cNvSpPr>
          <p:nvPr/>
        </p:nvSpPr>
        <p:spPr>
          <a:xfrm>
            <a:off x="-362178" y="3348038"/>
            <a:ext cx="4590841" cy="109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●"/>
              <a:defRPr sz="1600" b="0" i="0" u="none" strike="noStrike" cap="none">
                <a:solidFill>
                  <a:srgbClr val="FFFFFF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○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■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●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○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■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rgbClr val="FBFBF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algn="just">
              <a:buFontTx/>
              <a:buNone/>
            </a:pPr>
            <a:r>
              <a:rPr lang="en-US" altLang="en-US" sz="2400">
                <a:solidFill>
                  <a:schemeClr val="tx1">
                    <a:lumMod val="10000"/>
                    <a:lumOff val="90000"/>
                  </a:schemeClr>
                </a:solidFill>
                <a:latin typeface="+mj-lt"/>
              </a:rPr>
              <a:t>Không có phép chia cho số 0</a:t>
            </a:r>
          </a:p>
          <a:p>
            <a:pPr indent="0" algn="just">
              <a:buFontTx/>
              <a:buNone/>
            </a:pPr>
            <a:r>
              <a:rPr lang="en-US" altLang="en-US" sz="2400">
                <a:solidFill>
                  <a:schemeClr val="tx1">
                    <a:lumMod val="10000"/>
                    <a:lumOff val="90000"/>
                  </a:schemeClr>
                </a:solidFill>
                <a:latin typeface="+mj-lt"/>
              </a:rPr>
              <a:t>a : 1 = a</a:t>
            </a:r>
          </a:p>
          <a:p>
            <a:pPr indent="0" algn="just">
              <a:buFontTx/>
              <a:buNone/>
            </a:pPr>
            <a:r>
              <a:rPr lang="en-US" altLang="en-US" sz="2400">
                <a:solidFill>
                  <a:schemeClr val="tx1">
                    <a:lumMod val="10000"/>
                    <a:lumOff val="90000"/>
                  </a:schemeClr>
                </a:solidFill>
                <a:latin typeface="+mj-lt"/>
              </a:rPr>
              <a:t>a : a = 1</a:t>
            </a:r>
          </a:p>
          <a:p>
            <a:pPr indent="0" algn="just">
              <a:buFontTx/>
              <a:buNone/>
            </a:pPr>
            <a:r>
              <a:rPr lang="en-US" altLang="en-US" sz="2400">
                <a:solidFill>
                  <a:schemeClr val="tx1">
                    <a:lumMod val="10000"/>
                    <a:lumOff val="90000"/>
                  </a:schemeClr>
                </a:solidFill>
                <a:latin typeface="+mj-lt"/>
              </a:rPr>
              <a:t>0 : b = 0</a:t>
            </a:r>
          </a:p>
        </p:txBody>
      </p:sp>
      <p:sp>
        <p:nvSpPr>
          <p:cNvPr id="105" name="Google Shape;547;p38"/>
          <p:cNvSpPr txBox="1">
            <a:spLocks/>
          </p:cNvSpPr>
          <p:nvPr/>
        </p:nvSpPr>
        <p:spPr>
          <a:xfrm>
            <a:off x="4379355" y="3358312"/>
            <a:ext cx="5003199" cy="109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●"/>
              <a:defRPr sz="1600" b="0" i="0" u="none" strike="noStrike" cap="none">
                <a:solidFill>
                  <a:srgbClr val="FFFFFF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○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■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●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○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Comfortaa"/>
              <a:buChar char="■"/>
              <a:defRPr sz="12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rgbClr val="FBFBF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algn="just">
              <a:buFontTx/>
              <a:buNone/>
            </a:pPr>
            <a:r>
              <a:rPr lang="en-US" altLang="en-US" sz="240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rPr>
              <a:t>Số dư phải bé hơn số chia</a:t>
            </a:r>
          </a:p>
          <a:p>
            <a:pPr indent="0" algn="just">
              <a:buFontTx/>
              <a:buNone/>
            </a:pPr>
            <a:r>
              <a:rPr lang="en-US" altLang="en-US" sz="240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rPr>
              <a:t>r &lt; c</a:t>
            </a:r>
          </a:p>
        </p:txBody>
      </p:sp>
      <p:sp>
        <p:nvSpPr>
          <p:cNvPr id="15" name="Freeform 14"/>
          <p:cNvSpPr/>
          <p:nvPr/>
        </p:nvSpPr>
        <p:spPr>
          <a:xfrm>
            <a:off x="3703572" y="1202077"/>
            <a:ext cx="457784" cy="3949013"/>
          </a:xfrm>
          <a:custGeom>
            <a:avLst/>
            <a:gdLst>
              <a:gd name="connsiteX0" fmla="*/ 416366 w 457784"/>
              <a:gd name="connsiteY0" fmla="*/ 0 h 3949013"/>
              <a:gd name="connsiteX1" fmla="*/ 221157 w 457784"/>
              <a:gd name="connsiteY1" fmla="*/ 1315092 h 3949013"/>
              <a:gd name="connsiteX2" fmla="*/ 5400 w 457784"/>
              <a:gd name="connsiteY2" fmla="*/ 1294544 h 3949013"/>
              <a:gd name="connsiteX3" fmla="*/ 457462 w 457784"/>
              <a:gd name="connsiteY3" fmla="*/ 2260315 h 3949013"/>
              <a:gd name="connsiteX4" fmla="*/ 77319 w 457784"/>
              <a:gd name="connsiteY4" fmla="*/ 3801438 h 3949013"/>
              <a:gd name="connsiteX5" fmla="*/ 56770 w 457784"/>
              <a:gd name="connsiteY5" fmla="*/ 3883632 h 3949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7784" h="3949013">
                <a:moveTo>
                  <a:pt x="416366" y="0"/>
                </a:moveTo>
                <a:cubicBezTo>
                  <a:pt x="353008" y="549667"/>
                  <a:pt x="289651" y="1099335"/>
                  <a:pt x="221157" y="1315092"/>
                </a:cubicBezTo>
                <a:cubicBezTo>
                  <a:pt x="152663" y="1530849"/>
                  <a:pt x="-33984" y="1137007"/>
                  <a:pt x="5400" y="1294544"/>
                </a:cubicBezTo>
                <a:cubicBezTo>
                  <a:pt x="44784" y="1452081"/>
                  <a:pt x="445476" y="1842499"/>
                  <a:pt x="457462" y="2260315"/>
                </a:cubicBezTo>
                <a:cubicBezTo>
                  <a:pt x="469448" y="2678131"/>
                  <a:pt x="144101" y="3530885"/>
                  <a:pt x="77319" y="3801438"/>
                </a:cubicBezTo>
                <a:cubicBezTo>
                  <a:pt x="10537" y="4071991"/>
                  <a:pt x="65332" y="3888769"/>
                  <a:pt x="56770" y="3883632"/>
                </a:cubicBezTo>
              </a:path>
            </a:pathLst>
          </a:custGeom>
          <a:noFill/>
          <a:ln w="571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1200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500"/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2200"/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5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0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3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8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1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6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94" grpId="0" build="p"/>
      <p:bldP spid="595" grpId="0"/>
      <p:bldP spid="77" grpId="0" animBg="1"/>
      <p:bldP spid="78" grpId="0"/>
      <p:bldP spid="5" grpId="0" animBg="1"/>
      <p:bldP spid="80" grpId="0" animBg="1"/>
      <p:bldP spid="81" grpId="0" animBg="1"/>
      <p:bldP spid="6" grpId="0" animBg="1"/>
      <p:bldP spid="93" grpId="0" animBg="1"/>
      <p:bldP spid="94" grpId="0" animBg="1"/>
      <p:bldP spid="95" grpId="0" animBg="1"/>
      <p:bldP spid="101" grpId="0"/>
      <p:bldP spid="102" grpId="0" animBg="1"/>
      <p:bldP spid="105" grpId="0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" name="Google Shape;532;p37"/>
          <p:cNvGrpSpPr/>
          <p:nvPr/>
        </p:nvGrpSpPr>
        <p:grpSpPr>
          <a:xfrm>
            <a:off x="1243722" y="1594710"/>
            <a:ext cx="2808468" cy="1954075"/>
            <a:chOff x="2180925" y="540000"/>
            <a:chExt cx="4796700" cy="2370300"/>
          </a:xfrm>
        </p:grpSpPr>
        <p:sp>
          <p:nvSpPr>
            <p:cNvPr id="533" name="Google Shape;533;p37"/>
            <p:cNvSpPr/>
            <p:nvPr/>
          </p:nvSpPr>
          <p:spPr>
            <a:xfrm>
              <a:off x="2180925" y="540000"/>
              <a:ext cx="4796700" cy="2370300"/>
            </a:xfrm>
            <a:prstGeom prst="roundRect">
              <a:avLst>
                <a:gd name="adj" fmla="val 11171"/>
              </a:avLst>
            </a:prstGeom>
            <a:solidFill>
              <a:srgbClr val="784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7"/>
            <p:cNvSpPr/>
            <p:nvPr/>
          </p:nvSpPr>
          <p:spPr>
            <a:xfrm>
              <a:off x="2479450" y="819175"/>
              <a:ext cx="4198200" cy="1829700"/>
            </a:xfrm>
            <a:prstGeom prst="roundRect">
              <a:avLst>
                <a:gd name="adj" fmla="val 6628"/>
              </a:avLst>
            </a:prstGeom>
            <a:solidFill>
              <a:schemeClr val="accent5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7"/>
            <p:cNvSpPr/>
            <p:nvPr/>
          </p:nvSpPr>
          <p:spPr>
            <a:xfrm rot="-2509601">
              <a:off x="2306914" y="612850"/>
              <a:ext cx="103467" cy="211973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37"/>
            <p:cNvSpPr/>
            <p:nvPr/>
          </p:nvSpPr>
          <p:spPr>
            <a:xfrm rot="2282138">
              <a:off x="6703648" y="602412"/>
              <a:ext cx="103221" cy="211468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37"/>
            <p:cNvSpPr/>
            <p:nvPr/>
          </p:nvSpPr>
          <p:spPr>
            <a:xfrm>
              <a:off x="2249000" y="800100"/>
              <a:ext cx="85800" cy="104700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7"/>
            <p:cNvSpPr/>
            <p:nvPr/>
          </p:nvSpPr>
          <p:spPr>
            <a:xfrm>
              <a:off x="2344250" y="2626350"/>
              <a:ext cx="85800" cy="104700"/>
            </a:xfrm>
            <a:prstGeom prst="ellipse">
              <a:avLst/>
            </a:prstGeom>
            <a:solidFill>
              <a:srgbClr val="955F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39" name="Google Shape;539;p37"/>
          <p:cNvSpPr txBox="1">
            <a:spLocks noGrp="1"/>
          </p:cNvSpPr>
          <p:nvPr>
            <p:ph type="title"/>
          </p:nvPr>
        </p:nvSpPr>
        <p:spPr>
          <a:xfrm>
            <a:off x="4497164" y="2095312"/>
            <a:ext cx="4278343" cy="81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latin typeface="+mj-lt"/>
                <a:cs typeface="Quicksand Bold" panose="020B0604020202020204" charset="0"/>
              </a:rPr>
              <a:t>Thực hành</a:t>
            </a:r>
            <a:endParaRPr b="1">
              <a:latin typeface="+mj-lt"/>
              <a:cs typeface="Quicksand Bold" panose="020B0604020202020204" charset="0"/>
            </a:endParaRPr>
          </a:p>
        </p:txBody>
      </p:sp>
      <p:sp>
        <p:nvSpPr>
          <p:cNvPr id="540" name="Google Shape;540;p37"/>
          <p:cNvSpPr txBox="1">
            <a:spLocks noGrp="1"/>
          </p:cNvSpPr>
          <p:nvPr>
            <p:ph type="title" idx="2"/>
          </p:nvPr>
        </p:nvSpPr>
        <p:spPr>
          <a:xfrm>
            <a:off x="1610350" y="1917000"/>
            <a:ext cx="2075100" cy="13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grpSp>
        <p:nvGrpSpPr>
          <p:cNvPr id="11" name="Google Shape;866;p48"/>
          <p:cNvGrpSpPr/>
          <p:nvPr/>
        </p:nvGrpSpPr>
        <p:grpSpPr>
          <a:xfrm rot="262191" flipH="1">
            <a:off x="5264227" y="3111832"/>
            <a:ext cx="2235696" cy="2164061"/>
            <a:chOff x="228875" y="1971376"/>
            <a:chExt cx="2619086" cy="3172113"/>
          </a:xfrm>
        </p:grpSpPr>
        <p:sp>
          <p:nvSpPr>
            <p:cNvPr id="12" name="Google Shape;867;p48"/>
            <p:cNvSpPr/>
            <p:nvPr/>
          </p:nvSpPr>
          <p:spPr>
            <a:xfrm flipH="1">
              <a:off x="931486" y="4488074"/>
              <a:ext cx="713473" cy="290448"/>
            </a:xfrm>
            <a:custGeom>
              <a:avLst/>
              <a:gdLst/>
              <a:ahLst/>
              <a:cxnLst/>
              <a:rect l="l" t="t" r="r" b="b"/>
              <a:pathLst>
                <a:path w="20337" h="8279" extrusionOk="0">
                  <a:moveTo>
                    <a:pt x="1168" y="1"/>
                  </a:moveTo>
                  <a:cubicBezTo>
                    <a:pt x="1168" y="1"/>
                    <a:pt x="644" y="1942"/>
                    <a:pt x="1" y="4561"/>
                  </a:cubicBezTo>
                  <a:cubicBezTo>
                    <a:pt x="1513" y="5644"/>
                    <a:pt x="4156" y="7085"/>
                    <a:pt x="8204" y="7883"/>
                  </a:cubicBezTo>
                  <a:cubicBezTo>
                    <a:pt x="9555" y="8147"/>
                    <a:pt x="10921" y="8278"/>
                    <a:pt x="12284" y="8278"/>
                  </a:cubicBezTo>
                  <a:cubicBezTo>
                    <a:pt x="15031" y="8278"/>
                    <a:pt x="17767" y="7746"/>
                    <a:pt x="20337" y="6704"/>
                  </a:cubicBezTo>
                  <a:cubicBezTo>
                    <a:pt x="20230" y="6252"/>
                    <a:pt x="20134" y="5811"/>
                    <a:pt x="20015" y="5406"/>
                  </a:cubicBezTo>
                  <a:cubicBezTo>
                    <a:pt x="18706" y="370"/>
                    <a:pt x="18682" y="120"/>
                    <a:pt x="18682" y="120"/>
                  </a:cubicBezTo>
                  <a:lnTo>
                    <a:pt x="1168" y="1"/>
                  </a:ln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868;p48"/>
            <p:cNvSpPr/>
            <p:nvPr/>
          </p:nvSpPr>
          <p:spPr>
            <a:xfrm flipH="1">
              <a:off x="893447" y="4809042"/>
              <a:ext cx="268150" cy="156462"/>
            </a:xfrm>
            <a:custGeom>
              <a:avLst/>
              <a:gdLst/>
              <a:ahLst/>
              <a:cxnLst/>
              <a:rect l="l" t="t" r="r" b="b"/>
              <a:pathLst>
                <a:path w="6383" h="3198" extrusionOk="0">
                  <a:moveTo>
                    <a:pt x="707" y="1"/>
                  </a:moveTo>
                  <a:cubicBezTo>
                    <a:pt x="615" y="1"/>
                    <a:pt x="530" y="25"/>
                    <a:pt x="441" y="78"/>
                  </a:cubicBezTo>
                  <a:cubicBezTo>
                    <a:pt x="1" y="340"/>
                    <a:pt x="2572" y="2935"/>
                    <a:pt x="6382" y="3197"/>
                  </a:cubicBezTo>
                  <a:cubicBezTo>
                    <a:pt x="6323" y="2757"/>
                    <a:pt x="6263" y="2304"/>
                    <a:pt x="6204" y="1852"/>
                  </a:cubicBezTo>
                  <a:cubicBezTo>
                    <a:pt x="5323" y="1745"/>
                    <a:pt x="4001" y="1518"/>
                    <a:pt x="2965" y="1054"/>
                  </a:cubicBezTo>
                  <a:cubicBezTo>
                    <a:pt x="1598" y="438"/>
                    <a:pt x="1095" y="1"/>
                    <a:pt x="707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869;p48"/>
            <p:cNvSpPr/>
            <p:nvPr/>
          </p:nvSpPr>
          <p:spPr>
            <a:xfrm flipH="1">
              <a:off x="1529495" y="4736602"/>
              <a:ext cx="173898" cy="180916"/>
            </a:xfrm>
            <a:custGeom>
              <a:avLst/>
              <a:gdLst/>
              <a:ahLst/>
              <a:cxnLst/>
              <a:rect l="l" t="t" r="r" b="b"/>
              <a:pathLst>
                <a:path w="4180" h="4139" extrusionOk="0">
                  <a:moveTo>
                    <a:pt x="3589" y="1"/>
                  </a:moveTo>
                  <a:cubicBezTo>
                    <a:pt x="3162" y="1"/>
                    <a:pt x="2856" y="572"/>
                    <a:pt x="1572" y="1662"/>
                  </a:cubicBezTo>
                  <a:cubicBezTo>
                    <a:pt x="1167" y="1983"/>
                    <a:pt x="738" y="2269"/>
                    <a:pt x="298" y="2519"/>
                  </a:cubicBezTo>
                  <a:cubicBezTo>
                    <a:pt x="191" y="3067"/>
                    <a:pt x="95" y="3615"/>
                    <a:pt x="0" y="4138"/>
                  </a:cubicBezTo>
                  <a:cubicBezTo>
                    <a:pt x="2822" y="2674"/>
                    <a:pt x="4179" y="138"/>
                    <a:pt x="3727" y="19"/>
                  </a:cubicBezTo>
                  <a:cubicBezTo>
                    <a:pt x="3679" y="7"/>
                    <a:pt x="3633" y="1"/>
                    <a:pt x="3589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870;p48"/>
            <p:cNvSpPr/>
            <p:nvPr/>
          </p:nvSpPr>
          <p:spPr>
            <a:xfrm flipH="1">
              <a:off x="871742" y="4646826"/>
              <a:ext cx="859662" cy="496663"/>
            </a:xfrm>
            <a:custGeom>
              <a:avLst/>
              <a:gdLst/>
              <a:ahLst/>
              <a:cxnLst/>
              <a:rect l="l" t="t" r="r" b="b"/>
              <a:pathLst>
                <a:path w="24504" h="14157" extrusionOk="0">
                  <a:moveTo>
                    <a:pt x="2465" y="0"/>
                  </a:moveTo>
                  <a:cubicBezTo>
                    <a:pt x="2108" y="1477"/>
                    <a:pt x="1715" y="3155"/>
                    <a:pt x="1346" y="4834"/>
                  </a:cubicBezTo>
                  <a:cubicBezTo>
                    <a:pt x="1262" y="5239"/>
                    <a:pt x="1179" y="5656"/>
                    <a:pt x="1096" y="6060"/>
                  </a:cubicBezTo>
                  <a:cubicBezTo>
                    <a:pt x="1548" y="5810"/>
                    <a:pt x="1965" y="5525"/>
                    <a:pt x="2370" y="5203"/>
                  </a:cubicBezTo>
                  <a:cubicBezTo>
                    <a:pt x="3665" y="4113"/>
                    <a:pt x="3962" y="3542"/>
                    <a:pt x="4396" y="3542"/>
                  </a:cubicBezTo>
                  <a:cubicBezTo>
                    <a:pt x="4441" y="3542"/>
                    <a:pt x="4488" y="3548"/>
                    <a:pt x="4537" y="3560"/>
                  </a:cubicBezTo>
                  <a:cubicBezTo>
                    <a:pt x="4977" y="3679"/>
                    <a:pt x="3632" y="6215"/>
                    <a:pt x="810" y="7680"/>
                  </a:cubicBezTo>
                  <a:cubicBezTo>
                    <a:pt x="215" y="11216"/>
                    <a:pt x="0" y="14157"/>
                    <a:pt x="0" y="14157"/>
                  </a:cubicBezTo>
                  <a:lnTo>
                    <a:pt x="24503" y="14157"/>
                  </a:lnTo>
                  <a:cubicBezTo>
                    <a:pt x="24503" y="14157"/>
                    <a:pt x="24289" y="11668"/>
                    <a:pt x="23884" y="8585"/>
                  </a:cubicBezTo>
                  <a:cubicBezTo>
                    <a:pt x="20074" y="8323"/>
                    <a:pt x="17503" y="5739"/>
                    <a:pt x="17943" y="5477"/>
                  </a:cubicBezTo>
                  <a:cubicBezTo>
                    <a:pt x="18033" y="5422"/>
                    <a:pt x="18120" y="5396"/>
                    <a:pt x="18212" y="5396"/>
                  </a:cubicBezTo>
                  <a:cubicBezTo>
                    <a:pt x="18598" y="5396"/>
                    <a:pt x="19098" y="5840"/>
                    <a:pt x="20479" y="6453"/>
                  </a:cubicBezTo>
                  <a:cubicBezTo>
                    <a:pt x="21503" y="6918"/>
                    <a:pt x="22825" y="7144"/>
                    <a:pt x="23706" y="7251"/>
                  </a:cubicBezTo>
                  <a:cubicBezTo>
                    <a:pt x="23456" y="5549"/>
                    <a:pt x="23158" y="3751"/>
                    <a:pt x="22801" y="2143"/>
                  </a:cubicBezTo>
                  <a:cubicBezTo>
                    <a:pt x="20222" y="3189"/>
                    <a:pt x="17477" y="3721"/>
                    <a:pt x="14724" y="3721"/>
                  </a:cubicBezTo>
                  <a:cubicBezTo>
                    <a:pt x="13372" y="3721"/>
                    <a:pt x="12018" y="3593"/>
                    <a:pt x="10680" y="3334"/>
                  </a:cubicBezTo>
                  <a:cubicBezTo>
                    <a:pt x="6620" y="2524"/>
                    <a:pt x="3989" y="1084"/>
                    <a:pt x="2465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871;p48"/>
            <p:cNvSpPr/>
            <p:nvPr/>
          </p:nvSpPr>
          <p:spPr>
            <a:xfrm flipH="1">
              <a:off x="1498313" y="4536138"/>
              <a:ext cx="88969" cy="103072"/>
            </a:xfrm>
            <a:custGeom>
              <a:avLst/>
              <a:gdLst/>
              <a:ahLst/>
              <a:cxnLst/>
              <a:rect l="l" t="t" r="r" b="b"/>
              <a:pathLst>
                <a:path w="2536" h="2938" extrusionOk="0">
                  <a:moveTo>
                    <a:pt x="524" y="0"/>
                  </a:moveTo>
                  <a:cubicBezTo>
                    <a:pt x="524" y="0"/>
                    <a:pt x="0" y="2750"/>
                    <a:pt x="1226" y="2929"/>
                  </a:cubicBezTo>
                  <a:cubicBezTo>
                    <a:pt x="1266" y="2935"/>
                    <a:pt x="1305" y="2938"/>
                    <a:pt x="1342" y="2938"/>
                  </a:cubicBezTo>
                  <a:cubicBezTo>
                    <a:pt x="2458" y="2938"/>
                    <a:pt x="2536" y="441"/>
                    <a:pt x="2536" y="441"/>
                  </a:cubicBezTo>
                  <a:lnTo>
                    <a:pt x="5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872;p48"/>
            <p:cNvSpPr/>
            <p:nvPr/>
          </p:nvSpPr>
          <p:spPr>
            <a:xfrm flipH="1">
              <a:off x="1119029" y="4587500"/>
              <a:ext cx="104441" cy="107388"/>
            </a:xfrm>
            <a:custGeom>
              <a:avLst/>
              <a:gdLst/>
              <a:ahLst/>
              <a:cxnLst/>
              <a:rect l="l" t="t" r="r" b="b"/>
              <a:pathLst>
                <a:path w="2977" h="3061" extrusionOk="0">
                  <a:moveTo>
                    <a:pt x="2882" y="1"/>
                  </a:moveTo>
                  <a:lnTo>
                    <a:pt x="0" y="417"/>
                  </a:lnTo>
                  <a:cubicBezTo>
                    <a:pt x="0" y="417"/>
                    <a:pt x="611" y="3061"/>
                    <a:pt x="1775" y="3061"/>
                  </a:cubicBezTo>
                  <a:cubicBezTo>
                    <a:pt x="1783" y="3061"/>
                    <a:pt x="1790" y="3061"/>
                    <a:pt x="1798" y="3060"/>
                  </a:cubicBezTo>
                  <a:cubicBezTo>
                    <a:pt x="2977" y="3025"/>
                    <a:pt x="2882" y="1"/>
                    <a:pt x="288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873;p48"/>
            <p:cNvSpPr/>
            <p:nvPr/>
          </p:nvSpPr>
          <p:spPr>
            <a:xfrm flipH="1">
              <a:off x="437749" y="4502283"/>
              <a:ext cx="131173" cy="131209"/>
            </a:xfrm>
            <a:custGeom>
              <a:avLst/>
              <a:gdLst/>
              <a:ahLst/>
              <a:cxnLst/>
              <a:rect l="l" t="t" r="r" b="b"/>
              <a:pathLst>
                <a:path w="3739" h="3740" extrusionOk="0">
                  <a:moveTo>
                    <a:pt x="1465" y="1"/>
                  </a:moveTo>
                  <a:lnTo>
                    <a:pt x="0" y="1846"/>
                  </a:lnTo>
                  <a:cubicBezTo>
                    <a:pt x="691" y="2727"/>
                    <a:pt x="1632" y="3382"/>
                    <a:pt x="2691" y="3739"/>
                  </a:cubicBezTo>
                  <a:lnTo>
                    <a:pt x="3739" y="1596"/>
                  </a:lnTo>
                  <a:lnTo>
                    <a:pt x="1465" y="1"/>
                  </a:ln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874;p48"/>
            <p:cNvSpPr/>
            <p:nvPr/>
          </p:nvSpPr>
          <p:spPr>
            <a:xfrm flipH="1">
              <a:off x="444032" y="4555645"/>
              <a:ext cx="289045" cy="258172"/>
            </a:xfrm>
            <a:custGeom>
              <a:avLst/>
              <a:gdLst/>
              <a:ahLst/>
              <a:cxnLst/>
              <a:rect l="l" t="t" r="r" b="b"/>
              <a:pathLst>
                <a:path w="8239" h="7359" extrusionOk="0">
                  <a:moveTo>
                    <a:pt x="3562" y="1"/>
                  </a:moveTo>
                  <a:cubicBezTo>
                    <a:pt x="3172" y="1"/>
                    <a:pt x="2740" y="132"/>
                    <a:pt x="2370" y="563"/>
                  </a:cubicBezTo>
                  <a:cubicBezTo>
                    <a:pt x="1417" y="1671"/>
                    <a:pt x="0" y="3718"/>
                    <a:pt x="1096" y="4516"/>
                  </a:cubicBezTo>
                  <a:cubicBezTo>
                    <a:pt x="1405" y="4742"/>
                    <a:pt x="1698" y="4823"/>
                    <a:pt x="1958" y="4823"/>
                  </a:cubicBezTo>
                  <a:cubicBezTo>
                    <a:pt x="2619" y="4823"/>
                    <a:pt x="3072" y="4302"/>
                    <a:pt x="3072" y="4302"/>
                  </a:cubicBezTo>
                  <a:lnTo>
                    <a:pt x="3072" y="4302"/>
                  </a:lnTo>
                  <a:cubicBezTo>
                    <a:pt x="3072" y="4302"/>
                    <a:pt x="2394" y="5635"/>
                    <a:pt x="3429" y="6183"/>
                  </a:cubicBezTo>
                  <a:cubicBezTo>
                    <a:pt x="3647" y="6300"/>
                    <a:pt x="3862" y="6346"/>
                    <a:pt x="4065" y="6346"/>
                  </a:cubicBezTo>
                  <a:cubicBezTo>
                    <a:pt x="4816" y="6346"/>
                    <a:pt x="5406" y="5719"/>
                    <a:pt x="5406" y="5719"/>
                  </a:cubicBezTo>
                  <a:lnTo>
                    <a:pt x="5406" y="5719"/>
                  </a:lnTo>
                  <a:cubicBezTo>
                    <a:pt x="5406" y="5719"/>
                    <a:pt x="5191" y="6885"/>
                    <a:pt x="6156" y="7314"/>
                  </a:cubicBezTo>
                  <a:cubicBezTo>
                    <a:pt x="6223" y="7345"/>
                    <a:pt x="6292" y="7359"/>
                    <a:pt x="6361" y="7359"/>
                  </a:cubicBezTo>
                  <a:cubicBezTo>
                    <a:pt x="7263" y="7359"/>
                    <a:pt x="8239" y="4909"/>
                    <a:pt x="8227" y="3968"/>
                  </a:cubicBezTo>
                  <a:cubicBezTo>
                    <a:pt x="8216" y="2956"/>
                    <a:pt x="7382" y="2218"/>
                    <a:pt x="7382" y="2218"/>
                  </a:cubicBezTo>
                  <a:cubicBezTo>
                    <a:pt x="6311" y="1861"/>
                    <a:pt x="5370" y="1206"/>
                    <a:pt x="4679" y="325"/>
                  </a:cubicBezTo>
                  <a:cubicBezTo>
                    <a:pt x="4679" y="325"/>
                    <a:pt x="4173" y="1"/>
                    <a:pt x="3562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875;p48"/>
            <p:cNvSpPr/>
            <p:nvPr/>
          </p:nvSpPr>
          <p:spPr>
            <a:xfrm flipH="1">
              <a:off x="294870" y="3653179"/>
              <a:ext cx="640335" cy="476692"/>
            </a:xfrm>
            <a:custGeom>
              <a:avLst/>
              <a:gdLst/>
              <a:ahLst/>
              <a:cxnLst/>
              <a:rect l="l" t="t" r="r" b="b"/>
              <a:pathLst>
                <a:path w="17919" h="13224" extrusionOk="0">
                  <a:moveTo>
                    <a:pt x="3262" y="1"/>
                  </a:moveTo>
                  <a:cubicBezTo>
                    <a:pt x="1798" y="2013"/>
                    <a:pt x="691" y="4275"/>
                    <a:pt x="0" y="6668"/>
                  </a:cubicBezTo>
                  <a:cubicBezTo>
                    <a:pt x="1584" y="8133"/>
                    <a:pt x="5679" y="11585"/>
                    <a:pt x="10144" y="12669"/>
                  </a:cubicBezTo>
                  <a:cubicBezTo>
                    <a:pt x="11724" y="13038"/>
                    <a:pt x="13341" y="13224"/>
                    <a:pt x="14958" y="13224"/>
                  </a:cubicBezTo>
                  <a:cubicBezTo>
                    <a:pt x="15948" y="13224"/>
                    <a:pt x="16938" y="13154"/>
                    <a:pt x="17919" y="13014"/>
                  </a:cubicBezTo>
                  <a:cubicBezTo>
                    <a:pt x="17526" y="11728"/>
                    <a:pt x="16907" y="10514"/>
                    <a:pt x="16085" y="9442"/>
                  </a:cubicBezTo>
                  <a:cubicBezTo>
                    <a:pt x="11180" y="3156"/>
                    <a:pt x="4691" y="513"/>
                    <a:pt x="326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876;p48"/>
            <p:cNvSpPr/>
            <p:nvPr/>
          </p:nvSpPr>
          <p:spPr>
            <a:xfrm flipH="1">
              <a:off x="228875" y="3890361"/>
              <a:ext cx="718911" cy="691687"/>
            </a:xfrm>
            <a:custGeom>
              <a:avLst/>
              <a:gdLst/>
              <a:ahLst/>
              <a:cxnLst/>
              <a:rect l="l" t="t" r="r" b="b"/>
              <a:pathLst>
                <a:path w="20492" h="19716" extrusionOk="0">
                  <a:moveTo>
                    <a:pt x="691" y="0"/>
                  </a:moveTo>
                  <a:cubicBezTo>
                    <a:pt x="262" y="1465"/>
                    <a:pt x="24" y="2989"/>
                    <a:pt x="0" y="4524"/>
                  </a:cubicBezTo>
                  <a:cubicBezTo>
                    <a:pt x="0" y="4524"/>
                    <a:pt x="7239" y="5786"/>
                    <a:pt x="9633" y="9037"/>
                  </a:cubicBezTo>
                  <a:cubicBezTo>
                    <a:pt x="12026" y="12287"/>
                    <a:pt x="10692" y="17133"/>
                    <a:pt x="10692" y="17133"/>
                  </a:cubicBezTo>
                  <a:cubicBezTo>
                    <a:pt x="10692" y="17133"/>
                    <a:pt x="11407" y="18395"/>
                    <a:pt x="13645" y="19276"/>
                  </a:cubicBezTo>
                  <a:cubicBezTo>
                    <a:pt x="14407" y="19568"/>
                    <a:pt x="15209" y="19715"/>
                    <a:pt x="16010" y="19715"/>
                  </a:cubicBezTo>
                  <a:cubicBezTo>
                    <a:pt x="16650" y="19715"/>
                    <a:pt x="17289" y="19621"/>
                    <a:pt x="17907" y="19431"/>
                  </a:cubicBezTo>
                  <a:cubicBezTo>
                    <a:pt x="17907" y="19431"/>
                    <a:pt x="20491" y="12347"/>
                    <a:pt x="18610" y="6346"/>
                  </a:cubicBezTo>
                  <a:lnTo>
                    <a:pt x="18610" y="6346"/>
                  </a:lnTo>
                  <a:cubicBezTo>
                    <a:pt x="17629" y="6486"/>
                    <a:pt x="16639" y="6556"/>
                    <a:pt x="15649" y="6556"/>
                  </a:cubicBezTo>
                  <a:cubicBezTo>
                    <a:pt x="14032" y="6556"/>
                    <a:pt x="12415" y="6370"/>
                    <a:pt x="10835" y="6001"/>
                  </a:cubicBezTo>
                  <a:cubicBezTo>
                    <a:pt x="6370" y="4905"/>
                    <a:pt x="2275" y="1465"/>
                    <a:pt x="69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877;p48"/>
            <p:cNvSpPr/>
            <p:nvPr/>
          </p:nvSpPr>
          <p:spPr>
            <a:xfrm flipH="1">
              <a:off x="2092705" y="2644027"/>
              <a:ext cx="755256" cy="612961"/>
            </a:xfrm>
            <a:custGeom>
              <a:avLst/>
              <a:gdLst/>
              <a:ahLst/>
              <a:cxnLst/>
              <a:rect l="l" t="t" r="r" b="b"/>
              <a:pathLst>
                <a:path w="21528" h="17472" extrusionOk="0">
                  <a:moveTo>
                    <a:pt x="13146" y="1"/>
                  </a:moveTo>
                  <a:cubicBezTo>
                    <a:pt x="12371" y="1"/>
                    <a:pt x="11525" y="356"/>
                    <a:pt x="10419" y="1092"/>
                  </a:cubicBezTo>
                  <a:cubicBezTo>
                    <a:pt x="7204" y="3223"/>
                    <a:pt x="1561" y="8629"/>
                    <a:pt x="775" y="9879"/>
                  </a:cubicBezTo>
                  <a:cubicBezTo>
                    <a:pt x="1" y="11117"/>
                    <a:pt x="203" y="11855"/>
                    <a:pt x="2620" y="14701"/>
                  </a:cubicBezTo>
                  <a:cubicBezTo>
                    <a:pt x="4193" y="16570"/>
                    <a:pt x="5094" y="17471"/>
                    <a:pt x="6285" y="17471"/>
                  </a:cubicBezTo>
                  <a:cubicBezTo>
                    <a:pt x="6915" y="17471"/>
                    <a:pt x="7627" y="17219"/>
                    <a:pt x="8562" y="16725"/>
                  </a:cubicBezTo>
                  <a:cubicBezTo>
                    <a:pt x="11252" y="15296"/>
                    <a:pt x="14360" y="13415"/>
                    <a:pt x="14360" y="13415"/>
                  </a:cubicBezTo>
                  <a:cubicBezTo>
                    <a:pt x="14360" y="13415"/>
                    <a:pt x="17479" y="11939"/>
                    <a:pt x="19194" y="10653"/>
                  </a:cubicBezTo>
                  <a:cubicBezTo>
                    <a:pt x="20908" y="9367"/>
                    <a:pt x="21527" y="7295"/>
                    <a:pt x="18087" y="3664"/>
                  </a:cubicBezTo>
                  <a:cubicBezTo>
                    <a:pt x="15834" y="1279"/>
                    <a:pt x="14617" y="1"/>
                    <a:pt x="1314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878;p48"/>
            <p:cNvSpPr/>
            <p:nvPr/>
          </p:nvSpPr>
          <p:spPr>
            <a:xfrm flipH="1">
              <a:off x="2239309" y="3036434"/>
              <a:ext cx="308726" cy="283782"/>
            </a:xfrm>
            <a:custGeom>
              <a:avLst/>
              <a:gdLst/>
              <a:ahLst/>
              <a:cxnLst/>
              <a:rect l="l" t="t" r="r" b="b"/>
              <a:pathLst>
                <a:path w="8800" h="8089" extrusionOk="0">
                  <a:moveTo>
                    <a:pt x="7548" y="1"/>
                  </a:moveTo>
                  <a:cubicBezTo>
                    <a:pt x="7463" y="1"/>
                    <a:pt x="7375" y="13"/>
                    <a:pt x="7287" y="39"/>
                  </a:cubicBezTo>
                  <a:cubicBezTo>
                    <a:pt x="6490" y="266"/>
                    <a:pt x="5799" y="2230"/>
                    <a:pt x="5799" y="2230"/>
                  </a:cubicBezTo>
                  <a:lnTo>
                    <a:pt x="1" y="5528"/>
                  </a:lnTo>
                  <a:cubicBezTo>
                    <a:pt x="1" y="5528"/>
                    <a:pt x="1069" y="6682"/>
                    <a:pt x="1941" y="6682"/>
                  </a:cubicBezTo>
                  <a:cubicBezTo>
                    <a:pt x="1989" y="6682"/>
                    <a:pt x="2037" y="6679"/>
                    <a:pt x="2084" y="6671"/>
                  </a:cubicBezTo>
                  <a:cubicBezTo>
                    <a:pt x="2441" y="6624"/>
                    <a:pt x="2799" y="6564"/>
                    <a:pt x="3144" y="6469"/>
                  </a:cubicBezTo>
                  <a:lnTo>
                    <a:pt x="4168" y="8088"/>
                  </a:lnTo>
                  <a:lnTo>
                    <a:pt x="6775" y="6540"/>
                  </a:lnTo>
                  <a:lnTo>
                    <a:pt x="6275" y="4314"/>
                  </a:lnTo>
                  <a:cubicBezTo>
                    <a:pt x="6275" y="4314"/>
                    <a:pt x="7799" y="2945"/>
                    <a:pt x="8323" y="1825"/>
                  </a:cubicBezTo>
                  <a:cubicBezTo>
                    <a:pt x="8800" y="819"/>
                    <a:pt x="8239" y="1"/>
                    <a:pt x="7548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879;p48"/>
            <p:cNvSpPr/>
            <p:nvPr/>
          </p:nvSpPr>
          <p:spPr>
            <a:xfrm flipH="1">
              <a:off x="2446085" y="2763240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1"/>
                  </a:moveTo>
                  <a:cubicBezTo>
                    <a:pt x="1353" y="1"/>
                    <a:pt x="1245" y="37"/>
                    <a:pt x="1155" y="111"/>
                  </a:cubicBezTo>
                  <a:lnTo>
                    <a:pt x="238" y="873"/>
                  </a:lnTo>
                  <a:cubicBezTo>
                    <a:pt x="36" y="1040"/>
                    <a:pt x="0" y="1338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6"/>
                    <a:pt x="1385" y="2746"/>
                  </a:cubicBezTo>
                  <a:cubicBezTo>
                    <a:pt x="1492" y="2746"/>
                    <a:pt x="1601" y="2709"/>
                    <a:pt x="1691" y="2635"/>
                  </a:cubicBezTo>
                  <a:lnTo>
                    <a:pt x="2620" y="1861"/>
                  </a:lnTo>
                  <a:cubicBezTo>
                    <a:pt x="2822" y="1695"/>
                    <a:pt x="2846" y="1397"/>
                    <a:pt x="2679" y="1195"/>
                  </a:cubicBezTo>
                  <a:lnTo>
                    <a:pt x="1822" y="171"/>
                  </a:lnTo>
                  <a:cubicBezTo>
                    <a:pt x="1729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880;p48"/>
            <p:cNvSpPr/>
            <p:nvPr/>
          </p:nvSpPr>
          <p:spPr>
            <a:xfrm flipH="1">
              <a:off x="2177491" y="2691811"/>
              <a:ext cx="251927" cy="279292"/>
            </a:xfrm>
            <a:custGeom>
              <a:avLst/>
              <a:gdLst/>
              <a:ahLst/>
              <a:cxnLst/>
              <a:rect l="l" t="t" r="r" b="b"/>
              <a:pathLst>
                <a:path w="7181" h="7961" extrusionOk="0">
                  <a:moveTo>
                    <a:pt x="1450" y="1"/>
                  </a:moveTo>
                  <a:cubicBezTo>
                    <a:pt x="1342" y="1"/>
                    <a:pt x="1234" y="37"/>
                    <a:pt x="1144" y="111"/>
                  </a:cubicBezTo>
                  <a:lnTo>
                    <a:pt x="227" y="873"/>
                  </a:lnTo>
                  <a:cubicBezTo>
                    <a:pt x="25" y="1040"/>
                    <a:pt x="1" y="1338"/>
                    <a:pt x="168" y="1540"/>
                  </a:cubicBezTo>
                  <a:lnTo>
                    <a:pt x="5359" y="7791"/>
                  </a:lnTo>
                  <a:cubicBezTo>
                    <a:pt x="5452" y="7903"/>
                    <a:pt x="5585" y="7961"/>
                    <a:pt x="5720" y="7961"/>
                  </a:cubicBezTo>
                  <a:cubicBezTo>
                    <a:pt x="5827" y="7961"/>
                    <a:pt x="5936" y="7924"/>
                    <a:pt x="6026" y="7850"/>
                  </a:cubicBezTo>
                  <a:lnTo>
                    <a:pt x="6954" y="7088"/>
                  </a:lnTo>
                  <a:cubicBezTo>
                    <a:pt x="7157" y="6922"/>
                    <a:pt x="7180" y="6612"/>
                    <a:pt x="7014" y="6410"/>
                  </a:cubicBezTo>
                  <a:lnTo>
                    <a:pt x="1811" y="171"/>
                  </a:lnTo>
                  <a:cubicBezTo>
                    <a:pt x="1718" y="58"/>
                    <a:pt x="1585" y="1"/>
                    <a:pt x="145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881;p48"/>
            <p:cNvSpPr/>
            <p:nvPr/>
          </p:nvSpPr>
          <p:spPr>
            <a:xfrm flipH="1">
              <a:off x="2371709" y="2858070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61" y="1"/>
                  </a:moveTo>
                  <a:cubicBezTo>
                    <a:pt x="1354" y="1"/>
                    <a:pt x="1245" y="37"/>
                    <a:pt x="1155" y="111"/>
                  </a:cubicBezTo>
                  <a:lnTo>
                    <a:pt x="239" y="873"/>
                  </a:lnTo>
                  <a:cubicBezTo>
                    <a:pt x="36" y="1040"/>
                    <a:pt x="0" y="1337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20" y="1861"/>
                  </a:lnTo>
                  <a:cubicBezTo>
                    <a:pt x="2822" y="1694"/>
                    <a:pt x="2846" y="1397"/>
                    <a:pt x="2679" y="1194"/>
                  </a:cubicBezTo>
                  <a:lnTo>
                    <a:pt x="1822" y="170"/>
                  </a:lnTo>
                  <a:cubicBezTo>
                    <a:pt x="1729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882;p48"/>
            <p:cNvSpPr/>
            <p:nvPr/>
          </p:nvSpPr>
          <p:spPr>
            <a:xfrm flipH="1">
              <a:off x="2302384" y="2939288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0" y="0"/>
                  </a:moveTo>
                  <a:cubicBezTo>
                    <a:pt x="1346" y="0"/>
                    <a:pt x="1242" y="34"/>
                    <a:pt x="1156" y="106"/>
                  </a:cubicBezTo>
                  <a:lnTo>
                    <a:pt x="239" y="880"/>
                  </a:lnTo>
                  <a:cubicBezTo>
                    <a:pt x="37" y="1046"/>
                    <a:pt x="1" y="1344"/>
                    <a:pt x="179" y="1546"/>
                  </a:cubicBezTo>
                  <a:lnTo>
                    <a:pt x="1025" y="2570"/>
                  </a:lnTo>
                  <a:cubicBezTo>
                    <a:pt x="1118" y="2684"/>
                    <a:pt x="1254" y="2745"/>
                    <a:pt x="1390" y="2745"/>
                  </a:cubicBezTo>
                  <a:cubicBezTo>
                    <a:pt x="1496" y="2745"/>
                    <a:pt x="1603" y="2708"/>
                    <a:pt x="1692" y="2630"/>
                  </a:cubicBezTo>
                  <a:lnTo>
                    <a:pt x="2620" y="1868"/>
                  </a:lnTo>
                  <a:cubicBezTo>
                    <a:pt x="2823" y="1701"/>
                    <a:pt x="2846" y="1404"/>
                    <a:pt x="2680" y="1201"/>
                  </a:cubicBezTo>
                  <a:lnTo>
                    <a:pt x="1823" y="177"/>
                  </a:lnTo>
                  <a:cubicBezTo>
                    <a:pt x="1727" y="61"/>
                    <a:pt x="1589" y="0"/>
                    <a:pt x="14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883;p48"/>
            <p:cNvSpPr/>
            <p:nvPr/>
          </p:nvSpPr>
          <p:spPr>
            <a:xfrm flipH="1">
              <a:off x="2532109" y="2827337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0" y="0"/>
                  </a:moveTo>
                  <a:cubicBezTo>
                    <a:pt x="1346" y="0"/>
                    <a:pt x="1242" y="35"/>
                    <a:pt x="1155" y="106"/>
                  </a:cubicBezTo>
                  <a:lnTo>
                    <a:pt x="227" y="880"/>
                  </a:lnTo>
                  <a:cubicBezTo>
                    <a:pt x="24" y="1046"/>
                    <a:pt x="0" y="1344"/>
                    <a:pt x="167" y="1547"/>
                  </a:cubicBezTo>
                  <a:lnTo>
                    <a:pt x="1024" y="2570"/>
                  </a:lnTo>
                  <a:cubicBezTo>
                    <a:pt x="1118" y="2684"/>
                    <a:pt x="1253" y="2745"/>
                    <a:pt x="1389" y="2745"/>
                  </a:cubicBezTo>
                  <a:cubicBezTo>
                    <a:pt x="1496" y="2745"/>
                    <a:pt x="1602" y="2708"/>
                    <a:pt x="1691" y="2630"/>
                  </a:cubicBezTo>
                  <a:lnTo>
                    <a:pt x="2620" y="1868"/>
                  </a:lnTo>
                  <a:cubicBezTo>
                    <a:pt x="2822" y="1701"/>
                    <a:pt x="2846" y="1404"/>
                    <a:pt x="2679" y="1201"/>
                  </a:cubicBezTo>
                  <a:lnTo>
                    <a:pt x="1822" y="177"/>
                  </a:lnTo>
                  <a:cubicBezTo>
                    <a:pt x="1727" y="62"/>
                    <a:pt x="1589" y="0"/>
                    <a:pt x="14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884;p48"/>
            <p:cNvSpPr/>
            <p:nvPr/>
          </p:nvSpPr>
          <p:spPr>
            <a:xfrm flipH="1">
              <a:off x="2456926" y="2920975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7" y="0"/>
                  </a:moveTo>
                  <a:cubicBezTo>
                    <a:pt x="1351" y="0"/>
                    <a:pt x="1244" y="38"/>
                    <a:pt x="1155" y="116"/>
                  </a:cubicBezTo>
                  <a:lnTo>
                    <a:pt x="227" y="878"/>
                  </a:lnTo>
                  <a:cubicBezTo>
                    <a:pt x="24" y="1044"/>
                    <a:pt x="1" y="1342"/>
                    <a:pt x="167" y="1545"/>
                  </a:cubicBezTo>
                  <a:lnTo>
                    <a:pt x="1025" y="2568"/>
                  </a:lnTo>
                  <a:cubicBezTo>
                    <a:pt x="1120" y="2684"/>
                    <a:pt x="1258" y="2745"/>
                    <a:pt x="1397" y="2745"/>
                  </a:cubicBezTo>
                  <a:cubicBezTo>
                    <a:pt x="1501" y="2745"/>
                    <a:pt x="1605" y="2711"/>
                    <a:pt x="1691" y="2640"/>
                  </a:cubicBezTo>
                  <a:lnTo>
                    <a:pt x="2608" y="1866"/>
                  </a:lnTo>
                  <a:cubicBezTo>
                    <a:pt x="2810" y="1699"/>
                    <a:pt x="2846" y="1402"/>
                    <a:pt x="2679" y="1199"/>
                  </a:cubicBezTo>
                  <a:lnTo>
                    <a:pt x="1822" y="175"/>
                  </a:lnTo>
                  <a:cubicBezTo>
                    <a:pt x="1729" y="62"/>
                    <a:pt x="1593" y="0"/>
                    <a:pt x="14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885;p48"/>
            <p:cNvSpPr/>
            <p:nvPr/>
          </p:nvSpPr>
          <p:spPr>
            <a:xfrm flipH="1">
              <a:off x="2379673" y="3010542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0"/>
                  </a:moveTo>
                  <a:cubicBezTo>
                    <a:pt x="1353" y="0"/>
                    <a:pt x="1245" y="37"/>
                    <a:pt x="1155" y="111"/>
                  </a:cubicBezTo>
                  <a:lnTo>
                    <a:pt x="226" y="885"/>
                  </a:lnTo>
                  <a:cubicBezTo>
                    <a:pt x="24" y="1051"/>
                    <a:pt x="0" y="1349"/>
                    <a:pt x="167" y="1551"/>
                  </a:cubicBezTo>
                  <a:lnTo>
                    <a:pt x="1024" y="2575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20" y="1873"/>
                  </a:lnTo>
                  <a:cubicBezTo>
                    <a:pt x="2822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8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886;p48"/>
            <p:cNvSpPr/>
            <p:nvPr/>
          </p:nvSpPr>
          <p:spPr>
            <a:xfrm flipH="1">
              <a:off x="2616098" y="2891084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0"/>
                  </a:moveTo>
                  <a:cubicBezTo>
                    <a:pt x="1354" y="0"/>
                    <a:pt x="1245" y="37"/>
                    <a:pt x="1155" y="111"/>
                  </a:cubicBezTo>
                  <a:lnTo>
                    <a:pt x="238" y="884"/>
                  </a:lnTo>
                  <a:cubicBezTo>
                    <a:pt x="36" y="1051"/>
                    <a:pt x="0" y="1349"/>
                    <a:pt x="179" y="1551"/>
                  </a:cubicBezTo>
                  <a:lnTo>
                    <a:pt x="1024" y="2575"/>
                  </a:lnTo>
                  <a:cubicBezTo>
                    <a:pt x="1124" y="2688"/>
                    <a:pt x="1260" y="2745"/>
                    <a:pt x="1396" y="2745"/>
                  </a:cubicBezTo>
                  <a:cubicBezTo>
                    <a:pt x="1505" y="2745"/>
                    <a:pt x="1613" y="2709"/>
                    <a:pt x="1703" y="2635"/>
                  </a:cubicBezTo>
                  <a:lnTo>
                    <a:pt x="2620" y="1873"/>
                  </a:lnTo>
                  <a:cubicBezTo>
                    <a:pt x="2822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7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887;p48"/>
            <p:cNvSpPr/>
            <p:nvPr/>
          </p:nvSpPr>
          <p:spPr>
            <a:xfrm flipH="1">
              <a:off x="2549265" y="2989071"/>
              <a:ext cx="99845" cy="96477"/>
            </a:xfrm>
            <a:custGeom>
              <a:avLst/>
              <a:gdLst/>
              <a:ahLst/>
              <a:cxnLst/>
              <a:rect l="l" t="t" r="r" b="b"/>
              <a:pathLst>
                <a:path w="2846" h="2750" extrusionOk="0">
                  <a:moveTo>
                    <a:pt x="1457" y="0"/>
                  </a:moveTo>
                  <a:cubicBezTo>
                    <a:pt x="1351" y="0"/>
                    <a:pt x="1244" y="37"/>
                    <a:pt x="1155" y="115"/>
                  </a:cubicBezTo>
                  <a:lnTo>
                    <a:pt x="227" y="877"/>
                  </a:lnTo>
                  <a:cubicBezTo>
                    <a:pt x="24" y="1044"/>
                    <a:pt x="0" y="1342"/>
                    <a:pt x="167" y="1544"/>
                  </a:cubicBezTo>
                  <a:lnTo>
                    <a:pt x="1024" y="2580"/>
                  </a:lnTo>
                  <a:cubicBezTo>
                    <a:pt x="1117" y="2693"/>
                    <a:pt x="1250" y="2750"/>
                    <a:pt x="1385" y="2750"/>
                  </a:cubicBezTo>
                  <a:cubicBezTo>
                    <a:pt x="1493" y="2750"/>
                    <a:pt x="1601" y="2714"/>
                    <a:pt x="1691" y="2640"/>
                  </a:cubicBezTo>
                  <a:lnTo>
                    <a:pt x="2620" y="1866"/>
                  </a:lnTo>
                  <a:cubicBezTo>
                    <a:pt x="2822" y="1699"/>
                    <a:pt x="2846" y="1401"/>
                    <a:pt x="2679" y="1199"/>
                  </a:cubicBezTo>
                  <a:lnTo>
                    <a:pt x="1822" y="175"/>
                  </a:lnTo>
                  <a:cubicBezTo>
                    <a:pt x="1728" y="61"/>
                    <a:pt x="1593" y="0"/>
                    <a:pt x="14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888;p48"/>
            <p:cNvSpPr/>
            <p:nvPr/>
          </p:nvSpPr>
          <p:spPr>
            <a:xfrm flipH="1">
              <a:off x="2474888" y="3066500"/>
              <a:ext cx="99459" cy="96337"/>
            </a:xfrm>
            <a:custGeom>
              <a:avLst/>
              <a:gdLst/>
              <a:ahLst/>
              <a:cxnLst/>
              <a:rect l="l" t="t" r="r" b="b"/>
              <a:pathLst>
                <a:path w="2835" h="2746" extrusionOk="0">
                  <a:moveTo>
                    <a:pt x="1449" y="1"/>
                  </a:moveTo>
                  <a:cubicBezTo>
                    <a:pt x="1342" y="1"/>
                    <a:pt x="1233" y="37"/>
                    <a:pt x="1144" y="111"/>
                  </a:cubicBezTo>
                  <a:lnTo>
                    <a:pt x="227" y="873"/>
                  </a:lnTo>
                  <a:cubicBezTo>
                    <a:pt x="24" y="1040"/>
                    <a:pt x="1" y="1337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6"/>
                    <a:pt x="1385" y="2746"/>
                  </a:cubicBezTo>
                  <a:cubicBezTo>
                    <a:pt x="1493" y="2746"/>
                    <a:pt x="1601" y="2709"/>
                    <a:pt x="1691" y="2635"/>
                  </a:cubicBezTo>
                  <a:lnTo>
                    <a:pt x="2608" y="1861"/>
                  </a:lnTo>
                  <a:cubicBezTo>
                    <a:pt x="2810" y="1695"/>
                    <a:pt x="2834" y="1397"/>
                    <a:pt x="2668" y="1195"/>
                  </a:cubicBezTo>
                  <a:lnTo>
                    <a:pt x="1810" y="171"/>
                  </a:lnTo>
                  <a:cubicBezTo>
                    <a:pt x="1718" y="58"/>
                    <a:pt x="1584" y="1"/>
                    <a:pt x="144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889;p48"/>
            <p:cNvSpPr/>
            <p:nvPr/>
          </p:nvSpPr>
          <p:spPr>
            <a:xfrm flipH="1">
              <a:off x="2697947" y="2959391"/>
              <a:ext cx="99880" cy="96266"/>
            </a:xfrm>
            <a:custGeom>
              <a:avLst/>
              <a:gdLst/>
              <a:ahLst/>
              <a:cxnLst/>
              <a:rect l="l" t="t" r="r" b="b"/>
              <a:pathLst>
                <a:path w="2847" h="2744" extrusionOk="0">
                  <a:moveTo>
                    <a:pt x="1457" y="1"/>
                  </a:moveTo>
                  <a:cubicBezTo>
                    <a:pt x="1351" y="1"/>
                    <a:pt x="1244" y="38"/>
                    <a:pt x="1156" y="116"/>
                  </a:cubicBezTo>
                  <a:lnTo>
                    <a:pt x="227" y="878"/>
                  </a:lnTo>
                  <a:cubicBezTo>
                    <a:pt x="24" y="1045"/>
                    <a:pt x="1" y="1342"/>
                    <a:pt x="167" y="1545"/>
                  </a:cubicBezTo>
                  <a:lnTo>
                    <a:pt x="1025" y="2569"/>
                  </a:lnTo>
                  <a:cubicBezTo>
                    <a:pt x="1118" y="2683"/>
                    <a:pt x="1253" y="2744"/>
                    <a:pt x="1390" y="2744"/>
                  </a:cubicBezTo>
                  <a:cubicBezTo>
                    <a:pt x="1496" y="2744"/>
                    <a:pt x="1603" y="2707"/>
                    <a:pt x="1691" y="2628"/>
                  </a:cubicBezTo>
                  <a:lnTo>
                    <a:pt x="2620" y="1866"/>
                  </a:lnTo>
                  <a:cubicBezTo>
                    <a:pt x="2822" y="1700"/>
                    <a:pt x="2846" y="1402"/>
                    <a:pt x="2680" y="1200"/>
                  </a:cubicBezTo>
                  <a:lnTo>
                    <a:pt x="1822" y="176"/>
                  </a:lnTo>
                  <a:cubicBezTo>
                    <a:pt x="1729" y="62"/>
                    <a:pt x="1594" y="1"/>
                    <a:pt x="145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890;p48"/>
            <p:cNvSpPr/>
            <p:nvPr/>
          </p:nvSpPr>
          <p:spPr>
            <a:xfrm flipH="1">
              <a:off x="2626097" y="3042714"/>
              <a:ext cx="99880" cy="96301"/>
            </a:xfrm>
            <a:custGeom>
              <a:avLst/>
              <a:gdLst/>
              <a:ahLst/>
              <a:cxnLst/>
              <a:rect l="l" t="t" r="r" b="b"/>
              <a:pathLst>
                <a:path w="2847" h="2745" extrusionOk="0">
                  <a:moveTo>
                    <a:pt x="1461" y="0"/>
                  </a:moveTo>
                  <a:cubicBezTo>
                    <a:pt x="1354" y="0"/>
                    <a:pt x="1245" y="37"/>
                    <a:pt x="1155" y="110"/>
                  </a:cubicBezTo>
                  <a:lnTo>
                    <a:pt x="227" y="884"/>
                  </a:lnTo>
                  <a:cubicBezTo>
                    <a:pt x="24" y="1051"/>
                    <a:pt x="1" y="1349"/>
                    <a:pt x="167" y="1551"/>
                  </a:cubicBezTo>
                  <a:lnTo>
                    <a:pt x="1024" y="2575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08" y="1873"/>
                  </a:lnTo>
                  <a:cubicBezTo>
                    <a:pt x="2810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7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891;p48"/>
            <p:cNvSpPr/>
            <p:nvPr/>
          </p:nvSpPr>
          <p:spPr>
            <a:xfrm flipH="1">
              <a:off x="2564280" y="3129580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61" y="1"/>
                  </a:moveTo>
                  <a:cubicBezTo>
                    <a:pt x="1354" y="1"/>
                    <a:pt x="1245" y="37"/>
                    <a:pt x="1156" y="111"/>
                  </a:cubicBezTo>
                  <a:lnTo>
                    <a:pt x="227" y="873"/>
                  </a:lnTo>
                  <a:cubicBezTo>
                    <a:pt x="24" y="1052"/>
                    <a:pt x="1" y="1349"/>
                    <a:pt x="167" y="1552"/>
                  </a:cubicBezTo>
                  <a:lnTo>
                    <a:pt x="1025" y="2576"/>
                  </a:lnTo>
                  <a:cubicBezTo>
                    <a:pt x="1117" y="2688"/>
                    <a:pt x="1251" y="2745"/>
                    <a:pt x="1385" y="2745"/>
                  </a:cubicBezTo>
                  <a:cubicBezTo>
                    <a:pt x="1493" y="2745"/>
                    <a:pt x="1602" y="2709"/>
                    <a:pt x="1691" y="2635"/>
                  </a:cubicBezTo>
                  <a:lnTo>
                    <a:pt x="2608" y="1873"/>
                  </a:lnTo>
                  <a:cubicBezTo>
                    <a:pt x="2811" y="1706"/>
                    <a:pt x="2846" y="1409"/>
                    <a:pt x="2680" y="1206"/>
                  </a:cubicBezTo>
                  <a:lnTo>
                    <a:pt x="1822" y="170"/>
                  </a:lnTo>
                  <a:cubicBezTo>
                    <a:pt x="1730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892;p48"/>
            <p:cNvSpPr/>
            <p:nvPr/>
          </p:nvSpPr>
          <p:spPr>
            <a:xfrm rot="140350" flipH="1">
              <a:off x="1468051" y="3189235"/>
              <a:ext cx="979216" cy="530377"/>
            </a:xfrm>
            <a:custGeom>
              <a:avLst/>
              <a:gdLst/>
              <a:ahLst/>
              <a:cxnLst/>
              <a:rect l="l" t="t" r="r" b="b"/>
              <a:pathLst>
                <a:path w="23932" h="14141" extrusionOk="0">
                  <a:moveTo>
                    <a:pt x="5680" y="0"/>
                  </a:moveTo>
                  <a:cubicBezTo>
                    <a:pt x="5680" y="0"/>
                    <a:pt x="2584" y="524"/>
                    <a:pt x="965" y="2215"/>
                  </a:cubicBezTo>
                  <a:cubicBezTo>
                    <a:pt x="572" y="2619"/>
                    <a:pt x="250" y="2989"/>
                    <a:pt x="0" y="3298"/>
                  </a:cubicBezTo>
                  <a:cubicBezTo>
                    <a:pt x="1929" y="6453"/>
                    <a:pt x="6013" y="12073"/>
                    <a:pt x="11406" y="13633"/>
                  </a:cubicBezTo>
                  <a:cubicBezTo>
                    <a:pt x="12648" y="13991"/>
                    <a:pt x="13821" y="14141"/>
                    <a:pt x="14913" y="14141"/>
                  </a:cubicBezTo>
                  <a:cubicBezTo>
                    <a:pt x="19960" y="14141"/>
                    <a:pt x="23305" y="10943"/>
                    <a:pt x="23932" y="10287"/>
                  </a:cubicBezTo>
                  <a:cubicBezTo>
                    <a:pt x="21193" y="10287"/>
                    <a:pt x="17598" y="9954"/>
                    <a:pt x="14466" y="8513"/>
                  </a:cubicBezTo>
                  <a:cubicBezTo>
                    <a:pt x="8454" y="5775"/>
                    <a:pt x="5680" y="0"/>
                    <a:pt x="568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893;p48"/>
            <p:cNvSpPr/>
            <p:nvPr/>
          </p:nvSpPr>
          <p:spPr>
            <a:xfrm flipH="1">
              <a:off x="1441075" y="3310995"/>
              <a:ext cx="1023427" cy="660393"/>
            </a:xfrm>
            <a:custGeom>
              <a:avLst/>
              <a:gdLst/>
              <a:ahLst/>
              <a:cxnLst/>
              <a:rect l="l" t="t" r="r" b="b"/>
              <a:pathLst>
                <a:path w="29172" h="18824" extrusionOk="0">
                  <a:moveTo>
                    <a:pt x="965" y="0"/>
                  </a:moveTo>
                  <a:cubicBezTo>
                    <a:pt x="179" y="988"/>
                    <a:pt x="1" y="1524"/>
                    <a:pt x="1" y="1524"/>
                  </a:cubicBezTo>
                  <a:cubicBezTo>
                    <a:pt x="1" y="1524"/>
                    <a:pt x="4478" y="9382"/>
                    <a:pt x="10800" y="13335"/>
                  </a:cubicBezTo>
                  <a:cubicBezTo>
                    <a:pt x="17122" y="17288"/>
                    <a:pt x="28004" y="18824"/>
                    <a:pt x="28004" y="18824"/>
                  </a:cubicBezTo>
                  <a:lnTo>
                    <a:pt x="29171" y="6703"/>
                  </a:lnTo>
                  <a:lnTo>
                    <a:pt x="29171" y="6703"/>
                  </a:lnTo>
                  <a:cubicBezTo>
                    <a:pt x="27833" y="6894"/>
                    <a:pt x="26484" y="6990"/>
                    <a:pt x="25135" y="6990"/>
                  </a:cubicBezTo>
                  <a:cubicBezTo>
                    <a:pt x="25056" y="6990"/>
                    <a:pt x="24976" y="6990"/>
                    <a:pt x="24897" y="6989"/>
                  </a:cubicBezTo>
                  <a:cubicBezTo>
                    <a:pt x="24270" y="7645"/>
                    <a:pt x="20925" y="10843"/>
                    <a:pt x="15878" y="10843"/>
                  </a:cubicBezTo>
                  <a:cubicBezTo>
                    <a:pt x="14786" y="10843"/>
                    <a:pt x="13613" y="10693"/>
                    <a:pt x="12371" y="10335"/>
                  </a:cubicBezTo>
                  <a:cubicBezTo>
                    <a:pt x="6978" y="8775"/>
                    <a:pt x="2894" y="3155"/>
                    <a:pt x="9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894;p48"/>
            <p:cNvSpPr/>
            <p:nvPr/>
          </p:nvSpPr>
          <p:spPr>
            <a:xfrm flipH="1">
              <a:off x="1270913" y="3506478"/>
              <a:ext cx="290710" cy="767324"/>
            </a:xfrm>
            <a:custGeom>
              <a:avLst/>
              <a:gdLst/>
              <a:ahLst/>
              <a:cxnLst/>
              <a:rect l="l" t="t" r="r" b="b"/>
              <a:pathLst>
                <a:path w="7705" h="21872" extrusionOk="0">
                  <a:moveTo>
                    <a:pt x="7109" y="0"/>
                  </a:moveTo>
                  <a:cubicBezTo>
                    <a:pt x="7109" y="0"/>
                    <a:pt x="7097" y="84"/>
                    <a:pt x="6347" y="334"/>
                  </a:cubicBezTo>
                  <a:cubicBezTo>
                    <a:pt x="6001" y="453"/>
                    <a:pt x="5323" y="631"/>
                    <a:pt x="4668" y="786"/>
                  </a:cubicBezTo>
                  <a:cubicBezTo>
                    <a:pt x="3835" y="3727"/>
                    <a:pt x="1596" y="11811"/>
                    <a:pt x="489" y="17836"/>
                  </a:cubicBezTo>
                  <a:cubicBezTo>
                    <a:pt x="310" y="18776"/>
                    <a:pt x="144" y="19705"/>
                    <a:pt x="1" y="20610"/>
                  </a:cubicBezTo>
                  <a:cubicBezTo>
                    <a:pt x="1060" y="21169"/>
                    <a:pt x="2203" y="21586"/>
                    <a:pt x="3370" y="21872"/>
                  </a:cubicBezTo>
                  <a:cubicBezTo>
                    <a:pt x="3704" y="19574"/>
                    <a:pt x="4061" y="17109"/>
                    <a:pt x="4418" y="14764"/>
                  </a:cubicBezTo>
                  <a:cubicBezTo>
                    <a:pt x="5347" y="8561"/>
                    <a:pt x="7025" y="2477"/>
                    <a:pt x="7704" y="119"/>
                  </a:cubicBezTo>
                  <a:lnTo>
                    <a:pt x="7109" y="0"/>
                  </a:ln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895;p48"/>
            <p:cNvSpPr/>
            <p:nvPr/>
          </p:nvSpPr>
          <p:spPr>
            <a:xfrm flipH="1">
              <a:off x="1381872" y="3532983"/>
              <a:ext cx="228380" cy="696095"/>
            </a:xfrm>
            <a:custGeom>
              <a:avLst/>
              <a:gdLst/>
              <a:ahLst/>
              <a:cxnLst/>
              <a:rect l="l" t="t" r="r" b="b"/>
              <a:pathLst>
                <a:path w="6370" h="19812" extrusionOk="0">
                  <a:moveTo>
                    <a:pt x="6370" y="0"/>
                  </a:moveTo>
                  <a:cubicBezTo>
                    <a:pt x="5572" y="191"/>
                    <a:pt x="4822" y="345"/>
                    <a:pt x="4822" y="345"/>
                  </a:cubicBezTo>
                  <a:cubicBezTo>
                    <a:pt x="4822" y="345"/>
                    <a:pt x="3810" y="3536"/>
                    <a:pt x="3036" y="6275"/>
                  </a:cubicBezTo>
                  <a:cubicBezTo>
                    <a:pt x="2417" y="8501"/>
                    <a:pt x="1024" y="13192"/>
                    <a:pt x="0" y="18717"/>
                  </a:cubicBezTo>
                  <a:cubicBezTo>
                    <a:pt x="536" y="19133"/>
                    <a:pt x="1096" y="19502"/>
                    <a:pt x="1691" y="19812"/>
                  </a:cubicBezTo>
                  <a:cubicBezTo>
                    <a:pt x="1846" y="18919"/>
                    <a:pt x="2012" y="17990"/>
                    <a:pt x="2191" y="17038"/>
                  </a:cubicBezTo>
                  <a:cubicBezTo>
                    <a:pt x="3298" y="11025"/>
                    <a:pt x="5537" y="2941"/>
                    <a:pt x="637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896;p48"/>
            <p:cNvSpPr/>
            <p:nvPr/>
          </p:nvSpPr>
          <p:spPr>
            <a:xfrm flipH="1">
              <a:off x="1550517" y="4181148"/>
              <a:ext cx="96512" cy="345492"/>
            </a:xfrm>
            <a:custGeom>
              <a:avLst/>
              <a:gdLst/>
              <a:ahLst/>
              <a:cxnLst/>
              <a:rect l="l" t="t" r="r" b="b"/>
              <a:pathLst>
                <a:path w="2751" h="9848" extrusionOk="0">
                  <a:moveTo>
                    <a:pt x="1060" y="1"/>
                  </a:moveTo>
                  <a:cubicBezTo>
                    <a:pt x="834" y="1227"/>
                    <a:pt x="620" y="2489"/>
                    <a:pt x="441" y="3787"/>
                  </a:cubicBezTo>
                  <a:cubicBezTo>
                    <a:pt x="0" y="7025"/>
                    <a:pt x="465" y="8787"/>
                    <a:pt x="1512" y="9847"/>
                  </a:cubicBezTo>
                  <a:cubicBezTo>
                    <a:pt x="1727" y="7966"/>
                    <a:pt x="2132" y="4823"/>
                    <a:pt x="2751" y="1108"/>
                  </a:cubicBezTo>
                  <a:cubicBezTo>
                    <a:pt x="2155" y="786"/>
                    <a:pt x="1584" y="417"/>
                    <a:pt x="10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897;p48"/>
            <p:cNvSpPr/>
            <p:nvPr/>
          </p:nvSpPr>
          <p:spPr>
            <a:xfrm flipH="1">
              <a:off x="959861" y="3520178"/>
              <a:ext cx="479391" cy="801330"/>
            </a:xfrm>
            <a:custGeom>
              <a:avLst/>
              <a:gdLst/>
              <a:ahLst/>
              <a:cxnLst/>
              <a:rect l="l" t="t" r="r" b="b"/>
              <a:pathLst>
                <a:path w="13074" h="22270" extrusionOk="0">
                  <a:moveTo>
                    <a:pt x="4346" y="0"/>
                  </a:moveTo>
                  <a:cubicBezTo>
                    <a:pt x="3655" y="2358"/>
                    <a:pt x="1989" y="8442"/>
                    <a:pt x="1048" y="14645"/>
                  </a:cubicBezTo>
                  <a:cubicBezTo>
                    <a:pt x="691" y="16990"/>
                    <a:pt x="334" y="19455"/>
                    <a:pt x="0" y="21753"/>
                  </a:cubicBezTo>
                  <a:cubicBezTo>
                    <a:pt x="834" y="21955"/>
                    <a:pt x="1679" y="22098"/>
                    <a:pt x="2536" y="22182"/>
                  </a:cubicBezTo>
                  <a:cubicBezTo>
                    <a:pt x="3045" y="22240"/>
                    <a:pt x="3556" y="22269"/>
                    <a:pt x="4067" y="22269"/>
                  </a:cubicBezTo>
                  <a:cubicBezTo>
                    <a:pt x="5016" y="22269"/>
                    <a:pt x="5965" y="22168"/>
                    <a:pt x="6894" y="21967"/>
                  </a:cubicBezTo>
                  <a:cubicBezTo>
                    <a:pt x="7430" y="19157"/>
                    <a:pt x="8001" y="16312"/>
                    <a:pt x="8537" y="14145"/>
                  </a:cubicBezTo>
                  <a:cubicBezTo>
                    <a:pt x="9692" y="9418"/>
                    <a:pt x="12014" y="4072"/>
                    <a:pt x="13073" y="1750"/>
                  </a:cubicBezTo>
                  <a:lnTo>
                    <a:pt x="13002" y="1691"/>
                  </a:lnTo>
                  <a:lnTo>
                    <a:pt x="43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898;p48"/>
            <p:cNvSpPr/>
            <p:nvPr/>
          </p:nvSpPr>
          <p:spPr>
            <a:xfrm flipH="1">
              <a:off x="871731" y="3572050"/>
              <a:ext cx="318760" cy="709298"/>
            </a:xfrm>
            <a:custGeom>
              <a:avLst/>
              <a:gdLst/>
              <a:ahLst/>
              <a:cxnLst/>
              <a:rect l="l" t="t" r="r" b="b"/>
              <a:pathLst>
                <a:path w="9086" h="20218" extrusionOk="0">
                  <a:moveTo>
                    <a:pt x="6168" y="0"/>
                  </a:moveTo>
                  <a:cubicBezTo>
                    <a:pt x="5109" y="2322"/>
                    <a:pt x="2799" y="7668"/>
                    <a:pt x="1632" y="12395"/>
                  </a:cubicBezTo>
                  <a:cubicBezTo>
                    <a:pt x="1108" y="14562"/>
                    <a:pt x="525" y="17407"/>
                    <a:pt x="1" y="20217"/>
                  </a:cubicBezTo>
                  <a:cubicBezTo>
                    <a:pt x="1418" y="19896"/>
                    <a:pt x="2751" y="19300"/>
                    <a:pt x="3942" y="18479"/>
                  </a:cubicBezTo>
                  <a:cubicBezTo>
                    <a:pt x="4144" y="17395"/>
                    <a:pt x="4371" y="16300"/>
                    <a:pt x="4644" y="15217"/>
                  </a:cubicBezTo>
                  <a:cubicBezTo>
                    <a:pt x="6014" y="9716"/>
                    <a:pt x="8097" y="4203"/>
                    <a:pt x="9085" y="1739"/>
                  </a:cubicBezTo>
                  <a:cubicBezTo>
                    <a:pt x="7740" y="1203"/>
                    <a:pt x="6478" y="239"/>
                    <a:pt x="6168" y="0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899;p48"/>
            <p:cNvSpPr/>
            <p:nvPr/>
          </p:nvSpPr>
          <p:spPr>
            <a:xfrm flipH="1">
              <a:off x="1190883" y="4273783"/>
              <a:ext cx="303425" cy="339196"/>
            </a:xfrm>
            <a:custGeom>
              <a:avLst/>
              <a:gdLst/>
              <a:ahLst/>
              <a:cxnLst/>
              <a:rect l="l" t="t" r="r" b="b"/>
              <a:pathLst>
                <a:path w="8144" h="10008" extrusionOk="0">
                  <a:moveTo>
                    <a:pt x="1262" y="1"/>
                  </a:moveTo>
                  <a:cubicBezTo>
                    <a:pt x="691" y="3966"/>
                    <a:pt x="214" y="7442"/>
                    <a:pt x="0" y="9050"/>
                  </a:cubicBezTo>
                  <a:cubicBezTo>
                    <a:pt x="750" y="9240"/>
                    <a:pt x="1536" y="9407"/>
                    <a:pt x="2358" y="9609"/>
                  </a:cubicBezTo>
                  <a:cubicBezTo>
                    <a:pt x="3548" y="9875"/>
                    <a:pt x="4767" y="10008"/>
                    <a:pt x="5989" y="10008"/>
                  </a:cubicBezTo>
                  <a:cubicBezTo>
                    <a:pt x="6136" y="10008"/>
                    <a:pt x="6283" y="10006"/>
                    <a:pt x="6430" y="10002"/>
                  </a:cubicBezTo>
                  <a:cubicBezTo>
                    <a:pt x="6691" y="8431"/>
                    <a:pt x="7370" y="4371"/>
                    <a:pt x="8144" y="215"/>
                  </a:cubicBezTo>
                  <a:lnTo>
                    <a:pt x="8144" y="215"/>
                  </a:lnTo>
                  <a:cubicBezTo>
                    <a:pt x="7215" y="416"/>
                    <a:pt x="6267" y="517"/>
                    <a:pt x="5317" y="517"/>
                  </a:cubicBezTo>
                  <a:cubicBezTo>
                    <a:pt x="4806" y="517"/>
                    <a:pt x="4295" y="488"/>
                    <a:pt x="3786" y="430"/>
                  </a:cubicBezTo>
                  <a:cubicBezTo>
                    <a:pt x="2941" y="346"/>
                    <a:pt x="2096" y="203"/>
                    <a:pt x="126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900;p48"/>
            <p:cNvSpPr/>
            <p:nvPr/>
          </p:nvSpPr>
          <p:spPr>
            <a:xfrm flipH="1">
              <a:off x="913934" y="4051656"/>
              <a:ext cx="178816" cy="546410"/>
            </a:xfrm>
            <a:custGeom>
              <a:avLst/>
              <a:gdLst/>
              <a:ahLst/>
              <a:cxnLst/>
              <a:rect l="l" t="t" r="r" b="b"/>
              <a:pathLst>
                <a:path w="5097" h="15575" extrusionOk="0">
                  <a:moveTo>
                    <a:pt x="5097" y="1"/>
                  </a:moveTo>
                  <a:lnTo>
                    <a:pt x="5097" y="1"/>
                  </a:lnTo>
                  <a:cubicBezTo>
                    <a:pt x="4180" y="1822"/>
                    <a:pt x="2835" y="3382"/>
                    <a:pt x="1156" y="4537"/>
                  </a:cubicBezTo>
                  <a:cubicBezTo>
                    <a:pt x="513" y="8180"/>
                    <a:pt x="132" y="11871"/>
                    <a:pt x="1" y="15574"/>
                  </a:cubicBezTo>
                  <a:cubicBezTo>
                    <a:pt x="1823" y="15205"/>
                    <a:pt x="3239" y="14669"/>
                    <a:pt x="3692" y="14133"/>
                  </a:cubicBezTo>
                  <a:cubicBezTo>
                    <a:pt x="4763" y="12895"/>
                    <a:pt x="4430" y="5061"/>
                    <a:pt x="509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901;p48"/>
            <p:cNvSpPr/>
            <p:nvPr/>
          </p:nvSpPr>
          <p:spPr>
            <a:xfrm flipH="1">
              <a:off x="809071" y="3633025"/>
              <a:ext cx="243157" cy="587316"/>
            </a:xfrm>
            <a:custGeom>
              <a:avLst/>
              <a:gdLst/>
              <a:ahLst/>
              <a:cxnLst/>
              <a:rect l="l" t="t" r="r" b="b"/>
              <a:pathLst>
                <a:path w="6931" h="16741" extrusionOk="0">
                  <a:moveTo>
                    <a:pt x="5144" y="1"/>
                  </a:moveTo>
                  <a:cubicBezTo>
                    <a:pt x="4156" y="2477"/>
                    <a:pt x="2073" y="7978"/>
                    <a:pt x="703" y="13479"/>
                  </a:cubicBezTo>
                  <a:cubicBezTo>
                    <a:pt x="430" y="14562"/>
                    <a:pt x="203" y="15657"/>
                    <a:pt x="1" y="16741"/>
                  </a:cubicBezTo>
                  <a:cubicBezTo>
                    <a:pt x="1680" y="15586"/>
                    <a:pt x="3037" y="14014"/>
                    <a:pt x="3942" y="12193"/>
                  </a:cubicBezTo>
                  <a:cubicBezTo>
                    <a:pt x="3966" y="12002"/>
                    <a:pt x="3989" y="11824"/>
                    <a:pt x="4013" y="11645"/>
                  </a:cubicBezTo>
                  <a:cubicBezTo>
                    <a:pt x="4787" y="6609"/>
                    <a:pt x="6930" y="656"/>
                    <a:pt x="6930" y="656"/>
                  </a:cubicBezTo>
                  <a:cubicBezTo>
                    <a:pt x="6930" y="656"/>
                    <a:pt x="6740" y="632"/>
                    <a:pt x="5180" y="13"/>
                  </a:cubicBezTo>
                  <a:lnTo>
                    <a:pt x="514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902;p48"/>
            <p:cNvSpPr/>
            <p:nvPr/>
          </p:nvSpPr>
          <p:spPr>
            <a:xfrm rot="-29681" flipH="1">
              <a:off x="1050338" y="4203980"/>
              <a:ext cx="201873" cy="410607"/>
            </a:xfrm>
            <a:custGeom>
              <a:avLst/>
              <a:gdLst/>
              <a:ahLst/>
              <a:cxnLst/>
              <a:rect l="l" t="t" r="r" b="b"/>
              <a:pathLst>
                <a:path w="5668" h="11527" extrusionOk="0">
                  <a:moveTo>
                    <a:pt x="5668" y="1"/>
                  </a:moveTo>
                  <a:lnTo>
                    <a:pt x="5668" y="1"/>
                  </a:lnTo>
                  <a:cubicBezTo>
                    <a:pt x="4477" y="822"/>
                    <a:pt x="3144" y="1418"/>
                    <a:pt x="1727" y="1739"/>
                  </a:cubicBezTo>
                  <a:cubicBezTo>
                    <a:pt x="941" y="5906"/>
                    <a:pt x="262" y="9955"/>
                    <a:pt x="1" y="11526"/>
                  </a:cubicBezTo>
                  <a:cubicBezTo>
                    <a:pt x="1513" y="11502"/>
                    <a:pt x="3025" y="11336"/>
                    <a:pt x="4513" y="11038"/>
                  </a:cubicBezTo>
                  <a:cubicBezTo>
                    <a:pt x="4644" y="7335"/>
                    <a:pt x="5025" y="3644"/>
                    <a:pt x="566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903;p48"/>
            <p:cNvSpPr/>
            <p:nvPr/>
          </p:nvSpPr>
          <p:spPr>
            <a:xfrm flipH="1">
              <a:off x="1432296" y="4219985"/>
              <a:ext cx="161684" cy="370820"/>
            </a:xfrm>
            <a:custGeom>
              <a:avLst/>
              <a:gdLst/>
              <a:ahLst/>
              <a:cxnLst/>
              <a:rect l="l" t="t" r="r" b="b"/>
              <a:pathLst>
                <a:path w="4609" h="10312" extrusionOk="0">
                  <a:moveTo>
                    <a:pt x="1239" y="1"/>
                  </a:moveTo>
                  <a:cubicBezTo>
                    <a:pt x="620" y="3716"/>
                    <a:pt x="215" y="6859"/>
                    <a:pt x="0" y="8740"/>
                  </a:cubicBezTo>
                  <a:cubicBezTo>
                    <a:pt x="822" y="9574"/>
                    <a:pt x="1989" y="9978"/>
                    <a:pt x="3358" y="10312"/>
                  </a:cubicBezTo>
                  <a:cubicBezTo>
                    <a:pt x="3572" y="8704"/>
                    <a:pt x="4049" y="5228"/>
                    <a:pt x="4608" y="1263"/>
                  </a:cubicBezTo>
                  <a:cubicBezTo>
                    <a:pt x="3441" y="977"/>
                    <a:pt x="2298" y="560"/>
                    <a:pt x="12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904;p48"/>
            <p:cNvSpPr/>
            <p:nvPr/>
          </p:nvSpPr>
          <p:spPr>
            <a:xfrm flipH="1">
              <a:off x="976175" y="3477729"/>
              <a:ext cx="351737" cy="189656"/>
            </a:xfrm>
            <a:custGeom>
              <a:avLst/>
              <a:gdLst/>
              <a:ahLst/>
              <a:cxnLst/>
              <a:rect l="l" t="t" r="r" b="b"/>
              <a:pathLst>
                <a:path w="10026" h="5406" extrusionOk="0">
                  <a:moveTo>
                    <a:pt x="2596" y="1"/>
                  </a:moveTo>
                  <a:lnTo>
                    <a:pt x="1" y="882"/>
                  </a:lnTo>
                  <a:lnTo>
                    <a:pt x="1441" y="4382"/>
                  </a:lnTo>
                  <a:lnTo>
                    <a:pt x="6383" y="5406"/>
                  </a:lnTo>
                  <a:lnTo>
                    <a:pt x="10026" y="2358"/>
                  </a:lnTo>
                  <a:lnTo>
                    <a:pt x="7645" y="179"/>
                  </a:lnTo>
                  <a:lnTo>
                    <a:pt x="259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905;p48"/>
            <p:cNvSpPr/>
            <p:nvPr/>
          </p:nvSpPr>
          <p:spPr>
            <a:xfrm flipH="1">
              <a:off x="1059704" y="3364462"/>
              <a:ext cx="166712" cy="94407"/>
            </a:xfrm>
            <a:custGeom>
              <a:avLst/>
              <a:gdLst/>
              <a:ahLst/>
              <a:cxnLst/>
              <a:rect l="l" t="t" r="r" b="b"/>
              <a:pathLst>
                <a:path w="4752" h="2691" extrusionOk="0">
                  <a:moveTo>
                    <a:pt x="4752" y="0"/>
                  </a:moveTo>
                  <a:lnTo>
                    <a:pt x="477" y="143"/>
                  </a:lnTo>
                  <a:lnTo>
                    <a:pt x="1" y="2203"/>
                  </a:lnTo>
                  <a:cubicBezTo>
                    <a:pt x="775" y="2512"/>
                    <a:pt x="1585" y="2679"/>
                    <a:pt x="2418" y="2691"/>
                  </a:cubicBezTo>
                  <a:cubicBezTo>
                    <a:pt x="3204" y="2679"/>
                    <a:pt x="3990" y="2548"/>
                    <a:pt x="4752" y="2322"/>
                  </a:cubicBezTo>
                  <a:lnTo>
                    <a:pt x="4752" y="0"/>
                  </a:ln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906;p48"/>
            <p:cNvSpPr/>
            <p:nvPr/>
          </p:nvSpPr>
          <p:spPr>
            <a:xfrm flipH="1">
              <a:off x="1059704" y="3432191"/>
              <a:ext cx="176711" cy="104476"/>
            </a:xfrm>
            <a:custGeom>
              <a:avLst/>
              <a:gdLst/>
              <a:ahLst/>
              <a:cxnLst/>
              <a:rect l="l" t="t" r="r" b="b"/>
              <a:pathLst>
                <a:path w="5037" h="2978" extrusionOk="0">
                  <a:moveTo>
                    <a:pt x="298" y="1"/>
                  </a:moveTo>
                  <a:lnTo>
                    <a:pt x="0" y="1299"/>
                  </a:lnTo>
                  <a:lnTo>
                    <a:pt x="1572" y="2977"/>
                  </a:lnTo>
                  <a:lnTo>
                    <a:pt x="5037" y="1477"/>
                  </a:lnTo>
                  <a:lnTo>
                    <a:pt x="5037" y="120"/>
                  </a:lnTo>
                  <a:cubicBezTo>
                    <a:pt x="4275" y="346"/>
                    <a:pt x="3489" y="477"/>
                    <a:pt x="2703" y="501"/>
                  </a:cubicBezTo>
                  <a:cubicBezTo>
                    <a:pt x="1881" y="489"/>
                    <a:pt x="1060" y="322"/>
                    <a:pt x="298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907;p48"/>
            <p:cNvSpPr/>
            <p:nvPr/>
          </p:nvSpPr>
          <p:spPr>
            <a:xfrm flipH="1">
              <a:off x="1236804" y="3539493"/>
              <a:ext cx="147487" cy="202601"/>
            </a:xfrm>
            <a:custGeom>
              <a:avLst/>
              <a:gdLst/>
              <a:ahLst/>
              <a:cxnLst/>
              <a:rect l="l" t="t" r="r" b="b"/>
              <a:pathLst>
                <a:path w="4204" h="5775" extrusionOk="0">
                  <a:moveTo>
                    <a:pt x="2271" y="0"/>
                  </a:moveTo>
                  <a:cubicBezTo>
                    <a:pt x="2207" y="0"/>
                    <a:pt x="2140" y="4"/>
                    <a:pt x="2072" y="12"/>
                  </a:cubicBezTo>
                  <a:cubicBezTo>
                    <a:pt x="405" y="190"/>
                    <a:pt x="0" y="2095"/>
                    <a:pt x="36" y="3345"/>
                  </a:cubicBezTo>
                  <a:cubicBezTo>
                    <a:pt x="84" y="4584"/>
                    <a:pt x="536" y="5762"/>
                    <a:pt x="1596" y="5774"/>
                  </a:cubicBezTo>
                  <a:cubicBezTo>
                    <a:pt x="1607" y="5775"/>
                    <a:pt x="1618" y="5775"/>
                    <a:pt x="1630" y="5775"/>
                  </a:cubicBezTo>
                  <a:cubicBezTo>
                    <a:pt x="2662" y="5775"/>
                    <a:pt x="3489" y="4703"/>
                    <a:pt x="3489" y="4703"/>
                  </a:cubicBezTo>
                  <a:lnTo>
                    <a:pt x="4203" y="2036"/>
                  </a:lnTo>
                  <a:cubicBezTo>
                    <a:pt x="4203" y="2036"/>
                    <a:pt x="3766" y="0"/>
                    <a:pt x="2271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908;p48"/>
            <p:cNvSpPr/>
            <p:nvPr/>
          </p:nvSpPr>
          <p:spPr>
            <a:xfrm flipH="1">
              <a:off x="967823" y="3596608"/>
              <a:ext cx="233509" cy="206952"/>
            </a:xfrm>
            <a:custGeom>
              <a:avLst/>
              <a:gdLst/>
              <a:ahLst/>
              <a:cxnLst/>
              <a:rect l="l" t="t" r="r" b="b"/>
              <a:pathLst>
                <a:path w="6656" h="5899" extrusionOk="0">
                  <a:moveTo>
                    <a:pt x="4111" y="0"/>
                  </a:moveTo>
                  <a:cubicBezTo>
                    <a:pt x="2733" y="0"/>
                    <a:pt x="1762" y="1039"/>
                    <a:pt x="1762" y="1039"/>
                  </a:cubicBezTo>
                  <a:lnTo>
                    <a:pt x="631" y="1837"/>
                  </a:lnTo>
                  <a:lnTo>
                    <a:pt x="0" y="3087"/>
                  </a:lnTo>
                  <a:lnTo>
                    <a:pt x="1048" y="4277"/>
                  </a:lnTo>
                  <a:cubicBezTo>
                    <a:pt x="1048" y="4277"/>
                    <a:pt x="1453" y="5587"/>
                    <a:pt x="2798" y="5849"/>
                  </a:cubicBezTo>
                  <a:cubicBezTo>
                    <a:pt x="2968" y="5882"/>
                    <a:pt x="3137" y="5898"/>
                    <a:pt x="3303" y="5898"/>
                  </a:cubicBezTo>
                  <a:cubicBezTo>
                    <a:pt x="4334" y="5898"/>
                    <a:pt x="5283" y="5285"/>
                    <a:pt x="5703" y="4301"/>
                  </a:cubicBezTo>
                  <a:cubicBezTo>
                    <a:pt x="6073" y="3325"/>
                    <a:pt x="6656" y="634"/>
                    <a:pt x="4882" y="110"/>
                  </a:cubicBezTo>
                  <a:cubicBezTo>
                    <a:pt x="4614" y="33"/>
                    <a:pt x="4356" y="0"/>
                    <a:pt x="4111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909;p48"/>
            <p:cNvSpPr/>
            <p:nvPr/>
          </p:nvSpPr>
          <p:spPr>
            <a:xfrm flipH="1">
              <a:off x="1038828" y="3667301"/>
              <a:ext cx="83567" cy="61570"/>
            </a:xfrm>
            <a:custGeom>
              <a:avLst/>
              <a:gdLst/>
              <a:ahLst/>
              <a:cxnLst/>
              <a:rect l="l" t="t" r="r" b="b"/>
              <a:pathLst>
                <a:path w="2382" h="1755" extrusionOk="0">
                  <a:moveTo>
                    <a:pt x="1502" y="1"/>
                  </a:moveTo>
                  <a:cubicBezTo>
                    <a:pt x="865" y="1"/>
                    <a:pt x="1" y="834"/>
                    <a:pt x="1" y="834"/>
                  </a:cubicBezTo>
                  <a:cubicBezTo>
                    <a:pt x="1" y="834"/>
                    <a:pt x="941" y="1754"/>
                    <a:pt x="1486" y="1754"/>
                  </a:cubicBezTo>
                  <a:cubicBezTo>
                    <a:pt x="1539" y="1754"/>
                    <a:pt x="1588" y="1745"/>
                    <a:pt x="1632" y="1727"/>
                  </a:cubicBezTo>
                  <a:cubicBezTo>
                    <a:pt x="2239" y="1441"/>
                    <a:pt x="2382" y="619"/>
                    <a:pt x="1894" y="155"/>
                  </a:cubicBezTo>
                  <a:cubicBezTo>
                    <a:pt x="1784" y="45"/>
                    <a:pt x="1649" y="1"/>
                    <a:pt x="1502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910;p48"/>
            <p:cNvSpPr/>
            <p:nvPr/>
          </p:nvSpPr>
          <p:spPr>
            <a:xfrm flipH="1">
              <a:off x="1292795" y="3622394"/>
              <a:ext cx="57255" cy="46169"/>
            </a:xfrm>
            <a:custGeom>
              <a:avLst/>
              <a:gdLst/>
              <a:ahLst/>
              <a:cxnLst/>
              <a:rect l="l" t="t" r="r" b="b"/>
              <a:pathLst>
                <a:path w="1632" h="1316" extrusionOk="0">
                  <a:moveTo>
                    <a:pt x="679" y="1"/>
                  </a:moveTo>
                  <a:cubicBezTo>
                    <a:pt x="631" y="1"/>
                    <a:pt x="584" y="10"/>
                    <a:pt x="537" y="30"/>
                  </a:cubicBezTo>
                  <a:cubicBezTo>
                    <a:pt x="1" y="268"/>
                    <a:pt x="108" y="1113"/>
                    <a:pt x="596" y="1280"/>
                  </a:cubicBezTo>
                  <a:cubicBezTo>
                    <a:pt x="669" y="1305"/>
                    <a:pt x="743" y="1316"/>
                    <a:pt x="816" y="1316"/>
                  </a:cubicBezTo>
                  <a:cubicBezTo>
                    <a:pt x="1235" y="1316"/>
                    <a:pt x="1632" y="971"/>
                    <a:pt x="1632" y="971"/>
                  </a:cubicBezTo>
                  <a:cubicBezTo>
                    <a:pt x="1632" y="971"/>
                    <a:pt x="1167" y="1"/>
                    <a:pt x="679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911;p48"/>
            <p:cNvSpPr/>
            <p:nvPr/>
          </p:nvSpPr>
          <p:spPr>
            <a:xfrm flipH="1">
              <a:off x="1139483" y="3585276"/>
              <a:ext cx="143733" cy="182920"/>
            </a:xfrm>
            <a:custGeom>
              <a:avLst/>
              <a:gdLst/>
              <a:ahLst/>
              <a:cxnLst/>
              <a:rect l="l" t="t" r="r" b="b"/>
              <a:pathLst>
                <a:path w="4097" h="5214" extrusionOk="0">
                  <a:moveTo>
                    <a:pt x="2573" y="1"/>
                  </a:moveTo>
                  <a:cubicBezTo>
                    <a:pt x="1614" y="1"/>
                    <a:pt x="421" y="692"/>
                    <a:pt x="215" y="2338"/>
                  </a:cubicBezTo>
                  <a:cubicBezTo>
                    <a:pt x="1" y="4065"/>
                    <a:pt x="548" y="4981"/>
                    <a:pt x="1537" y="5184"/>
                  </a:cubicBezTo>
                  <a:cubicBezTo>
                    <a:pt x="1644" y="5205"/>
                    <a:pt x="1749" y="5214"/>
                    <a:pt x="1853" y="5214"/>
                  </a:cubicBezTo>
                  <a:cubicBezTo>
                    <a:pt x="2693" y="5214"/>
                    <a:pt x="3382" y="4600"/>
                    <a:pt x="3382" y="4600"/>
                  </a:cubicBezTo>
                  <a:cubicBezTo>
                    <a:pt x="3227" y="3981"/>
                    <a:pt x="3227" y="3326"/>
                    <a:pt x="3382" y="2707"/>
                  </a:cubicBezTo>
                  <a:cubicBezTo>
                    <a:pt x="3644" y="1731"/>
                    <a:pt x="4096" y="1362"/>
                    <a:pt x="4096" y="1362"/>
                  </a:cubicBezTo>
                  <a:cubicBezTo>
                    <a:pt x="4096" y="1362"/>
                    <a:pt x="3680" y="76"/>
                    <a:pt x="2692" y="4"/>
                  </a:cubicBezTo>
                  <a:cubicBezTo>
                    <a:pt x="2652" y="2"/>
                    <a:pt x="2613" y="1"/>
                    <a:pt x="2573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912;p48"/>
            <p:cNvSpPr/>
            <p:nvPr/>
          </p:nvSpPr>
          <p:spPr>
            <a:xfrm flipH="1">
              <a:off x="411533" y="1976658"/>
              <a:ext cx="939069" cy="686842"/>
            </a:xfrm>
            <a:custGeom>
              <a:avLst/>
              <a:gdLst/>
              <a:ahLst/>
              <a:cxnLst/>
              <a:rect l="l" t="t" r="r" b="b"/>
              <a:pathLst>
                <a:path w="25468" h="17749" extrusionOk="0">
                  <a:moveTo>
                    <a:pt x="2190" y="0"/>
                  </a:moveTo>
                  <a:cubicBezTo>
                    <a:pt x="1917" y="0"/>
                    <a:pt x="1651" y="18"/>
                    <a:pt x="1394" y="56"/>
                  </a:cubicBezTo>
                  <a:cubicBezTo>
                    <a:pt x="846" y="1532"/>
                    <a:pt x="1" y="4616"/>
                    <a:pt x="1477" y="6926"/>
                  </a:cubicBezTo>
                  <a:cubicBezTo>
                    <a:pt x="3037" y="9379"/>
                    <a:pt x="6751" y="9545"/>
                    <a:pt x="6751" y="9545"/>
                  </a:cubicBezTo>
                  <a:cubicBezTo>
                    <a:pt x="6751" y="9545"/>
                    <a:pt x="6216" y="12534"/>
                    <a:pt x="9454" y="13831"/>
                  </a:cubicBezTo>
                  <a:cubicBezTo>
                    <a:pt x="10170" y="14120"/>
                    <a:pt x="10887" y="14232"/>
                    <a:pt x="11569" y="14232"/>
                  </a:cubicBezTo>
                  <a:cubicBezTo>
                    <a:pt x="13959" y="14232"/>
                    <a:pt x="15919" y="12855"/>
                    <a:pt x="15919" y="12855"/>
                  </a:cubicBezTo>
                  <a:cubicBezTo>
                    <a:pt x="15919" y="12855"/>
                    <a:pt x="17461" y="17748"/>
                    <a:pt x="20860" y="17748"/>
                  </a:cubicBezTo>
                  <a:cubicBezTo>
                    <a:pt x="21332" y="17748"/>
                    <a:pt x="21840" y="17654"/>
                    <a:pt x="22384" y="17439"/>
                  </a:cubicBezTo>
                  <a:cubicBezTo>
                    <a:pt x="24611" y="16558"/>
                    <a:pt x="25313" y="14677"/>
                    <a:pt x="25468" y="13010"/>
                  </a:cubicBezTo>
                  <a:cubicBezTo>
                    <a:pt x="25254" y="11807"/>
                    <a:pt x="24825" y="10712"/>
                    <a:pt x="24027" y="10164"/>
                  </a:cubicBezTo>
                  <a:cubicBezTo>
                    <a:pt x="23200" y="9599"/>
                    <a:pt x="22509" y="9416"/>
                    <a:pt x="21961" y="9416"/>
                  </a:cubicBezTo>
                  <a:cubicBezTo>
                    <a:pt x="20964" y="9416"/>
                    <a:pt x="20444" y="10021"/>
                    <a:pt x="20444" y="10021"/>
                  </a:cubicBezTo>
                  <a:cubicBezTo>
                    <a:pt x="20444" y="4555"/>
                    <a:pt x="17335" y="1477"/>
                    <a:pt x="14031" y="1477"/>
                  </a:cubicBezTo>
                  <a:cubicBezTo>
                    <a:pt x="13938" y="1477"/>
                    <a:pt x="13845" y="1480"/>
                    <a:pt x="13752" y="1485"/>
                  </a:cubicBezTo>
                  <a:cubicBezTo>
                    <a:pt x="10359" y="1675"/>
                    <a:pt x="10490" y="5140"/>
                    <a:pt x="10490" y="5140"/>
                  </a:cubicBezTo>
                  <a:cubicBezTo>
                    <a:pt x="8972" y="2225"/>
                    <a:pt x="5202" y="0"/>
                    <a:pt x="21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913;p48"/>
            <p:cNvSpPr/>
            <p:nvPr/>
          </p:nvSpPr>
          <p:spPr>
            <a:xfrm flipH="1">
              <a:off x="309509" y="1971376"/>
              <a:ext cx="1360920" cy="1001290"/>
            </a:xfrm>
            <a:custGeom>
              <a:avLst/>
              <a:gdLst/>
              <a:ahLst/>
              <a:cxnLst/>
              <a:rect l="l" t="t" r="r" b="b"/>
              <a:pathLst>
                <a:path w="38792" h="28541" extrusionOk="0">
                  <a:moveTo>
                    <a:pt x="11050" y="1"/>
                  </a:moveTo>
                  <a:cubicBezTo>
                    <a:pt x="10800" y="37"/>
                    <a:pt x="10550" y="84"/>
                    <a:pt x="10311" y="168"/>
                  </a:cubicBezTo>
                  <a:cubicBezTo>
                    <a:pt x="7180" y="1180"/>
                    <a:pt x="8990" y="6025"/>
                    <a:pt x="8990" y="6025"/>
                  </a:cubicBezTo>
                  <a:cubicBezTo>
                    <a:pt x="8990" y="6025"/>
                    <a:pt x="7534" y="5426"/>
                    <a:pt x="5881" y="5426"/>
                  </a:cubicBezTo>
                  <a:cubicBezTo>
                    <a:pt x="4232" y="5426"/>
                    <a:pt x="2387" y="6022"/>
                    <a:pt x="1596" y="8407"/>
                  </a:cubicBezTo>
                  <a:cubicBezTo>
                    <a:pt x="1" y="13181"/>
                    <a:pt x="5156" y="15908"/>
                    <a:pt x="5156" y="15908"/>
                  </a:cubicBezTo>
                  <a:lnTo>
                    <a:pt x="13681" y="22527"/>
                  </a:lnTo>
                  <a:lnTo>
                    <a:pt x="31826" y="28540"/>
                  </a:lnTo>
                  <a:cubicBezTo>
                    <a:pt x="35529" y="27349"/>
                    <a:pt x="38791" y="23932"/>
                    <a:pt x="38208" y="20503"/>
                  </a:cubicBezTo>
                  <a:cubicBezTo>
                    <a:pt x="37818" y="18207"/>
                    <a:pt x="36591" y="17825"/>
                    <a:pt x="35818" y="17825"/>
                  </a:cubicBezTo>
                  <a:cubicBezTo>
                    <a:pt x="35432" y="17825"/>
                    <a:pt x="35160" y="17920"/>
                    <a:pt x="35160" y="17920"/>
                  </a:cubicBezTo>
                  <a:cubicBezTo>
                    <a:pt x="35160" y="17920"/>
                    <a:pt x="35529" y="15241"/>
                    <a:pt x="35136" y="12943"/>
                  </a:cubicBezTo>
                  <a:cubicBezTo>
                    <a:pt x="34981" y="14610"/>
                    <a:pt x="34279" y="16491"/>
                    <a:pt x="32052" y="17372"/>
                  </a:cubicBezTo>
                  <a:cubicBezTo>
                    <a:pt x="31510" y="17584"/>
                    <a:pt x="31005" y="17678"/>
                    <a:pt x="30534" y="17678"/>
                  </a:cubicBezTo>
                  <a:cubicBezTo>
                    <a:pt x="27131" y="17678"/>
                    <a:pt x="25587" y="12788"/>
                    <a:pt x="25587" y="12788"/>
                  </a:cubicBezTo>
                  <a:cubicBezTo>
                    <a:pt x="25587" y="12788"/>
                    <a:pt x="23627" y="14165"/>
                    <a:pt x="21237" y="14165"/>
                  </a:cubicBezTo>
                  <a:cubicBezTo>
                    <a:pt x="20555" y="14165"/>
                    <a:pt x="19838" y="14053"/>
                    <a:pt x="19122" y="13764"/>
                  </a:cubicBezTo>
                  <a:cubicBezTo>
                    <a:pt x="15884" y="12455"/>
                    <a:pt x="16419" y="9490"/>
                    <a:pt x="16419" y="9490"/>
                  </a:cubicBezTo>
                  <a:cubicBezTo>
                    <a:pt x="16419" y="9490"/>
                    <a:pt x="12693" y="9323"/>
                    <a:pt x="11133" y="6871"/>
                  </a:cubicBezTo>
                  <a:cubicBezTo>
                    <a:pt x="9669" y="4561"/>
                    <a:pt x="10502" y="1477"/>
                    <a:pt x="110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914;p48"/>
            <p:cNvSpPr/>
            <p:nvPr/>
          </p:nvSpPr>
          <p:spPr>
            <a:xfrm flipH="1">
              <a:off x="500376" y="2844563"/>
              <a:ext cx="308726" cy="319251"/>
            </a:xfrm>
            <a:custGeom>
              <a:avLst/>
              <a:gdLst/>
              <a:ahLst/>
              <a:cxnLst/>
              <a:rect l="l" t="t" r="r" b="b"/>
              <a:pathLst>
                <a:path w="8800" h="9100" extrusionOk="0">
                  <a:moveTo>
                    <a:pt x="3898" y="0"/>
                  </a:moveTo>
                  <a:cubicBezTo>
                    <a:pt x="3252" y="0"/>
                    <a:pt x="2822" y="151"/>
                    <a:pt x="2822" y="151"/>
                  </a:cubicBezTo>
                  <a:lnTo>
                    <a:pt x="0" y="6259"/>
                  </a:lnTo>
                  <a:cubicBezTo>
                    <a:pt x="320" y="7973"/>
                    <a:pt x="2234" y="9100"/>
                    <a:pt x="4091" y="9100"/>
                  </a:cubicBezTo>
                  <a:cubicBezTo>
                    <a:pt x="4865" y="9100"/>
                    <a:pt x="5629" y="8904"/>
                    <a:pt x="6263" y="8473"/>
                  </a:cubicBezTo>
                  <a:cubicBezTo>
                    <a:pt x="8406" y="6997"/>
                    <a:pt x="8799" y="3187"/>
                    <a:pt x="6906" y="1294"/>
                  </a:cubicBezTo>
                  <a:cubicBezTo>
                    <a:pt x="5848" y="235"/>
                    <a:pt x="4705" y="0"/>
                    <a:pt x="3898" y="0"/>
                  </a:cubicBez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915;p48"/>
            <p:cNvSpPr/>
            <p:nvPr/>
          </p:nvSpPr>
          <p:spPr>
            <a:xfrm flipH="1">
              <a:off x="596044" y="2950901"/>
              <a:ext cx="101950" cy="99354"/>
            </a:xfrm>
            <a:custGeom>
              <a:avLst/>
              <a:gdLst/>
              <a:ahLst/>
              <a:cxnLst/>
              <a:rect l="l" t="t" r="r" b="b"/>
              <a:pathLst>
                <a:path w="2906" h="2832" extrusionOk="0">
                  <a:moveTo>
                    <a:pt x="905" y="1"/>
                  </a:moveTo>
                  <a:cubicBezTo>
                    <a:pt x="905" y="1"/>
                    <a:pt x="1620" y="1049"/>
                    <a:pt x="1286" y="1751"/>
                  </a:cubicBezTo>
                  <a:cubicBezTo>
                    <a:pt x="953" y="2466"/>
                    <a:pt x="0" y="2549"/>
                    <a:pt x="0" y="2549"/>
                  </a:cubicBezTo>
                  <a:cubicBezTo>
                    <a:pt x="0" y="2549"/>
                    <a:pt x="492" y="2831"/>
                    <a:pt x="1042" y="2831"/>
                  </a:cubicBezTo>
                  <a:cubicBezTo>
                    <a:pt x="1489" y="2831"/>
                    <a:pt x="1974" y="2644"/>
                    <a:pt x="2263" y="1965"/>
                  </a:cubicBezTo>
                  <a:cubicBezTo>
                    <a:pt x="2905" y="465"/>
                    <a:pt x="905" y="1"/>
                    <a:pt x="905" y="1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916;p48"/>
            <p:cNvSpPr/>
            <p:nvPr/>
          </p:nvSpPr>
          <p:spPr>
            <a:xfrm flipH="1">
              <a:off x="709692" y="2548074"/>
              <a:ext cx="815773" cy="371804"/>
            </a:xfrm>
            <a:custGeom>
              <a:avLst/>
              <a:gdLst/>
              <a:ahLst/>
              <a:cxnLst/>
              <a:rect l="l" t="t" r="r" b="b"/>
              <a:pathLst>
                <a:path w="23253" h="10598" extrusionOk="0">
                  <a:moveTo>
                    <a:pt x="1036" y="1"/>
                  </a:moveTo>
                  <a:cubicBezTo>
                    <a:pt x="1036" y="1"/>
                    <a:pt x="524" y="1537"/>
                    <a:pt x="0" y="3227"/>
                  </a:cubicBezTo>
                  <a:cubicBezTo>
                    <a:pt x="233" y="3244"/>
                    <a:pt x="459" y="3251"/>
                    <a:pt x="677" y="3251"/>
                  </a:cubicBezTo>
                  <a:cubicBezTo>
                    <a:pt x="3119" y="3251"/>
                    <a:pt x="4644" y="2299"/>
                    <a:pt x="4644" y="2299"/>
                  </a:cubicBezTo>
                  <a:cubicBezTo>
                    <a:pt x="4644" y="2299"/>
                    <a:pt x="4715" y="4013"/>
                    <a:pt x="7287" y="5037"/>
                  </a:cubicBezTo>
                  <a:cubicBezTo>
                    <a:pt x="7778" y="5233"/>
                    <a:pt x="8272" y="5312"/>
                    <a:pt x="8750" y="5312"/>
                  </a:cubicBezTo>
                  <a:cubicBezTo>
                    <a:pt x="10772" y="5312"/>
                    <a:pt x="12502" y="3894"/>
                    <a:pt x="12502" y="3894"/>
                  </a:cubicBezTo>
                  <a:cubicBezTo>
                    <a:pt x="12728" y="4954"/>
                    <a:pt x="13514" y="5811"/>
                    <a:pt x="14550" y="6144"/>
                  </a:cubicBezTo>
                  <a:cubicBezTo>
                    <a:pt x="14865" y="6251"/>
                    <a:pt x="15202" y="6295"/>
                    <a:pt x="15545" y="6295"/>
                  </a:cubicBezTo>
                  <a:cubicBezTo>
                    <a:pt x="17158" y="6295"/>
                    <a:pt x="18883" y="5323"/>
                    <a:pt x="18883" y="5323"/>
                  </a:cubicBezTo>
                  <a:cubicBezTo>
                    <a:pt x="19145" y="6525"/>
                    <a:pt x="19693" y="7644"/>
                    <a:pt x="20479" y="8597"/>
                  </a:cubicBezTo>
                  <a:cubicBezTo>
                    <a:pt x="21146" y="9347"/>
                    <a:pt x="21908" y="10026"/>
                    <a:pt x="22729" y="10597"/>
                  </a:cubicBezTo>
                  <a:cubicBezTo>
                    <a:pt x="23063" y="9704"/>
                    <a:pt x="23253" y="9145"/>
                    <a:pt x="23253" y="9145"/>
                  </a:cubicBezTo>
                  <a:cubicBezTo>
                    <a:pt x="20062" y="7335"/>
                    <a:pt x="21288" y="2489"/>
                    <a:pt x="21288" y="2489"/>
                  </a:cubicBezTo>
                  <a:lnTo>
                    <a:pt x="21288" y="2489"/>
                  </a:lnTo>
                  <a:cubicBezTo>
                    <a:pt x="21288" y="2489"/>
                    <a:pt x="19179" y="4131"/>
                    <a:pt x="17371" y="4131"/>
                  </a:cubicBezTo>
                  <a:cubicBezTo>
                    <a:pt x="17201" y="4131"/>
                    <a:pt x="17034" y="4116"/>
                    <a:pt x="16871" y="4084"/>
                  </a:cubicBezTo>
                  <a:cubicBezTo>
                    <a:pt x="14966" y="3715"/>
                    <a:pt x="14550" y="1787"/>
                    <a:pt x="14550" y="1787"/>
                  </a:cubicBezTo>
                  <a:cubicBezTo>
                    <a:pt x="14550" y="1787"/>
                    <a:pt x="11974" y="2767"/>
                    <a:pt x="10064" y="2767"/>
                  </a:cubicBezTo>
                  <a:cubicBezTo>
                    <a:pt x="9583" y="2767"/>
                    <a:pt x="9144" y="2704"/>
                    <a:pt x="8799" y="2549"/>
                  </a:cubicBezTo>
                  <a:cubicBezTo>
                    <a:pt x="7084" y="1787"/>
                    <a:pt x="7299" y="1"/>
                    <a:pt x="7299" y="1"/>
                  </a:cubicBezTo>
                  <a:lnTo>
                    <a:pt x="7299" y="1"/>
                  </a:lnTo>
                  <a:cubicBezTo>
                    <a:pt x="7298" y="1"/>
                    <a:pt x="5334" y="739"/>
                    <a:pt x="3953" y="798"/>
                  </a:cubicBezTo>
                  <a:cubicBezTo>
                    <a:pt x="3898" y="801"/>
                    <a:pt x="3844" y="803"/>
                    <a:pt x="3789" y="803"/>
                  </a:cubicBezTo>
                  <a:cubicBezTo>
                    <a:pt x="2453" y="803"/>
                    <a:pt x="1036" y="1"/>
                    <a:pt x="1036" y="1"/>
                  </a:cubicBez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917;p48"/>
            <p:cNvSpPr/>
            <p:nvPr/>
          </p:nvSpPr>
          <p:spPr>
            <a:xfrm flipH="1">
              <a:off x="728464" y="2609225"/>
              <a:ext cx="939053" cy="780340"/>
            </a:xfrm>
            <a:custGeom>
              <a:avLst/>
              <a:gdLst/>
              <a:ahLst/>
              <a:cxnLst/>
              <a:rect l="l" t="t" r="r" b="b"/>
              <a:pathLst>
                <a:path w="26767" h="22243" extrusionOk="0">
                  <a:moveTo>
                    <a:pt x="8681" y="1"/>
                  </a:moveTo>
                  <a:cubicBezTo>
                    <a:pt x="8681" y="1"/>
                    <a:pt x="7141" y="963"/>
                    <a:pt x="4679" y="963"/>
                  </a:cubicBezTo>
                  <a:cubicBezTo>
                    <a:pt x="4471" y="963"/>
                    <a:pt x="4257" y="956"/>
                    <a:pt x="4037" y="941"/>
                  </a:cubicBezTo>
                  <a:cubicBezTo>
                    <a:pt x="3656" y="2168"/>
                    <a:pt x="3263" y="3477"/>
                    <a:pt x="3037" y="4358"/>
                  </a:cubicBezTo>
                  <a:cubicBezTo>
                    <a:pt x="2525" y="6466"/>
                    <a:pt x="1" y="15360"/>
                    <a:pt x="4609" y="18729"/>
                  </a:cubicBezTo>
                  <a:cubicBezTo>
                    <a:pt x="7617" y="20942"/>
                    <a:pt x="11155" y="22242"/>
                    <a:pt x="14403" y="22242"/>
                  </a:cubicBezTo>
                  <a:cubicBezTo>
                    <a:pt x="16117" y="22242"/>
                    <a:pt x="17750" y="21880"/>
                    <a:pt x="19182" y="21098"/>
                  </a:cubicBezTo>
                  <a:cubicBezTo>
                    <a:pt x="22432" y="19313"/>
                    <a:pt x="25564" y="11574"/>
                    <a:pt x="26766" y="8311"/>
                  </a:cubicBezTo>
                  <a:cubicBezTo>
                    <a:pt x="25945" y="7740"/>
                    <a:pt x="25183" y="7061"/>
                    <a:pt x="24516" y="6311"/>
                  </a:cubicBezTo>
                  <a:cubicBezTo>
                    <a:pt x="23730" y="5358"/>
                    <a:pt x="23182" y="4239"/>
                    <a:pt x="22921" y="3037"/>
                  </a:cubicBezTo>
                  <a:cubicBezTo>
                    <a:pt x="22921" y="3037"/>
                    <a:pt x="21204" y="4009"/>
                    <a:pt x="19587" y="4009"/>
                  </a:cubicBezTo>
                  <a:cubicBezTo>
                    <a:pt x="19243" y="4009"/>
                    <a:pt x="18904" y="3965"/>
                    <a:pt x="18587" y="3858"/>
                  </a:cubicBezTo>
                  <a:cubicBezTo>
                    <a:pt x="17551" y="3525"/>
                    <a:pt x="16765" y="2668"/>
                    <a:pt x="16539" y="1608"/>
                  </a:cubicBezTo>
                  <a:cubicBezTo>
                    <a:pt x="16539" y="1608"/>
                    <a:pt x="14817" y="3026"/>
                    <a:pt x="12798" y="3026"/>
                  </a:cubicBezTo>
                  <a:cubicBezTo>
                    <a:pt x="12321" y="3026"/>
                    <a:pt x="11827" y="2947"/>
                    <a:pt x="11336" y="2751"/>
                  </a:cubicBezTo>
                  <a:cubicBezTo>
                    <a:pt x="8752" y="1727"/>
                    <a:pt x="8681" y="1"/>
                    <a:pt x="8681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918;p48"/>
            <p:cNvSpPr/>
            <p:nvPr/>
          </p:nvSpPr>
          <p:spPr>
            <a:xfrm flipH="1">
              <a:off x="1316161" y="2972757"/>
              <a:ext cx="100722" cy="48379"/>
            </a:xfrm>
            <a:custGeom>
              <a:avLst/>
              <a:gdLst/>
              <a:ahLst/>
              <a:cxnLst/>
              <a:rect l="l" t="t" r="r" b="b"/>
              <a:pathLst>
                <a:path w="2871" h="1379" extrusionOk="0">
                  <a:moveTo>
                    <a:pt x="1521" y="1"/>
                  </a:moveTo>
                  <a:cubicBezTo>
                    <a:pt x="1443" y="1"/>
                    <a:pt x="1361" y="7"/>
                    <a:pt x="1275" y="21"/>
                  </a:cubicBezTo>
                  <a:cubicBezTo>
                    <a:pt x="1" y="223"/>
                    <a:pt x="108" y="1378"/>
                    <a:pt x="108" y="1378"/>
                  </a:cubicBezTo>
                  <a:cubicBezTo>
                    <a:pt x="613" y="917"/>
                    <a:pt x="1118" y="771"/>
                    <a:pt x="1555" y="771"/>
                  </a:cubicBezTo>
                  <a:cubicBezTo>
                    <a:pt x="2314" y="771"/>
                    <a:pt x="2870" y="1212"/>
                    <a:pt x="2870" y="1212"/>
                  </a:cubicBezTo>
                  <a:cubicBezTo>
                    <a:pt x="2870" y="1212"/>
                    <a:pt x="2591" y="1"/>
                    <a:pt x="1521" y="1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919;p48"/>
            <p:cNvSpPr/>
            <p:nvPr/>
          </p:nvSpPr>
          <p:spPr>
            <a:xfrm flipH="1">
              <a:off x="1019606" y="3135965"/>
              <a:ext cx="278204" cy="164116"/>
            </a:xfrm>
            <a:custGeom>
              <a:avLst/>
              <a:gdLst/>
              <a:ahLst/>
              <a:cxnLst/>
              <a:rect l="l" t="t" r="r" b="b"/>
              <a:pathLst>
                <a:path w="7930" h="4678" extrusionOk="0">
                  <a:moveTo>
                    <a:pt x="7584" y="0"/>
                  </a:moveTo>
                  <a:cubicBezTo>
                    <a:pt x="5280" y="1458"/>
                    <a:pt x="1361" y="1563"/>
                    <a:pt x="282" y="1563"/>
                  </a:cubicBezTo>
                  <a:cubicBezTo>
                    <a:pt x="101" y="1563"/>
                    <a:pt x="0" y="1560"/>
                    <a:pt x="0" y="1560"/>
                  </a:cubicBezTo>
                  <a:lnTo>
                    <a:pt x="0" y="1560"/>
                  </a:lnTo>
                  <a:cubicBezTo>
                    <a:pt x="0" y="1560"/>
                    <a:pt x="584" y="4678"/>
                    <a:pt x="3635" y="4678"/>
                  </a:cubicBezTo>
                  <a:cubicBezTo>
                    <a:pt x="3844" y="4678"/>
                    <a:pt x="4065" y="4663"/>
                    <a:pt x="4298" y="4632"/>
                  </a:cubicBezTo>
                  <a:cubicBezTo>
                    <a:pt x="7929" y="4144"/>
                    <a:pt x="7584" y="1"/>
                    <a:pt x="75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920;p48"/>
            <p:cNvSpPr/>
            <p:nvPr/>
          </p:nvSpPr>
          <p:spPr>
            <a:xfrm flipH="1">
              <a:off x="1304093" y="2605225"/>
              <a:ext cx="118474" cy="41011"/>
            </a:xfrm>
            <a:custGeom>
              <a:avLst/>
              <a:gdLst/>
              <a:ahLst/>
              <a:cxnLst/>
              <a:rect l="l" t="t" r="r" b="b"/>
              <a:pathLst>
                <a:path w="3377" h="1169" extrusionOk="0">
                  <a:moveTo>
                    <a:pt x="2458" y="0"/>
                  </a:moveTo>
                  <a:cubicBezTo>
                    <a:pt x="1505" y="0"/>
                    <a:pt x="1" y="488"/>
                    <a:pt x="103" y="829"/>
                  </a:cubicBezTo>
                  <a:cubicBezTo>
                    <a:pt x="172" y="1070"/>
                    <a:pt x="544" y="1169"/>
                    <a:pt x="1007" y="1169"/>
                  </a:cubicBezTo>
                  <a:cubicBezTo>
                    <a:pt x="1986" y="1169"/>
                    <a:pt x="3377" y="730"/>
                    <a:pt x="3199" y="269"/>
                  </a:cubicBezTo>
                  <a:cubicBezTo>
                    <a:pt x="3128" y="77"/>
                    <a:pt x="2836" y="0"/>
                    <a:pt x="245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921;p48"/>
            <p:cNvSpPr/>
            <p:nvPr/>
          </p:nvSpPr>
          <p:spPr>
            <a:xfrm flipH="1">
              <a:off x="824295" y="2764503"/>
              <a:ext cx="105633" cy="107598"/>
            </a:xfrm>
            <a:custGeom>
              <a:avLst/>
              <a:gdLst/>
              <a:ahLst/>
              <a:cxnLst/>
              <a:rect l="l" t="t" r="r" b="b"/>
              <a:pathLst>
                <a:path w="3011" h="3067" extrusionOk="0">
                  <a:moveTo>
                    <a:pt x="862" y="0"/>
                  </a:moveTo>
                  <a:cubicBezTo>
                    <a:pt x="782" y="0"/>
                    <a:pt x="705" y="24"/>
                    <a:pt x="634" y="75"/>
                  </a:cubicBezTo>
                  <a:cubicBezTo>
                    <a:pt x="0" y="520"/>
                    <a:pt x="1602" y="3067"/>
                    <a:pt x="2310" y="3067"/>
                  </a:cubicBezTo>
                  <a:cubicBezTo>
                    <a:pt x="2359" y="3067"/>
                    <a:pt x="2405" y="3054"/>
                    <a:pt x="2444" y="3028"/>
                  </a:cubicBezTo>
                  <a:cubicBezTo>
                    <a:pt x="3010" y="2658"/>
                    <a:pt x="1716" y="0"/>
                    <a:pt x="86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922;p48"/>
            <p:cNvSpPr/>
            <p:nvPr/>
          </p:nvSpPr>
          <p:spPr>
            <a:xfrm flipH="1">
              <a:off x="892219" y="2816216"/>
              <a:ext cx="255225" cy="281923"/>
            </a:xfrm>
            <a:custGeom>
              <a:avLst/>
              <a:gdLst/>
              <a:ahLst/>
              <a:cxnLst/>
              <a:rect l="l" t="t" r="r" b="b"/>
              <a:pathLst>
                <a:path w="7275" h="8036" extrusionOk="0">
                  <a:moveTo>
                    <a:pt x="4692" y="0"/>
                  </a:moveTo>
                  <a:cubicBezTo>
                    <a:pt x="3330" y="0"/>
                    <a:pt x="1903" y="884"/>
                    <a:pt x="1096" y="2375"/>
                  </a:cubicBezTo>
                  <a:cubicBezTo>
                    <a:pt x="0" y="4411"/>
                    <a:pt x="465" y="6781"/>
                    <a:pt x="2131" y="7686"/>
                  </a:cubicBezTo>
                  <a:cubicBezTo>
                    <a:pt x="2570" y="7917"/>
                    <a:pt x="3056" y="8036"/>
                    <a:pt x="3547" y="8036"/>
                  </a:cubicBezTo>
                  <a:cubicBezTo>
                    <a:pt x="3790" y="8036"/>
                    <a:pt x="4034" y="8007"/>
                    <a:pt x="4275" y="7948"/>
                  </a:cubicBezTo>
                  <a:cubicBezTo>
                    <a:pt x="4251" y="7936"/>
                    <a:pt x="4215" y="7924"/>
                    <a:pt x="4191" y="7912"/>
                  </a:cubicBezTo>
                  <a:cubicBezTo>
                    <a:pt x="2774" y="7138"/>
                    <a:pt x="2370" y="5114"/>
                    <a:pt x="3310" y="3388"/>
                  </a:cubicBezTo>
                  <a:cubicBezTo>
                    <a:pt x="4000" y="2112"/>
                    <a:pt x="5214" y="1362"/>
                    <a:pt x="6382" y="1362"/>
                  </a:cubicBezTo>
                  <a:cubicBezTo>
                    <a:pt x="6686" y="1362"/>
                    <a:pt x="6987" y="1412"/>
                    <a:pt x="7275" y="1518"/>
                  </a:cubicBezTo>
                  <a:cubicBezTo>
                    <a:pt x="7001" y="1018"/>
                    <a:pt x="6596" y="613"/>
                    <a:pt x="6096" y="351"/>
                  </a:cubicBezTo>
                  <a:cubicBezTo>
                    <a:pt x="5658" y="113"/>
                    <a:pt x="5179" y="0"/>
                    <a:pt x="46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923;p48"/>
            <p:cNvSpPr/>
            <p:nvPr/>
          </p:nvSpPr>
          <p:spPr>
            <a:xfrm flipH="1">
              <a:off x="870080" y="2863789"/>
              <a:ext cx="194252" cy="231264"/>
            </a:xfrm>
            <a:custGeom>
              <a:avLst/>
              <a:gdLst/>
              <a:ahLst/>
              <a:cxnLst/>
              <a:rect l="l" t="t" r="r" b="b"/>
              <a:pathLst>
                <a:path w="5537" h="6592" extrusionOk="0">
                  <a:moveTo>
                    <a:pt x="4011" y="1"/>
                  </a:moveTo>
                  <a:cubicBezTo>
                    <a:pt x="2848" y="1"/>
                    <a:pt x="1630" y="759"/>
                    <a:pt x="941" y="2032"/>
                  </a:cubicBezTo>
                  <a:cubicBezTo>
                    <a:pt x="1" y="3758"/>
                    <a:pt x="405" y="5782"/>
                    <a:pt x="1834" y="6556"/>
                  </a:cubicBezTo>
                  <a:cubicBezTo>
                    <a:pt x="1858" y="6568"/>
                    <a:pt x="1882" y="6580"/>
                    <a:pt x="1906" y="6592"/>
                  </a:cubicBezTo>
                  <a:cubicBezTo>
                    <a:pt x="3025" y="6342"/>
                    <a:pt x="4108" y="5520"/>
                    <a:pt x="4775" y="4294"/>
                  </a:cubicBezTo>
                  <a:cubicBezTo>
                    <a:pt x="5537" y="2877"/>
                    <a:pt x="5537" y="1293"/>
                    <a:pt x="4906" y="162"/>
                  </a:cubicBezTo>
                  <a:cubicBezTo>
                    <a:pt x="4619" y="53"/>
                    <a:pt x="4317" y="1"/>
                    <a:pt x="40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924;p48"/>
            <p:cNvSpPr/>
            <p:nvPr/>
          </p:nvSpPr>
          <p:spPr>
            <a:xfrm flipH="1">
              <a:off x="1337915" y="2788676"/>
              <a:ext cx="202180" cy="155170"/>
            </a:xfrm>
            <a:custGeom>
              <a:avLst/>
              <a:gdLst/>
              <a:ahLst/>
              <a:cxnLst/>
              <a:rect l="l" t="t" r="r" b="b"/>
              <a:pathLst>
                <a:path w="5763" h="4423" extrusionOk="0">
                  <a:moveTo>
                    <a:pt x="3630" y="0"/>
                  </a:moveTo>
                  <a:cubicBezTo>
                    <a:pt x="2849" y="0"/>
                    <a:pt x="2144" y="458"/>
                    <a:pt x="2144" y="458"/>
                  </a:cubicBezTo>
                  <a:cubicBezTo>
                    <a:pt x="2144" y="458"/>
                    <a:pt x="2384" y="396"/>
                    <a:pt x="2712" y="396"/>
                  </a:cubicBezTo>
                  <a:cubicBezTo>
                    <a:pt x="3074" y="396"/>
                    <a:pt x="3543" y="472"/>
                    <a:pt x="3906" y="791"/>
                  </a:cubicBezTo>
                  <a:cubicBezTo>
                    <a:pt x="4596" y="1386"/>
                    <a:pt x="4120" y="3065"/>
                    <a:pt x="4120" y="3065"/>
                  </a:cubicBezTo>
                  <a:cubicBezTo>
                    <a:pt x="4120" y="3065"/>
                    <a:pt x="3632" y="1779"/>
                    <a:pt x="2251" y="1720"/>
                  </a:cubicBezTo>
                  <a:cubicBezTo>
                    <a:pt x="2227" y="1719"/>
                    <a:pt x="2203" y="1718"/>
                    <a:pt x="2179" y="1718"/>
                  </a:cubicBezTo>
                  <a:cubicBezTo>
                    <a:pt x="840" y="1718"/>
                    <a:pt x="0" y="3339"/>
                    <a:pt x="0" y="3339"/>
                  </a:cubicBezTo>
                  <a:cubicBezTo>
                    <a:pt x="0" y="3339"/>
                    <a:pt x="852" y="2609"/>
                    <a:pt x="1882" y="2609"/>
                  </a:cubicBezTo>
                  <a:cubicBezTo>
                    <a:pt x="2015" y="2609"/>
                    <a:pt x="2150" y="2621"/>
                    <a:pt x="2286" y="2649"/>
                  </a:cubicBezTo>
                  <a:cubicBezTo>
                    <a:pt x="3489" y="2887"/>
                    <a:pt x="4120" y="4423"/>
                    <a:pt x="4120" y="4423"/>
                  </a:cubicBezTo>
                  <a:cubicBezTo>
                    <a:pt x="5072" y="3458"/>
                    <a:pt x="5763" y="1327"/>
                    <a:pt x="4715" y="398"/>
                  </a:cubicBezTo>
                  <a:cubicBezTo>
                    <a:pt x="4380" y="101"/>
                    <a:pt x="3997" y="0"/>
                    <a:pt x="3630" y="0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656324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Box 133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334718" y="1283833"/>
            <a:ext cx="15901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5832</a:t>
            </a:r>
          </a:p>
        </p:txBody>
      </p: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B327D20B-A14B-442C-8D40-FABD6E89BA70}"/>
              </a:ext>
            </a:extLst>
          </p:cNvPr>
          <p:cNvCxnSpPr>
            <a:cxnSpLocks/>
          </p:cNvCxnSpPr>
          <p:nvPr/>
        </p:nvCxnSpPr>
        <p:spPr>
          <a:xfrm flipV="1">
            <a:off x="1860367" y="1414789"/>
            <a:ext cx="0" cy="2122032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6" name="TextBox 135">
            <a:extLst>
              <a:ext uri="{FF2B5EF4-FFF2-40B4-BE49-F238E27FC236}">
                <a16:creationId xmlns:a16="http://schemas.microsoft.com/office/drawing/2014/main" id="{9DDEEC7C-461B-47B5-964F-92695A619A61}"/>
              </a:ext>
            </a:extLst>
          </p:cNvPr>
          <p:cNvSpPr txBox="1"/>
          <p:nvPr/>
        </p:nvSpPr>
        <p:spPr>
          <a:xfrm>
            <a:off x="328478" y="1977656"/>
            <a:ext cx="856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10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826BDBC2-6AB6-43B8-8491-97FB1EB49E7A}"/>
              </a:ext>
            </a:extLst>
          </p:cNvPr>
          <p:cNvSpPr txBox="1"/>
          <p:nvPr/>
        </p:nvSpPr>
        <p:spPr>
          <a:xfrm>
            <a:off x="1933371" y="1980751"/>
            <a:ext cx="5270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2</a:t>
            </a:r>
          </a:p>
        </p:txBody>
      </p: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5070C4CD-19AE-4192-8778-3A2AA09CD33D}"/>
              </a:ext>
            </a:extLst>
          </p:cNvPr>
          <p:cNvCxnSpPr>
            <a:cxnSpLocks/>
          </p:cNvCxnSpPr>
          <p:nvPr/>
        </p:nvCxnSpPr>
        <p:spPr>
          <a:xfrm flipH="1" flipV="1">
            <a:off x="1887954" y="1973056"/>
            <a:ext cx="915762" cy="7695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9" name="TextBox 138">
            <a:extLst>
              <a:ext uri="{FF2B5EF4-FFF2-40B4-BE49-F238E27FC236}">
                <a16:creationId xmlns:a16="http://schemas.microsoft.com/office/drawing/2014/main" id="{28891BF9-5C97-4FF6-A5D1-CC38A8A3D75A}"/>
              </a:ext>
            </a:extLst>
          </p:cNvPr>
          <p:cNvSpPr txBox="1"/>
          <p:nvPr/>
        </p:nvSpPr>
        <p:spPr>
          <a:xfrm>
            <a:off x="1842104" y="1276060"/>
            <a:ext cx="8874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24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C404FB42-DEB8-45C4-8579-FF283BFF2D3B}"/>
              </a:ext>
            </a:extLst>
          </p:cNvPr>
          <p:cNvSpPr txBox="1"/>
          <p:nvPr/>
        </p:nvSpPr>
        <p:spPr>
          <a:xfrm>
            <a:off x="2317069" y="1977656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4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D961EEEF-BBF2-4D8D-AA67-2C8E28E6D7EB}"/>
              </a:ext>
            </a:extLst>
          </p:cNvPr>
          <p:cNvSpPr txBox="1"/>
          <p:nvPr/>
        </p:nvSpPr>
        <p:spPr>
          <a:xfrm>
            <a:off x="1034513" y="1981138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3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679050" y="2681938"/>
            <a:ext cx="856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07</a:t>
            </a:r>
          </a:p>
        </p:txBody>
      </p:sp>
      <p:sp>
        <p:nvSpPr>
          <p:cNvPr id="145" name="Google Shape;656;p41"/>
          <p:cNvSpPr txBox="1">
            <a:spLocks noGrp="1"/>
          </p:cNvSpPr>
          <p:nvPr>
            <p:ph type="title"/>
          </p:nvPr>
        </p:nvSpPr>
        <p:spPr>
          <a:xfrm>
            <a:off x="687342" y="99065"/>
            <a:ext cx="7042527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sz="3200" b="1">
                <a:latin typeface="+mj-lt"/>
              </a:rPr>
              <a:t>Bài</a:t>
            </a:r>
            <a:r>
              <a:rPr lang="en" sz="3200" b="1">
                <a:latin typeface="+mj-lt"/>
              </a:rPr>
              <a:t> 1. Tính rồi thử lại ( theo mẫu)</a:t>
            </a:r>
            <a:endParaRPr sz="1800">
              <a:solidFill>
                <a:schemeClr val="tx1">
                  <a:lumMod val="10000"/>
                  <a:lumOff val="90000"/>
                </a:schemeClr>
              </a:solidFill>
              <a:latin typeface="+mj-lt"/>
            </a:endParaRPr>
          </a:p>
        </p:txBody>
      </p:sp>
      <p:sp>
        <p:nvSpPr>
          <p:cNvPr id="146" name="Google Shape;589;p39"/>
          <p:cNvSpPr txBox="1">
            <a:spLocks/>
          </p:cNvSpPr>
          <p:nvPr/>
        </p:nvSpPr>
        <p:spPr>
          <a:xfrm>
            <a:off x="-176017" y="928153"/>
            <a:ext cx="1361140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b="1" u="sng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Mẫu: </a:t>
            </a:r>
          </a:p>
          <a:p>
            <a:pPr algn="r"/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1367299" y="2685420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2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2700767" y="1987337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3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1367299" y="3264320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0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5463156" y="1277247"/>
            <a:ext cx="15901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5837</a:t>
            </a:r>
          </a:p>
        </p:txBody>
      </p: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B327D20B-A14B-442C-8D40-FABD6E89BA70}"/>
              </a:ext>
            </a:extLst>
          </p:cNvPr>
          <p:cNvCxnSpPr>
            <a:cxnSpLocks/>
          </p:cNvCxnSpPr>
          <p:nvPr/>
        </p:nvCxnSpPr>
        <p:spPr>
          <a:xfrm flipV="1">
            <a:off x="6988805" y="1408203"/>
            <a:ext cx="0" cy="2122032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52" name="TextBox 151">
            <a:extLst>
              <a:ext uri="{FF2B5EF4-FFF2-40B4-BE49-F238E27FC236}">
                <a16:creationId xmlns:a16="http://schemas.microsoft.com/office/drawing/2014/main" id="{9DDEEC7C-461B-47B5-964F-92695A619A61}"/>
              </a:ext>
            </a:extLst>
          </p:cNvPr>
          <p:cNvSpPr txBox="1"/>
          <p:nvPr/>
        </p:nvSpPr>
        <p:spPr>
          <a:xfrm>
            <a:off x="5456916" y="1971070"/>
            <a:ext cx="856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10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826BDBC2-6AB6-43B8-8491-97FB1EB49E7A}"/>
              </a:ext>
            </a:extLst>
          </p:cNvPr>
          <p:cNvSpPr txBox="1"/>
          <p:nvPr/>
        </p:nvSpPr>
        <p:spPr>
          <a:xfrm>
            <a:off x="7061809" y="1974165"/>
            <a:ext cx="5270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2</a:t>
            </a:r>
          </a:p>
        </p:txBody>
      </p: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5070C4CD-19AE-4192-8778-3A2AA09CD33D}"/>
              </a:ext>
            </a:extLst>
          </p:cNvPr>
          <p:cNvCxnSpPr>
            <a:cxnSpLocks/>
          </p:cNvCxnSpPr>
          <p:nvPr/>
        </p:nvCxnSpPr>
        <p:spPr>
          <a:xfrm flipH="1" flipV="1">
            <a:off x="7016392" y="1966470"/>
            <a:ext cx="915762" cy="7695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55" name="TextBox 154">
            <a:extLst>
              <a:ext uri="{FF2B5EF4-FFF2-40B4-BE49-F238E27FC236}">
                <a16:creationId xmlns:a16="http://schemas.microsoft.com/office/drawing/2014/main" id="{28891BF9-5C97-4FF6-A5D1-CC38A8A3D75A}"/>
              </a:ext>
            </a:extLst>
          </p:cNvPr>
          <p:cNvSpPr txBox="1"/>
          <p:nvPr/>
        </p:nvSpPr>
        <p:spPr>
          <a:xfrm>
            <a:off x="6970542" y="1269474"/>
            <a:ext cx="8874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24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C404FB42-DEB8-45C4-8579-FF283BFF2D3B}"/>
              </a:ext>
            </a:extLst>
          </p:cNvPr>
          <p:cNvSpPr txBox="1"/>
          <p:nvPr/>
        </p:nvSpPr>
        <p:spPr>
          <a:xfrm>
            <a:off x="7445507" y="1971070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4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D961EEEF-BBF2-4D8D-AA67-2C8E28E6D7EB}"/>
              </a:ext>
            </a:extLst>
          </p:cNvPr>
          <p:cNvSpPr txBox="1"/>
          <p:nvPr/>
        </p:nvSpPr>
        <p:spPr>
          <a:xfrm>
            <a:off x="6162951" y="1974552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3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5807488" y="2675352"/>
            <a:ext cx="856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07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6495737" y="2678834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7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7829205" y="1980751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3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6495737" y="3257734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5</a:t>
            </a:r>
          </a:p>
        </p:txBody>
      </p:sp>
      <p:sp>
        <p:nvSpPr>
          <p:cNvPr id="162" name="Google Shape;589;p39"/>
          <p:cNvSpPr txBox="1">
            <a:spLocks/>
          </p:cNvSpPr>
          <p:nvPr/>
        </p:nvSpPr>
        <p:spPr>
          <a:xfrm>
            <a:off x="41544" y="3814954"/>
            <a:ext cx="3786177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 b="1" u="sng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Thử lại:</a:t>
            </a:r>
            <a:r>
              <a:rPr lang="en-US" sz="2400" b="1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  243 x 24 = 5832</a:t>
            </a:r>
            <a:endParaRPr lang="en-US" sz="2400" b="1" u="sng">
              <a:solidFill>
                <a:schemeClr val="accent5">
                  <a:lumMod val="75000"/>
                </a:schemeClr>
              </a:solidFill>
              <a:latin typeface="Nunito" panose="00000500000000000000" pitchFamily="2" charset="0"/>
            </a:endParaRPr>
          </a:p>
          <a:p>
            <a:pPr algn="r"/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63" name="Google Shape;589;p39"/>
          <p:cNvSpPr txBox="1">
            <a:spLocks/>
          </p:cNvSpPr>
          <p:nvPr/>
        </p:nvSpPr>
        <p:spPr>
          <a:xfrm>
            <a:off x="4869705" y="3782241"/>
            <a:ext cx="4338083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 b="1" u="sng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Thử lại:</a:t>
            </a:r>
            <a:r>
              <a:rPr lang="en-US" sz="2400" b="1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  243 x 24 + 5 = 5837</a:t>
            </a:r>
            <a:endParaRPr lang="en-US" sz="2400" b="1" u="sng">
              <a:solidFill>
                <a:schemeClr val="accent5">
                  <a:lumMod val="75000"/>
                </a:schemeClr>
              </a:solidFill>
              <a:latin typeface="Nunito" panose="00000500000000000000" pitchFamily="2" charset="0"/>
            </a:endParaRPr>
          </a:p>
          <a:p>
            <a:pPr algn="r"/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64" name="Google Shape;588;p39"/>
          <p:cNvSpPr txBox="1">
            <a:spLocks/>
          </p:cNvSpPr>
          <p:nvPr/>
        </p:nvSpPr>
        <p:spPr>
          <a:xfrm>
            <a:off x="132030" y="4306248"/>
            <a:ext cx="7980612" cy="750258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400" b="0" i="0" u="none" strike="noStrike" cap="none">
                <a:solidFill>
                  <a:srgbClr val="FFFFFF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●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○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500"/>
              <a:buFont typeface="Comfortaa"/>
              <a:buChar char="■"/>
              <a:defRPr sz="1500" b="0" i="0" u="none" strike="noStrike" cap="none">
                <a:solidFill>
                  <a:srgbClr val="FBFBFB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BFBFB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FBFBFB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algn="just">
              <a:buNone/>
            </a:pPr>
            <a:r>
              <a:rPr lang="en-US" sz="2000" b="1" i="1" u="sng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  <a:cs typeface="Times New Roman" pitchFamily="18" charset="0"/>
              </a:rPr>
              <a:t>Chú ý:</a:t>
            </a:r>
            <a:r>
              <a:rPr lang="en-US" sz="2000" b="1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00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cs typeface="Times New Roman" pitchFamily="18" charset="0"/>
              </a:rPr>
              <a:t>Phép chia hết:  </a:t>
            </a:r>
            <a:r>
              <a:rPr lang="en-US" sz="2000" b="1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cs typeface="Times New Roman" pitchFamily="18" charset="0"/>
              </a:rPr>
              <a:t>a : b = c,           ta có a = c x b (b khác 0)</a:t>
            </a:r>
          </a:p>
          <a:p>
            <a:pPr marL="0" indent="0" algn="just">
              <a:buNone/>
            </a:pPr>
            <a:r>
              <a:rPr lang="en-US" sz="200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cs typeface="Times New Roman" pitchFamily="18" charset="0"/>
              </a:rPr>
              <a:t>        Phép chia có dư:  </a:t>
            </a:r>
            <a:r>
              <a:rPr lang="en-US" sz="2000" b="1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cs typeface="Times New Roman" pitchFamily="18" charset="0"/>
              </a:rPr>
              <a:t>a : b = c (dư r), ta có a = c x b + r  (0 &lt; r &lt; b)</a:t>
            </a:r>
          </a:p>
        </p:txBody>
      </p:sp>
      <p:grpSp>
        <p:nvGrpSpPr>
          <p:cNvPr id="165" name="Google Shape;970;p50"/>
          <p:cNvGrpSpPr/>
          <p:nvPr/>
        </p:nvGrpSpPr>
        <p:grpSpPr>
          <a:xfrm>
            <a:off x="3688386" y="1715790"/>
            <a:ext cx="1200823" cy="1282727"/>
            <a:chOff x="701275" y="2586234"/>
            <a:chExt cx="1756850" cy="2272266"/>
          </a:xfrm>
        </p:grpSpPr>
        <p:sp>
          <p:nvSpPr>
            <p:cNvPr id="166" name="Google Shape;971;p50"/>
            <p:cNvSpPr/>
            <p:nvPr/>
          </p:nvSpPr>
          <p:spPr>
            <a:xfrm>
              <a:off x="1429625" y="4590275"/>
              <a:ext cx="427175" cy="156000"/>
            </a:xfrm>
            <a:custGeom>
              <a:avLst/>
              <a:gdLst/>
              <a:ahLst/>
              <a:cxnLst/>
              <a:rect l="l" t="t" r="r" b="b"/>
              <a:pathLst>
                <a:path w="17087" h="6240" extrusionOk="0">
                  <a:moveTo>
                    <a:pt x="941" y="1"/>
                  </a:moveTo>
                  <a:cubicBezTo>
                    <a:pt x="941" y="1"/>
                    <a:pt x="453" y="1703"/>
                    <a:pt x="1" y="3465"/>
                  </a:cubicBezTo>
                  <a:cubicBezTo>
                    <a:pt x="1239" y="4239"/>
                    <a:pt x="4275" y="5847"/>
                    <a:pt x="8704" y="6192"/>
                  </a:cubicBezTo>
                  <a:cubicBezTo>
                    <a:pt x="9065" y="6223"/>
                    <a:pt x="9425" y="6239"/>
                    <a:pt x="9784" y="6239"/>
                  </a:cubicBezTo>
                  <a:cubicBezTo>
                    <a:pt x="12402" y="6239"/>
                    <a:pt x="14961" y="5406"/>
                    <a:pt x="17086" y="3846"/>
                  </a:cubicBezTo>
                  <a:cubicBezTo>
                    <a:pt x="16765" y="2739"/>
                    <a:pt x="16384" y="1644"/>
                    <a:pt x="15931" y="584"/>
                  </a:cubicBezTo>
                  <a:lnTo>
                    <a:pt x="941" y="1"/>
                  </a:ln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72;p50"/>
            <p:cNvSpPr/>
            <p:nvPr/>
          </p:nvSpPr>
          <p:spPr>
            <a:xfrm>
              <a:off x="1391525" y="4676900"/>
              <a:ext cx="507225" cy="181600"/>
            </a:xfrm>
            <a:custGeom>
              <a:avLst/>
              <a:gdLst/>
              <a:ahLst/>
              <a:cxnLst/>
              <a:rect l="l" t="t" r="r" b="b"/>
              <a:pathLst>
                <a:path w="20289" h="7264" extrusionOk="0">
                  <a:moveTo>
                    <a:pt x="1525" y="0"/>
                  </a:moveTo>
                  <a:cubicBezTo>
                    <a:pt x="1287" y="917"/>
                    <a:pt x="1060" y="1858"/>
                    <a:pt x="906" y="2584"/>
                  </a:cubicBezTo>
                  <a:cubicBezTo>
                    <a:pt x="477" y="4727"/>
                    <a:pt x="1" y="7263"/>
                    <a:pt x="1" y="7263"/>
                  </a:cubicBezTo>
                  <a:lnTo>
                    <a:pt x="20289" y="7263"/>
                  </a:lnTo>
                  <a:cubicBezTo>
                    <a:pt x="20289" y="7263"/>
                    <a:pt x="19587" y="3656"/>
                    <a:pt x="18610" y="381"/>
                  </a:cubicBezTo>
                  <a:cubicBezTo>
                    <a:pt x="16485" y="1941"/>
                    <a:pt x="13926" y="2774"/>
                    <a:pt x="11308" y="2774"/>
                  </a:cubicBezTo>
                  <a:cubicBezTo>
                    <a:pt x="10949" y="2774"/>
                    <a:pt x="10589" y="2758"/>
                    <a:pt x="10228" y="2727"/>
                  </a:cubicBezTo>
                  <a:cubicBezTo>
                    <a:pt x="5799" y="2382"/>
                    <a:pt x="2763" y="774"/>
                    <a:pt x="1525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73;p50"/>
            <p:cNvSpPr/>
            <p:nvPr/>
          </p:nvSpPr>
          <p:spPr>
            <a:xfrm>
              <a:off x="701275" y="3719675"/>
              <a:ext cx="387850" cy="425350"/>
            </a:xfrm>
            <a:custGeom>
              <a:avLst/>
              <a:gdLst/>
              <a:ahLst/>
              <a:cxnLst/>
              <a:rect l="l" t="t" r="r" b="b"/>
              <a:pathLst>
                <a:path w="15514" h="17014" extrusionOk="0">
                  <a:moveTo>
                    <a:pt x="6719" y="1"/>
                  </a:moveTo>
                  <a:cubicBezTo>
                    <a:pt x="5496" y="1"/>
                    <a:pt x="4727" y="633"/>
                    <a:pt x="3846" y="2297"/>
                  </a:cubicBezTo>
                  <a:cubicBezTo>
                    <a:pt x="2262" y="5309"/>
                    <a:pt x="167" y="11905"/>
                    <a:pt x="83" y="13203"/>
                  </a:cubicBezTo>
                  <a:cubicBezTo>
                    <a:pt x="0" y="14489"/>
                    <a:pt x="476" y="14977"/>
                    <a:pt x="3560" y="16179"/>
                  </a:cubicBezTo>
                  <a:cubicBezTo>
                    <a:pt x="4908" y="16700"/>
                    <a:pt x="5837" y="17013"/>
                    <a:pt x="6582" y="17013"/>
                  </a:cubicBezTo>
                  <a:cubicBezTo>
                    <a:pt x="7541" y="17013"/>
                    <a:pt x="8193" y="16494"/>
                    <a:pt x="9037" y="15227"/>
                  </a:cubicBezTo>
                  <a:cubicBezTo>
                    <a:pt x="10525" y="12977"/>
                    <a:pt x="12145" y="10203"/>
                    <a:pt x="12145" y="10203"/>
                  </a:cubicBezTo>
                  <a:cubicBezTo>
                    <a:pt x="12145" y="10203"/>
                    <a:pt x="13930" y="7726"/>
                    <a:pt x="14728" y="6000"/>
                  </a:cubicBezTo>
                  <a:cubicBezTo>
                    <a:pt x="15514" y="4273"/>
                    <a:pt x="15121" y="2404"/>
                    <a:pt x="10894" y="1035"/>
                  </a:cubicBezTo>
                  <a:cubicBezTo>
                    <a:pt x="9002" y="416"/>
                    <a:pt x="7711" y="1"/>
                    <a:pt x="6719" y="1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4;p50"/>
            <p:cNvSpPr/>
            <p:nvPr/>
          </p:nvSpPr>
          <p:spPr>
            <a:xfrm>
              <a:off x="927175" y="3910400"/>
              <a:ext cx="142325" cy="195375"/>
            </a:xfrm>
            <a:custGeom>
              <a:avLst/>
              <a:gdLst/>
              <a:ahLst/>
              <a:cxnLst/>
              <a:rect l="l" t="t" r="r" b="b"/>
              <a:pathLst>
                <a:path w="5693" h="7815" extrusionOk="0">
                  <a:moveTo>
                    <a:pt x="3876" y="1"/>
                  </a:moveTo>
                  <a:cubicBezTo>
                    <a:pt x="3676" y="1"/>
                    <a:pt x="3479" y="75"/>
                    <a:pt x="3323" y="228"/>
                  </a:cubicBezTo>
                  <a:cubicBezTo>
                    <a:pt x="2799" y="752"/>
                    <a:pt x="3109" y="2574"/>
                    <a:pt x="3109" y="2574"/>
                  </a:cubicBezTo>
                  <a:lnTo>
                    <a:pt x="1" y="7598"/>
                  </a:lnTo>
                  <a:cubicBezTo>
                    <a:pt x="1" y="7598"/>
                    <a:pt x="652" y="7815"/>
                    <a:pt x="1276" y="7815"/>
                  </a:cubicBezTo>
                  <a:cubicBezTo>
                    <a:pt x="1588" y="7815"/>
                    <a:pt x="1894" y="7761"/>
                    <a:pt x="2108" y="7598"/>
                  </a:cubicBezTo>
                  <a:cubicBezTo>
                    <a:pt x="2370" y="7407"/>
                    <a:pt x="2608" y="7205"/>
                    <a:pt x="2847" y="6979"/>
                  </a:cubicBezTo>
                  <a:lnTo>
                    <a:pt x="4335" y="7812"/>
                  </a:lnTo>
                  <a:lnTo>
                    <a:pt x="5692" y="5502"/>
                  </a:lnTo>
                  <a:lnTo>
                    <a:pt x="4359" y="3990"/>
                  </a:lnTo>
                  <a:cubicBezTo>
                    <a:pt x="4359" y="3990"/>
                    <a:pt x="4954" y="2288"/>
                    <a:pt x="4883" y="1180"/>
                  </a:cubicBezTo>
                  <a:cubicBezTo>
                    <a:pt x="4841" y="412"/>
                    <a:pt x="4348" y="1"/>
                    <a:pt x="3876" y="1"/>
                  </a:cubicBezTo>
                  <a:close/>
                </a:path>
              </a:pathLst>
            </a:custGeom>
            <a:solidFill>
              <a:srgbClr val="946F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5;p50"/>
            <p:cNvSpPr/>
            <p:nvPr/>
          </p:nvSpPr>
          <p:spPr>
            <a:xfrm>
              <a:off x="798600" y="3824775"/>
              <a:ext cx="60450" cy="55850"/>
            </a:xfrm>
            <a:custGeom>
              <a:avLst/>
              <a:gdLst/>
              <a:ahLst/>
              <a:cxnLst/>
              <a:rect l="l" t="t" r="r" b="b"/>
              <a:pathLst>
                <a:path w="2418" h="2234" extrusionOk="0">
                  <a:moveTo>
                    <a:pt x="884" y="1"/>
                  </a:moveTo>
                  <a:cubicBezTo>
                    <a:pt x="692" y="1"/>
                    <a:pt x="514" y="116"/>
                    <a:pt x="441" y="307"/>
                  </a:cubicBezTo>
                  <a:lnTo>
                    <a:pt x="96" y="1188"/>
                  </a:lnTo>
                  <a:cubicBezTo>
                    <a:pt x="0" y="1427"/>
                    <a:pt x="120" y="1700"/>
                    <a:pt x="358" y="1808"/>
                  </a:cubicBezTo>
                  <a:lnTo>
                    <a:pt x="1358" y="2200"/>
                  </a:lnTo>
                  <a:cubicBezTo>
                    <a:pt x="1416" y="2223"/>
                    <a:pt x="1475" y="2233"/>
                    <a:pt x="1534" y="2233"/>
                  </a:cubicBezTo>
                  <a:cubicBezTo>
                    <a:pt x="1726" y="2233"/>
                    <a:pt x="1904" y="2118"/>
                    <a:pt x="1977" y="1927"/>
                  </a:cubicBezTo>
                  <a:lnTo>
                    <a:pt x="2322" y="1046"/>
                  </a:lnTo>
                  <a:cubicBezTo>
                    <a:pt x="2417" y="807"/>
                    <a:pt x="2298" y="522"/>
                    <a:pt x="2060" y="426"/>
                  </a:cubicBezTo>
                  <a:lnTo>
                    <a:pt x="1060" y="34"/>
                  </a:lnTo>
                  <a:cubicBezTo>
                    <a:pt x="1002" y="11"/>
                    <a:pt x="942" y="1"/>
                    <a:pt x="884" y="1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6;p50"/>
            <p:cNvSpPr/>
            <p:nvPr/>
          </p:nvSpPr>
          <p:spPr>
            <a:xfrm>
              <a:off x="841175" y="3750075"/>
              <a:ext cx="200325" cy="111200"/>
            </a:xfrm>
            <a:custGeom>
              <a:avLst/>
              <a:gdLst/>
              <a:ahLst/>
              <a:cxnLst/>
              <a:rect l="l" t="t" r="r" b="b"/>
              <a:pathLst>
                <a:path w="8013" h="4448" extrusionOk="0">
                  <a:moveTo>
                    <a:pt x="896" y="0"/>
                  </a:moveTo>
                  <a:cubicBezTo>
                    <a:pt x="704" y="0"/>
                    <a:pt x="526" y="115"/>
                    <a:pt x="453" y="307"/>
                  </a:cubicBezTo>
                  <a:lnTo>
                    <a:pt x="95" y="1188"/>
                  </a:lnTo>
                  <a:cubicBezTo>
                    <a:pt x="0" y="1438"/>
                    <a:pt x="119" y="1712"/>
                    <a:pt x="369" y="1807"/>
                  </a:cubicBezTo>
                  <a:lnTo>
                    <a:pt x="6953" y="4415"/>
                  </a:lnTo>
                  <a:cubicBezTo>
                    <a:pt x="7009" y="4437"/>
                    <a:pt x="7066" y="4447"/>
                    <a:pt x="7123" y="4447"/>
                  </a:cubicBezTo>
                  <a:cubicBezTo>
                    <a:pt x="7309" y="4447"/>
                    <a:pt x="7487" y="4333"/>
                    <a:pt x="7561" y="4141"/>
                  </a:cubicBezTo>
                  <a:lnTo>
                    <a:pt x="7918" y="3260"/>
                  </a:lnTo>
                  <a:cubicBezTo>
                    <a:pt x="8013" y="3010"/>
                    <a:pt x="7894" y="2736"/>
                    <a:pt x="7644" y="2641"/>
                  </a:cubicBezTo>
                  <a:lnTo>
                    <a:pt x="1072" y="33"/>
                  </a:lnTo>
                  <a:cubicBezTo>
                    <a:pt x="1013" y="11"/>
                    <a:pt x="954" y="0"/>
                    <a:pt x="896" y="0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7;p50"/>
            <p:cNvSpPr/>
            <p:nvPr/>
          </p:nvSpPr>
          <p:spPr>
            <a:xfrm>
              <a:off x="868250" y="3854850"/>
              <a:ext cx="60750" cy="55825"/>
            </a:xfrm>
            <a:custGeom>
              <a:avLst/>
              <a:gdLst/>
              <a:ahLst/>
              <a:cxnLst/>
              <a:rect l="l" t="t" r="r" b="b"/>
              <a:pathLst>
                <a:path w="2430" h="2233" extrusionOk="0">
                  <a:moveTo>
                    <a:pt x="890" y="0"/>
                  </a:moveTo>
                  <a:cubicBezTo>
                    <a:pt x="703" y="0"/>
                    <a:pt x="526" y="113"/>
                    <a:pt x="453" y="295"/>
                  </a:cubicBezTo>
                  <a:lnTo>
                    <a:pt x="96" y="1188"/>
                  </a:lnTo>
                  <a:cubicBezTo>
                    <a:pt x="1" y="1426"/>
                    <a:pt x="120" y="1700"/>
                    <a:pt x="370" y="1795"/>
                  </a:cubicBezTo>
                  <a:lnTo>
                    <a:pt x="1370" y="2200"/>
                  </a:lnTo>
                  <a:cubicBezTo>
                    <a:pt x="1425" y="2222"/>
                    <a:pt x="1483" y="2233"/>
                    <a:pt x="1539" y="2233"/>
                  </a:cubicBezTo>
                  <a:cubicBezTo>
                    <a:pt x="1726" y="2233"/>
                    <a:pt x="1904" y="2118"/>
                    <a:pt x="1977" y="1926"/>
                  </a:cubicBezTo>
                  <a:lnTo>
                    <a:pt x="2334" y="1045"/>
                  </a:lnTo>
                  <a:cubicBezTo>
                    <a:pt x="2429" y="795"/>
                    <a:pt x="2310" y="521"/>
                    <a:pt x="2060" y="426"/>
                  </a:cubicBezTo>
                  <a:lnTo>
                    <a:pt x="1060" y="33"/>
                  </a:lnTo>
                  <a:cubicBezTo>
                    <a:pt x="1004" y="11"/>
                    <a:pt x="947" y="0"/>
                    <a:pt x="890" y="0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8;p50"/>
            <p:cNvSpPr/>
            <p:nvPr/>
          </p:nvSpPr>
          <p:spPr>
            <a:xfrm>
              <a:off x="931350" y="3878900"/>
              <a:ext cx="60450" cy="55600"/>
            </a:xfrm>
            <a:custGeom>
              <a:avLst/>
              <a:gdLst/>
              <a:ahLst/>
              <a:cxnLst/>
              <a:rect l="l" t="t" r="r" b="b"/>
              <a:pathLst>
                <a:path w="2418" h="2224" extrusionOk="0">
                  <a:moveTo>
                    <a:pt x="881" y="1"/>
                  </a:moveTo>
                  <a:cubicBezTo>
                    <a:pt x="694" y="1"/>
                    <a:pt x="513" y="108"/>
                    <a:pt x="441" y="297"/>
                  </a:cubicBezTo>
                  <a:lnTo>
                    <a:pt x="96" y="1178"/>
                  </a:lnTo>
                  <a:cubicBezTo>
                    <a:pt x="1" y="1428"/>
                    <a:pt x="120" y="1702"/>
                    <a:pt x="358" y="1798"/>
                  </a:cubicBezTo>
                  <a:lnTo>
                    <a:pt x="1358" y="2190"/>
                  </a:lnTo>
                  <a:cubicBezTo>
                    <a:pt x="1417" y="2213"/>
                    <a:pt x="1477" y="2223"/>
                    <a:pt x="1535" y="2223"/>
                  </a:cubicBezTo>
                  <a:cubicBezTo>
                    <a:pt x="1727" y="2223"/>
                    <a:pt x="1904" y="2111"/>
                    <a:pt x="1977" y="1929"/>
                  </a:cubicBezTo>
                  <a:lnTo>
                    <a:pt x="2322" y="1047"/>
                  </a:lnTo>
                  <a:cubicBezTo>
                    <a:pt x="2418" y="797"/>
                    <a:pt x="2299" y="524"/>
                    <a:pt x="2060" y="428"/>
                  </a:cubicBezTo>
                  <a:lnTo>
                    <a:pt x="1060" y="35"/>
                  </a:lnTo>
                  <a:cubicBezTo>
                    <a:pt x="1002" y="12"/>
                    <a:pt x="941" y="1"/>
                    <a:pt x="881" y="1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9;p50"/>
            <p:cNvSpPr/>
            <p:nvPr/>
          </p:nvSpPr>
          <p:spPr>
            <a:xfrm>
              <a:off x="770325" y="3886400"/>
              <a:ext cx="60450" cy="55825"/>
            </a:xfrm>
            <a:custGeom>
              <a:avLst/>
              <a:gdLst/>
              <a:ahLst/>
              <a:cxnLst/>
              <a:rect l="l" t="t" r="r" b="b"/>
              <a:pathLst>
                <a:path w="2418" h="2233" extrusionOk="0">
                  <a:moveTo>
                    <a:pt x="883" y="0"/>
                  </a:moveTo>
                  <a:cubicBezTo>
                    <a:pt x="691" y="0"/>
                    <a:pt x="514" y="113"/>
                    <a:pt x="441" y="295"/>
                  </a:cubicBezTo>
                  <a:lnTo>
                    <a:pt x="96" y="1188"/>
                  </a:lnTo>
                  <a:cubicBezTo>
                    <a:pt x="0" y="1426"/>
                    <a:pt x="119" y="1700"/>
                    <a:pt x="358" y="1795"/>
                  </a:cubicBezTo>
                  <a:lnTo>
                    <a:pt x="1358" y="2200"/>
                  </a:lnTo>
                  <a:cubicBezTo>
                    <a:pt x="1416" y="2222"/>
                    <a:pt x="1475" y="2233"/>
                    <a:pt x="1534" y="2233"/>
                  </a:cubicBezTo>
                  <a:cubicBezTo>
                    <a:pt x="1726" y="2233"/>
                    <a:pt x="1904" y="2118"/>
                    <a:pt x="1977" y="1926"/>
                  </a:cubicBezTo>
                  <a:lnTo>
                    <a:pt x="2322" y="1045"/>
                  </a:lnTo>
                  <a:cubicBezTo>
                    <a:pt x="2417" y="795"/>
                    <a:pt x="2298" y="521"/>
                    <a:pt x="2060" y="426"/>
                  </a:cubicBezTo>
                  <a:lnTo>
                    <a:pt x="1060" y="33"/>
                  </a:lnTo>
                  <a:cubicBezTo>
                    <a:pt x="1001" y="11"/>
                    <a:pt x="941" y="0"/>
                    <a:pt x="883" y="0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80;p50"/>
            <p:cNvSpPr/>
            <p:nvPr/>
          </p:nvSpPr>
          <p:spPr>
            <a:xfrm>
              <a:off x="839975" y="3915575"/>
              <a:ext cx="60750" cy="55525"/>
            </a:xfrm>
            <a:custGeom>
              <a:avLst/>
              <a:gdLst/>
              <a:ahLst/>
              <a:cxnLst/>
              <a:rect l="l" t="t" r="r" b="b"/>
              <a:pathLst>
                <a:path w="2430" h="2221" extrusionOk="0">
                  <a:moveTo>
                    <a:pt x="895" y="0"/>
                  </a:moveTo>
                  <a:cubicBezTo>
                    <a:pt x="703" y="0"/>
                    <a:pt x="526" y="113"/>
                    <a:pt x="453" y="295"/>
                  </a:cubicBezTo>
                  <a:lnTo>
                    <a:pt x="108" y="1176"/>
                  </a:lnTo>
                  <a:cubicBezTo>
                    <a:pt x="0" y="1426"/>
                    <a:pt x="120" y="1700"/>
                    <a:pt x="370" y="1795"/>
                  </a:cubicBezTo>
                  <a:lnTo>
                    <a:pt x="1370" y="2188"/>
                  </a:lnTo>
                  <a:cubicBezTo>
                    <a:pt x="1425" y="2210"/>
                    <a:pt x="1483" y="2221"/>
                    <a:pt x="1540" y="2221"/>
                  </a:cubicBezTo>
                  <a:cubicBezTo>
                    <a:pt x="1727" y="2221"/>
                    <a:pt x="1907" y="2108"/>
                    <a:pt x="1989" y="1926"/>
                  </a:cubicBezTo>
                  <a:lnTo>
                    <a:pt x="2334" y="1045"/>
                  </a:lnTo>
                  <a:cubicBezTo>
                    <a:pt x="2429" y="795"/>
                    <a:pt x="2310" y="521"/>
                    <a:pt x="2072" y="426"/>
                  </a:cubicBezTo>
                  <a:lnTo>
                    <a:pt x="1072" y="33"/>
                  </a:lnTo>
                  <a:cubicBezTo>
                    <a:pt x="1013" y="11"/>
                    <a:pt x="953" y="0"/>
                    <a:pt x="895" y="0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81;p50"/>
            <p:cNvSpPr/>
            <p:nvPr/>
          </p:nvSpPr>
          <p:spPr>
            <a:xfrm>
              <a:off x="909925" y="3941750"/>
              <a:ext cx="60750" cy="55725"/>
            </a:xfrm>
            <a:custGeom>
              <a:avLst/>
              <a:gdLst/>
              <a:ahLst/>
              <a:cxnLst/>
              <a:rect l="l" t="t" r="r" b="b"/>
              <a:pathLst>
                <a:path w="2430" h="2229" extrusionOk="0">
                  <a:moveTo>
                    <a:pt x="895" y="1"/>
                  </a:moveTo>
                  <a:cubicBezTo>
                    <a:pt x="703" y="1"/>
                    <a:pt x="526" y="113"/>
                    <a:pt x="453" y="296"/>
                  </a:cubicBezTo>
                  <a:lnTo>
                    <a:pt x="108" y="1189"/>
                  </a:lnTo>
                  <a:cubicBezTo>
                    <a:pt x="0" y="1427"/>
                    <a:pt x="119" y="1701"/>
                    <a:pt x="370" y="1796"/>
                  </a:cubicBezTo>
                  <a:lnTo>
                    <a:pt x="1370" y="2189"/>
                  </a:lnTo>
                  <a:cubicBezTo>
                    <a:pt x="1429" y="2215"/>
                    <a:pt x="1491" y="2228"/>
                    <a:pt x="1552" y="2228"/>
                  </a:cubicBezTo>
                  <a:cubicBezTo>
                    <a:pt x="1734" y="2228"/>
                    <a:pt x="1905" y="2114"/>
                    <a:pt x="1977" y="1927"/>
                  </a:cubicBezTo>
                  <a:lnTo>
                    <a:pt x="2334" y="1046"/>
                  </a:lnTo>
                  <a:cubicBezTo>
                    <a:pt x="2429" y="796"/>
                    <a:pt x="2310" y="522"/>
                    <a:pt x="2060" y="427"/>
                  </a:cubicBezTo>
                  <a:lnTo>
                    <a:pt x="1072" y="34"/>
                  </a:lnTo>
                  <a:cubicBezTo>
                    <a:pt x="1013" y="11"/>
                    <a:pt x="953" y="1"/>
                    <a:pt x="895" y="1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82;p50"/>
            <p:cNvSpPr/>
            <p:nvPr/>
          </p:nvSpPr>
          <p:spPr>
            <a:xfrm>
              <a:off x="743225" y="3947125"/>
              <a:ext cx="60450" cy="55525"/>
            </a:xfrm>
            <a:custGeom>
              <a:avLst/>
              <a:gdLst/>
              <a:ahLst/>
              <a:cxnLst/>
              <a:rect l="l" t="t" r="r" b="b"/>
              <a:pathLst>
                <a:path w="2418" h="2221" extrusionOk="0">
                  <a:moveTo>
                    <a:pt x="883" y="0"/>
                  </a:moveTo>
                  <a:cubicBezTo>
                    <a:pt x="692" y="0"/>
                    <a:pt x="514" y="113"/>
                    <a:pt x="441" y="295"/>
                  </a:cubicBezTo>
                  <a:lnTo>
                    <a:pt x="96" y="1176"/>
                  </a:lnTo>
                  <a:cubicBezTo>
                    <a:pt x="1" y="1426"/>
                    <a:pt x="120" y="1700"/>
                    <a:pt x="358" y="1795"/>
                  </a:cubicBezTo>
                  <a:lnTo>
                    <a:pt x="1358" y="2188"/>
                  </a:lnTo>
                  <a:cubicBezTo>
                    <a:pt x="1417" y="2210"/>
                    <a:pt x="1477" y="2221"/>
                    <a:pt x="1535" y="2221"/>
                  </a:cubicBezTo>
                  <a:cubicBezTo>
                    <a:pt x="1727" y="2221"/>
                    <a:pt x="1904" y="2108"/>
                    <a:pt x="1977" y="1926"/>
                  </a:cubicBezTo>
                  <a:lnTo>
                    <a:pt x="2323" y="1045"/>
                  </a:lnTo>
                  <a:cubicBezTo>
                    <a:pt x="2418" y="795"/>
                    <a:pt x="2299" y="521"/>
                    <a:pt x="2061" y="426"/>
                  </a:cubicBezTo>
                  <a:lnTo>
                    <a:pt x="1061" y="33"/>
                  </a:lnTo>
                  <a:cubicBezTo>
                    <a:pt x="1002" y="11"/>
                    <a:pt x="942" y="0"/>
                    <a:pt x="883" y="0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83;p50"/>
            <p:cNvSpPr/>
            <p:nvPr/>
          </p:nvSpPr>
          <p:spPr>
            <a:xfrm>
              <a:off x="808725" y="3977175"/>
              <a:ext cx="60750" cy="55850"/>
            </a:xfrm>
            <a:custGeom>
              <a:avLst/>
              <a:gdLst/>
              <a:ahLst/>
              <a:cxnLst/>
              <a:rect l="l" t="t" r="r" b="b"/>
              <a:pathLst>
                <a:path w="2430" h="2234" extrusionOk="0">
                  <a:moveTo>
                    <a:pt x="889" y="1"/>
                  </a:moveTo>
                  <a:cubicBezTo>
                    <a:pt x="703" y="1"/>
                    <a:pt x="526" y="113"/>
                    <a:pt x="453" y="295"/>
                  </a:cubicBezTo>
                  <a:lnTo>
                    <a:pt x="96" y="1188"/>
                  </a:lnTo>
                  <a:cubicBezTo>
                    <a:pt x="0" y="1427"/>
                    <a:pt x="119" y="1700"/>
                    <a:pt x="369" y="1796"/>
                  </a:cubicBezTo>
                  <a:lnTo>
                    <a:pt x="1358" y="2200"/>
                  </a:lnTo>
                  <a:cubicBezTo>
                    <a:pt x="1416" y="2223"/>
                    <a:pt x="1475" y="2233"/>
                    <a:pt x="1534" y="2233"/>
                  </a:cubicBezTo>
                  <a:cubicBezTo>
                    <a:pt x="1725" y="2233"/>
                    <a:pt x="1904" y="2118"/>
                    <a:pt x="1977" y="1927"/>
                  </a:cubicBezTo>
                  <a:lnTo>
                    <a:pt x="2334" y="1046"/>
                  </a:lnTo>
                  <a:cubicBezTo>
                    <a:pt x="2429" y="795"/>
                    <a:pt x="2310" y="522"/>
                    <a:pt x="2060" y="426"/>
                  </a:cubicBezTo>
                  <a:lnTo>
                    <a:pt x="1060" y="33"/>
                  </a:lnTo>
                  <a:cubicBezTo>
                    <a:pt x="1004" y="11"/>
                    <a:pt x="946" y="1"/>
                    <a:pt x="889" y="1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4;p50"/>
            <p:cNvSpPr/>
            <p:nvPr/>
          </p:nvSpPr>
          <p:spPr>
            <a:xfrm>
              <a:off x="874200" y="4001300"/>
              <a:ext cx="60750" cy="55825"/>
            </a:xfrm>
            <a:custGeom>
              <a:avLst/>
              <a:gdLst/>
              <a:ahLst/>
              <a:cxnLst/>
              <a:rect l="l" t="t" r="r" b="b"/>
              <a:pathLst>
                <a:path w="2430" h="2233" extrusionOk="0">
                  <a:moveTo>
                    <a:pt x="896" y="0"/>
                  </a:moveTo>
                  <a:cubicBezTo>
                    <a:pt x="704" y="0"/>
                    <a:pt x="526" y="115"/>
                    <a:pt x="453" y="307"/>
                  </a:cubicBezTo>
                  <a:lnTo>
                    <a:pt x="96" y="1188"/>
                  </a:lnTo>
                  <a:cubicBezTo>
                    <a:pt x="1" y="1426"/>
                    <a:pt x="120" y="1700"/>
                    <a:pt x="370" y="1807"/>
                  </a:cubicBezTo>
                  <a:lnTo>
                    <a:pt x="1370" y="2200"/>
                  </a:lnTo>
                  <a:cubicBezTo>
                    <a:pt x="1425" y="2222"/>
                    <a:pt x="1483" y="2233"/>
                    <a:pt x="1539" y="2233"/>
                  </a:cubicBezTo>
                  <a:cubicBezTo>
                    <a:pt x="1726" y="2233"/>
                    <a:pt x="1904" y="2118"/>
                    <a:pt x="1977" y="1926"/>
                  </a:cubicBezTo>
                  <a:lnTo>
                    <a:pt x="2334" y="1045"/>
                  </a:lnTo>
                  <a:cubicBezTo>
                    <a:pt x="2430" y="807"/>
                    <a:pt x="2310" y="521"/>
                    <a:pt x="2060" y="426"/>
                  </a:cubicBezTo>
                  <a:lnTo>
                    <a:pt x="1072" y="33"/>
                  </a:lnTo>
                  <a:cubicBezTo>
                    <a:pt x="1014" y="11"/>
                    <a:pt x="955" y="0"/>
                    <a:pt x="896" y="0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5;p50"/>
            <p:cNvSpPr/>
            <p:nvPr/>
          </p:nvSpPr>
          <p:spPr>
            <a:xfrm>
              <a:off x="718225" y="4009625"/>
              <a:ext cx="60750" cy="55700"/>
            </a:xfrm>
            <a:custGeom>
              <a:avLst/>
              <a:gdLst/>
              <a:ahLst/>
              <a:cxnLst/>
              <a:rect l="l" t="t" r="r" b="b"/>
              <a:pathLst>
                <a:path w="2430" h="2228" extrusionOk="0">
                  <a:moveTo>
                    <a:pt x="895" y="0"/>
                  </a:moveTo>
                  <a:cubicBezTo>
                    <a:pt x="704" y="0"/>
                    <a:pt x="526" y="113"/>
                    <a:pt x="453" y="295"/>
                  </a:cubicBezTo>
                  <a:lnTo>
                    <a:pt x="108" y="1176"/>
                  </a:lnTo>
                  <a:cubicBezTo>
                    <a:pt x="1" y="1426"/>
                    <a:pt x="120" y="1700"/>
                    <a:pt x="370" y="1795"/>
                  </a:cubicBezTo>
                  <a:lnTo>
                    <a:pt x="1370" y="2188"/>
                  </a:lnTo>
                  <a:cubicBezTo>
                    <a:pt x="1430" y="2215"/>
                    <a:pt x="1491" y="2228"/>
                    <a:pt x="1552" y="2228"/>
                  </a:cubicBezTo>
                  <a:cubicBezTo>
                    <a:pt x="1735" y="2228"/>
                    <a:pt x="1909" y="2114"/>
                    <a:pt x="1989" y="1926"/>
                  </a:cubicBezTo>
                  <a:lnTo>
                    <a:pt x="2334" y="1045"/>
                  </a:lnTo>
                  <a:cubicBezTo>
                    <a:pt x="2430" y="795"/>
                    <a:pt x="2311" y="521"/>
                    <a:pt x="2072" y="426"/>
                  </a:cubicBezTo>
                  <a:lnTo>
                    <a:pt x="1072" y="33"/>
                  </a:lnTo>
                  <a:cubicBezTo>
                    <a:pt x="1014" y="11"/>
                    <a:pt x="954" y="0"/>
                    <a:pt x="895" y="0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6;p50"/>
            <p:cNvSpPr/>
            <p:nvPr/>
          </p:nvSpPr>
          <p:spPr>
            <a:xfrm>
              <a:off x="783425" y="4034025"/>
              <a:ext cx="60450" cy="55850"/>
            </a:xfrm>
            <a:custGeom>
              <a:avLst/>
              <a:gdLst/>
              <a:ahLst/>
              <a:cxnLst/>
              <a:rect l="l" t="t" r="r" b="b"/>
              <a:pathLst>
                <a:path w="2418" h="2234" extrusionOk="0">
                  <a:moveTo>
                    <a:pt x="884" y="1"/>
                  </a:moveTo>
                  <a:cubicBezTo>
                    <a:pt x="692" y="1"/>
                    <a:pt x="514" y="116"/>
                    <a:pt x="441" y="307"/>
                  </a:cubicBezTo>
                  <a:lnTo>
                    <a:pt x="96" y="1188"/>
                  </a:lnTo>
                  <a:cubicBezTo>
                    <a:pt x="0" y="1427"/>
                    <a:pt x="119" y="1700"/>
                    <a:pt x="357" y="1808"/>
                  </a:cubicBezTo>
                  <a:lnTo>
                    <a:pt x="1358" y="2201"/>
                  </a:lnTo>
                  <a:cubicBezTo>
                    <a:pt x="1416" y="2223"/>
                    <a:pt x="1475" y="2233"/>
                    <a:pt x="1533" y="2233"/>
                  </a:cubicBezTo>
                  <a:cubicBezTo>
                    <a:pt x="1725" y="2233"/>
                    <a:pt x="1904" y="2119"/>
                    <a:pt x="1977" y="1927"/>
                  </a:cubicBezTo>
                  <a:lnTo>
                    <a:pt x="2322" y="1046"/>
                  </a:lnTo>
                  <a:cubicBezTo>
                    <a:pt x="2417" y="807"/>
                    <a:pt x="2298" y="522"/>
                    <a:pt x="2060" y="426"/>
                  </a:cubicBezTo>
                  <a:lnTo>
                    <a:pt x="1060" y="34"/>
                  </a:lnTo>
                  <a:cubicBezTo>
                    <a:pt x="1002" y="11"/>
                    <a:pt x="942" y="1"/>
                    <a:pt x="884" y="1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7;p50"/>
            <p:cNvSpPr/>
            <p:nvPr/>
          </p:nvSpPr>
          <p:spPr>
            <a:xfrm>
              <a:off x="843850" y="4063500"/>
              <a:ext cx="60450" cy="55550"/>
            </a:xfrm>
            <a:custGeom>
              <a:avLst/>
              <a:gdLst/>
              <a:ahLst/>
              <a:cxnLst/>
              <a:rect l="l" t="t" r="r" b="b"/>
              <a:pathLst>
                <a:path w="2418" h="2222" extrusionOk="0">
                  <a:moveTo>
                    <a:pt x="883" y="0"/>
                  </a:moveTo>
                  <a:cubicBezTo>
                    <a:pt x="691" y="0"/>
                    <a:pt x="514" y="113"/>
                    <a:pt x="441" y="295"/>
                  </a:cubicBezTo>
                  <a:lnTo>
                    <a:pt x="95" y="1176"/>
                  </a:lnTo>
                  <a:cubicBezTo>
                    <a:pt x="0" y="1426"/>
                    <a:pt x="119" y="1700"/>
                    <a:pt x="357" y="1795"/>
                  </a:cubicBezTo>
                  <a:lnTo>
                    <a:pt x="1358" y="2188"/>
                  </a:lnTo>
                  <a:cubicBezTo>
                    <a:pt x="1416" y="2211"/>
                    <a:pt x="1476" y="2221"/>
                    <a:pt x="1535" y="2221"/>
                  </a:cubicBezTo>
                  <a:cubicBezTo>
                    <a:pt x="1726" y="2221"/>
                    <a:pt x="1904" y="2109"/>
                    <a:pt x="1977" y="1926"/>
                  </a:cubicBezTo>
                  <a:lnTo>
                    <a:pt x="2322" y="1045"/>
                  </a:lnTo>
                  <a:cubicBezTo>
                    <a:pt x="2417" y="795"/>
                    <a:pt x="2298" y="521"/>
                    <a:pt x="2060" y="426"/>
                  </a:cubicBezTo>
                  <a:lnTo>
                    <a:pt x="1060" y="33"/>
                  </a:lnTo>
                  <a:cubicBezTo>
                    <a:pt x="1001" y="11"/>
                    <a:pt x="941" y="0"/>
                    <a:pt x="883" y="0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8;p50"/>
            <p:cNvSpPr/>
            <p:nvPr/>
          </p:nvSpPr>
          <p:spPr>
            <a:xfrm>
              <a:off x="985825" y="4128325"/>
              <a:ext cx="515275" cy="234375"/>
            </a:xfrm>
            <a:custGeom>
              <a:avLst/>
              <a:gdLst/>
              <a:ahLst/>
              <a:cxnLst/>
              <a:rect l="l" t="t" r="r" b="b"/>
              <a:pathLst>
                <a:path w="20611" h="9375" extrusionOk="0">
                  <a:moveTo>
                    <a:pt x="203" y="0"/>
                  </a:moveTo>
                  <a:cubicBezTo>
                    <a:pt x="24" y="1107"/>
                    <a:pt x="1" y="2239"/>
                    <a:pt x="120" y="3358"/>
                  </a:cubicBezTo>
                  <a:cubicBezTo>
                    <a:pt x="120" y="3358"/>
                    <a:pt x="4239" y="6644"/>
                    <a:pt x="9490" y="8132"/>
                  </a:cubicBezTo>
                  <a:cubicBezTo>
                    <a:pt x="13412" y="9235"/>
                    <a:pt x="17414" y="9374"/>
                    <a:pt x="19188" y="9374"/>
                  </a:cubicBezTo>
                  <a:cubicBezTo>
                    <a:pt x="19789" y="9374"/>
                    <a:pt x="20134" y="9358"/>
                    <a:pt x="20134" y="9358"/>
                  </a:cubicBezTo>
                  <a:lnTo>
                    <a:pt x="20610" y="2750"/>
                  </a:lnTo>
                  <a:lnTo>
                    <a:pt x="20610" y="2750"/>
                  </a:lnTo>
                  <a:cubicBezTo>
                    <a:pt x="20610" y="2750"/>
                    <a:pt x="20448" y="2777"/>
                    <a:pt x="20114" y="2777"/>
                  </a:cubicBezTo>
                  <a:cubicBezTo>
                    <a:pt x="19561" y="2777"/>
                    <a:pt x="18535" y="2703"/>
                    <a:pt x="16991" y="2310"/>
                  </a:cubicBezTo>
                  <a:cubicBezTo>
                    <a:pt x="15856" y="3111"/>
                    <a:pt x="13702" y="4256"/>
                    <a:pt x="10619" y="4256"/>
                  </a:cubicBezTo>
                  <a:cubicBezTo>
                    <a:pt x="10080" y="4256"/>
                    <a:pt x="9513" y="4221"/>
                    <a:pt x="8918" y="4143"/>
                  </a:cubicBezTo>
                  <a:cubicBezTo>
                    <a:pt x="4918" y="3620"/>
                    <a:pt x="1775" y="1357"/>
                    <a:pt x="203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9;p50"/>
            <p:cNvSpPr/>
            <p:nvPr/>
          </p:nvSpPr>
          <p:spPr>
            <a:xfrm>
              <a:off x="990141" y="3971437"/>
              <a:ext cx="419700" cy="265075"/>
            </a:xfrm>
            <a:custGeom>
              <a:avLst/>
              <a:gdLst/>
              <a:ahLst/>
              <a:cxnLst/>
              <a:rect l="l" t="t" r="r" b="b"/>
              <a:pathLst>
                <a:path w="16788" h="10603" extrusionOk="0">
                  <a:moveTo>
                    <a:pt x="4632" y="0"/>
                  </a:moveTo>
                  <a:cubicBezTo>
                    <a:pt x="2893" y="643"/>
                    <a:pt x="1488" y="1977"/>
                    <a:pt x="750" y="3691"/>
                  </a:cubicBezTo>
                  <a:cubicBezTo>
                    <a:pt x="393" y="4536"/>
                    <a:pt x="131" y="5429"/>
                    <a:pt x="0" y="6346"/>
                  </a:cubicBezTo>
                  <a:cubicBezTo>
                    <a:pt x="1572" y="7703"/>
                    <a:pt x="4727" y="9966"/>
                    <a:pt x="8715" y="10489"/>
                  </a:cubicBezTo>
                  <a:cubicBezTo>
                    <a:pt x="9310" y="10567"/>
                    <a:pt x="9878" y="10602"/>
                    <a:pt x="10417" y="10602"/>
                  </a:cubicBezTo>
                  <a:cubicBezTo>
                    <a:pt x="13502" y="10602"/>
                    <a:pt x="15663" y="9457"/>
                    <a:pt x="16788" y="8656"/>
                  </a:cubicBezTo>
                  <a:cubicBezTo>
                    <a:pt x="15526" y="8311"/>
                    <a:pt x="14276" y="7894"/>
                    <a:pt x="13073" y="7382"/>
                  </a:cubicBezTo>
                  <a:cubicBezTo>
                    <a:pt x="8001" y="5275"/>
                    <a:pt x="4632" y="0"/>
                    <a:pt x="46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90;p50"/>
            <p:cNvSpPr/>
            <p:nvPr/>
          </p:nvSpPr>
          <p:spPr>
            <a:xfrm>
              <a:off x="2213050" y="3755350"/>
              <a:ext cx="70275" cy="84275"/>
            </a:xfrm>
            <a:custGeom>
              <a:avLst/>
              <a:gdLst/>
              <a:ahLst/>
              <a:cxnLst/>
              <a:rect l="l" t="t" r="r" b="b"/>
              <a:pathLst>
                <a:path w="2811" h="3371" extrusionOk="0">
                  <a:moveTo>
                    <a:pt x="1" y="1"/>
                  </a:moveTo>
                  <a:lnTo>
                    <a:pt x="906" y="3370"/>
                  </a:lnTo>
                  <a:lnTo>
                    <a:pt x="2811" y="234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5A9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91;p50"/>
            <p:cNvSpPr/>
            <p:nvPr/>
          </p:nvSpPr>
          <p:spPr>
            <a:xfrm>
              <a:off x="2213050" y="3755350"/>
              <a:ext cx="20875" cy="26825"/>
            </a:xfrm>
            <a:custGeom>
              <a:avLst/>
              <a:gdLst/>
              <a:ahLst/>
              <a:cxnLst/>
              <a:rect l="l" t="t" r="r" b="b"/>
              <a:pathLst>
                <a:path w="835" h="1073" extrusionOk="0">
                  <a:moveTo>
                    <a:pt x="1" y="1"/>
                  </a:moveTo>
                  <a:lnTo>
                    <a:pt x="287" y="1060"/>
                  </a:lnTo>
                  <a:cubicBezTo>
                    <a:pt x="321" y="1068"/>
                    <a:pt x="356" y="1072"/>
                    <a:pt x="389" y="1072"/>
                  </a:cubicBezTo>
                  <a:cubicBezTo>
                    <a:pt x="602" y="1072"/>
                    <a:pt x="793" y="919"/>
                    <a:pt x="834" y="703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4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92;p50"/>
            <p:cNvSpPr/>
            <p:nvPr/>
          </p:nvSpPr>
          <p:spPr>
            <a:xfrm>
              <a:off x="2398200" y="4050325"/>
              <a:ext cx="59925" cy="54075"/>
            </a:xfrm>
            <a:custGeom>
              <a:avLst/>
              <a:gdLst/>
              <a:ahLst/>
              <a:cxnLst/>
              <a:rect l="l" t="t" r="r" b="b"/>
              <a:pathLst>
                <a:path w="2397" h="2163" extrusionOk="0">
                  <a:moveTo>
                    <a:pt x="1620" y="1"/>
                  </a:moveTo>
                  <a:lnTo>
                    <a:pt x="1" y="1013"/>
                  </a:lnTo>
                  <a:cubicBezTo>
                    <a:pt x="1" y="1013"/>
                    <a:pt x="394" y="2072"/>
                    <a:pt x="965" y="2156"/>
                  </a:cubicBezTo>
                  <a:cubicBezTo>
                    <a:pt x="994" y="2160"/>
                    <a:pt x="1024" y="2162"/>
                    <a:pt x="1054" y="2162"/>
                  </a:cubicBezTo>
                  <a:cubicBezTo>
                    <a:pt x="1622" y="2162"/>
                    <a:pt x="2397" y="1446"/>
                    <a:pt x="2227" y="870"/>
                  </a:cubicBezTo>
                  <a:cubicBezTo>
                    <a:pt x="2132" y="513"/>
                    <a:pt x="1918" y="203"/>
                    <a:pt x="1620" y="1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93;p50"/>
            <p:cNvSpPr/>
            <p:nvPr/>
          </p:nvSpPr>
          <p:spPr>
            <a:xfrm>
              <a:off x="2366950" y="4002700"/>
              <a:ext cx="77725" cy="82275"/>
            </a:xfrm>
            <a:custGeom>
              <a:avLst/>
              <a:gdLst/>
              <a:ahLst/>
              <a:cxnLst/>
              <a:rect l="l" t="t" r="r" b="b"/>
              <a:pathLst>
                <a:path w="3109" h="3291" extrusionOk="0">
                  <a:moveTo>
                    <a:pt x="1846" y="1"/>
                  </a:moveTo>
                  <a:lnTo>
                    <a:pt x="1" y="1298"/>
                  </a:lnTo>
                  <a:lnTo>
                    <a:pt x="1120" y="3263"/>
                  </a:lnTo>
                  <a:cubicBezTo>
                    <a:pt x="1218" y="3282"/>
                    <a:pt x="1317" y="3291"/>
                    <a:pt x="1416" y="3291"/>
                  </a:cubicBezTo>
                  <a:cubicBezTo>
                    <a:pt x="1758" y="3291"/>
                    <a:pt x="2092" y="3181"/>
                    <a:pt x="2370" y="2977"/>
                  </a:cubicBezTo>
                  <a:cubicBezTo>
                    <a:pt x="2727" y="2692"/>
                    <a:pt x="2989" y="2299"/>
                    <a:pt x="3108" y="1846"/>
                  </a:cubicBezTo>
                  <a:lnTo>
                    <a:pt x="1846" y="1"/>
                  </a:lnTo>
                  <a:close/>
                </a:path>
              </a:pathLst>
            </a:custGeom>
            <a:solidFill>
              <a:srgbClr val="4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4;p50"/>
            <p:cNvSpPr/>
            <p:nvPr/>
          </p:nvSpPr>
          <p:spPr>
            <a:xfrm>
              <a:off x="2231825" y="3868325"/>
              <a:ext cx="119375" cy="164175"/>
            </a:xfrm>
            <a:custGeom>
              <a:avLst/>
              <a:gdLst/>
              <a:ahLst/>
              <a:cxnLst/>
              <a:rect l="l" t="t" r="r" b="b"/>
              <a:pathLst>
                <a:path w="4775" h="6567" extrusionOk="0">
                  <a:moveTo>
                    <a:pt x="2133" y="0"/>
                  </a:moveTo>
                  <a:cubicBezTo>
                    <a:pt x="1631" y="0"/>
                    <a:pt x="876" y="734"/>
                    <a:pt x="655" y="1482"/>
                  </a:cubicBezTo>
                  <a:cubicBezTo>
                    <a:pt x="381" y="2411"/>
                    <a:pt x="1036" y="3899"/>
                    <a:pt x="1036" y="3899"/>
                  </a:cubicBezTo>
                  <a:lnTo>
                    <a:pt x="0" y="5078"/>
                  </a:lnTo>
                  <a:lnTo>
                    <a:pt x="1369" y="6566"/>
                  </a:lnTo>
                  <a:lnTo>
                    <a:pt x="2584" y="5673"/>
                  </a:lnTo>
                  <a:cubicBezTo>
                    <a:pt x="2584" y="5673"/>
                    <a:pt x="2869" y="5900"/>
                    <a:pt x="3584" y="6019"/>
                  </a:cubicBezTo>
                  <a:cubicBezTo>
                    <a:pt x="3674" y="6034"/>
                    <a:pt x="3764" y="6042"/>
                    <a:pt x="3855" y="6042"/>
                  </a:cubicBezTo>
                  <a:cubicBezTo>
                    <a:pt x="4182" y="6042"/>
                    <a:pt x="4504" y="5941"/>
                    <a:pt x="4774" y="5745"/>
                  </a:cubicBezTo>
                  <a:lnTo>
                    <a:pt x="2060" y="1720"/>
                  </a:lnTo>
                  <a:cubicBezTo>
                    <a:pt x="2060" y="1720"/>
                    <a:pt x="2858" y="637"/>
                    <a:pt x="2441" y="137"/>
                  </a:cubicBezTo>
                  <a:cubicBezTo>
                    <a:pt x="2360" y="42"/>
                    <a:pt x="2254" y="0"/>
                    <a:pt x="2133" y="0"/>
                  </a:cubicBezTo>
                  <a:close/>
                </a:path>
              </a:pathLst>
            </a:custGeom>
            <a:solidFill>
              <a:srgbClr val="946F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5;p50"/>
            <p:cNvSpPr/>
            <p:nvPr/>
          </p:nvSpPr>
          <p:spPr>
            <a:xfrm>
              <a:off x="2235675" y="3811525"/>
              <a:ext cx="177425" cy="223725"/>
            </a:xfrm>
            <a:custGeom>
              <a:avLst/>
              <a:gdLst/>
              <a:ahLst/>
              <a:cxnLst/>
              <a:rect l="l" t="t" r="r" b="b"/>
              <a:pathLst>
                <a:path w="7097" h="8949" extrusionOk="0">
                  <a:moveTo>
                    <a:pt x="1222" y="1"/>
                  </a:moveTo>
                  <a:cubicBezTo>
                    <a:pt x="1011" y="1"/>
                    <a:pt x="789" y="36"/>
                    <a:pt x="620" y="147"/>
                  </a:cubicBezTo>
                  <a:cubicBezTo>
                    <a:pt x="179" y="444"/>
                    <a:pt x="1" y="1123"/>
                    <a:pt x="1" y="1123"/>
                  </a:cubicBezTo>
                  <a:lnTo>
                    <a:pt x="1906" y="3981"/>
                  </a:lnTo>
                  <a:lnTo>
                    <a:pt x="4620" y="8017"/>
                  </a:lnTo>
                  <a:lnTo>
                    <a:pt x="5252" y="8945"/>
                  </a:lnTo>
                  <a:cubicBezTo>
                    <a:pt x="5252" y="8945"/>
                    <a:pt x="5301" y="8948"/>
                    <a:pt x="5381" y="8948"/>
                  </a:cubicBezTo>
                  <a:cubicBezTo>
                    <a:pt x="5622" y="8948"/>
                    <a:pt x="6144" y="8922"/>
                    <a:pt x="6466" y="8707"/>
                  </a:cubicBezTo>
                  <a:cubicBezTo>
                    <a:pt x="6883" y="8422"/>
                    <a:pt x="7097" y="7648"/>
                    <a:pt x="7097" y="7648"/>
                  </a:cubicBezTo>
                  <a:lnTo>
                    <a:pt x="1906" y="99"/>
                  </a:lnTo>
                  <a:cubicBezTo>
                    <a:pt x="1906" y="99"/>
                    <a:pt x="1578" y="1"/>
                    <a:pt x="1222" y="1"/>
                  </a:cubicBezTo>
                  <a:close/>
                </a:path>
              </a:pathLst>
            </a:custGeom>
            <a:solidFill>
              <a:srgbClr val="F5DE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6;p50"/>
            <p:cNvSpPr/>
            <p:nvPr/>
          </p:nvSpPr>
          <p:spPr>
            <a:xfrm>
              <a:off x="2298775" y="3858925"/>
              <a:ext cx="105400" cy="108525"/>
            </a:xfrm>
            <a:custGeom>
              <a:avLst/>
              <a:gdLst/>
              <a:ahLst/>
              <a:cxnLst/>
              <a:rect l="l" t="t" r="r" b="b"/>
              <a:pathLst>
                <a:path w="4216" h="4341" extrusionOk="0">
                  <a:moveTo>
                    <a:pt x="1226" y="0"/>
                  </a:moveTo>
                  <a:cubicBezTo>
                    <a:pt x="1132" y="0"/>
                    <a:pt x="1040" y="12"/>
                    <a:pt x="953" y="37"/>
                  </a:cubicBezTo>
                  <a:cubicBezTo>
                    <a:pt x="25" y="299"/>
                    <a:pt x="1" y="977"/>
                    <a:pt x="239" y="1299"/>
                  </a:cubicBezTo>
                  <a:cubicBezTo>
                    <a:pt x="357" y="1471"/>
                    <a:pt x="569" y="1524"/>
                    <a:pt x="787" y="1524"/>
                  </a:cubicBezTo>
                  <a:cubicBezTo>
                    <a:pt x="1142" y="1524"/>
                    <a:pt x="1513" y="1382"/>
                    <a:pt x="1513" y="1382"/>
                  </a:cubicBezTo>
                  <a:lnTo>
                    <a:pt x="1513" y="1382"/>
                  </a:lnTo>
                  <a:cubicBezTo>
                    <a:pt x="1513" y="1382"/>
                    <a:pt x="656" y="2156"/>
                    <a:pt x="1144" y="2728"/>
                  </a:cubicBezTo>
                  <a:cubicBezTo>
                    <a:pt x="1307" y="2914"/>
                    <a:pt x="1502" y="2976"/>
                    <a:pt x="1691" y="2976"/>
                  </a:cubicBezTo>
                  <a:cubicBezTo>
                    <a:pt x="2069" y="2976"/>
                    <a:pt x="2418" y="2728"/>
                    <a:pt x="2418" y="2728"/>
                  </a:cubicBezTo>
                  <a:lnTo>
                    <a:pt x="2418" y="2728"/>
                  </a:lnTo>
                  <a:cubicBezTo>
                    <a:pt x="2418" y="2728"/>
                    <a:pt x="1501" y="3537"/>
                    <a:pt x="2108" y="4156"/>
                  </a:cubicBezTo>
                  <a:cubicBezTo>
                    <a:pt x="2230" y="4283"/>
                    <a:pt x="2393" y="4341"/>
                    <a:pt x="2570" y="4341"/>
                  </a:cubicBezTo>
                  <a:cubicBezTo>
                    <a:pt x="3275" y="4341"/>
                    <a:pt x="4215" y="3429"/>
                    <a:pt x="3787" y="2335"/>
                  </a:cubicBezTo>
                  <a:cubicBezTo>
                    <a:pt x="3313" y="1084"/>
                    <a:pt x="2126" y="0"/>
                    <a:pt x="1226" y="0"/>
                  </a:cubicBezTo>
                  <a:close/>
                </a:path>
              </a:pathLst>
            </a:custGeom>
            <a:solidFill>
              <a:srgbClr val="946F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7;p50"/>
            <p:cNvSpPr/>
            <p:nvPr/>
          </p:nvSpPr>
          <p:spPr>
            <a:xfrm>
              <a:off x="1807050" y="4128325"/>
              <a:ext cx="515275" cy="234375"/>
            </a:xfrm>
            <a:custGeom>
              <a:avLst/>
              <a:gdLst/>
              <a:ahLst/>
              <a:cxnLst/>
              <a:rect l="l" t="t" r="r" b="b"/>
              <a:pathLst>
                <a:path w="20611" h="9375" extrusionOk="0">
                  <a:moveTo>
                    <a:pt x="20408" y="0"/>
                  </a:moveTo>
                  <a:cubicBezTo>
                    <a:pt x="18837" y="1357"/>
                    <a:pt x="15681" y="3620"/>
                    <a:pt x="11693" y="4143"/>
                  </a:cubicBezTo>
                  <a:cubicBezTo>
                    <a:pt x="11098" y="4221"/>
                    <a:pt x="10531" y="4256"/>
                    <a:pt x="9992" y="4256"/>
                  </a:cubicBezTo>
                  <a:cubicBezTo>
                    <a:pt x="6909" y="4256"/>
                    <a:pt x="4755" y="3111"/>
                    <a:pt x="3620" y="2310"/>
                  </a:cubicBezTo>
                  <a:cubicBezTo>
                    <a:pt x="2076" y="2703"/>
                    <a:pt x="1050" y="2777"/>
                    <a:pt x="497" y="2777"/>
                  </a:cubicBezTo>
                  <a:cubicBezTo>
                    <a:pt x="163" y="2777"/>
                    <a:pt x="1" y="2750"/>
                    <a:pt x="1" y="2750"/>
                  </a:cubicBezTo>
                  <a:lnTo>
                    <a:pt x="1" y="2750"/>
                  </a:lnTo>
                  <a:lnTo>
                    <a:pt x="465" y="9358"/>
                  </a:lnTo>
                  <a:cubicBezTo>
                    <a:pt x="465" y="9358"/>
                    <a:pt x="810" y="9374"/>
                    <a:pt x="1411" y="9374"/>
                  </a:cubicBezTo>
                  <a:cubicBezTo>
                    <a:pt x="3185" y="9374"/>
                    <a:pt x="7187" y="9235"/>
                    <a:pt x="11109" y="8132"/>
                  </a:cubicBezTo>
                  <a:cubicBezTo>
                    <a:pt x="16360" y="6644"/>
                    <a:pt x="20492" y="3358"/>
                    <a:pt x="20492" y="3358"/>
                  </a:cubicBezTo>
                  <a:cubicBezTo>
                    <a:pt x="20611" y="2239"/>
                    <a:pt x="20587" y="1107"/>
                    <a:pt x="20408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8;p50"/>
            <p:cNvSpPr/>
            <p:nvPr/>
          </p:nvSpPr>
          <p:spPr>
            <a:xfrm>
              <a:off x="1897850" y="3971109"/>
              <a:ext cx="419725" cy="265075"/>
            </a:xfrm>
            <a:custGeom>
              <a:avLst/>
              <a:gdLst/>
              <a:ahLst/>
              <a:cxnLst/>
              <a:rect l="l" t="t" r="r" b="b"/>
              <a:pathLst>
                <a:path w="16789" h="10603" extrusionOk="0">
                  <a:moveTo>
                    <a:pt x="12157" y="0"/>
                  </a:moveTo>
                  <a:cubicBezTo>
                    <a:pt x="12157" y="0"/>
                    <a:pt x="8787" y="5275"/>
                    <a:pt x="3715" y="7382"/>
                  </a:cubicBezTo>
                  <a:cubicBezTo>
                    <a:pt x="2512" y="7894"/>
                    <a:pt x="1262" y="8311"/>
                    <a:pt x="0" y="8656"/>
                  </a:cubicBezTo>
                  <a:cubicBezTo>
                    <a:pt x="1125" y="9457"/>
                    <a:pt x="3294" y="10602"/>
                    <a:pt x="6375" y="10602"/>
                  </a:cubicBezTo>
                  <a:cubicBezTo>
                    <a:pt x="6913" y="10602"/>
                    <a:pt x="7479" y="10567"/>
                    <a:pt x="8073" y="10489"/>
                  </a:cubicBezTo>
                  <a:cubicBezTo>
                    <a:pt x="12061" y="9966"/>
                    <a:pt x="15216" y="7703"/>
                    <a:pt x="16788" y="6346"/>
                  </a:cubicBezTo>
                  <a:cubicBezTo>
                    <a:pt x="16657" y="5429"/>
                    <a:pt x="16395" y="4536"/>
                    <a:pt x="16038" y="3691"/>
                  </a:cubicBezTo>
                  <a:cubicBezTo>
                    <a:pt x="15300" y="1977"/>
                    <a:pt x="13895" y="643"/>
                    <a:pt x="12157" y="0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9;p50"/>
            <p:cNvSpPr/>
            <p:nvPr/>
          </p:nvSpPr>
          <p:spPr>
            <a:xfrm>
              <a:off x="1530525" y="4174550"/>
              <a:ext cx="253350" cy="187750"/>
            </a:xfrm>
            <a:custGeom>
              <a:avLst/>
              <a:gdLst/>
              <a:ahLst/>
              <a:cxnLst/>
              <a:rect l="l" t="t" r="r" b="b"/>
              <a:pathLst>
                <a:path w="10134" h="7510" extrusionOk="0">
                  <a:moveTo>
                    <a:pt x="5646" y="0"/>
                  </a:moveTo>
                  <a:cubicBezTo>
                    <a:pt x="4022" y="0"/>
                    <a:pt x="2287" y="175"/>
                    <a:pt x="2287" y="175"/>
                  </a:cubicBezTo>
                  <a:cubicBezTo>
                    <a:pt x="2287" y="175"/>
                    <a:pt x="942" y="437"/>
                    <a:pt x="1" y="628"/>
                  </a:cubicBezTo>
                  <a:cubicBezTo>
                    <a:pt x="394" y="1842"/>
                    <a:pt x="1751" y="5414"/>
                    <a:pt x="4847" y="7509"/>
                  </a:cubicBezTo>
                  <a:cubicBezTo>
                    <a:pt x="6061" y="6366"/>
                    <a:pt x="7192" y="5116"/>
                    <a:pt x="8204" y="3783"/>
                  </a:cubicBezTo>
                  <a:cubicBezTo>
                    <a:pt x="8919" y="2806"/>
                    <a:pt x="9574" y="1771"/>
                    <a:pt x="10133" y="699"/>
                  </a:cubicBezTo>
                  <a:cubicBezTo>
                    <a:pt x="9466" y="544"/>
                    <a:pt x="8514" y="330"/>
                    <a:pt x="7609" y="139"/>
                  </a:cubicBezTo>
                  <a:cubicBezTo>
                    <a:pt x="7090" y="36"/>
                    <a:pt x="6379" y="0"/>
                    <a:pt x="5646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000;p50"/>
            <p:cNvSpPr/>
            <p:nvPr/>
          </p:nvSpPr>
          <p:spPr>
            <a:xfrm>
              <a:off x="1452999" y="4189156"/>
              <a:ext cx="385775" cy="394725"/>
            </a:xfrm>
            <a:custGeom>
              <a:avLst/>
              <a:gdLst/>
              <a:ahLst/>
              <a:cxnLst/>
              <a:rect l="l" t="t" r="r" b="b"/>
              <a:pathLst>
                <a:path w="15431" h="15789" extrusionOk="0">
                  <a:moveTo>
                    <a:pt x="3096" y="1"/>
                  </a:moveTo>
                  <a:lnTo>
                    <a:pt x="2834" y="60"/>
                  </a:lnTo>
                  <a:cubicBezTo>
                    <a:pt x="2405" y="155"/>
                    <a:pt x="1977" y="239"/>
                    <a:pt x="1548" y="274"/>
                  </a:cubicBezTo>
                  <a:cubicBezTo>
                    <a:pt x="1548" y="274"/>
                    <a:pt x="441" y="6704"/>
                    <a:pt x="131" y="9633"/>
                  </a:cubicBezTo>
                  <a:cubicBezTo>
                    <a:pt x="96" y="10014"/>
                    <a:pt x="48" y="10419"/>
                    <a:pt x="0" y="10823"/>
                  </a:cubicBezTo>
                  <a:cubicBezTo>
                    <a:pt x="1155" y="12716"/>
                    <a:pt x="3691" y="15788"/>
                    <a:pt x="7966" y="15788"/>
                  </a:cubicBezTo>
                  <a:cubicBezTo>
                    <a:pt x="11752" y="15788"/>
                    <a:pt x="14145" y="13490"/>
                    <a:pt x="15431" y="11704"/>
                  </a:cubicBezTo>
                  <a:cubicBezTo>
                    <a:pt x="15359" y="10276"/>
                    <a:pt x="15264" y="8799"/>
                    <a:pt x="15157" y="7633"/>
                  </a:cubicBezTo>
                  <a:cubicBezTo>
                    <a:pt x="14824" y="4311"/>
                    <a:pt x="14157" y="274"/>
                    <a:pt x="14157" y="274"/>
                  </a:cubicBezTo>
                  <a:lnTo>
                    <a:pt x="13240" y="72"/>
                  </a:lnTo>
                  <a:cubicBezTo>
                    <a:pt x="12669" y="1144"/>
                    <a:pt x="12026" y="2179"/>
                    <a:pt x="11299" y="3156"/>
                  </a:cubicBezTo>
                  <a:cubicBezTo>
                    <a:pt x="10287" y="4489"/>
                    <a:pt x="9156" y="5739"/>
                    <a:pt x="7942" y="6882"/>
                  </a:cubicBezTo>
                  <a:cubicBezTo>
                    <a:pt x="4846" y="4787"/>
                    <a:pt x="3489" y="1215"/>
                    <a:pt x="3096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001;p50"/>
            <p:cNvSpPr/>
            <p:nvPr/>
          </p:nvSpPr>
          <p:spPr>
            <a:xfrm>
              <a:off x="1437675" y="4458285"/>
              <a:ext cx="405725" cy="213450"/>
            </a:xfrm>
            <a:custGeom>
              <a:avLst/>
              <a:gdLst/>
              <a:ahLst/>
              <a:cxnLst/>
              <a:rect l="l" t="t" r="r" b="b"/>
              <a:pathLst>
                <a:path w="16229" h="8538" extrusionOk="0">
                  <a:moveTo>
                    <a:pt x="619" y="0"/>
                  </a:moveTo>
                  <a:cubicBezTo>
                    <a:pt x="334" y="2715"/>
                    <a:pt x="0" y="5727"/>
                    <a:pt x="0" y="5727"/>
                  </a:cubicBezTo>
                  <a:cubicBezTo>
                    <a:pt x="0" y="5727"/>
                    <a:pt x="3739" y="8537"/>
                    <a:pt x="8335" y="8537"/>
                  </a:cubicBezTo>
                  <a:cubicBezTo>
                    <a:pt x="12942" y="8537"/>
                    <a:pt x="16228" y="5942"/>
                    <a:pt x="16228" y="5942"/>
                  </a:cubicBezTo>
                  <a:cubicBezTo>
                    <a:pt x="16228" y="5942"/>
                    <a:pt x="16169" y="3501"/>
                    <a:pt x="16050" y="881"/>
                  </a:cubicBezTo>
                  <a:cubicBezTo>
                    <a:pt x="14764" y="2667"/>
                    <a:pt x="12371" y="4965"/>
                    <a:pt x="8585" y="4965"/>
                  </a:cubicBezTo>
                  <a:cubicBezTo>
                    <a:pt x="4310" y="4965"/>
                    <a:pt x="1774" y="1893"/>
                    <a:pt x="619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002;p50"/>
            <p:cNvSpPr/>
            <p:nvPr/>
          </p:nvSpPr>
          <p:spPr>
            <a:xfrm>
              <a:off x="1612700" y="4097650"/>
              <a:ext cx="85450" cy="61075"/>
            </a:xfrm>
            <a:custGeom>
              <a:avLst/>
              <a:gdLst/>
              <a:ahLst/>
              <a:cxnLst/>
              <a:rect l="l" t="t" r="r" b="b"/>
              <a:pathLst>
                <a:path w="3418" h="2443" extrusionOk="0">
                  <a:moveTo>
                    <a:pt x="131" y="1"/>
                  </a:moveTo>
                  <a:cubicBezTo>
                    <a:pt x="131" y="691"/>
                    <a:pt x="95" y="1382"/>
                    <a:pt x="0" y="2072"/>
                  </a:cubicBezTo>
                  <a:cubicBezTo>
                    <a:pt x="559" y="2312"/>
                    <a:pt x="1162" y="2442"/>
                    <a:pt x="1777" y="2442"/>
                  </a:cubicBezTo>
                  <a:cubicBezTo>
                    <a:pt x="1804" y="2442"/>
                    <a:pt x="1831" y="2442"/>
                    <a:pt x="1857" y="2442"/>
                  </a:cubicBezTo>
                  <a:cubicBezTo>
                    <a:pt x="2381" y="2430"/>
                    <a:pt x="2905" y="2346"/>
                    <a:pt x="3417" y="2192"/>
                  </a:cubicBezTo>
                  <a:cubicBezTo>
                    <a:pt x="3358" y="2001"/>
                    <a:pt x="3322" y="1811"/>
                    <a:pt x="3322" y="1608"/>
                  </a:cubicBezTo>
                  <a:cubicBezTo>
                    <a:pt x="3310" y="358"/>
                    <a:pt x="3310" y="203"/>
                    <a:pt x="3310" y="203"/>
                  </a:cubicBezTo>
                  <a:lnTo>
                    <a:pt x="131" y="1"/>
                  </a:lnTo>
                  <a:close/>
                </a:path>
              </a:pathLst>
            </a:custGeom>
            <a:solidFill>
              <a:srgbClr val="7C5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003;p50"/>
            <p:cNvSpPr/>
            <p:nvPr/>
          </p:nvSpPr>
          <p:spPr>
            <a:xfrm>
              <a:off x="1587400" y="4149450"/>
              <a:ext cx="133075" cy="125625"/>
            </a:xfrm>
            <a:custGeom>
              <a:avLst/>
              <a:gdLst/>
              <a:ahLst/>
              <a:cxnLst/>
              <a:rect l="l" t="t" r="r" b="b"/>
              <a:pathLst>
                <a:path w="5323" h="5025" extrusionOk="0">
                  <a:moveTo>
                    <a:pt x="1012" y="0"/>
                  </a:moveTo>
                  <a:cubicBezTo>
                    <a:pt x="988" y="155"/>
                    <a:pt x="953" y="310"/>
                    <a:pt x="893" y="465"/>
                  </a:cubicBezTo>
                  <a:cubicBezTo>
                    <a:pt x="726" y="822"/>
                    <a:pt x="393" y="1096"/>
                    <a:pt x="0" y="1179"/>
                  </a:cubicBezTo>
                  <a:cubicBezTo>
                    <a:pt x="0" y="1179"/>
                    <a:pt x="1000" y="3632"/>
                    <a:pt x="2643" y="5025"/>
                  </a:cubicBezTo>
                  <a:cubicBezTo>
                    <a:pt x="3274" y="4311"/>
                    <a:pt x="3846" y="3572"/>
                    <a:pt x="4382" y="2787"/>
                  </a:cubicBezTo>
                  <a:cubicBezTo>
                    <a:pt x="4739" y="2263"/>
                    <a:pt x="5048" y="1715"/>
                    <a:pt x="5322" y="1143"/>
                  </a:cubicBezTo>
                  <a:cubicBezTo>
                    <a:pt x="4894" y="941"/>
                    <a:pt x="4560" y="572"/>
                    <a:pt x="4429" y="120"/>
                  </a:cubicBezTo>
                  <a:cubicBezTo>
                    <a:pt x="3917" y="274"/>
                    <a:pt x="3393" y="358"/>
                    <a:pt x="2869" y="370"/>
                  </a:cubicBezTo>
                  <a:cubicBezTo>
                    <a:pt x="2843" y="370"/>
                    <a:pt x="2816" y="370"/>
                    <a:pt x="2789" y="370"/>
                  </a:cubicBezTo>
                  <a:cubicBezTo>
                    <a:pt x="2174" y="370"/>
                    <a:pt x="1571" y="240"/>
                    <a:pt x="1012" y="0"/>
                  </a:cubicBezTo>
                  <a:close/>
                </a:path>
              </a:pathLst>
            </a:custGeom>
            <a:solidFill>
              <a:srgbClr val="946F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4;p50"/>
            <p:cNvSpPr/>
            <p:nvPr/>
          </p:nvSpPr>
          <p:spPr>
            <a:xfrm>
              <a:off x="1013800" y="3145600"/>
              <a:ext cx="1236800" cy="864600"/>
            </a:xfrm>
            <a:custGeom>
              <a:avLst/>
              <a:gdLst/>
              <a:ahLst/>
              <a:cxnLst/>
              <a:rect l="l" t="t" r="r" b="b"/>
              <a:pathLst>
                <a:path w="49472" h="34584" extrusionOk="0">
                  <a:moveTo>
                    <a:pt x="42359" y="0"/>
                  </a:moveTo>
                  <a:cubicBezTo>
                    <a:pt x="41931" y="0"/>
                    <a:pt x="41649" y="78"/>
                    <a:pt x="41649" y="78"/>
                  </a:cubicBezTo>
                  <a:cubicBezTo>
                    <a:pt x="42697" y="804"/>
                    <a:pt x="41946" y="2471"/>
                    <a:pt x="41946" y="2471"/>
                  </a:cubicBezTo>
                  <a:cubicBezTo>
                    <a:pt x="41946" y="2471"/>
                    <a:pt x="43720" y="3852"/>
                    <a:pt x="42994" y="5436"/>
                  </a:cubicBezTo>
                  <a:cubicBezTo>
                    <a:pt x="42256" y="7031"/>
                    <a:pt x="40315" y="7031"/>
                    <a:pt x="40315" y="7031"/>
                  </a:cubicBezTo>
                  <a:cubicBezTo>
                    <a:pt x="40315" y="7031"/>
                    <a:pt x="40454" y="9390"/>
                    <a:pt x="37894" y="9390"/>
                  </a:cubicBezTo>
                  <a:cubicBezTo>
                    <a:pt x="37856" y="9390"/>
                    <a:pt x="37818" y="9390"/>
                    <a:pt x="37779" y="9389"/>
                  </a:cubicBezTo>
                  <a:cubicBezTo>
                    <a:pt x="35100" y="9317"/>
                    <a:pt x="35541" y="5293"/>
                    <a:pt x="35541" y="5293"/>
                  </a:cubicBezTo>
                  <a:lnTo>
                    <a:pt x="35541" y="5293"/>
                  </a:lnTo>
                  <a:cubicBezTo>
                    <a:pt x="35541" y="5293"/>
                    <a:pt x="34713" y="6001"/>
                    <a:pt x="33675" y="6001"/>
                  </a:cubicBezTo>
                  <a:cubicBezTo>
                    <a:pt x="33321" y="6001"/>
                    <a:pt x="32943" y="5919"/>
                    <a:pt x="32564" y="5698"/>
                  </a:cubicBezTo>
                  <a:cubicBezTo>
                    <a:pt x="31076" y="4829"/>
                    <a:pt x="31874" y="2364"/>
                    <a:pt x="31874" y="2364"/>
                  </a:cubicBezTo>
                  <a:lnTo>
                    <a:pt x="31874" y="2364"/>
                  </a:lnTo>
                  <a:cubicBezTo>
                    <a:pt x="31874" y="2364"/>
                    <a:pt x="30909" y="3594"/>
                    <a:pt x="29321" y="3594"/>
                  </a:cubicBezTo>
                  <a:cubicBezTo>
                    <a:pt x="29162" y="3594"/>
                    <a:pt x="28997" y="3582"/>
                    <a:pt x="28826" y="3555"/>
                  </a:cubicBezTo>
                  <a:cubicBezTo>
                    <a:pt x="26945" y="3257"/>
                    <a:pt x="25933" y="1162"/>
                    <a:pt x="25933" y="1162"/>
                  </a:cubicBezTo>
                  <a:lnTo>
                    <a:pt x="25933" y="1162"/>
                  </a:lnTo>
                  <a:cubicBezTo>
                    <a:pt x="25933" y="1162"/>
                    <a:pt x="26254" y="3662"/>
                    <a:pt x="24444" y="4674"/>
                  </a:cubicBezTo>
                  <a:cubicBezTo>
                    <a:pt x="24023" y="4910"/>
                    <a:pt x="23613" y="5000"/>
                    <a:pt x="23232" y="5000"/>
                  </a:cubicBezTo>
                  <a:cubicBezTo>
                    <a:pt x="21978" y="5000"/>
                    <a:pt x="21039" y="4019"/>
                    <a:pt x="21039" y="4019"/>
                  </a:cubicBezTo>
                  <a:lnTo>
                    <a:pt x="21039" y="4019"/>
                  </a:lnTo>
                  <a:cubicBezTo>
                    <a:pt x="21039" y="4019"/>
                    <a:pt x="21622" y="6091"/>
                    <a:pt x="20313" y="6591"/>
                  </a:cubicBezTo>
                  <a:cubicBezTo>
                    <a:pt x="20089" y="6679"/>
                    <a:pt x="19871" y="6716"/>
                    <a:pt x="19665" y="6716"/>
                  </a:cubicBezTo>
                  <a:cubicBezTo>
                    <a:pt x="18677" y="6716"/>
                    <a:pt x="17943" y="5876"/>
                    <a:pt x="17943" y="5876"/>
                  </a:cubicBezTo>
                  <a:cubicBezTo>
                    <a:pt x="17943" y="5876"/>
                    <a:pt x="17574" y="8058"/>
                    <a:pt x="15271" y="8058"/>
                  </a:cubicBezTo>
                  <a:cubicBezTo>
                    <a:pt x="15162" y="8058"/>
                    <a:pt x="15049" y="8054"/>
                    <a:pt x="14931" y="8043"/>
                  </a:cubicBezTo>
                  <a:cubicBezTo>
                    <a:pt x="12324" y="7829"/>
                    <a:pt x="12288" y="4495"/>
                    <a:pt x="12288" y="4495"/>
                  </a:cubicBezTo>
                  <a:cubicBezTo>
                    <a:pt x="12288" y="4495"/>
                    <a:pt x="11433" y="5446"/>
                    <a:pt x="10236" y="5446"/>
                  </a:cubicBezTo>
                  <a:cubicBezTo>
                    <a:pt x="9798" y="5446"/>
                    <a:pt x="9315" y="5319"/>
                    <a:pt x="8811" y="4972"/>
                  </a:cubicBezTo>
                  <a:cubicBezTo>
                    <a:pt x="6918" y="3662"/>
                    <a:pt x="8811" y="650"/>
                    <a:pt x="8811" y="650"/>
                  </a:cubicBezTo>
                  <a:cubicBezTo>
                    <a:pt x="8811" y="650"/>
                    <a:pt x="8565" y="608"/>
                    <a:pt x="8184" y="608"/>
                  </a:cubicBezTo>
                  <a:cubicBezTo>
                    <a:pt x="7317" y="608"/>
                    <a:pt x="5750" y="821"/>
                    <a:pt x="4775" y="2209"/>
                  </a:cubicBezTo>
                  <a:cubicBezTo>
                    <a:pt x="3358" y="4210"/>
                    <a:pt x="4549" y="6234"/>
                    <a:pt x="4549" y="6234"/>
                  </a:cubicBezTo>
                  <a:cubicBezTo>
                    <a:pt x="4549" y="6234"/>
                    <a:pt x="4538" y="6233"/>
                    <a:pt x="4518" y="6233"/>
                  </a:cubicBezTo>
                  <a:cubicBezTo>
                    <a:pt x="4236" y="6233"/>
                    <a:pt x="2095" y="6326"/>
                    <a:pt x="1084" y="9115"/>
                  </a:cubicBezTo>
                  <a:cubicBezTo>
                    <a:pt x="1" y="12103"/>
                    <a:pt x="2489" y="13889"/>
                    <a:pt x="2489" y="13889"/>
                  </a:cubicBezTo>
                  <a:cubicBezTo>
                    <a:pt x="2489" y="13889"/>
                    <a:pt x="155" y="15080"/>
                    <a:pt x="489" y="18187"/>
                  </a:cubicBezTo>
                  <a:cubicBezTo>
                    <a:pt x="810" y="21283"/>
                    <a:pt x="3858" y="21628"/>
                    <a:pt x="3858" y="21628"/>
                  </a:cubicBezTo>
                  <a:cubicBezTo>
                    <a:pt x="3858" y="21628"/>
                    <a:pt x="2822" y="23450"/>
                    <a:pt x="3858" y="25260"/>
                  </a:cubicBezTo>
                  <a:cubicBezTo>
                    <a:pt x="4882" y="27070"/>
                    <a:pt x="6835" y="27260"/>
                    <a:pt x="6835" y="27260"/>
                  </a:cubicBezTo>
                  <a:cubicBezTo>
                    <a:pt x="6835" y="27260"/>
                    <a:pt x="6454" y="28665"/>
                    <a:pt x="7871" y="30082"/>
                  </a:cubicBezTo>
                  <a:cubicBezTo>
                    <a:pt x="8553" y="30764"/>
                    <a:pt x="9402" y="30941"/>
                    <a:pt x="10098" y="30941"/>
                  </a:cubicBezTo>
                  <a:cubicBezTo>
                    <a:pt x="10846" y="30941"/>
                    <a:pt x="11419" y="30737"/>
                    <a:pt x="11419" y="30737"/>
                  </a:cubicBezTo>
                  <a:lnTo>
                    <a:pt x="11419" y="30737"/>
                  </a:lnTo>
                  <a:cubicBezTo>
                    <a:pt x="11419" y="30737"/>
                    <a:pt x="11407" y="31820"/>
                    <a:pt x="13193" y="33154"/>
                  </a:cubicBezTo>
                  <a:cubicBezTo>
                    <a:pt x="13792" y="33602"/>
                    <a:pt x="14389" y="33752"/>
                    <a:pt x="14918" y="33752"/>
                  </a:cubicBezTo>
                  <a:cubicBezTo>
                    <a:pt x="15976" y="33752"/>
                    <a:pt x="16765" y="33154"/>
                    <a:pt x="16765" y="33154"/>
                  </a:cubicBezTo>
                  <a:cubicBezTo>
                    <a:pt x="16765" y="33154"/>
                    <a:pt x="31886" y="34535"/>
                    <a:pt x="34612" y="34582"/>
                  </a:cubicBezTo>
                  <a:cubicBezTo>
                    <a:pt x="34638" y="34583"/>
                    <a:pt x="34663" y="34583"/>
                    <a:pt x="34688" y="34583"/>
                  </a:cubicBezTo>
                  <a:cubicBezTo>
                    <a:pt x="37328" y="34583"/>
                    <a:pt x="37386" y="32130"/>
                    <a:pt x="37386" y="32130"/>
                  </a:cubicBezTo>
                  <a:cubicBezTo>
                    <a:pt x="37386" y="32130"/>
                    <a:pt x="37899" y="32347"/>
                    <a:pt x="38596" y="32347"/>
                  </a:cubicBezTo>
                  <a:cubicBezTo>
                    <a:pt x="39173" y="32347"/>
                    <a:pt x="39876" y="32198"/>
                    <a:pt x="40518" y="31653"/>
                  </a:cubicBezTo>
                  <a:cubicBezTo>
                    <a:pt x="41923" y="30463"/>
                    <a:pt x="41327" y="29308"/>
                    <a:pt x="41327" y="29308"/>
                  </a:cubicBezTo>
                  <a:cubicBezTo>
                    <a:pt x="41327" y="29308"/>
                    <a:pt x="42970" y="29105"/>
                    <a:pt x="44482" y="27534"/>
                  </a:cubicBezTo>
                  <a:cubicBezTo>
                    <a:pt x="45995" y="25950"/>
                    <a:pt x="44375" y="24057"/>
                    <a:pt x="44375" y="24057"/>
                  </a:cubicBezTo>
                  <a:cubicBezTo>
                    <a:pt x="44375" y="24057"/>
                    <a:pt x="47197" y="23843"/>
                    <a:pt x="48340" y="21343"/>
                  </a:cubicBezTo>
                  <a:cubicBezTo>
                    <a:pt x="49471" y="18842"/>
                    <a:pt x="47626" y="17092"/>
                    <a:pt x="47626" y="17092"/>
                  </a:cubicBezTo>
                  <a:cubicBezTo>
                    <a:pt x="47626" y="17092"/>
                    <a:pt x="49412" y="16175"/>
                    <a:pt x="49316" y="14330"/>
                  </a:cubicBezTo>
                  <a:cubicBezTo>
                    <a:pt x="49209" y="12484"/>
                    <a:pt x="46971" y="12151"/>
                    <a:pt x="46971" y="12151"/>
                  </a:cubicBezTo>
                  <a:cubicBezTo>
                    <a:pt x="46971" y="12151"/>
                    <a:pt x="48007" y="10794"/>
                    <a:pt x="47566" y="8567"/>
                  </a:cubicBezTo>
                  <a:cubicBezTo>
                    <a:pt x="47138" y="6341"/>
                    <a:pt x="45411" y="6019"/>
                    <a:pt x="45411" y="6019"/>
                  </a:cubicBezTo>
                  <a:cubicBezTo>
                    <a:pt x="45411" y="6019"/>
                    <a:pt x="46864" y="4233"/>
                    <a:pt x="45411" y="1840"/>
                  </a:cubicBezTo>
                  <a:cubicBezTo>
                    <a:pt x="44472" y="273"/>
                    <a:pt x="43160" y="0"/>
                    <a:pt x="423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5;p50"/>
            <p:cNvSpPr/>
            <p:nvPr/>
          </p:nvSpPr>
          <p:spPr>
            <a:xfrm>
              <a:off x="1459700" y="3460975"/>
              <a:ext cx="388450" cy="130400"/>
            </a:xfrm>
            <a:custGeom>
              <a:avLst/>
              <a:gdLst/>
              <a:ahLst/>
              <a:cxnLst/>
              <a:rect l="l" t="t" r="r" b="b"/>
              <a:pathLst>
                <a:path w="15538" h="5216" extrusionOk="0">
                  <a:moveTo>
                    <a:pt x="8049" y="0"/>
                  </a:moveTo>
                  <a:cubicBezTo>
                    <a:pt x="1786" y="0"/>
                    <a:pt x="0" y="5215"/>
                    <a:pt x="0" y="5215"/>
                  </a:cubicBezTo>
                  <a:cubicBezTo>
                    <a:pt x="0" y="5215"/>
                    <a:pt x="3441" y="2608"/>
                    <a:pt x="8156" y="2608"/>
                  </a:cubicBezTo>
                  <a:cubicBezTo>
                    <a:pt x="12871" y="2608"/>
                    <a:pt x="15538" y="5025"/>
                    <a:pt x="15538" y="5025"/>
                  </a:cubicBezTo>
                  <a:cubicBezTo>
                    <a:pt x="15538" y="5025"/>
                    <a:pt x="14300" y="0"/>
                    <a:pt x="8049" y="0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6;p50"/>
            <p:cNvSpPr/>
            <p:nvPr/>
          </p:nvSpPr>
          <p:spPr>
            <a:xfrm>
              <a:off x="1279475" y="3705775"/>
              <a:ext cx="144225" cy="166625"/>
            </a:xfrm>
            <a:custGeom>
              <a:avLst/>
              <a:gdLst/>
              <a:ahLst/>
              <a:cxnLst/>
              <a:rect l="l" t="t" r="r" b="b"/>
              <a:pathLst>
                <a:path w="5769" h="6665" extrusionOk="0">
                  <a:moveTo>
                    <a:pt x="4330" y="0"/>
                  </a:moveTo>
                  <a:cubicBezTo>
                    <a:pt x="3274" y="0"/>
                    <a:pt x="1904" y="293"/>
                    <a:pt x="1185" y="1638"/>
                  </a:cubicBezTo>
                  <a:cubicBezTo>
                    <a:pt x="0" y="3863"/>
                    <a:pt x="1677" y="6665"/>
                    <a:pt x="4110" y="6665"/>
                  </a:cubicBezTo>
                  <a:cubicBezTo>
                    <a:pt x="4293" y="6665"/>
                    <a:pt x="4482" y="6649"/>
                    <a:pt x="4673" y="6615"/>
                  </a:cubicBezTo>
                  <a:lnTo>
                    <a:pt x="5769" y="174"/>
                  </a:lnTo>
                  <a:cubicBezTo>
                    <a:pt x="5769" y="174"/>
                    <a:pt x="5142" y="0"/>
                    <a:pt x="4330" y="0"/>
                  </a:cubicBezTo>
                  <a:close/>
                </a:path>
              </a:pathLst>
            </a:custGeom>
            <a:solidFill>
              <a:srgbClr val="694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1007;p50"/>
            <p:cNvSpPr/>
            <p:nvPr/>
          </p:nvSpPr>
          <p:spPr>
            <a:xfrm>
              <a:off x="1345100" y="3761875"/>
              <a:ext cx="41400" cy="54825"/>
            </a:xfrm>
            <a:custGeom>
              <a:avLst/>
              <a:gdLst/>
              <a:ahLst/>
              <a:cxnLst/>
              <a:rect l="l" t="t" r="r" b="b"/>
              <a:pathLst>
                <a:path w="1656" h="2193" extrusionOk="0">
                  <a:moveTo>
                    <a:pt x="1618" y="1"/>
                  </a:moveTo>
                  <a:cubicBezTo>
                    <a:pt x="1417" y="1"/>
                    <a:pt x="462" y="48"/>
                    <a:pt x="238" y="942"/>
                  </a:cubicBezTo>
                  <a:cubicBezTo>
                    <a:pt x="0" y="1954"/>
                    <a:pt x="1251" y="2192"/>
                    <a:pt x="1251" y="2192"/>
                  </a:cubicBezTo>
                  <a:cubicBezTo>
                    <a:pt x="1251" y="2192"/>
                    <a:pt x="727" y="1657"/>
                    <a:pt x="834" y="978"/>
                  </a:cubicBezTo>
                  <a:cubicBezTo>
                    <a:pt x="941" y="299"/>
                    <a:pt x="1655" y="2"/>
                    <a:pt x="1655" y="2"/>
                  </a:cubicBezTo>
                  <a:cubicBezTo>
                    <a:pt x="1655" y="2"/>
                    <a:pt x="1642" y="1"/>
                    <a:pt x="1618" y="1"/>
                  </a:cubicBezTo>
                  <a:close/>
                </a:path>
              </a:pathLst>
            </a:custGeom>
            <a:solidFill>
              <a:srgbClr val="553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1008;p50"/>
            <p:cNvSpPr/>
            <p:nvPr/>
          </p:nvSpPr>
          <p:spPr>
            <a:xfrm>
              <a:off x="1874925" y="3719975"/>
              <a:ext cx="144475" cy="166475"/>
            </a:xfrm>
            <a:custGeom>
              <a:avLst/>
              <a:gdLst/>
              <a:ahLst/>
              <a:cxnLst/>
              <a:rect l="l" t="t" r="r" b="b"/>
              <a:pathLst>
                <a:path w="5779" h="6659" extrusionOk="0">
                  <a:moveTo>
                    <a:pt x="1451" y="0"/>
                  </a:moveTo>
                  <a:cubicBezTo>
                    <a:pt x="632" y="0"/>
                    <a:pt x="0" y="177"/>
                    <a:pt x="0" y="177"/>
                  </a:cubicBezTo>
                  <a:lnTo>
                    <a:pt x="1108" y="6607"/>
                  </a:lnTo>
                  <a:cubicBezTo>
                    <a:pt x="1303" y="6642"/>
                    <a:pt x="1494" y="6659"/>
                    <a:pt x="1682" y="6659"/>
                  </a:cubicBezTo>
                  <a:cubicBezTo>
                    <a:pt x="4100" y="6659"/>
                    <a:pt x="5779" y="3863"/>
                    <a:pt x="4596" y="1642"/>
                  </a:cubicBezTo>
                  <a:cubicBezTo>
                    <a:pt x="3872" y="294"/>
                    <a:pt x="2507" y="0"/>
                    <a:pt x="1451" y="0"/>
                  </a:cubicBezTo>
                  <a:close/>
                </a:path>
              </a:pathLst>
            </a:custGeom>
            <a:solidFill>
              <a:srgbClr val="694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1009;p50"/>
            <p:cNvSpPr/>
            <p:nvPr/>
          </p:nvSpPr>
          <p:spPr>
            <a:xfrm>
              <a:off x="1912425" y="3775875"/>
              <a:ext cx="41400" cy="55100"/>
            </a:xfrm>
            <a:custGeom>
              <a:avLst/>
              <a:gdLst/>
              <a:ahLst/>
              <a:cxnLst/>
              <a:rect l="l" t="t" r="r" b="b"/>
              <a:pathLst>
                <a:path w="1656" h="2204" extrusionOk="0">
                  <a:moveTo>
                    <a:pt x="26" y="1"/>
                  </a:moveTo>
                  <a:cubicBezTo>
                    <a:pt x="9" y="1"/>
                    <a:pt x="1" y="1"/>
                    <a:pt x="1" y="1"/>
                  </a:cubicBezTo>
                  <a:cubicBezTo>
                    <a:pt x="1" y="1"/>
                    <a:pt x="703" y="299"/>
                    <a:pt x="822" y="977"/>
                  </a:cubicBezTo>
                  <a:cubicBezTo>
                    <a:pt x="929" y="1656"/>
                    <a:pt x="405" y="2204"/>
                    <a:pt x="405" y="2204"/>
                  </a:cubicBezTo>
                  <a:cubicBezTo>
                    <a:pt x="405" y="2204"/>
                    <a:pt x="1656" y="1954"/>
                    <a:pt x="1418" y="954"/>
                  </a:cubicBezTo>
                  <a:cubicBezTo>
                    <a:pt x="1189" y="41"/>
                    <a:pt x="197" y="1"/>
                    <a:pt x="26" y="1"/>
                  </a:cubicBezTo>
                  <a:close/>
                </a:path>
              </a:pathLst>
            </a:custGeom>
            <a:solidFill>
              <a:srgbClr val="553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1010;p50"/>
            <p:cNvSpPr/>
            <p:nvPr/>
          </p:nvSpPr>
          <p:spPr>
            <a:xfrm>
              <a:off x="1412375" y="3627950"/>
              <a:ext cx="487275" cy="142500"/>
            </a:xfrm>
            <a:custGeom>
              <a:avLst/>
              <a:gdLst/>
              <a:ahLst/>
              <a:cxnLst/>
              <a:rect l="l" t="t" r="r" b="b"/>
              <a:pathLst>
                <a:path w="19491" h="5700" extrusionOk="0">
                  <a:moveTo>
                    <a:pt x="7108" y="1"/>
                  </a:moveTo>
                  <a:cubicBezTo>
                    <a:pt x="7108" y="1"/>
                    <a:pt x="6811" y="1144"/>
                    <a:pt x="5810" y="1465"/>
                  </a:cubicBezTo>
                  <a:cubicBezTo>
                    <a:pt x="5658" y="1516"/>
                    <a:pt x="5504" y="1537"/>
                    <a:pt x="5351" y="1537"/>
                  </a:cubicBezTo>
                  <a:cubicBezTo>
                    <a:pt x="4502" y="1537"/>
                    <a:pt x="3715" y="870"/>
                    <a:pt x="3715" y="870"/>
                  </a:cubicBezTo>
                  <a:lnTo>
                    <a:pt x="3715" y="870"/>
                  </a:lnTo>
                  <a:cubicBezTo>
                    <a:pt x="3715" y="870"/>
                    <a:pt x="3822" y="2263"/>
                    <a:pt x="2691" y="3025"/>
                  </a:cubicBezTo>
                  <a:cubicBezTo>
                    <a:pt x="2281" y="3301"/>
                    <a:pt x="1801" y="3446"/>
                    <a:pt x="1319" y="3446"/>
                  </a:cubicBezTo>
                  <a:cubicBezTo>
                    <a:pt x="1030" y="3446"/>
                    <a:pt x="741" y="3394"/>
                    <a:pt x="465" y="3287"/>
                  </a:cubicBezTo>
                  <a:cubicBezTo>
                    <a:pt x="286" y="3882"/>
                    <a:pt x="131" y="4478"/>
                    <a:pt x="0" y="5073"/>
                  </a:cubicBezTo>
                  <a:cubicBezTo>
                    <a:pt x="261" y="5114"/>
                    <a:pt x="578" y="5144"/>
                    <a:pt x="915" y="5144"/>
                  </a:cubicBezTo>
                  <a:cubicBezTo>
                    <a:pt x="1361" y="5144"/>
                    <a:pt x="1845" y="5091"/>
                    <a:pt x="2286" y="4942"/>
                  </a:cubicBezTo>
                  <a:cubicBezTo>
                    <a:pt x="3072" y="4656"/>
                    <a:pt x="3715" y="4073"/>
                    <a:pt x="4060" y="3311"/>
                  </a:cubicBezTo>
                  <a:cubicBezTo>
                    <a:pt x="4060" y="3311"/>
                    <a:pt x="4632" y="3663"/>
                    <a:pt x="5254" y="3663"/>
                  </a:cubicBezTo>
                  <a:cubicBezTo>
                    <a:pt x="5399" y="3663"/>
                    <a:pt x="5547" y="3644"/>
                    <a:pt x="5691" y="3596"/>
                  </a:cubicBezTo>
                  <a:cubicBezTo>
                    <a:pt x="6453" y="3346"/>
                    <a:pt x="6561" y="2477"/>
                    <a:pt x="6561" y="2477"/>
                  </a:cubicBezTo>
                  <a:cubicBezTo>
                    <a:pt x="6561" y="2477"/>
                    <a:pt x="7168" y="3596"/>
                    <a:pt x="8108" y="3596"/>
                  </a:cubicBezTo>
                  <a:cubicBezTo>
                    <a:pt x="9049" y="3596"/>
                    <a:pt x="9418" y="2477"/>
                    <a:pt x="9418" y="2477"/>
                  </a:cubicBezTo>
                  <a:cubicBezTo>
                    <a:pt x="9418" y="2477"/>
                    <a:pt x="9632" y="3561"/>
                    <a:pt x="10573" y="3561"/>
                  </a:cubicBezTo>
                  <a:cubicBezTo>
                    <a:pt x="11514" y="3561"/>
                    <a:pt x="11883" y="2334"/>
                    <a:pt x="11883" y="2334"/>
                  </a:cubicBezTo>
                  <a:cubicBezTo>
                    <a:pt x="12049" y="3049"/>
                    <a:pt x="12633" y="3608"/>
                    <a:pt x="13371" y="3739"/>
                  </a:cubicBezTo>
                  <a:cubicBezTo>
                    <a:pt x="13564" y="3779"/>
                    <a:pt x="13736" y="3796"/>
                    <a:pt x="13891" y="3796"/>
                  </a:cubicBezTo>
                  <a:cubicBezTo>
                    <a:pt x="14747" y="3796"/>
                    <a:pt x="15038" y="3275"/>
                    <a:pt x="15038" y="3275"/>
                  </a:cubicBezTo>
                  <a:cubicBezTo>
                    <a:pt x="15038" y="3275"/>
                    <a:pt x="15216" y="4870"/>
                    <a:pt x="17383" y="5442"/>
                  </a:cubicBezTo>
                  <a:cubicBezTo>
                    <a:pt x="17970" y="5614"/>
                    <a:pt x="18566" y="5700"/>
                    <a:pt x="19170" y="5700"/>
                  </a:cubicBezTo>
                  <a:cubicBezTo>
                    <a:pt x="19277" y="5700"/>
                    <a:pt x="19384" y="5697"/>
                    <a:pt x="19491" y="5692"/>
                  </a:cubicBezTo>
                  <a:cubicBezTo>
                    <a:pt x="19324" y="4430"/>
                    <a:pt x="19145" y="3585"/>
                    <a:pt x="19145" y="3585"/>
                  </a:cubicBezTo>
                  <a:cubicBezTo>
                    <a:pt x="17669" y="3537"/>
                    <a:pt x="16836" y="1013"/>
                    <a:pt x="16836" y="1013"/>
                  </a:cubicBezTo>
                  <a:cubicBezTo>
                    <a:pt x="16494" y="1610"/>
                    <a:pt x="15867" y="1968"/>
                    <a:pt x="15201" y="1968"/>
                  </a:cubicBezTo>
                  <a:cubicBezTo>
                    <a:pt x="15123" y="1968"/>
                    <a:pt x="15045" y="1963"/>
                    <a:pt x="14966" y="1953"/>
                  </a:cubicBezTo>
                  <a:cubicBezTo>
                    <a:pt x="13633" y="1822"/>
                    <a:pt x="13299" y="251"/>
                    <a:pt x="13299" y="251"/>
                  </a:cubicBezTo>
                  <a:cubicBezTo>
                    <a:pt x="13299" y="251"/>
                    <a:pt x="13061" y="1203"/>
                    <a:pt x="11728" y="1251"/>
                  </a:cubicBezTo>
                  <a:cubicBezTo>
                    <a:pt x="11698" y="1252"/>
                    <a:pt x="11669" y="1253"/>
                    <a:pt x="11640" y="1253"/>
                  </a:cubicBezTo>
                  <a:cubicBezTo>
                    <a:pt x="10379" y="1253"/>
                    <a:pt x="10049" y="1"/>
                    <a:pt x="10049" y="1"/>
                  </a:cubicBezTo>
                  <a:cubicBezTo>
                    <a:pt x="9775" y="584"/>
                    <a:pt x="9216" y="977"/>
                    <a:pt x="8585" y="1060"/>
                  </a:cubicBezTo>
                  <a:cubicBezTo>
                    <a:pt x="8513" y="1071"/>
                    <a:pt x="8445" y="1076"/>
                    <a:pt x="8380" y="1076"/>
                  </a:cubicBezTo>
                  <a:cubicBezTo>
                    <a:pt x="7421" y="1076"/>
                    <a:pt x="7108" y="1"/>
                    <a:pt x="7108" y="1"/>
                  </a:cubicBezTo>
                  <a:close/>
                </a:path>
              </a:pathLst>
            </a:custGeom>
            <a:solidFill>
              <a:srgbClr val="7C5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1011;p50"/>
            <p:cNvSpPr/>
            <p:nvPr/>
          </p:nvSpPr>
          <p:spPr>
            <a:xfrm>
              <a:off x="1381400" y="3686300"/>
              <a:ext cx="536125" cy="422425"/>
            </a:xfrm>
            <a:custGeom>
              <a:avLst/>
              <a:gdLst/>
              <a:ahLst/>
              <a:cxnLst/>
              <a:rect l="l" t="t" r="r" b="b"/>
              <a:pathLst>
                <a:path w="21445" h="16897" extrusionOk="0">
                  <a:moveTo>
                    <a:pt x="13110" y="0"/>
                  </a:moveTo>
                  <a:cubicBezTo>
                    <a:pt x="13110" y="0"/>
                    <a:pt x="12753" y="1227"/>
                    <a:pt x="11812" y="1227"/>
                  </a:cubicBezTo>
                  <a:cubicBezTo>
                    <a:pt x="10871" y="1227"/>
                    <a:pt x="10657" y="143"/>
                    <a:pt x="10657" y="143"/>
                  </a:cubicBezTo>
                  <a:cubicBezTo>
                    <a:pt x="10657" y="143"/>
                    <a:pt x="10288" y="1262"/>
                    <a:pt x="9347" y="1262"/>
                  </a:cubicBezTo>
                  <a:cubicBezTo>
                    <a:pt x="8407" y="1262"/>
                    <a:pt x="7788" y="143"/>
                    <a:pt x="7788" y="143"/>
                  </a:cubicBezTo>
                  <a:cubicBezTo>
                    <a:pt x="7788" y="143"/>
                    <a:pt x="7680" y="1012"/>
                    <a:pt x="6918" y="1262"/>
                  </a:cubicBezTo>
                  <a:cubicBezTo>
                    <a:pt x="6774" y="1310"/>
                    <a:pt x="6626" y="1329"/>
                    <a:pt x="6481" y="1329"/>
                  </a:cubicBezTo>
                  <a:cubicBezTo>
                    <a:pt x="5859" y="1329"/>
                    <a:pt x="5287" y="977"/>
                    <a:pt x="5287" y="977"/>
                  </a:cubicBezTo>
                  <a:cubicBezTo>
                    <a:pt x="4954" y="1739"/>
                    <a:pt x="4311" y="2322"/>
                    <a:pt x="3513" y="2608"/>
                  </a:cubicBezTo>
                  <a:cubicBezTo>
                    <a:pt x="3069" y="2760"/>
                    <a:pt x="2577" y="2812"/>
                    <a:pt x="2119" y="2812"/>
                  </a:cubicBezTo>
                  <a:cubicBezTo>
                    <a:pt x="1790" y="2812"/>
                    <a:pt x="1479" y="2786"/>
                    <a:pt x="1215" y="2751"/>
                  </a:cubicBezTo>
                  <a:lnTo>
                    <a:pt x="1215" y="2751"/>
                  </a:lnTo>
                  <a:cubicBezTo>
                    <a:pt x="1" y="8120"/>
                    <a:pt x="477" y="13597"/>
                    <a:pt x="3239" y="14919"/>
                  </a:cubicBezTo>
                  <a:cubicBezTo>
                    <a:pt x="6179" y="16325"/>
                    <a:pt x="8827" y="16897"/>
                    <a:pt x="11134" y="16897"/>
                  </a:cubicBezTo>
                  <a:cubicBezTo>
                    <a:pt x="14882" y="16897"/>
                    <a:pt x="17733" y="15389"/>
                    <a:pt x="19480" y="13502"/>
                  </a:cubicBezTo>
                  <a:cubicBezTo>
                    <a:pt x="21444" y="11383"/>
                    <a:pt x="21099" y="6263"/>
                    <a:pt x="20718" y="3358"/>
                  </a:cubicBezTo>
                  <a:lnTo>
                    <a:pt x="20718" y="3358"/>
                  </a:lnTo>
                  <a:cubicBezTo>
                    <a:pt x="20611" y="3363"/>
                    <a:pt x="20504" y="3366"/>
                    <a:pt x="20397" y="3366"/>
                  </a:cubicBezTo>
                  <a:cubicBezTo>
                    <a:pt x="19793" y="3366"/>
                    <a:pt x="19199" y="3280"/>
                    <a:pt x="18622" y="3108"/>
                  </a:cubicBezTo>
                  <a:cubicBezTo>
                    <a:pt x="16443" y="2536"/>
                    <a:pt x="16265" y="941"/>
                    <a:pt x="16265" y="941"/>
                  </a:cubicBezTo>
                  <a:cubicBezTo>
                    <a:pt x="16265" y="941"/>
                    <a:pt x="15983" y="1462"/>
                    <a:pt x="15122" y="1462"/>
                  </a:cubicBezTo>
                  <a:cubicBezTo>
                    <a:pt x="14967" y="1462"/>
                    <a:pt x="14793" y="1445"/>
                    <a:pt x="14598" y="1405"/>
                  </a:cubicBezTo>
                  <a:cubicBezTo>
                    <a:pt x="13872" y="1274"/>
                    <a:pt x="13288" y="715"/>
                    <a:pt x="13110" y="0"/>
                  </a:cubicBezTo>
                  <a:close/>
                </a:path>
              </a:pathLst>
            </a:custGeom>
            <a:solidFill>
              <a:srgbClr val="946F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1012;p50"/>
            <p:cNvSpPr/>
            <p:nvPr/>
          </p:nvSpPr>
          <p:spPr>
            <a:xfrm>
              <a:off x="1631450" y="3877975"/>
              <a:ext cx="56275" cy="31000"/>
            </a:xfrm>
            <a:custGeom>
              <a:avLst/>
              <a:gdLst/>
              <a:ahLst/>
              <a:cxnLst/>
              <a:rect l="l" t="t" r="r" b="b"/>
              <a:pathLst>
                <a:path w="2251" h="1240" extrusionOk="0">
                  <a:moveTo>
                    <a:pt x="1119" y="1"/>
                  </a:moveTo>
                  <a:cubicBezTo>
                    <a:pt x="0" y="1"/>
                    <a:pt x="36" y="1239"/>
                    <a:pt x="36" y="1239"/>
                  </a:cubicBezTo>
                  <a:cubicBezTo>
                    <a:pt x="36" y="1239"/>
                    <a:pt x="441" y="620"/>
                    <a:pt x="1107" y="620"/>
                  </a:cubicBezTo>
                  <a:cubicBezTo>
                    <a:pt x="1774" y="620"/>
                    <a:pt x="2215" y="1239"/>
                    <a:pt x="2215" y="1239"/>
                  </a:cubicBezTo>
                  <a:cubicBezTo>
                    <a:pt x="2215" y="1239"/>
                    <a:pt x="2250" y="1"/>
                    <a:pt x="1119" y="1"/>
                  </a:cubicBezTo>
                  <a:close/>
                </a:path>
              </a:pathLst>
            </a:custGeom>
            <a:solidFill>
              <a:srgbClr val="7C5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1013;p50"/>
            <p:cNvSpPr/>
            <p:nvPr/>
          </p:nvSpPr>
          <p:spPr>
            <a:xfrm>
              <a:off x="1432900" y="3900600"/>
              <a:ext cx="93500" cy="54500"/>
            </a:xfrm>
            <a:custGeom>
              <a:avLst/>
              <a:gdLst/>
              <a:ahLst/>
              <a:cxnLst/>
              <a:rect l="l" t="t" r="r" b="b"/>
              <a:pathLst>
                <a:path w="3740" h="2180" extrusionOk="0">
                  <a:moveTo>
                    <a:pt x="1870" y="1"/>
                  </a:moveTo>
                  <a:cubicBezTo>
                    <a:pt x="834" y="1"/>
                    <a:pt x="1" y="489"/>
                    <a:pt x="1" y="1084"/>
                  </a:cubicBezTo>
                  <a:cubicBezTo>
                    <a:pt x="1" y="1692"/>
                    <a:pt x="834" y="2180"/>
                    <a:pt x="1870" y="2180"/>
                  </a:cubicBezTo>
                  <a:cubicBezTo>
                    <a:pt x="2906" y="2180"/>
                    <a:pt x="3739" y="1692"/>
                    <a:pt x="3739" y="1084"/>
                  </a:cubicBezTo>
                  <a:cubicBezTo>
                    <a:pt x="3739" y="489"/>
                    <a:pt x="2906" y="1"/>
                    <a:pt x="1870" y="1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1014;p50"/>
            <p:cNvSpPr/>
            <p:nvPr/>
          </p:nvSpPr>
          <p:spPr>
            <a:xfrm>
              <a:off x="1635025" y="3948825"/>
              <a:ext cx="51800" cy="51225"/>
            </a:xfrm>
            <a:custGeom>
              <a:avLst/>
              <a:gdLst/>
              <a:ahLst/>
              <a:cxnLst/>
              <a:rect l="l" t="t" r="r" b="b"/>
              <a:pathLst>
                <a:path w="2072" h="2049" extrusionOk="0">
                  <a:moveTo>
                    <a:pt x="1036" y="1"/>
                  </a:moveTo>
                  <a:cubicBezTo>
                    <a:pt x="464" y="1"/>
                    <a:pt x="0" y="727"/>
                    <a:pt x="0" y="1632"/>
                  </a:cubicBezTo>
                  <a:cubicBezTo>
                    <a:pt x="0" y="1763"/>
                    <a:pt x="12" y="1894"/>
                    <a:pt x="36" y="2025"/>
                  </a:cubicBezTo>
                  <a:cubicBezTo>
                    <a:pt x="311" y="1761"/>
                    <a:pt x="667" y="1630"/>
                    <a:pt x="1022" y="1630"/>
                  </a:cubicBezTo>
                  <a:cubicBezTo>
                    <a:pt x="1390" y="1630"/>
                    <a:pt x="1758" y="1770"/>
                    <a:pt x="2036" y="2049"/>
                  </a:cubicBezTo>
                  <a:cubicBezTo>
                    <a:pt x="2060" y="1918"/>
                    <a:pt x="2072" y="1775"/>
                    <a:pt x="2072" y="1632"/>
                  </a:cubicBezTo>
                  <a:cubicBezTo>
                    <a:pt x="2072" y="727"/>
                    <a:pt x="1607" y="1"/>
                    <a:pt x="1036" y="1"/>
                  </a:cubicBezTo>
                  <a:close/>
                </a:path>
              </a:pathLst>
            </a:custGeom>
            <a:solidFill>
              <a:srgbClr val="4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1015;p50"/>
            <p:cNvSpPr/>
            <p:nvPr/>
          </p:nvSpPr>
          <p:spPr>
            <a:xfrm>
              <a:off x="1635900" y="3989575"/>
              <a:ext cx="50025" cy="41125"/>
            </a:xfrm>
            <a:custGeom>
              <a:avLst/>
              <a:gdLst/>
              <a:ahLst/>
              <a:cxnLst/>
              <a:rect l="l" t="t" r="r" b="b"/>
              <a:pathLst>
                <a:path w="2001" h="1645" extrusionOk="0">
                  <a:moveTo>
                    <a:pt x="987" y="0"/>
                  </a:moveTo>
                  <a:cubicBezTo>
                    <a:pt x="632" y="0"/>
                    <a:pt x="276" y="131"/>
                    <a:pt x="1" y="395"/>
                  </a:cubicBezTo>
                  <a:cubicBezTo>
                    <a:pt x="108" y="1109"/>
                    <a:pt x="513" y="1645"/>
                    <a:pt x="1001" y="1645"/>
                  </a:cubicBezTo>
                  <a:cubicBezTo>
                    <a:pt x="1477" y="1645"/>
                    <a:pt x="1882" y="1121"/>
                    <a:pt x="2001" y="419"/>
                  </a:cubicBezTo>
                  <a:cubicBezTo>
                    <a:pt x="1723" y="140"/>
                    <a:pt x="1355" y="0"/>
                    <a:pt x="987" y="0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1016;p50"/>
            <p:cNvSpPr/>
            <p:nvPr/>
          </p:nvSpPr>
          <p:spPr>
            <a:xfrm>
              <a:off x="1449575" y="3710100"/>
              <a:ext cx="152725" cy="187550"/>
            </a:xfrm>
            <a:custGeom>
              <a:avLst/>
              <a:gdLst/>
              <a:ahLst/>
              <a:cxnLst/>
              <a:rect l="l" t="t" r="r" b="b"/>
              <a:pathLst>
                <a:path w="6109" h="7502" extrusionOk="0">
                  <a:moveTo>
                    <a:pt x="3048" y="1"/>
                  </a:moveTo>
                  <a:cubicBezTo>
                    <a:pt x="1370" y="1"/>
                    <a:pt x="0" y="1680"/>
                    <a:pt x="0" y="3751"/>
                  </a:cubicBezTo>
                  <a:cubicBezTo>
                    <a:pt x="0" y="5823"/>
                    <a:pt x="1370" y="7502"/>
                    <a:pt x="3048" y="7502"/>
                  </a:cubicBezTo>
                  <a:cubicBezTo>
                    <a:pt x="4739" y="7502"/>
                    <a:pt x="6108" y="5823"/>
                    <a:pt x="6108" y="3751"/>
                  </a:cubicBezTo>
                  <a:cubicBezTo>
                    <a:pt x="6108" y="1680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1017;p50"/>
            <p:cNvSpPr/>
            <p:nvPr/>
          </p:nvSpPr>
          <p:spPr>
            <a:xfrm>
              <a:off x="1448741" y="3709797"/>
              <a:ext cx="155684" cy="133675"/>
            </a:xfrm>
            <a:custGeom>
              <a:avLst/>
              <a:gdLst/>
              <a:ahLst/>
              <a:cxnLst/>
              <a:rect l="l" t="t" r="r" b="b"/>
              <a:pathLst>
                <a:path w="6228" h="5347" extrusionOk="0">
                  <a:moveTo>
                    <a:pt x="3071" y="1"/>
                  </a:moveTo>
                  <a:cubicBezTo>
                    <a:pt x="1554" y="1"/>
                    <a:pt x="965" y="1049"/>
                    <a:pt x="965" y="1049"/>
                  </a:cubicBezTo>
                  <a:cubicBezTo>
                    <a:pt x="965" y="1049"/>
                    <a:pt x="1" y="5347"/>
                    <a:pt x="3108" y="5347"/>
                  </a:cubicBezTo>
                  <a:cubicBezTo>
                    <a:pt x="6228" y="5347"/>
                    <a:pt x="5323" y="1191"/>
                    <a:pt x="5323" y="1191"/>
                  </a:cubicBezTo>
                  <a:cubicBezTo>
                    <a:pt x="4835" y="441"/>
                    <a:pt x="3989" y="1"/>
                    <a:pt x="3096" y="1"/>
                  </a:cubicBezTo>
                  <a:cubicBezTo>
                    <a:pt x="3088" y="1"/>
                    <a:pt x="3079" y="1"/>
                    <a:pt x="30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1018;p50"/>
            <p:cNvSpPr/>
            <p:nvPr/>
          </p:nvSpPr>
          <p:spPr>
            <a:xfrm>
              <a:off x="1705550" y="3710100"/>
              <a:ext cx="152725" cy="187550"/>
            </a:xfrm>
            <a:custGeom>
              <a:avLst/>
              <a:gdLst/>
              <a:ahLst/>
              <a:cxnLst/>
              <a:rect l="l" t="t" r="r" b="b"/>
              <a:pathLst>
                <a:path w="6109" h="7502" extrusionOk="0">
                  <a:moveTo>
                    <a:pt x="3049" y="1"/>
                  </a:moveTo>
                  <a:cubicBezTo>
                    <a:pt x="1370" y="1"/>
                    <a:pt x="1" y="1680"/>
                    <a:pt x="1" y="3751"/>
                  </a:cubicBezTo>
                  <a:cubicBezTo>
                    <a:pt x="1" y="5823"/>
                    <a:pt x="1370" y="7502"/>
                    <a:pt x="3049" y="7502"/>
                  </a:cubicBezTo>
                  <a:cubicBezTo>
                    <a:pt x="4740" y="7502"/>
                    <a:pt x="6109" y="5823"/>
                    <a:pt x="6109" y="3751"/>
                  </a:cubicBezTo>
                  <a:cubicBezTo>
                    <a:pt x="6109" y="1680"/>
                    <a:pt x="4740" y="1"/>
                    <a:pt x="304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1019;p50"/>
            <p:cNvSpPr/>
            <p:nvPr/>
          </p:nvSpPr>
          <p:spPr>
            <a:xfrm>
              <a:off x="1704675" y="3709161"/>
              <a:ext cx="155700" cy="133675"/>
            </a:xfrm>
            <a:custGeom>
              <a:avLst/>
              <a:gdLst/>
              <a:ahLst/>
              <a:cxnLst/>
              <a:rect l="l" t="t" r="r" b="b"/>
              <a:pathLst>
                <a:path w="6228" h="5347" extrusionOk="0">
                  <a:moveTo>
                    <a:pt x="3070" y="1"/>
                  </a:moveTo>
                  <a:cubicBezTo>
                    <a:pt x="1541" y="1"/>
                    <a:pt x="965" y="1049"/>
                    <a:pt x="965" y="1049"/>
                  </a:cubicBezTo>
                  <a:cubicBezTo>
                    <a:pt x="965" y="1049"/>
                    <a:pt x="0" y="5347"/>
                    <a:pt x="3108" y="5347"/>
                  </a:cubicBezTo>
                  <a:cubicBezTo>
                    <a:pt x="6227" y="5347"/>
                    <a:pt x="5322" y="1191"/>
                    <a:pt x="5322" y="1191"/>
                  </a:cubicBezTo>
                  <a:cubicBezTo>
                    <a:pt x="4822" y="441"/>
                    <a:pt x="3989" y="1"/>
                    <a:pt x="3096" y="1"/>
                  </a:cubicBezTo>
                  <a:cubicBezTo>
                    <a:pt x="3087" y="1"/>
                    <a:pt x="3078" y="1"/>
                    <a:pt x="30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1020;p50"/>
            <p:cNvSpPr/>
            <p:nvPr/>
          </p:nvSpPr>
          <p:spPr>
            <a:xfrm>
              <a:off x="1777600" y="3904775"/>
              <a:ext cx="93775" cy="54200"/>
            </a:xfrm>
            <a:custGeom>
              <a:avLst/>
              <a:gdLst/>
              <a:ahLst/>
              <a:cxnLst/>
              <a:rect l="l" t="t" r="r" b="b"/>
              <a:pathLst>
                <a:path w="3751" h="2168" extrusionOk="0">
                  <a:moveTo>
                    <a:pt x="1881" y="1"/>
                  </a:moveTo>
                  <a:cubicBezTo>
                    <a:pt x="845" y="1"/>
                    <a:pt x="0" y="489"/>
                    <a:pt x="0" y="1084"/>
                  </a:cubicBezTo>
                  <a:cubicBezTo>
                    <a:pt x="0" y="1679"/>
                    <a:pt x="845" y="2167"/>
                    <a:pt x="1881" y="2167"/>
                  </a:cubicBezTo>
                  <a:cubicBezTo>
                    <a:pt x="2917" y="2167"/>
                    <a:pt x="3751" y="1679"/>
                    <a:pt x="3751" y="1084"/>
                  </a:cubicBezTo>
                  <a:cubicBezTo>
                    <a:pt x="3751" y="489"/>
                    <a:pt x="2917" y="1"/>
                    <a:pt x="1881" y="1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1021;p50"/>
            <p:cNvSpPr/>
            <p:nvPr/>
          </p:nvSpPr>
          <p:spPr>
            <a:xfrm>
              <a:off x="1147922" y="2586234"/>
              <a:ext cx="1026009" cy="934174"/>
            </a:xfrm>
            <a:custGeom>
              <a:avLst/>
              <a:gdLst/>
              <a:ahLst/>
              <a:cxnLst/>
              <a:rect l="l" t="t" r="r" b="b"/>
              <a:pathLst>
                <a:path w="36791" h="31995" extrusionOk="0">
                  <a:moveTo>
                    <a:pt x="18895" y="1"/>
                  </a:moveTo>
                  <a:cubicBezTo>
                    <a:pt x="16109" y="1"/>
                    <a:pt x="15276" y="2608"/>
                    <a:pt x="15276" y="2608"/>
                  </a:cubicBezTo>
                  <a:cubicBezTo>
                    <a:pt x="15276" y="2608"/>
                    <a:pt x="14594" y="2309"/>
                    <a:pt x="13662" y="2309"/>
                  </a:cubicBezTo>
                  <a:cubicBezTo>
                    <a:pt x="12952" y="2309"/>
                    <a:pt x="12096" y="2483"/>
                    <a:pt x="11287" y="3096"/>
                  </a:cubicBezTo>
                  <a:cubicBezTo>
                    <a:pt x="9406" y="4513"/>
                    <a:pt x="10906" y="7442"/>
                    <a:pt x="10906" y="7442"/>
                  </a:cubicBezTo>
                  <a:cubicBezTo>
                    <a:pt x="10906" y="7442"/>
                    <a:pt x="8811" y="7656"/>
                    <a:pt x="8370" y="9835"/>
                  </a:cubicBezTo>
                  <a:cubicBezTo>
                    <a:pt x="7918" y="12002"/>
                    <a:pt x="9835" y="13360"/>
                    <a:pt x="9835" y="13360"/>
                  </a:cubicBezTo>
                  <a:cubicBezTo>
                    <a:pt x="9835" y="13360"/>
                    <a:pt x="8108" y="13360"/>
                    <a:pt x="6977" y="14336"/>
                  </a:cubicBezTo>
                  <a:cubicBezTo>
                    <a:pt x="5846" y="15324"/>
                    <a:pt x="5941" y="16943"/>
                    <a:pt x="5941" y="16943"/>
                  </a:cubicBezTo>
                  <a:cubicBezTo>
                    <a:pt x="5941" y="16943"/>
                    <a:pt x="5455" y="16733"/>
                    <a:pt x="4754" y="16733"/>
                  </a:cubicBezTo>
                  <a:cubicBezTo>
                    <a:pt x="4029" y="16733"/>
                    <a:pt x="3075" y="16958"/>
                    <a:pt x="2191" y="17872"/>
                  </a:cubicBezTo>
                  <a:cubicBezTo>
                    <a:pt x="453" y="19658"/>
                    <a:pt x="1881" y="23266"/>
                    <a:pt x="1881" y="23266"/>
                  </a:cubicBezTo>
                  <a:cubicBezTo>
                    <a:pt x="1881" y="23266"/>
                    <a:pt x="0" y="26266"/>
                    <a:pt x="1881" y="27576"/>
                  </a:cubicBezTo>
                  <a:cubicBezTo>
                    <a:pt x="2385" y="27923"/>
                    <a:pt x="2868" y="28050"/>
                    <a:pt x="3306" y="28050"/>
                  </a:cubicBezTo>
                  <a:cubicBezTo>
                    <a:pt x="4503" y="28050"/>
                    <a:pt x="5358" y="27099"/>
                    <a:pt x="5358" y="27099"/>
                  </a:cubicBezTo>
                  <a:cubicBezTo>
                    <a:pt x="5358" y="27099"/>
                    <a:pt x="5394" y="30433"/>
                    <a:pt x="8001" y="30647"/>
                  </a:cubicBezTo>
                  <a:cubicBezTo>
                    <a:pt x="8118" y="30658"/>
                    <a:pt x="8231" y="30662"/>
                    <a:pt x="8339" y="30662"/>
                  </a:cubicBezTo>
                  <a:cubicBezTo>
                    <a:pt x="10633" y="30662"/>
                    <a:pt x="11013" y="28480"/>
                    <a:pt x="11013" y="28480"/>
                  </a:cubicBezTo>
                  <a:cubicBezTo>
                    <a:pt x="11013" y="28480"/>
                    <a:pt x="11761" y="29327"/>
                    <a:pt x="12758" y="29327"/>
                  </a:cubicBezTo>
                  <a:cubicBezTo>
                    <a:pt x="12961" y="29327"/>
                    <a:pt x="13175" y="29291"/>
                    <a:pt x="13395" y="29207"/>
                  </a:cubicBezTo>
                  <a:cubicBezTo>
                    <a:pt x="14704" y="28695"/>
                    <a:pt x="14121" y="26635"/>
                    <a:pt x="14121" y="26635"/>
                  </a:cubicBezTo>
                  <a:lnTo>
                    <a:pt x="14121" y="26635"/>
                  </a:lnTo>
                  <a:cubicBezTo>
                    <a:pt x="14121" y="26635"/>
                    <a:pt x="15055" y="27611"/>
                    <a:pt x="16304" y="27611"/>
                  </a:cubicBezTo>
                  <a:cubicBezTo>
                    <a:pt x="16687" y="27611"/>
                    <a:pt x="17101" y="27519"/>
                    <a:pt x="17526" y="27278"/>
                  </a:cubicBezTo>
                  <a:cubicBezTo>
                    <a:pt x="19336" y="26266"/>
                    <a:pt x="19014" y="23766"/>
                    <a:pt x="19014" y="23766"/>
                  </a:cubicBezTo>
                  <a:lnTo>
                    <a:pt x="19014" y="23766"/>
                  </a:lnTo>
                  <a:cubicBezTo>
                    <a:pt x="19015" y="23766"/>
                    <a:pt x="20027" y="25873"/>
                    <a:pt x="21908" y="26159"/>
                  </a:cubicBezTo>
                  <a:cubicBezTo>
                    <a:pt x="22074" y="26184"/>
                    <a:pt x="22234" y="26195"/>
                    <a:pt x="22389" y="26195"/>
                  </a:cubicBezTo>
                  <a:cubicBezTo>
                    <a:pt x="23986" y="26195"/>
                    <a:pt x="24956" y="24968"/>
                    <a:pt x="24956" y="24968"/>
                  </a:cubicBezTo>
                  <a:lnTo>
                    <a:pt x="24956" y="24968"/>
                  </a:lnTo>
                  <a:cubicBezTo>
                    <a:pt x="24956" y="24968"/>
                    <a:pt x="24158" y="27433"/>
                    <a:pt x="25634" y="28302"/>
                  </a:cubicBezTo>
                  <a:cubicBezTo>
                    <a:pt x="26015" y="28524"/>
                    <a:pt x="26397" y="28607"/>
                    <a:pt x="26753" y="28607"/>
                  </a:cubicBezTo>
                  <a:cubicBezTo>
                    <a:pt x="27787" y="28607"/>
                    <a:pt x="28611" y="27909"/>
                    <a:pt x="28611" y="27909"/>
                  </a:cubicBezTo>
                  <a:lnTo>
                    <a:pt x="28611" y="27909"/>
                  </a:lnTo>
                  <a:cubicBezTo>
                    <a:pt x="28611" y="27909"/>
                    <a:pt x="28182" y="31921"/>
                    <a:pt x="30861" y="31993"/>
                  </a:cubicBezTo>
                  <a:cubicBezTo>
                    <a:pt x="30900" y="31994"/>
                    <a:pt x="30939" y="31994"/>
                    <a:pt x="30976" y="31994"/>
                  </a:cubicBezTo>
                  <a:cubicBezTo>
                    <a:pt x="33536" y="31994"/>
                    <a:pt x="33385" y="29647"/>
                    <a:pt x="33385" y="29647"/>
                  </a:cubicBezTo>
                  <a:cubicBezTo>
                    <a:pt x="33385" y="29647"/>
                    <a:pt x="35350" y="29647"/>
                    <a:pt x="36064" y="28052"/>
                  </a:cubicBezTo>
                  <a:cubicBezTo>
                    <a:pt x="36790" y="26456"/>
                    <a:pt x="35028" y="25075"/>
                    <a:pt x="35028" y="25075"/>
                  </a:cubicBezTo>
                  <a:cubicBezTo>
                    <a:pt x="35028" y="25075"/>
                    <a:pt x="35790" y="23408"/>
                    <a:pt x="34731" y="22694"/>
                  </a:cubicBezTo>
                  <a:cubicBezTo>
                    <a:pt x="34731" y="22694"/>
                    <a:pt x="35981" y="20158"/>
                    <a:pt x="35112" y="18955"/>
                  </a:cubicBezTo>
                  <a:cubicBezTo>
                    <a:pt x="34576" y="18241"/>
                    <a:pt x="33814" y="17741"/>
                    <a:pt x="32933" y="17551"/>
                  </a:cubicBezTo>
                  <a:cubicBezTo>
                    <a:pt x="32933" y="17551"/>
                    <a:pt x="34028" y="16681"/>
                    <a:pt x="33421" y="15372"/>
                  </a:cubicBezTo>
                  <a:cubicBezTo>
                    <a:pt x="32826" y="14074"/>
                    <a:pt x="31849" y="13800"/>
                    <a:pt x="31849" y="13800"/>
                  </a:cubicBezTo>
                  <a:cubicBezTo>
                    <a:pt x="31849" y="13800"/>
                    <a:pt x="33528" y="12276"/>
                    <a:pt x="33040" y="10597"/>
                  </a:cubicBezTo>
                  <a:cubicBezTo>
                    <a:pt x="32540" y="8907"/>
                    <a:pt x="30456" y="8418"/>
                    <a:pt x="30456" y="8418"/>
                  </a:cubicBezTo>
                  <a:cubicBezTo>
                    <a:pt x="30456" y="8418"/>
                    <a:pt x="32599" y="6847"/>
                    <a:pt x="31302" y="4728"/>
                  </a:cubicBezTo>
                  <a:cubicBezTo>
                    <a:pt x="30564" y="3534"/>
                    <a:pt x="29656" y="3273"/>
                    <a:pt x="29004" y="3273"/>
                  </a:cubicBezTo>
                  <a:cubicBezTo>
                    <a:pt x="28498" y="3273"/>
                    <a:pt x="28147" y="3430"/>
                    <a:pt x="28147" y="3430"/>
                  </a:cubicBezTo>
                  <a:cubicBezTo>
                    <a:pt x="28147" y="3430"/>
                    <a:pt x="28420" y="1418"/>
                    <a:pt x="26146" y="489"/>
                  </a:cubicBezTo>
                  <a:cubicBezTo>
                    <a:pt x="25724" y="318"/>
                    <a:pt x="25335" y="248"/>
                    <a:pt x="24982" y="248"/>
                  </a:cubicBezTo>
                  <a:cubicBezTo>
                    <a:pt x="23437" y="248"/>
                    <a:pt x="22562" y="1572"/>
                    <a:pt x="22562" y="1572"/>
                  </a:cubicBezTo>
                  <a:cubicBezTo>
                    <a:pt x="22562" y="1572"/>
                    <a:pt x="21693" y="1"/>
                    <a:pt x="188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6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16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36" grpId="0"/>
      <p:bldP spid="137" grpId="0"/>
      <p:bldP spid="139" grpId="0"/>
      <p:bldP spid="140" grpId="0"/>
      <p:bldP spid="141" grpId="0"/>
      <p:bldP spid="142" grpId="0"/>
      <p:bldP spid="145" grpId="0"/>
      <p:bldP spid="146" grpId="0"/>
      <p:bldP spid="147" grpId="0"/>
      <p:bldP spid="148" grpId="0"/>
      <p:bldP spid="149" grpId="0"/>
      <p:bldP spid="150" grpId="0"/>
      <p:bldP spid="152" grpId="0"/>
      <p:bldP spid="153" grpId="0"/>
      <p:bldP spid="155" grpId="0"/>
      <p:bldP spid="156" grpId="0"/>
      <p:bldP spid="157" grpId="0"/>
      <p:bldP spid="158" grpId="0"/>
      <p:bldP spid="159" grpId="0"/>
      <p:bldP spid="160" grpId="0"/>
      <p:bldP spid="161" grpId="0"/>
      <p:bldP spid="162" grpId="0"/>
      <p:bldP spid="163" grpId="0"/>
      <p:bldP spid="164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656;p41"/>
          <p:cNvSpPr txBox="1">
            <a:spLocks noGrp="1"/>
          </p:cNvSpPr>
          <p:nvPr>
            <p:ph type="title"/>
          </p:nvPr>
        </p:nvSpPr>
        <p:spPr>
          <a:xfrm>
            <a:off x="687342" y="226661"/>
            <a:ext cx="7042527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sz="3200" b="1">
                <a:latin typeface="+mj-lt"/>
              </a:rPr>
              <a:t>Bài</a:t>
            </a:r>
            <a:r>
              <a:rPr lang="en" sz="3200" b="1">
                <a:latin typeface="+mj-lt"/>
              </a:rPr>
              <a:t> 1. Tính rồi thử lại ( theo mẫu)</a:t>
            </a:r>
            <a:endParaRPr sz="1800">
              <a:solidFill>
                <a:schemeClr val="tx1">
                  <a:lumMod val="10000"/>
                  <a:lumOff val="90000"/>
                </a:schemeClr>
              </a:solidFill>
              <a:latin typeface="+mj-lt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334718" y="1411429"/>
            <a:ext cx="8809282" cy="1478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a) 8192 : 32                    15335 : 42</a:t>
            </a:r>
          </a:p>
          <a:p>
            <a:pPr>
              <a:lnSpc>
                <a:spcPct val="150000"/>
              </a:lnSpc>
            </a:pPr>
            <a:r>
              <a:rPr lang="en-US" sz="32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b) 75.95 : 3,5                   97,65 : 21,7</a:t>
            </a:r>
          </a:p>
        </p:txBody>
      </p:sp>
      <p:grpSp>
        <p:nvGrpSpPr>
          <p:cNvPr id="31" name="Google Shape;866;p48"/>
          <p:cNvGrpSpPr/>
          <p:nvPr/>
        </p:nvGrpSpPr>
        <p:grpSpPr>
          <a:xfrm rot="262191" flipH="1">
            <a:off x="2667817" y="3010150"/>
            <a:ext cx="2235696" cy="2164061"/>
            <a:chOff x="228875" y="1971376"/>
            <a:chExt cx="2619086" cy="3172113"/>
          </a:xfrm>
        </p:grpSpPr>
        <p:sp>
          <p:nvSpPr>
            <p:cNvPr id="32" name="Google Shape;867;p48"/>
            <p:cNvSpPr/>
            <p:nvPr/>
          </p:nvSpPr>
          <p:spPr>
            <a:xfrm flipH="1">
              <a:off x="931486" y="4488074"/>
              <a:ext cx="713473" cy="290448"/>
            </a:xfrm>
            <a:custGeom>
              <a:avLst/>
              <a:gdLst/>
              <a:ahLst/>
              <a:cxnLst/>
              <a:rect l="l" t="t" r="r" b="b"/>
              <a:pathLst>
                <a:path w="20337" h="8279" extrusionOk="0">
                  <a:moveTo>
                    <a:pt x="1168" y="1"/>
                  </a:moveTo>
                  <a:cubicBezTo>
                    <a:pt x="1168" y="1"/>
                    <a:pt x="644" y="1942"/>
                    <a:pt x="1" y="4561"/>
                  </a:cubicBezTo>
                  <a:cubicBezTo>
                    <a:pt x="1513" y="5644"/>
                    <a:pt x="4156" y="7085"/>
                    <a:pt x="8204" y="7883"/>
                  </a:cubicBezTo>
                  <a:cubicBezTo>
                    <a:pt x="9555" y="8147"/>
                    <a:pt x="10921" y="8278"/>
                    <a:pt x="12284" y="8278"/>
                  </a:cubicBezTo>
                  <a:cubicBezTo>
                    <a:pt x="15031" y="8278"/>
                    <a:pt x="17767" y="7746"/>
                    <a:pt x="20337" y="6704"/>
                  </a:cubicBezTo>
                  <a:cubicBezTo>
                    <a:pt x="20230" y="6252"/>
                    <a:pt x="20134" y="5811"/>
                    <a:pt x="20015" y="5406"/>
                  </a:cubicBezTo>
                  <a:cubicBezTo>
                    <a:pt x="18706" y="370"/>
                    <a:pt x="18682" y="120"/>
                    <a:pt x="18682" y="120"/>
                  </a:cubicBezTo>
                  <a:lnTo>
                    <a:pt x="1168" y="1"/>
                  </a:ln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868;p48"/>
            <p:cNvSpPr/>
            <p:nvPr/>
          </p:nvSpPr>
          <p:spPr>
            <a:xfrm flipH="1">
              <a:off x="893447" y="4809042"/>
              <a:ext cx="268150" cy="156462"/>
            </a:xfrm>
            <a:custGeom>
              <a:avLst/>
              <a:gdLst/>
              <a:ahLst/>
              <a:cxnLst/>
              <a:rect l="l" t="t" r="r" b="b"/>
              <a:pathLst>
                <a:path w="6383" h="3198" extrusionOk="0">
                  <a:moveTo>
                    <a:pt x="707" y="1"/>
                  </a:moveTo>
                  <a:cubicBezTo>
                    <a:pt x="615" y="1"/>
                    <a:pt x="530" y="25"/>
                    <a:pt x="441" y="78"/>
                  </a:cubicBezTo>
                  <a:cubicBezTo>
                    <a:pt x="1" y="340"/>
                    <a:pt x="2572" y="2935"/>
                    <a:pt x="6382" y="3197"/>
                  </a:cubicBezTo>
                  <a:cubicBezTo>
                    <a:pt x="6323" y="2757"/>
                    <a:pt x="6263" y="2304"/>
                    <a:pt x="6204" y="1852"/>
                  </a:cubicBezTo>
                  <a:cubicBezTo>
                    <a:pt x="5323" y="1745"/>
                    <a:pt x="4001" y="1518"/>
                    <a:pt x="2965" y="1054"/>
                  </a:cubicBezTo>
                  <a:cubicBezTo>
                    <a:pt x="1598" y="438"/>
                    <a:pt x="1095" y="1"/>
                    <a:pt x="707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869;p48"/>
            <p:cNvSpPr/>
            <p:nvPr/>
          </p:nvSpPr>
          <p:spPr>
            <a:xfrm flipH="1">
              <a:off x="1529495" y="4736602"/>
              <a:ext cx="173898" cy="180916"/>
            </a:xfrm>
            <a:custGeom>
              <a:avLst/>
              <a:gdLst/>
              <a:ahLst/>
              <a:cxnLst/>
              <a:rect l="l" t="t" r="r" b="b"/>
              <a:pathLst>
                <a:path w="4180" h="4139" extrusionOk="0">
                  <a:moveTo>
                    <a:pt x="3589" y="1"/>
                  </a:moveTo>
                  <a:cubicBezTo>
                    <a:pt x="3162" y="1"/>
                    <a:pt x="2856" y="572"/>
                    <a:pt x="1572" y="1662"/>
                  </a:cubicBezTo>
                  <a:cubicBezTo>
                    <a:pt x="1167" y="1983"/>
                    <a:pt x="738" y="2269"/>
                    <a:pt x="298" y="2519"/>
                  </a:cubicBezTo>
                  <a:cubicBezTo>
                    <a:pt x="191" y="3067"/>
                    <a:pt x="95" y="3615"/>
                    <a:pt x="0" y="4138"/>
                  </a:cubicBezTo>
                  <a:cubicBezTo>
                    <a:pt x="2822" y="2674"/>
                    <a:pt x="4179" y="138"/>
                    <a:pt x="3727" y="19"/>
                  </a:cubicBezTo>
                  <a:cubicBezTo>
                    <a:pt x="3679" y="7"/>
                    <a:pt x="3633" y="1"/>
                    <a:pt x="3589" y="1"/>
                  </a:cubicBezTo>
                  <a:close/>
                </a:path>
              </a:pathLst>
            </a:custGeom>
            <a:solidFill>
              <a:srgbClr val="8F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870;p48"/>
            <p:cNvSpPr/>
            <p:nvPr/>
          </p:nvSpPr>
          <p:spPr>
            <a:xfrm flipH="1">
              <a:off x="871742" y="4646826"/>
              <a:ext cx="859662" cy="496663"/>
            </a:xfrm>
            <a:custGeom>
              <a:avLst/>
              <a:gdLst/>
              <a:ahLst/>
              <a:cxnLst/>
              <a:rect l="l" t="t" r="r" b="b"/>
              <a:pathLst>
                <a:path w="24504" h="14157" extrusionOk="0">
                  <a:moveTo>
                    <a:pt x="2465" y="0"/>
                  </a:moveTo>
                  <a:cubicBezTo>
                    <a:pt x="2108" y="1477"/>
                    <a:pt x="1715" y="3155"/>
                    <a:pt x="1346" y="4834"/>
                  </a:cubicBezTo>
                  <a:cubicBezTo>
                    <a:pt x="1262" y="5239"/>
                    <a:pt x="1179" y="5656"/>
                    <a:pt x="1096" y="6060"/>
                  </a:cubicBezTo>
                  <a:cubicBezTo>
                    <a:pt x="1548" y="5810"/>
                    <a:pt x="1965" y="5525"/>
                    <a:pt x="2370" y="5203"/>
                  </a:cubicBezTo>
                  <a:cubicBezTo>
                    <a:pt x="3665" y="4113"/>
                    <a:pt x="3962" y="3542"/>
                    <a:pt x="4396" y="3542"/>
                  </a:cubicBezTo>
                  <a:cubicBezTo>
                    <a:pt x="4441" y="3542"/>
                    <a:pt x="4488" y="3548"/>
                    <a:pt x="4537" y="3560"/>
                  </a:cubicBezTo>
                  <a:cubicBezTo>
                    <a:pt x="4977" y="3679"/>
                    <a:pt x="3632" y="6215"/>
                    <a:pt x="810" y="7680"/>
                  </a:cubicBezTo>
                  <a:cubicBezTo>
                    <a:pt x="215" y="11216"/>
                    <a:pt x="0" y="14157"/>
                    <a:pt x="0" y="14157"/>
                  </a:cubicBezTo>
                  <a:lnTo>
                    <a:pt x="24503" y="14157"/>
                  </a:lnTo>
                  <a:cubicBezTo>
                    <a:pt x="24503" y="14157"/>
                    <a:pt x="24289" y="11668"/>
                    <a:pt x="23884" y="8585"/>
                  </a:cubicBezTo>
                  <a:cubicBezTo>
                    <a:pt x="20074" y="8323"/>
                    <a:pt x="17503" y="5739"/>
                    <a:pt x="17943" y="5477"/>
                  </a:cubicBezTo>
                  <a:cubicBezTo>
                    <a:pt x="18033" y="5422"/>
                    <a:pt x="18120" y="5396"/>
                    <a:pt x="18212" y="5396"/>
                  </a:cubicBezTo>
                  <a:cubicBezTo>
                    <a:pt x="18598" y="5396"/>
                    <a:pt x="19098" y="5840"/>
                    <a:pt x="20479" y="6453"/>
                  </a:cubicBezTo>
                  <a:cubicBezTo>
                    <a:pt x="21503" y="6918"/>
                    <a:pt x="22825" y="7144"/>
                    <a:pt x="23706" y="7251"/>
                  </a:cubicBezTo>
                  <a:cubicBezTo>
                    <a:pt x="23456" y="5549"/>
                    <a:pt x="23158" y="3751"/>
                    <a:pt x="22801" y="2143"/>
                  </a:cubicBezTo>
                  <a:cubicBezTo>
                    <a:pt x="20222" y="3189"/>
                    <a:pt x="17477" y="3721"/>
                    <a:pt x="14724" y="3721"/>
                  </a:cubicBezTo>
                  <a:cubicBezTo>
                    <a:pt x="13372" y="3721"/>
                    <a:pt x="12018" y="3593"/>
                    <a:pt x="10680" y="3334"/>
                  </a:cubicBezTo>
                  <a:cubicBezTo>
                    <a:pt x="6620" y="2524"/>
                    <a:pt x="3989" y="1084"/>
                    <a:pt x="2465" y="0"/>
                  </a:cubicBezTo>
                  <a:close/>
                </a:path>
              </a:pathLst>
            </a:custGeom>
            <a:solidFill>
              <a:srgbClr val="B872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871;p48"/>
            <p:cNvSpPr/>
            <p:nvPr/>
          </p:nvSpPr>
          <p:spPr>
            <a:xfrm flipH="1">
              <a:off x="1498313" y="4536138"/>
              <a:ext cx="88969" cy="103072"/>
            </a:xfrm>
            <a:custGeom>
              <a:avLst/>
              <a:gdLst/>
              <a:ahLst/>
              <a:cxnLst/>
              <a:rect l="l" t="t" r="r" b="b"/>
              <a:pathLst>
                <a:path w="2536" h="2938" extrusionOk="0">
                  <a:moveTo>
                    <a:pt x="524" y="0"/>
                  </a:moveTo>
                  <a:cubicBezTo>
                    <a:pt x="524" y="0"/>
                    <a:pt x="0" y="2750"/>
                    <a:pt x="1226" y="2929"/>
                  </a:cubicBezTo>
                  <a:cubicBezTo>
                    <a:pt x="1266" y="2935"/>
                    <a:pt x="1305" y="2938"/>
                    <a:pt x="1342" y="2938"/>
                  </a:cubicBezTo>
                  <a:cubicBezTo>
                    <a:pt x="2458" y="2938"/>
                    <a:pt x="2536" y="441"/>
                    <a:pt x="2536" y="441"/>
                  </a:cubicBezTo>
                  <a:lnTo>
                    <a:pt x="5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872;p48"/>
            <p:cNvSpPr/>
            <p:nvPr/>
          </p:nvSpPr>
          <p:spPr>
            <a:xfrm flipH="1">
              <a:off x="1119029" y="4587500"/>
              <a:ext cx="104441" cy="107388"/>
            </a:xfrm>
            <a:custGeom>
              <a:avLst/>
              <a:gdLst/>
              <a:ahLst/>
              <a:cxnLst/>
              <a:rect l="l" t="t" r="r" b="b"/>
              <a:pathLst>
                <a:path w="2977" h="3061" extrusionOk="0">
                  <a:moveTo>
                    <a:pt x="2882" y="1"/>
                  </a:moveTo>
                  <a:lnTo>
                    <a:pt x="0" y="417"/>
                  </a:lnTo>
                  <a:cubicBezTo>
                    <a:pt x="0" y="417"/>
                    <a:pt x="611" y="3061"/>
                    <a:pt x="1775" y="3061"/>
                  </a:cubicBezTo>
                  <a:cubicBezTo>
                    <a:pt x="1783" y="3061"/>
                    <a:pt x="1790" y="3061"/>
                    <a:pt x="1798" y="3060"/>
                  </a:cubicBezTo>
                  <a:cubicBezTo>
                    <a:pt x="2977" y="3025"/>
                    <a:pt x="2882" y="1"/>
                    <a:pt x="288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873;p48"/>
            <p:cNvSpPr/>
            <p:nvPr/>
          </p:nvSpPr>
          <p:spPr>
            <a:xfrm flipH="1">
              <a:off x="437749" y="4502283"/>
              <a:ext cx="131173" cy="131209"/>
            </a:xfrm>
            <a:custGeom>
              <a:avLst/>
              <a:gdLst/>
              <a:ahLst/>
              <a:cxnLst/>
              <a:rect l="l" t="t" r="r" b="b"/>
              <a:pathLst>
                <a:path w="3739" h="3740" extrusionOk="0">
                  <a:moveTo>
                    <a:pt x="1465" y="1"/>
                  </a:moveTo>
                  <a:lnTo>
                    <a:pt x="0" y="1846"/>
                  </a:lnTo>
                  <a:cubicBezTo>
                    <a:pt x="691" y="2727"/>
                    <a:pt x="1632" y="3382"/>
                    <a:pt x="2691" y="3739"/>
                  </a:cubicBezTo>
                  <a:lnTo>
                    <a:pt x="3739" y="1596"/>
                  </a:lnTo>
                  <a:lnTo>
                    <a:pt x="1465" y="1"/>
                  </a:ln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874;p48"/>
            <p:cNvSpPr/>
            <p:nvPr/>
          </p:nvSpPr>
          <p:spPr>
            <a:xfrm flipH="1">
              <a:off x="444032" y="4555645"/>
              <a:ext cx="289045" cy="258172"/>
            </a:xfrm>
            <a:custGeom>
              <a:avLst/>
              <a:gdLst/>
              <a:ahLst/>
              <a:cxnLst/>
              <a:rect l="l" t="t" r="r" b="b"/>
              <a:pathLst>
                <a:path w="8239" h="7359" extrusionOk="0">
                  <a:moveTo>
                    <a:pt x="3562" y="1"/>
                  </a:moveTo>
                  <a:cubicBezTo>
                    <a:pt x="3172" y="1"/>
                    <a:pt x="2740" y="132"/>
                    <a:pt x="2370" y="563"/>
                  </a:cubicBezTo>
                  <a:cubicBezTo>
                    <a:pt x="1417" y="1671"/>
                    <a:pt x="0" y="3718"/>
                    <a:pt x="1096" y="4516"/>
                  </a:cubicBezTo>
                  <a:cubicBezTo>
                    <a:pt x="1405" y="4742"/>
                    <a:pt x="1698" y="4823"/>
                    <a:pt x="1958" y="4823"/>
                  </a:cubicBezTo>
                  <a:cubicBezTo>
                    <a:pt x="2619" y="4823"/>
                    <a:pt x="3072" y="4302"/>
                    <a:pt x="3072" y="4302"/>
                  </a:cubicBezTo>
                  <a:lnTo>
                    <a:pt x="3072" y="4302"/>
                  </a:lnTo>
                  <a:cubicBezTo>
                    <a:pt x="3072" y="4302"/>
                    <a:pt x="2394" y="5635"/>
                    <a:pt x="3429" y="6183"/>
                  </a:cubicBezTo>
                  <a:cubicBezTo>
                    <a:pt x="3647" y="6300"/>
                    <a:pt x="3862" y="6346"/>
                    <a:pt x="4065" y="6346"/>
                  </a:cubicBezTo>
                  <a:cubicBezTo>
                    <a:pt x="4816" y="6346"/>
                    <a:pt x="5406" y="5719"/>
                    <a:pt x="5406" y="5719"/>
                  </a:cubicBezTo>
                  <a:lnTo>
                    <a:pt x="5406" y="5719"/>
                  </a:lnTo>
                  <a:cubicBezTo>
                    <a:pt x="5406" y="5719"/>
                    <a:pt x="5191" y="6885"/>
                    <a:pt x="6156" y="7314"/>
                  </a:cubicBezTo>
                  <a:cubicBezTo>
                    <a:pt x="6223" y="7345"/>
                    <a:pt x="6292" y="7359"/>
                    <a:pt x="6361" y="7359"/>
                  </a:cubicBezTo>
                  <a:cubicBezTo>
                    <a:pt x="7263" y="7359"/>
                    <a:pt x="8239" y="4909"/>
                    <a:pt x="8227" y="3968"/>
                  </a:cubicBezTo>
                  <a:cubicBezTo>
                    <a:pt x="8216" y="2956"/>
                    <a:pt x="7382" y="2218"/>
                    <a:pt x="7382" y="2218"/>
                  </a:cubicBezTo>
                  <a:cubicBezTo>
                    <a:pt x="6311" y="1861"/>
                    <a:pt x="5370" y="1206"/>
                    <a:pt x="4679" y="325"/>
                  </a:cubicBezTo>
                  <a:cubicBezTo>
                    <a:pt x="4679" y="325"/>
                    <a:pt x="4173" y="1"/>
                    <a:pt x="3562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875;p48"/>
            <p:cNvSpPr/>
            <p:nvPr/>
          </p:nvSpPr>
          <p:spPr>
            <a:xfrm flipH="1">
              <a:off x="294870" y="3653179"/>
              <a:ext cx="640335" cy="476692"/>
            </a:xfrm>
            <a:custGeom>
              <a:avLst/>
              <a:gdLst/>
              <a:ahLst/>
              <a:cxnLst/>
              <a:rect l="l" t="t" r="r" b="b"/>
              <a:pathLst>
                <a:path w="17919" h="13224" extrusionOk="0">
                  <a:moveTo>
                    <a:pt x="3262" y="1"/>
                  </a:moveTo>
                  <a:cubicBezTo>
                    <a:pt x="1798" y="2013"/>
                    <a:pt x="691" y="4275"/>
                    <a:pt x="0" y="6668"/>
                  </a:cubicBezTo>
                  <a:cubicBezTo>
                    <a:pt x="1584" y="8133"/>
                    <a:pt x="5679" y="11585"/>
                    <a:pt x="10144" y="12669"/>
                  </a:cubicBezTo>
                  <a:cubicBezTo>
                    <a:pt x="11724" y="13038"/>
                    <a:pt x="13341" y="13224"/>
                    <a:pt x="14958" y="13224"/>
                  </a:cubicBezTo>
                  <a:cubicBezTo>
                    <a:pt x="15948" y="13224"/>
                    <a:pt x="16938" y="13154"/>
                    <a:pt x="17919" y="13014"/>
                  </a:cubicBezTo>
                  <a:cubicBezTo>
                    <a:pt x="17526" y="11728"/>
                    <a:pt x="16907" y="10514"/>
                    <a:pt x="16085" y="9442"/>
                  </a:cubicBezTo>
                  <a:cubicBezTo>
                    <a:pt x="11180" y="3156"/>
                    <a:pt x="4691" y="513"/>
                    <a:pt x="326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876;p48"/>
            <p:cNvSpPr/>
            <p:nvPr/>
          </p:nvSpPr>
          <p:spPr>
            <a:xfrm flipH="1">
              <a:off x="228875" y="3890361"/>
              <a:ext cx="718911" cy="691687"/>
            </a:xfrm>
            <a:custGeom>
              <a:avLst/>
              <a:gdLst/>
              <a:ahLst/>
              <a:cxnLst/>
              <a:rect l="l" t="t" r="r" b="b"/>
              <a:pathLst>
                <a:path w="20492" h="19716" extrusionOk="0">
                  <a:moveTo>
                    <a:pt x="691" y="0"/>
                  </a:moveTo>
                  <a:cubicBezTo>
                    <a:pt x="262" y="1465"/>
                    <a:pt x="24" y="2989"/>
                    <a:pt x="0" y="4524"/>
                  </a:cubicBezTo>
                  <a:cubicBezTo>
                    <a:pt x="0" y="4524"/>
                    <a:pt x="7239" y="5786"/>
                    <a:pt x="9633" y="9037"/>
                  </a:cubicBezTo>
                  <a:cubicBezTo>
                    <a:pt x="12026" y="12287"/>
                    <a:pt x="10692" y="17133"/>
                    <a:pt x="10692" y="17133"/>
                  </a:cubicBezTo>
                  <a:cubicBezTo>
                    <a:pt x="10692" y="17133"/>
                    <a:pt x="11407" y="18395"/>
                    <a:pt x="13645" y="19276"/>
                  </a:cubicBezTo>
                  <a:cubicBezTo>
                    <a:pt x="14407" y="19568"/>
                    <a:pt x="15209" y="19715"/>
                    <a:pt x="16010" y="19715"/>
                  </a:cubicBezTo>
                  <a:cubicBezTo>
                    <a:pt x="16650" y="19715"/>
                    <a:pt x="17289" y="19621"/>
                    <a:pt x="17907" y="19431"/>
                  </a:cubicBezTo>
                  <a:cubicBezTo>
                    <a:pt x="17907" y="19431"/>
                    <a:pt x="20491" y="12347"/>
                    <a:pt x="18610" y="6346"/>
                  </a:cubicBezTo>
                  <a:lnTo>
                    <a:pt x="18610" y="6346"/>
                  </a:lnTo>
                  <a:cubicBezTo>
                    <a:pt x="17629" y="6486"/>
                    <a:pt x="16639" y="6556"/>
                    <a:pt x="15649" y="6556"/>
                  </a:cubicBezTo>
                  <a:cubicBezTo>
                    <a:pt x="14032" y="6556"/>
                    <a:pt x="12415" y="6370"/>
                    <a:pt x="10835" y="6001"/>
                  </a:cubicBezTo>
                  <a:cubicBezTo>
                    <a:pt x="6370" y="4905"/>
                    <a:pt x="2275" y="1465"/>
                    <a:pt x="69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877;p48"/>
            <p:cNvSpPr/>
            <p:nvPr/>
          </p:nvSpPr>
          <p:spPr>
            <a:xfrm flipH="1">
              <a:off x="2092705" y="2644027"/>
              <a:ext cx="755256" cy="612961"/>
            </a:xfrm>
            <a:custGeom>
              <a:avLst/>
              <a:gdLst/>
              <a:ahLst/>
              <a:cxnLst/>
              <a:rect l="l" t="t" r="r" b="b"/>
              <a:pathLst>
                <a:path w="21528" h="17472" extrusionOk="0">
                  <a:moveTo>
                    <a:pt x="13146" y="1"/>
                  </a:moveTo>
                  <a:cubicBezTo>
                    <a:pt x="12371" y="1"/>
                    <a:pt x="11525" y="356"/>
                    <a:pt x="10419" y="1092"/>
                  </a:cubicBezTo>
                  <a:cubicBezTo>
                    <a:pt x="7204" y="3223"/>
                    <a:pt x="1561" y="8629"/>
                    <a:pt x="775" y="9879"/>
                  </a:cubicBezTo>
                  <a:cubicBezTo>
                    <a:pt x="1" y="11117"/>
                    <a:pt x="203" y="11855"/>
                    <a:pt x="2620" y="14701"/>
                  </a:cubicBezTo>
                  <a:cubicBezTo>
                    <a:pt x="4193" y="16570"/>
                    <a:pt x="5094" y="17471"/>
                    <a:pt x="6285" y="17471"/>
                  </a:cubicBezTo>
                  <a:cubicBezTo>
                    <a:pt x="6915" y="17471"/>
                    <a:pt x="7627" y="17219"/>
                    <a:pt x="8562" y="16725"/>
                  </a:cubicBezTo>
                  <a:cubicBezTo>
                    <a:pt x="11252" y="15296"/>
                    <a:pt x="14360" y="13415"/>
                    <a:pt x="14360" y="13415"/>
                  </a:cubicBezTo>
                  <a:cubicBezTo>
                    <a:pt x="14360" y="13415"/>
                    <a:pt x="17479" y="11939"/>
                    <a:pt x="19194" y="10653"/>
                  </a:cubicBezTo>
                  <a:cubicBezTo>
                    <a:pt x="20908" y="9367"/>
                    <a:pt x="21527" y="7295"/>
                    <a:pt x="18087" y="3664"/>
                  </a:cubicBezTo>
                  <a:cubicBezTo>
                    <a:pt x="15834" y="1279"/>
                    <a:pt x="14617" y="1"/>
                    <a:pt x="1314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878;p48"/>
            <p:cNvSpPr/>
            <p:nvPr/>
          </p:nvSpPr>
          <p:spPr>
            <a:xfrm flipH="1">
              <a:off x="2239309" y="3036434"/>
              <a:ext cx="308726" cy="283782"/>
            </a:xfrm>
            <a:custGeom>
              <a:avLst/>
              <a:gdLst/>
              <a:ahLst/>
              <a:cxnLst/>
              <a:rect l="l" t="t" r="r" b="b"/>
              <a:pathLst>
                <a:path w="8800" h="8089" extrusionOk="0">
                  <a:moveTo>
                    <a:pt x="7548" y="1"/>
                  </a:moveTo>
                  <a:cubicBezTo>
                    <a:pt x="7463" y="1"/>
                    <a:pt x="7375" y="13"/>
                    <a:pt x="7287" y="39"/>
                  </a:cubicBezTo>
                  <a:cubicBezTo>
                    <a:pt x="6490" y="266"/>
                    <a:pt x="5799" y="2230"/>
                    <a:pt x="5799" y="2230"/>
                  </a:cubicBezTo>
                  <a:lnTo>
                    <a:pt x="1" y="5528"/>
                  </a:lnTo>
                  <a:cubicBezTo>
                    <a:pt x="1" y="5528"/>
                    <a:pt x="1069" y="6682"/>
                    <a:pt x="1941" y="6682"/>
                  </a:cubicBezTo>
                  <a:cubicBezTo>
                    <a:pt x="1989" y="6682"/>
                    <a:pt x="2037" y="6679"/>
                    <a:pt x="2084" y="6671"/>
                  </a:cubicBezTo>
                  <a:cubicBezTo>
                    <a:pt x="2441" y="6624"/>
                    <a:pt x="2799" y="6564"/>
                    <a:pt x="3144" y="6469"/>
                  </a:cubicBezTo>
                  <a:lnTo>
                    <a:pt x="4168" y="8088"/>
                  </a:lnTo>
                  <a:lnTo>
                    <a:pt x="6775" y="6540"/>
                  </a:lnTo>
                  <a:lnTo>
                    <a:pt x="6275" y="4314"/>
                  </a:lnTo>
                  <a:cubicBezTo>
                    <a:pt x="6275" y="4314"/>
                    <a:pt x="7799" y="2945"/>
                    <a:pt x="8323" y="1825"/>
                  </a:cubicBezTo>
                  <a:cubicBezTo>
                    <a:pt x="8800" y="819"/>
                    <a:pt x="8239" y="1"/>
                    <a:pt x="7548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879;p48"/>
            <p:cNvSpPr/>
            <p:nvPr/>
          </p:nvSpPr>
          <p:spPr>
            <a:xfrm flipH="1">
              <a:off x="2446085" y="2763240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1"/>
                  </a:moveTo>
                  <a:cubicBezTo>
                    <a:pt x="1353" y="1"/>
                    <a:pt x="1245" y="37"/>
                    <a:pt x="1155" y="111"/>
                  </a:cubicBezTo>
                  <a:lnTo>
                    <a:pt x="238" y="873"/>
                  </a:lnTo>
                  <a:cubicBezTo>
                    <a:pt x="36" y="1040"/>
                    <a:pt x="0" y="1338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6"/>
                    <a:pt x="1385" y="2746"/>
                  </a:cubicBezTo>
                  <a:cubicBezTo>
                    <a:pt x="1492" y="2746"/>
                    <a:pt x="1601" y="2709"/>
                    <a:pt x="1691" y="2635"/>
                  </a:cubicBezTo>
                  <a:lnTo>
                    <a:pt x="2620" y="1861"/>
                  </a:lnTo>
                  <a:cubicBezTo>
                    <a:pt x="2822" y="1695"/>
                    <a:pt x="2846" y="1397"/>
                    <a:pt x="2679" y="1195"/>
                  </a:cubicBezTo>
                  <a:lnTo>
                    <a:pt x="1822" y="171"/>
                  </a:lnTo>
                  <a:cubicBezTo>
                    <a:pt x="1729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880;p48"/>
            <p:cNvSpPr/>
            <p:nvPr/>
          </p:nvSpPr>
          <p:spPr>
            <a:xfrm flipH="1">
              <a:off x="2177491" y="2691811"/>
              <a:ext cx="251927" cy="279292"/>
            </a:xfrm>
            <a:custGeom>
              <a:avLst/>
              <a:gdLst/>
              <a:ahLst/>
              <a:cxnLst/>
              <a:rect l="l" t="t" r="r" b="b"/>
              <a:pathLst>
                <a:path w="7181" h="7961" extrusionOk="0">
                  <a:moveTo>
                    <a:pt x="1450" y="1"/>
                  </a:moveTo>
                  <a:cubicBezTo>
                    <a:pt x="1342" y="1"/>
                    <a:pt x="1234" y="37"/>
                    <a:pt x="1144" y="111"/>
                  </a:cubicBezTo>
                  <a:lnTo>
                    <a:pt x="227" y="873"/>
                  </a:lnTo>
                  <a:cubicBezTo>
                    <a:pt x="25" y="1040"/>
                    <a:pt x="1" y="1338"/>
                    <a:pt x="168" y="1540"/>
                  </a:cubicBezTo>
                  <a:lnTo>
                    <a:pt x="5359" y="7791"/>
                  </a:lnTo>
                  <a:cubicBezTo>
                    <a:pt x="5452" y="7903"/>
                    <a:pt x="5585" y="7961"/>
                    <a:pt x="5720" y="7961"/>
                  </a:cubicBezTo>
                  <a:cubicBezTo>
                    <a:pt x="5827" y="7961"/>
                    <a:pt x="5936" y="7924"/>
                    <a:pt x="6026" y="7850"/>
                  </a:cubicBezTo>
                  <a:lnTo>
                    <a:pt x="6954" y="7088"/>
                  </a:lnTo>
                  <a:cubicBezTo>
                    <a:pt x="7157" y="6922"/>
                    <a:pt x="7180" y="6612"/>
                    <a:pt x="7014" y="6410"/>
                  </a:cubicBezTo>
                  <a:lnTo>
                    <a:pt x="1811" y="171"/>
                  </a:lnTo>
                  <a:cubicBezTo>
                    <a:pt x="1718" y="58"/>
                    <a:pt x="1585" y="1"/>
                    <a:pt x="145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881;p48"/>
            <p:cNvSpPr/>
            <p:nvPr/>
          </p:nvSpPr>
          <p:spPr>
            <a:xfrm flipH="1">
              <a:off x="2371709" y="2858070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61" y="1"/>
                  </a:moveTo>
                  <a:cubicBezTo>
                    <a:pt x="1354" y="1"/>
                    <a:pt x="1245" y="37"/>
                    <a:pt x="1155" y="111"/>
                  </a:cubicBezTo>
                  <a:lnTo>
                    <a:pt x="239" y="873"/>
                  </a:lnTo>
                  <a:cubicBezTo>
                    <a:pt x="36" y="1040"/>
                    <a:pt x="0" y="1337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20" y="1861"/>
                  </a:lnTo>
                  <a:cubicBezTo>
                    <a:pt x="2822" y="1694"/>
                    <a:pt x="2846" y="1397"/>
                    <a:pt x="2679" y="1194"/>
                  </a:cubicBezTo>
                  <a:lnTo>
                    <a:pt x="1822" y="170"/>
                  </a:lnTo>
                  <a:cubicBezTo>
                    <a:pt x="1729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882;p48"/>
            <p:cNvSpPr/>
            <p:nvPr/>
          </p:nvSpPr>
          <p:spPr>
            <a:xfrm flipH="1">
              <a:off x="2302384" y="2939288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0" y="0"/>
                  </a:moveTo>
                  <a:cubicBezTo>
                    <a:pt x="1346" y="0"/>
                    <a:pt x="1242" y="34"/>
                    <a:pt x="1156" y="106"/>
                  </a:cubicBezTo>
                  <a:lnTo>
                    <a:pt x="239" y="880"/>
                  </a:lnTo>
                  <a:cubicBezTo>
                    <a:pt x="37" y="1046"/>
                    <a:pt x="1" y="1344"/>
                    <a:pt x="179" y="1546"/>
                  </a:cubicBezTo>
                  <a:lnTo>
                    <a:pt x="1025" y="2570"/>
                  </a:lnTo>
                  <a:cubicBezTo>
                    <a:pt x="1118" y="2684"/>
                    <a:pt x="1254" y="2745"/>
                    <a:pt x="1390" y="2745"/>
                  </a:cubicBezTo>
                  <a:cubicBezTo>
                    <a:pt x="1496" y="2745"/>
                    <a:pt x="1603" y="2708"/>
                    <a:pt x="1692" y="2630"/>
                  </a:cubicBezTo>
                  <a:lnTo>
                    <a:pt x="2620" y="1868"/>
                  </a:lnTo>
                  <a:cubicBezTo>
                    <a:pt x="2823" y="1701"/>
                    <a:pt x="2846" y="1404"/>
                    <a:pt x="2680" y="1201"/>
                  </a:cubicBezTo>
                  <a:lnTo>
                    <a:pt x="1823" y="177"/>
                  </a:lnTo>
                  <a:cubicBezTo>
                    <a:pt x="1727" y="61"/>
                    <a:pt x="1589" y="0"/>
                    <a:pt x="14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883;p48"/>
            <p:cNvSpPr/>
            <p:nvPr/>
          </p:nvSpPr>
          <p:spPr>
            <a:xfrm flipH="1">
              <a:off x="2532109" y="2827337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0" y="0"/>
                  </a:moveTo>
                  <a:cubicBezTo>
                    <a:pt x="1346" y="0"/>
                    <a:pt x="1242" y="35"/>
                    <a:pt x="1155" y="106"/>
                  </a:cubicBezTo>
                  <a:lnTo>
                    <a:pt x="227" y="880"/>
                  </a:lnTo>
                  <a:cubicBezTo>
                    <a:pt x="24" y="1046"/>
                    <a:pt x="0" y="1344"/>
                    <a:pt x="167" y="1547"/>
                  </a:cubicBezTo>
                  <a:lnTo>
                    <a:pt x="1024" y="2570"/>
                  </a:lnTo>
                  <a:cubicBezTo>
                    <a:pt x="1118" y="2684"/>
                    <a:pt x="1253" y="2745"/>
                    <a:pt x="1389" y="2745"/>
                  </a:cubicBezTo>
                  <a:cubicBezTo>
                    <a:pt x="1496" y="2745"/>
                    <a:pt x="1602" y="2708"/>
                    <a:pt x="1691" y="2630"/>
                  </a:cubicBezTo>
                  <a:lnTo>
                    <a:pt x="2620" y="1868"/>
                  </a:lnTo>
                  <a:cubicBezTo>
                    <a:pt x="2822" y="1701"/>
                    <a:pt x="2846" y="1404"/>
                    <a:pt x="2679" y="1201"/>
                  </a:cubicBezTo>
                  <a:lnTo>
                    <a:pt x="1822" y="177"/>
                  </a:lnTo>
                  <a:cubicBezTo>
                    <a:pt x="1727" y="62"/>
                    <a:pt x="1589" y="0"/>
                    <a:pt x="14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884;p48"/>
            <p:cNvSpPr/>
            <p:nvPr/>
          </p:nvSpPr>
          <p:spPr>
            <a:xfrm flipH="1">
              <a:off x="2456926" y="2920975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57" y="0"/>
                  </a:moveTo>
                  <a:cubicBezTo>
                    <a:pt x="1351" y="0"/>
                    <a:pt x="1244" y="38"/>
                    <a:pt x="1155" y="116"/>
                  </a:cubicBezTo>
                  <a:lnTo>
                    <a:pt x="227" y="878"/>
                  </a:lnTo>
                  <a:cubicBezTo>
                    <a:pt x="24" y="1044"/>
                    <a:pt x="1" y="1342"/>
                    <a:pt x="167" y="1545"/>
                  </a:cubicBezTo>
                  <a:lnTo>
                    <a:pt x="1025" y="2568"/>
                  </a:lnTo>
                  <a:cubicBezTo>
                    <a:pt x="1120" y="2684"/>
                    <a:pt x="1258" y="2745"/>
                    <a:pt x="1397" y="2745"/>
                  </a:cubicBezTo>
                  <a:cubicBezTo>
                    <a:pt x="1501" y="2745"/>
                    <a:pt x="1605" y="2711"/>
                    <a:pt x="1691" y="2640"/>
                  </a:cubicBezTo>
                  <a:lnTo>
                    <a:pt x="2608" y="1866"/>
                  </a:lnTo>
                  <a:cubicBezTo>
                    <a:pt x="2810" y="1699"/>
                    <a:pt x="2846" y="1402"/>
                    <a:pt x="2679" y="1199"/>
                  </a:cubicBezTo>
                  <a:lnTo>
                    <a:pt x="1822" y="175"/>
                  </a:lnTo>
                  <a:cubicBezTo>
                    <a:pt x="1729" y="62"/>
                    <a:pt x="1593" y="0"/>
                    <a:pt x="14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885;p48"/>
            <p:cNvSpPr/>
            <p:nvPr/>
          </p:nvSpPr>
          <p:spPr>
            <a:xfrm flipH="1">
              <a:off x="2379673" y="3010542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0"/>
                  </a:moveTo>
                  <a:cubicBezTo>
                    <a:pt x="1353" y="0"/>
                    <a:pt x="1245" y="37"/>
                    <a:pt x="1155" y="111"/>
                  </a:cubicBezTo>
                  <a:lnTo>
                    <a:pt x="226" y="885"/>
                  </a:lnTo>
                  <a:cubicBezTo>
                    <a:pt x="24" y="1051"/>
                    <a:pt x="0" y="1349"/>
                    <a:pt x="167" y="1551"/>
                  </a:cubicBezTo>
                  <a:lnTo>
                    <a:pt x="1024" y="2575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20" y="1873"/>
                  </a:lnTo>
                  <a:cubicBezTo>
                    <a:pt x="2822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8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886;p48"/>
            <p:cNvSpPr/>
            <p:nvPr/>
          </p:nvSpPr>
          <p:spPr>
            <a:xfrm flipH="1">
              <a:off x="2616098" y="2891084"/>
              <a:ext cx="99845" cy="96337"/>
            </a:xfrm>
            <a:custGeom>
              <a:avLst/>
              <a:gdLst/>
              <a:ahLst/>
              <a:cxnLst/>
              <a:rect l="l" t="t" r="r" b="b"/>
              <a:pathLst>
                <a:path w="2846" h="2746" extrusionOk="0">
                  <a:moveTo>
                    <a:pt x="1461" y="0"/>
                  </a:moveTo>
                  <a:cubicBezTo>
                    <a:pt x="1354" y="0"/>
                    <a:pt x="1245" y="37"/>
                    <a:pt x="1155" y="111"/>
                  </a:cubicBezTo>
                  <a:lnTo>
                    <a:pt x="238" y="884"/>
                  </a:lnTo>
                  <a:cubicBezTo>
                    <a:pt x="36" y="1051"/>
                    <a:pt x="0" y="1349"/>
                    <a:pt x="179" y="1551"/>
                  </a:cubicBezTo>
                  <a:lnTo>
                    <a:pt x="1024" y="2575"/>
                  </a:lnTo>
                  <a:cubicBezTo>
                    <a:pt x="1124" y="2688"/>
                    <a:pt x="1260" y="2745"/>
                    <a:pt x="1396" y="2745"/>
                  </a:cubicBezTo>
                  <a:cubicBezTo>
                    <a:pt x="1505" y="2745"/>
                    <a:pt x="1613" y="2709"/>
                    <a:pt x="1703" y="2635"/>
                  </a:cubicBezTo>
                  <a:lnTo>
                    <a:pt x="2620" y="1873"/>
                  </a:lnTo>
                  <a:cubicBezTo>
                    <a:pt x="2822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7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887;p48"/>
            <p:cNvSpPr/>
            <p:nvPr/>
          </p:nvSpPr>
          <p:spPr>
            <a:xfrm flipH="1">
              <a:off x="2549265" y="2989071"/>
              <a:ext cx="99845" cy="96477"/>
            </a:xfrm>
            <a:custGeom>
              <a:avLst/>
              <a:gdLst/>
              <a:ahLst/>
              <a:cxnLst/>
              <a:rect l="l" t="t" r="r" b="b"/>
              <a:pathLst>
                <a:path w="2846" h="2750" extrusionOk="0">
                  <a:moveTo>
                    <a:pt x="1457" y="0"/>
                  </a:moveTo>
                  <a:cubicBezTo>
                    <a:pt x="1351" y="0"/>
                    <a:pt x="1244" y="37"/>
                    <a:pt x="1155" y="115"/>
                  </a:cubicBezTo>
                  <a:lnTo>
                    <a:pt x="227" y="877"/>
                  </a:lnTo>
                  <a:cubicBezTo>
                    <a:pt x="24" y="1044"/>
                    <a:pt x="0" y="1342"/>
                    <a:pt x="167" y="1544"/>
                  </a:cubicBezTo>
                  <a:lnTo>
                    <a:pt x="1024" y="2580"/>
                  </a:lnTo>
                  <a:cubicBezTo>
                    <a:pt x="1117" y="2693"/>
                    <a:pt x="1250" y="2750"/>
                    <a:pt x="1385" y="2750"/>
                  </a:cubicBezTo>
                  <a:cubicBezTo>
                    <a:pt x="1493" y="2750"/>
                    <a:pt x="1601" y="2714"/>
                    <a:pt x="1691" y="2640"/>
                  </a:cubicBezTo>
                  <a:lnTo>
                    <a:pt x="2620" y="1866"/>
                  </a:lnTo>
                  <a:cubicBezTo>
                    <a:pt x="2822" y="1699"/>
                    <a:pt x="2846" y="1401"/>
                    <a:pt x="2679" y="1199"/>
                  </a:cubicBezTo>
                  <a:lnTo>
                    <a:pt x="1822" y="175"/>
                  </a:lnTo>
                  <a:cubicBezTo>
                    <a:pt x="1728" y="61"/>
                    <a:pt x="1593" y="0"/>
                    <a:pt x="14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888;p48"/>
            <p:cNvSpPr/>
            <p:nvPr/>
          </p:nvSpPr>
          <p:spPr>
            <a:xfrm flipH="1">
              <a:off x="2474888" y="3066500"/>
              <a:ext cx="99459" cy="96337"/>
            </a:xfrm>
            <a:custGeom>
              <a:avLst/>
              <a:gdLst/>
              <a:ahLst/>
              <a:cxnLst/>
              <a:rect l="l" t="t" r="r" b="b"/>
              <a:pathLst>
                <a:path w="2835" h="2746" extrusionOk="0">
                  <a:moveTo>
                    <a:pt x="1449" y="1"/>
                  </a:moveTo>
                  <a:cubicBezTo>
                    <a:pt x="1342" y="1"/>
                    <a:pt x="1233" y="37"/>
                    <a:pt x="1144" y="111"/>
                  </a:cubicBezTo>
                  <a:lnTo>
                    <a:pt x="227" y="873"/>
                  </a:lnTo>
                  <a:cubicBezTo>
                    <a:pt x="24" y="1040"/>
                    <a:pt x="1" y="1337"/>
                    <a:pt x="167" y="1540"/>
                  </a:cubicBezTo>
                  <a:lnTo>
                    <a:pt x="1024" y="2576"/>
                  </a:lnTo>
                  <a:cubicBezTo>
                    <a:pt x="1117" y="2688"/>
                    <a:pt x="1250" y="2746"/>
                    <a:pt x="1385" y="2746"/>
                  </a:cubicBezTo>
                  <a:cubicBezTo>
                    <a:pt x="1493" y="2746"/>
                    <a:pt x="1601" y="2709"/>
                    <a:pt x="1691" y="2635"/>
                  </a:cubicBezTo>
                  <a:lnTo>
                    <a:pt x="2608" y="1861"/>
                  </a:lnTo>
                  <a:cubicBezTo>
                    <a:pt x="2810" y="1695"/>
                    <a:pt x="2834" y="1397"/>
                    <a:pt x="2668" y="1195"/>
                  </a:cubicBezTo>
                  <a:lnTo>
                    <a:pt x="1810" y="171"/>
                  </a:lnTo>
                  <a:cubicBezTo>
                    <a:pt x="1718" y="58"/>
                    <a:pt x="1584" y="1"/>
                    <a:pt x="144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889;p48"/>
            <p:cNvSpPr/>
            <p:nvPr/>
          </p:nvSpPr>
          <p:spPr>
            <a:xfrm flipH="1">
              <a:off x="2697947" y="2959391"/>
              <a:ext cx="99880" cy="96266"/>
            </a:xfrm>
            <a:custGeom>
              <a:avLst/>
              <a:gdLst/>
              <a:ahLst/>
              <a:cxnLst/>
              <a:rect l="l" t="t" r="r" b="b"/>
              <a:pathLst>
                <a:path w="2847" h="2744" extrusionOk="0">
                  <a:moveTo>
                    <a:pt x="1457" y="1"/>
                  </a:moveTo>
                  <a:cubicBezTo>
                    <a:pt x="1351" y="1"/>
                    <a:pt x="1244" y="38"/>
                    <a:pt x="1156" y="116"/>
                  </a:cubicBezTo>
                  <a:lnTo>
                    <a:pt x="227" y="878"/>
                  </a:lnTo>
                  <a:cubicBezTo>
                    <a:pt x="24" y="1045"/>
                    <a:pt x="1" y="1342"/>
                    <a:pt x="167" y="1545"/>
                  </a:cubicBezTo>
                  <a:lnTo>
                    <a:pt x="1025" y="2569"/>
                  </a:lnTo>
                  <a:cubicBezTo>
                    <a:pt x="1118" y="2683"/>
                    <a:pt x="1253" y="2744"/>
                    <a:pt x="1390" y="2744"/>
                  </a:cubicBezTo>
                  <a:cubicBezTo>
                    <a:pt x="1496" y="2744"/>
                    <a:pt x="1603" y="2707"/>
                    <a:pt x="1691" y="2628"/>
                  </a:cubicBezTo>
                  <a:lnTo>
                    <a:pt x="2620" y="1866"/>
                  </a:lnTo>
                  <a:cubicBezTo>
                    <a:pt x="2822" y="1700"/>
                    <a:pt x="2846" y="1402"/>
                    <a:pt x="2680" y="1200"/>
                  </a:cubicBezTo>
                  <a:lnTo>
                    <a:pt x="1822" y="176"/>
                  </a:lnTo>
                  <a:cubicBezTo>
                    <a:pt x="1729" y="62"/>
                    <a:pt x="1594" y="1"/>
                    <a:pt x="145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890;p48"/>
            <p:cNvSpPr/>
            <p:nvPr/>
          </p:nvSpPr>
          <p:spPr>
            <a:xfrm flipH="1">
              <a:off x="2626097" y="3042714"/>
              <a:ext cx="99880" cy="96301"/>
            </a:xfrm>
            <a:custGeom>
              <a:avLst/>
              <a:gdLst/>
              <a:ahLst/>
              <a:cxnLst/>
              <a:rect l="l" t="t" r="r" b="b"/>
              <a:pathLst>
                <a:path w="2847" h="2745" extrusionOk="0">
                  <a:moveTo>
                    <a:pt x="1461" y="0"/>
                  </a:moveTo>
                  <a:cubicBezTo>
                    <a:pt x="1354" y="0"/>
                    <a:pt x="1245" y="37"/>
                    <a:pt x="1155" y="110"/>
                  </a:cubicBezTo>
                  <a:lnTo>
                    <a:pt x="227" y="884"/>
                  </a:lnTo>
                  <a:cubicBezTo>
                    <a:pt x="24" y="1051"/>
                    <a:pt x="1" y="1349"/>
                    <a:pt x="167" y="1551"/>
                  </a:cubicBezTo>
                  <a:lnTo>
                    <a:pt x="1024" y="2575"/>
                  </a:lnTo>
                  <a:cubicBezTo>
                    <a:pt x="1117" y="2688"/>
                    <a:pt x="1250" y="2745"/>
                    <a:pt x="1385" y="2745"/>
                  </a:cubicBezTo>
                  <a:cubicBezTo>
                    <a:pt x="1493" y="2745"/>
                    <a:pt x="1601" y="2709"/>
                    <a:pt x="1691" y="2635"/>
                  </a:cubicBezTo>
                  <a:lnTo>
                    <a:pt x="2608" y="1873"/>
                  </a:lnTo>
                  <a:cubicBezTo>
                    <a:pt x="2810" y="1706"/>
                    <a:pt x="2846" y="1408"/>
                    <a:pt x="2679" y="1206"/>
                  </a:cubicBezTo>
                  <a:lnTo>
                    <a:pt x="1822" y="170"/>
                  </a:lnTo>
                  <a:cubicBezTo>
                    <a:pt x="1729" y="57"/>
                    <a:pt x="1596" y="0"/>
                    <a:pt x="14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891;p48"/>
            <p:cNvSpPr/>
            <p:nvPr/>
          </p:nvSpPr>
          <p:spPr>
            <a:xfrm flipH="1">
              <a:off x="2564280" y="3129580"/>
              <a:ext cx="99880" cy="96337"/>
            </a:xfrm>
            <a:custGeom>
              <a:avLst/>
              <a:gdLst/>
              <a:ahLst/>
              <a:cxnLst/>
              <a:rect l="l" t="t" r="r" b="b"/>
              <a:pathLst>
                <a:path w="2847" h="2746" extrusionOk="0">
                  <a:moveTo>
                    <a:pt x="1461" y="1"/>
                  </a:moveTo>
                  <a:cubicBezTo>
                    <a:pt x="1354" y="1"/>
                    <a:pt x="1245" y="37"/>
                    <a:pt x="1156" y="111"/>
                  </a:cubicBezTo>
                  <a:lnTo>
                    <a:pt x="227" y="873"/>
                  </a:lnTo>
                  <a:cubicBezTo>
                    <a:pt x="24" y="1052"/>
                    <a:pt x="1" y="1349"/>
                    <a:pt x="167" y="1552"/>
                  </a:cubicBezTo>
                  <a:lnTo>
                    <a:pt x="1025" y="2576"/>
                  </a:lnTo>
                  <a:cubicBezTo>
                    <a:pt x="1117" y="2688"/>
                    <a:pt x="1251" y="2745"/>
                    <a:pt x="1385" y="2745"/>
                  </a:cubicBezTo>
                  <a:cubicBezTo>
                    <a:pt x="1493" y="2745"/>
                    <a:pt x="1602" y="2709"/>
                    <a:pt x="1691" y="2635"/>
                  </a:cubicBezTo>
                  <a:lnTo>
                    <a:pt x="2608" y="1873"/>
                  </a:lnTo>
                  <a:cubicBezTo>
                    <a:pt x="2811" y="1706"/>
                    <a:pt x="2846" y="1409"/>
                    <a:pt x="2680" y="1206"/>
                  </a:cubicBezTo>
                  <a:lnTo>
                    <a:pt x="1822" y="170"/>
                  </a:lnTo>
                  <a:cubicBezTo>
                    <a:pt x="1730" y="58"/>
                    <a:pt x="1596" y="1"/>
                    <a:pt x="14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892;p48"/>
            <p:cNvSpPr/>
            <p:nvPr/>
          </p:nvSpPr>
          <p:spPr>
            <a:xfrm rot="140350" flipH="1">
              <a:off x="1468051" y="3189235"/>
              <a:ext cx="979216" cy="530377"/>
            </a:xfrm>
            <a:custGeom>
              <a:avLst/>
              <a:gdLst/>
              <a:ahLst/>
              <a:cxnLst/>
              <a:rect l="l" t="t" r="r" b="b"/>
              <a:pathLst>
                <a:path w="23932" h="14141" extrusionOk="0">
                  <a:moveTo>
                    <a:pt x="5680" y="0"/>
                  </a:moveTo>
                  <a:cubicBezTo>
                    <a:pt x="5680" y="0"/>
                    <a:pt x="2584" y="524"/>
                    <a:pt x="965" y="2215"/>
                  </a:cubicBezTo>
                  <a:cubicBezTo>
                    <a:pt x="572" y="2619"/>
                    <a:pt x="250" y="2989"/>
                    <a:pt x="0" y="3298"/>
                  </a:cubicBezTo>
                  <a:cubicBezTo>
                    <a:pt x="1929" y="6453"/>
                    <a:pt x="6013" y="12073"/>
                    <a:pt x="11406" y="13633"/>
                  </a:cubicBezTo>
                  <a:cubicBezTo>
                    <a:pt x="12648" y="13991"/>
                    <a:pt x="13821" y="14141"/>
                    <a:pt x="14913" y="14141"/>
                  </a:cubicBezTo>
                  <a:cubicBezTo>
                    <a:pt x="19960" y="14141"/>
                    <a:pt x="23305" y="10943"/>
                    <a:pt x="23932" y="10287"/>
                  </a:cubicBezTo>
                  <a:cubicBezTo>
                    <a:pt x="21193" y="10287"/>
                    <a:pt x="17598" y="9954"/>
                    <a:pt x="14466" y="8513"/>
                  </a:cubicBezTo>
                  <a:cubicBezTo>
                    <a:pt x="8454" y="5775"/>
                    <a:pt x="5680" y="0"/>
                    <a:pt x="568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893;p48"/>
            <p:cNvSpPr/>
            <p:nvPr/>
          </p:nvSpPr>
          <p:spPr>
            <a:xfrm flipH="1">
              <a:off x="1441075" y="3310995"/>
              <a:ext cx="1023427" cy="660393"/>
            </a:xfrm>
            <a:custGeom>
              <a:avLst/>
              <a:gdLst/>
              <a:ahLst/>
              <a:cxnLst/>
              <a:rect l="l" t="t" r="r" b="b"/>
              <a:pathLst>
                <a:path w="29172" h="18824" extrusionOk="0">
                  <a:moveTo>
                    <a:pt x="965" y="0"/>
                  </a:moveTo>
                  <a:cubicBezTo>
                    <a:pt x="179" y="988"/>
                    <a:pt x="1" y="1524"/>
                    <a:pt x="1" y="1524"/>
                  </a:cubicBezTo>
                  <a:cubicBezTo>
                    <a:pt x="1" y="1524"/>
                    <a:pt x="4478" y="9382"/>
                    <a:pt x="10800" y="13335"/>
                  </a:cubicBezTo>
                  <a:cubicBezTo>
                    <a:pt x="17122" y="17288"/>
                    <a:pt x="28004" y="18824"/>
                    <a:pt x="28004" y="18824"/>
                  </a:cubicBezTo>
                  <a:lnTo>
                    <a:pt x="29171" y="6703"/>
                  </a:lnTo>
                  <a:lnTo>
                    <a:pt x="29171" y="6703"/>
                  </a:lnTo>
                  <a:cubicBezTo>
                    <a:pt x="27833" y="6894"/>
                    <a:pt x="26484" y="6990"/>
                    <a:pt x="25135" y="6990"/>
                  </a:cubicBezTo>
                  <a:cubicBezTo>
                    <a:pt x="25056" y="6990"/>
                    <a:pt x="24976" y="6990"/>
                    <a:pt x="24897" y="6989"/>
                  </a:cubicBezTo>
                  <a:cubicBezTo>
                    <a:pt x="24270" y="7645"/>
                    <a:pt x="20925" y="10843"/>
                    <a:pt x="15878" y="10843"/>
                  </a:cubicBezTo>
                  <a:cubicBezTo>
                    <a:pt x="14786" y="10843"/>
                    <a:pt x="13613" y="10693"/>
                    <a:pt x="12371" y="10335"/>
                  </a:cubicBezTo>
                  <a:cubicBezTo>
                    <a:pt x="6978" y="8775"/>
                    <a:pt x="2894" y="3155"/>
                    <a:pt x="9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894;p48"/>
            <p:cNvSpPr/>
            <p:nvPr/>
          </p:nvSpPr>
          <p:spPr>
            <a:xfrm flipH="1">
              <a:off x="1270913" y="3506478"/>
              <a:ext cx="290710" cy="767324"/>
            </a:xfrm>
            <a:custGeom>
              <a:avLst/>
              <a:gdLst/>
              <a:ahLst/>
              <a:cxnLst/>
              <a:rect l="l" t="t" r="r" b="b"/>
              <a:pathLst>
                <a:path w="7705" h="21872" extrusionOk="0">
                  <a:moveTo>
                    <a:pt x="7109" y="0"/>
                  </a:moveTo>
                  <a:cubicBezTo>
                    <a:pt x="7109" y="0"/>
                    <a:pt x="7097" y="84"/>
                    <a:pt x="6347" y="334"/>
                  </a:cubicBezTo>
                  <a:cubicBezTo>
                    <a:pt x="6001" y="453"/>
                    <a:pt x="5323" y="631"/>
                    <a:pt x="4668" y="786"/>
                  </a:cubicBezTo>
                  <a:cubicBezTo>
                    <a:pt x="3835" y="3727"/>
                    <a:pt x="1596" y="11811"/>
                    <a:pt x="489" y="17836"/>
                  </a:cubicBezTo>
                  <a:cubicBezTo>
                    <a:pt x="310" y="18776"/>
                    <a:pt x="144" y="19705"/>
                    <a:pt x="1" y="20610"/>
                  </a:cubicBezTo>
                  <a:cubicBezTo>
                    <a:pt x="1060" y="21169"/>
                    <a:pt x="2203" y="21586"/>
                    <a:pt x="3370" y="21872"/>
                  </a:cubicBezTo>
                  <a:cubicBezTo>
                    <a:pt x="3704" y="19574"/>
                    <a:pt x="4061" y="17109"/>
                    <a:pt x="4418" y="14764"/>
                  </a:cubicBezTo>
                  <a:cubicBezTo>
                    <a:pt x="5347" y="8561"/>
                    <a:pt x="7025" y="2477"/>
                    <a:pt x="7704" y="119"/>
                  </a:cubicBezTo>
                  <a:lnTo>
                    <a:pt x="7109" y="0"/>
                  </a:ln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895;p48"/>
            <p:cNvSpPr/>
            <p:nvPr/>
          </p:nvSpPr>
          <p:spPr>
            <a:xfrm flipH="1">
              <a:off x="1381872" y="3532983"/>
              <a:ext cx="228380" cy="696095"/>
            </a:xfrm>
            <a:custGeom>
              <a:avLst/>
              <a:gdLst/>
              <a:ahLst/>
              <a:cxnLst/>
              <a:rect l="l" t="t" r="r" b="b"/>
              <a:pathLst>
                <a:path w="6370" h="19812" extrusionOk="0">
                  <a:moveTo>
                    <a:pt x="6370" y="0"/>
                  </a:moveTo>
                  <a:cubicBezTo>
                    <a:pt x="5572" y="191"/>
                    <a:pt x="4822" y="345"/>
                    <a:pt x="4822" y="345"/>
                  </a:cubicBezTo>
                  <a:cubicBezTo>
                    <a:pt x="4822" y="345"/>
                    <a:pt x="3810" y="3536"/>
                    <a:pt x="3036" y="6275"/>
                  </a:cubicBezTo>
                  <a:cubicBezTo>
                    <a:pt x="2417" y="8501"/>
                    <a:pt x="1024" y="13192"/>
                    <a:pt x="0" y="18717"/>
                  </a:cubicBezTo>
                  <a:cubicBezTo>
                    <a:pt x="536" y="19133"/>
                    <a:pt x="1096" y="19502"/>
                    <a:pt x="1691" y="19812"/>
                  </a:cubicBezTo>
                  <a:cubicBezTo>
                    <a:pt x="1846" y="18919"/>
                    <a:pt x="2012" y="17990"/>
                    <a:pt x="2191" y="17038"/>
                  </a:cubicBezTo>
                  <a:cubicBezTo>
                    <a:pt x="3298" y="11025"/>
                    <a:pt x="5537" y="2941"/>
                    <a:pt x="637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896;p48"/>
            <p:cNvSpPr/>
            <p:nvPr/>
          </p:nvSpPr>
          <p:spPr>
            <a:xfrm flipH="1">
              <a:off x="1550517" y="4181148"/>
              <a:ext cx="96512" cy="345492"/>
            </a:xfrm>
            <a:custGeom>
              <a:avLst/>
              <a:gdLst/>
              <a:ahLst/>
              <a:cxnLst/>
              <a:rect l="l" t="t" r="r" b="b"/>
              <a:pathLst>
                <a:path w="2751" h="9848" extrusionOk="0">
                  <a:moveTo>
                    <a:pt x="1060" y="1"/>
                  </a:moveTo>
                  <a:cubicBezTo>
                    <a:pt x="834" y="1227"/>
                    <a:pt x="620" y="2489"/>
                    <a:pt x="441" y="3787"/>
                  </a:cubicBezTo>
                  <a:cubicBezTo>
                    <a:pt x="0" y="7025"/>
                    <a:pt x="465" y="8787"/>
                    <a:pt x="1512" y="9847"/>
                  </a:cubicBezTo>
                  <a:cubicBezTo>
                    <a:pt x="1727" y="7966"/>
                    <a:pt x="2132" y="4823"/>
                    <a:pt x="2751" y="1108"/>
                  </a:cubicBezTo>
                  <a:cubicBezTo>
                    <a:pt x="2155" y="786"/>
                    <a:pt x="1584" y="417"/>
                    <a:pt x="10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897;p48"/>
            <p:cNvSpPr/>
            <p:nvPr/>
          </p:nvSpPr>
          <p:spPr>
            <a:xfrm flipH="1">
              <a:off x="959861" y="3520178"/>
              <a:ext cx="479391" cy="801330"/>
            </a:xfrm>
            <a:custGeom>
              <a:avLst/>
              <a:gdLst/>
              <a:ahLst/>
              <a:cxnLst/>
              <a:rect l="l" t="t" r="r" b="b"/>
              <a:pathLst>
                <a:path w="13074" h="22270" extrusionOk="0">
                  <a:moveTo>
                    <a:pt x="4346" y="0"/>
                  </a:moveTo>
                  <a:cubicBezTo>
                    <a:pt x="3655" y="2358"/>
                    <a:pt x="1989" y="8442"/>
                    <a:pt x="1048" y="14645"/>
                  </a:cubicBezTo>
                  <a:cubicBezTo>
                    <a:pt x="691" y="16990"/>
                    <a:pt x="334" y="19455"/>
                    <a:pt x="0" y="21753"/>
                  </a:cubicBezTo>
                  <a:cubicBezTo>
                    <a:pt x="834" y="21955"/>
                    <a:pt x="1679" y="22098"/>
                    <a:pt x="2536" y="22182"/>
                  </a:cubicBezTo>
                  <a:cubicBezTo>
                    <a:pt x="3045" y="22240"/>
                    <a:pt x="3556" y="22269"/>
                    <a:pt x="4067" y="22269"/>
                  </a:cubicBezTo>
                  <a:cubicBezTo>
                    <a:pt x="5016" y="22269"/>
                    <a:pt x="5965" y="22168"/>
                    <a:pt x="6894" y="21967"/>
                  </a:cubicBezTo>
                  <a:cubicBezTo>
                    <a:pt x="7430" y="19157"/>
                    <a:pt x="8001" y="16312"/>
                    <a:pt x="8537" y="14145"/>
                  </a:cubicBezTo>
                  <a:cubicBezTo>
                    <a:pt x="9692" y="9418"/>
                    <a:pt x="12014" y="4072"/>
                    <a:pt x="13073" y="1750"/>
                  </a:cubicBezTo>
                  <a:lnTo>
                    <a:pt x="13002" y="1691"/>
                  </a:lnTo>
                  <a:lnTo>
                    <a:pt x="43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898;p48"/>
            <p:cNvSpPr/>
            <p:nvPr/>
          </p:nvSpPr>
          <p:spPr>
            <a:xfrm flipH="1">
              <a:off x="871731" y="3572050"/>
              <a:ext cx="318760" cy="709298"/>
            </a:xfrm>
            <a:custGeom>
              <a:avLst/>
              <a:gdLst/>
              <a:ahLst/>
              <a:cxnLst/>
              <a:rect l="l" t="t" r="r" b="b"/>
              <a:pathLst>
                <a:path w="9086" h="20218" extrusionOk="0">
                  <a:moveTo>
                    <a:pt x="6168" y="0"/>
                  </a:moveTo>
                  <a:cubicBezTo>
                    <a:pt x="5109" y="2322"/>
                    <a:pt x="2799" y="7668"/>
                    <a:pt x="1632" y="12395"/>
                  </a:cubicBezTo>
                  <a:cubicBezTo>
                    <a:pt x="1108" y="14562"/>
                    <a:pt x="525" y="17407"/>
                    <a:pt x="1" y="20217"/>
                  </a:cubicBezTo>
                  <a:cubicBezTo>
                    <a:pt x="1418" y="19896"/>
                    <a:pt x="2751" y="19300"/>
                    <a:pt x="3942" y="18479"/>
                  </a:cubicBezTo>
                  <a:cubicBezTo>
                    <a:pt x="4144" y="17395"/>
                    <a:pt x="4371" y="16300"/>
                    <a:pt x="4644" y="15217"/>
                  </a:cubicBezTo>
                  <a:cubicBezTo>
                    <a:pt x="6014" y="9716"/>
                    <a:pt x="8097" y="4203"/>
                    <a:pt x="9085" y="1739"/>
                  </a:cubicBezTo>
                  <a:cubicBezTo>
                    <a:pt x="7740" y="1203"/>
                    <a:pt x="6478" y="239"/>
                    <a:pt x="6168" y="0"/>
                  </a:cubicBezTo>
                  <a:close/>
                </a:path>
              </a:pathLst>
            </a:custGeom>
            <a:solidFill>
              <a:srgbClr val="EE45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899;p48"/>
            <p:cNvSpPr/>
            <p:nvPr/>
          </p:nvSpPr>
          <p:spPr>
            <a:xfrm flipH="1">
              <a:off x="1190883" y="4273783"/>
              <a:ext cx="303425" cy="339196"/>
            </a:xfrm>
            <a:custGeom>
              <a:avLst/>
              <a:gdLst/>
              <a:ahLst/>
              <a:cxnLst/>
              <a:rect l="l" t="t" r="r" b="b"/>
              <a:pathLst>
                <a:path w="8144" h="10008" extrusionOk="0">
                  <a:moveTo>
                    <a:pt x="1262" y="1"/>
                  </a:moveTo>
                  <a:cubicBezTo>
                    <a:pt x="691" y="3966"/>
                    <a:pt x="214" y="7442"/>
                    <a:pt x="0" y="9050"/>
                  </a:cubicBezTo>
                  <a:cubicBezTo>
                    <a:pt x="750" y="9240"/>
                    <a:pt x="1536" y="9407"/>
                    <a:pt x="2358" y="9609"/>
                  </a:cubicBezTo>
                  <a:cubicBezTo>
                    <a:pt x="3548" y="9875"/>
                    <a:pt x="4767" y="10008"/>
                    <a:pt x="5989" y="10008"/>
                  </a:cubicBezTo>
                  <a:cubicBezTo>
                    <a:pt x="6136" y="10008"/>
                    <a:pt x="6283" y="10006"/>
                    <a:pt x="6430" y="10002"/>
                  </a:cubicBezTo>
                  <a:cubicBezTo>
                    <a:pt x="6691" y="8431"/>
                    <a:pt x="7370" y="4371"/>
                    <a:pt x="8144" y="215"/>
                  </a:cubicBezTo>
                  <a:lnTo>
                    <a:pt x="8144" y="215"/>
                  </a:lnTo>
                  <a:cubicBezTo>
                    <a:pt x="7215" y="416"/>
                    <a:pt x="6267" y="517"/>
                    <a:pt x="5317" y="517"/>
                  </a:cubicBezTo>
                  <a:cubicBezTo>
                    <a:pt x="4806" y="517"/>
                    <a:pt x="4295" y="488"/>
                    <a:pt x="3786" y="430"/>
                  </a:cubicBezTo>
                  <a:cubicBezTo>
                    <a:pt x="2941" y="346"/>
                    <a:pt x="2096" y="203"/>
                    <a:pt x="126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900;p48"/>
            <p:cNvSpPr/>
            <p:nvPr/>
          </p:nvSpPr>
          <p:spPr>
            <a:xfrm flipH="1">
              <a:off x="913934" y="4051656"/>
              <a:ext cx="178816" cy="546410"/>
            </a:xfrm>
            <a:custGeom>
              <a:avLst/>
              <a:gdLst/>
              <a:ahLst/>
              <a:cxnLst/>
              <a:rect l="l" t="t" r="r" b="b"/>
              <a:pathLst>
                <a:path w="5097" h="15575" extrusionOk="0">
                  <a:moveTo>
                    <a:pt x="5097" y="1"/>
                  </a:moveTo>
                  <a:lnTo>
                    <a:pt x="5097" y="1"/>
                  </a:lnTo>
                  <a:cubicBezTo>
                    <a:pt x="4180" y="1822"/>
                    <a:pt x="2835" y="3382"/>
                    <a:pt x="1156" y="4537"/>
                  </a:cubicBezTo>
                  <a:cubicBezTo>
                    <a:pt x="513" y="8180"/>
                    <a:pt x="132" y="11871"/>
                    <a:pt x="1" y="15574"/>
                  </a:cubicBezTo>
                  <a:cubicBezTo>
                    <a:pt x="1823" y="15205"/>
                    <a:pt x="3239" y="14669"/>
                    <a:pt x="3692" y="14133"/>
                  </a:cubicBezTo>
                  <a:cubicBezTo>
                    <a:pt x="4763" y="12895"/>
                    <a:pt x="4430" y="5061"/>
                    <a:pt x="509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901;p48"/>
            <p:cNvSpPr/>
            <p:nvPr/>
          </p:nvSpPr>
          <p:spPr>
            <a:xfrm flipH="1">
              <a:off x="809071" y="3633025"/>
              <a:ext cx="243157" cy="587316"/>
            </a:xfrm>
            <a:custGeom>
              <a:avLst/>
              <a:gdLst/>
              <a:ahLst/>
              <a:cxnLst/>
              <a:rect l="l" t="t" r="r" b="b"/>
              <a:pathLst>
                <a:path w="6931" h="16741" extrusionOk="0">
                  <a:moveTo>
                    <a:pt x="5144" y="1"/>
                  </a:moveTo>
                  <a:cubicBezTo>
                    <a:pt x="4156" y="2477"/>
                    <a:pt x="2073" y="7978"/>
                    <a:pt x="703" y="13479"/>
                  </a:cubicBezTo>
                  <a:cubicBezTo>
                    <a:pt x="430" y="14562"/>
                    <a:pt x="203" y="15657"/>
                    <a:pt x="1" y="16741"/>
                  </a:cubicBezTo>
                  <a:cubicBezTo>
                    <a:pt x="1680" y="15586"/>
                    <a:pt x="3037" y="14014"/>
                    <a:pt x="3942" y="12193"/>
                  </a:cubicBezTo>
                  <a:cubicBezTo>
                    <a:pt x="3966" y="12002"/>
                    <a:pt x="3989" y="11824"/>
                    <a:pt x="4013" y="11645"/>
                  </a:cubicBezTo>
                  <a:cubicBezTo>
                    <a:pt x="4787" y="6609"/>
                    <a:pt x="6930" y="656"/>
                    <a:pt x="6930" y="656"/>
                  </a:cubicBezTo>
                  <a:cubicBezTo>
                    <a:pt x="6930" y="656"/>
                    <a:pt x="6740" y="632"/>
                    <a:pt x="5180" y="13"/>
                  </a:cubicBezTo>
                  <a:lnTo>
                    <a:pt x="514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902;p48"/>
            <p:cNvSpPr/>
            <p:nvPr/>
          </p:nvSpPr>
          <p:spPr>
            <a:xfrm rot="-29681" flipH="1">
              <a:off x="1050338" y="4203980"/>
              <a:ext cx="201873" cy="410607"/>
            </a:xfrm>
            <a:custGeom>
              <a:avLst/>
              <a:gdLst/>
              <a:ahLst/>
              <a:cxnLst/>
              <a:rect l="l" t="t" r="r" b="b"/>
              <a:pathLst>
                <a:path w="5668" h="11527" extrusionOk="0">
                  <a:moveTo>
                    <a:pt x="5668" y="1"/>
                  </a:moveTo>
                  <a:lnTo>
                    <a:pt x="5668" y="1"/>
                  </a:lnTo>
                  <a:cubicBezTo>
                    <a:pt x="4477" y="822"/>
                    <a:pt x="3144" y="1418"/>
                    <a:pt x="1727" y="1739"/>
                  </a:cubicBezTo>
                  <a:cubicBezTo>
                    <a:pt x="941" y="5906"/>
                    <a:pt x="262" y="9955"/>
                    <a:pt x="1" y="11526"/>
                  </a:cubicBezTo>
                  <a:cubicBezTo>
                    <a:pt x="1513" y="11502"/>
                    <a:pt x="3025" y="11336"/>
                    <a:pt x="4513" y="11038"/>
                  </a:cubicBezTo>
                  <a:cubicBezTo>
                    <a:pt x="4644" y="7335"/>
                    <a:pt x="5025" y="3644"/>
                    <a:pt x="566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903;p48"/>
            <p:cNvSpPr/>
            <p:nvPr/>
          </p:nvSpPr>
          <p:spPr>
            <a:xfrm flipH="1">
              <a:off x="1432296" y="4219985"/>
              <a:ext cx="161684" cy="370820"/>
            </a:xfrm>
            <a:custGeom>
              <a:avLst/>
              <a:gdLst/>
              <a:ahLst/>
              <a:cxnLst/>
              <a:rect l="l" t="t" r="r" b="b"/>
              <a:pathLst>
                <a:path w="4609" h="10312" extrusionOk="0">
                  <a:moveTo>
                    <a:pt x="1239" y="1"/>
                  </a:moveTo>
                  <a:cubicBezTo>
                    <a:pt x="620" y="3716"/>
                    <a:pt x="215" y="6859"/>
                    <a:pt x="0" y="8740"/>
                  </a:cubicBezTo>
                  <a:cubicBezTo>
                    <a:pt x="822" y="9574"/>
                    <a:pt x="1989" y="9978"/>
                    <a:pt x="3358" y="10312"/>
                  </a:cubicBezTo>
                  <a:cubicBezTo>
                    <a:pt x="3572" y="8704"/>
                    <a:pt x="4049" y="5228"/>
                    <a:pt x="4608" y="1263"/>
                  </a:cubicBezTo>
                  <a:cubicBezTo>
                    <a:pt x="3441" y="977"/>
                    <a:pt x="2298" y="560"/>
                    <a:pt x="12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904;p48"/>
            <p:cNvSpPr/>
            <p:nvPr/>
          </p:nvSpPr>
          <p:spPr>
            <a:xfrm flipH="1">
              <a:off x="976175" y="3477729"/>
              <a:ext cx="351737" cy="189656"/>
            </a:xfrm>
            <a:custGeom>
              <a:avLst/>
              <a:gdLst/>
              <a:ahLst/>
              <a:cxnLst/>
              <a:rect l="l" t="t" r="r" b="b"/>
              <a:pathLst>
                <a:path w="10026" h="5406" extrusionOk="0">
                  <a:moveTo>
                    <a:pt x="2596" y="1"/>
                  </a:moveTo>
                  <a:lnTo>
                    <a:pt x="1" y="882"/>
                  </a:lnTo>
                  <a:lnTo>
                    <a:pt x="1441" y="4382"/>
                  </a:lnTo>
                  <a:lnTo>
                    <a:pt x="6383" y="5406"/>
                  </a:lnTo>
                  <a:lnTo>
                    <a:pt x="10026" y="2358"/>
                  </a:lnTo>
                  <a:lnTo>
                    <a:pt x="7645" y="179"/>
                  </a:lnTo>
                  <a:lnTo>
                    <a:pt x="259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905;p48"/>
            <p:cNvSpPr/>
            <p:nvPr/>
          </p:nvSpPr>
          <p:spPr>
            <a:xfrm flipH="1">
              <a:off x="1059704" y="3364462"/>
              <a:ext cx="166712" cy="94407"/>
            </a:xfrm>
            <a:custGeom>
              <a:avLst/>
              <a:gdLst/>
              <a:ahLst/>
              <a:cxnLst/>
              <a:rect l="l" t="t" r="r" b="b"/>
              <a:pathLst>
                <a:path w="4752" h="2691" extrusionOk="0">
                  <a:moveTo>
                    <a:pt x="4752" y="0"/>
                  </a:moveTo>
                  <a:lnTo>
                    <a:pt x="477" y="143"/>
                  </a:lnTo>
                  <a:lnTo>
                    <a:pt x="1" y="2203"/>
                  </a:lnTo>
                  <a:cubicBezTo>
                    <a:pt x="775" y="2512"/>
                    <a:pt x="1585" y="2679"/>
                    <a:pt x="2418" y="2691"/>
                  </a:cubicBezTo>
                  <a:cubicBezTo>
                    <a:pt x="3204" y="2679"/>
                    <a:pt x="3990" y="2548"/>
                    <a:pt x="4752" y="2322"/>
                  </a:cubicBezTo>
                  <a:lnTo>
                    <a:pt x="4752" y="0"/>
                  </a:ln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906;p48"/>
            <p:cNvSpPr/>
            <p:nvPr/>
          </p:nvSpPr>
          <p:spPr>
            <a:xfrm flipH="1">
              <a:off x="1059704" y="3432191"/>
              <a:ext cx="176711" cy="104476"/>
            </a:xfrm>
            <a:custGeom>
              <a:avLst/>
              <a:gdLst/>
              <a:ahLst/>
              <a:cxnLst/>
              <a:rect l="l" t="t" r="r" b="b"/>
              <a:pathLst>
                <a:path w="5037" h="2978" extrusionOk="0">
                  <a:moveTo>
                    <a:pt x="298" y="1"/>
                  </a:moveTo>
                  <a:lnTo>
                    <a:pt x="0" y="1299"/>
                  </a:lnTo>
                  <a:lnTo>
                    <a:pt x="1572" y="2977"/>
                  </a:lnTo>
                  <a:lnTo>
                    <a:pt x="5037" y="1477"/>
                  </a:lnTo>
                  <a:lnTo>
                    <a:pt x="5037" y="120"/>
                  </a:lnTo>
                  <a:cubicBezTo>
                    <a:pt x="4275" y="346"/>
                    <a:pt x="3489" y="477"/>
                    <a:pt x="2703" y="501"/>
                  </a:cubicBezTo>
                  <a:cubicBezTo>
                    <a:pt x="1881" y="489"/>
                    <a:pt x="1060" y="322"/>
                    <a:pt x="298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907;p48"/>
            <p:cNvSpPr/>
            <p:nvPr/>
          </p:nvSpPr>
          <p:spPr>
            <a:xfrm flipH="1">
              <a:off x="1236804" y="3539493"/>
              <a:ext cx="147487" cy="202601"/>
            </a:xfrm>
            <a:custGeom>
              <a:avLst/>
              <a:gdLst/>
              <a:ahLst/>
              <a:cxnLst/>
              <a:rect l="l" t="t" r="r" b="b"/>
              <a:pathLst>
                <a:path w="4204" h="5775" extrusionOk="0">
                  <a:moveTo>
                    <a:pt x="2271" y="0"/>
                  </a:moveTo>
                  <a:cubicBezTo>
                    <a:pt x="2207" y="0"/>
                    <a:pt x="2140" y="4"/>
                    <a:pt x="2072" y="12"/>
                  </a:cubicBezTo>
                  <a:cubicBezTo>
                    <a:pt x="405" y="190"/>
                    <a:pt x="0" y="2095"/>
                    <a:pt x="36" y="3345"/>
                  </a:cubicBezTo>
                  <a:cubicBezTo>
                    <a:pt x="84" y="4584"/>
                    <a:pt x="536" y="5762"/>
                    <a:pt x="1596" y="5774"/>
                  </a:cubicBezTo>
                  <a:cubicBezTo>
                    <a:pt x="1607" y="5775"/>
                    <a:pt x="1618" y="5775"/>
                    <a:pt x="1630" y="5775"/>
                  </a:cubicBezTo>
                  <a:cubicBezTo>
                    <a:pt x="2662" y="5775"/>
                    <a:pt x="3489" y="4703"/>
                    <a:pt x="3489" y="4703"/>
                  </a:cubicBezTo>
                  <a:lnTo>
                    <a:pt x="4203" y="2036"/>
                  </a:lnTo>
                  <a:cubicBezTo>
                    <a:pt x="4203" y="2036"/>
                    <a:pt x="3766" y="0"/>
                    <a:pt x="2271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908;p48"/>
            <p:cNvSpPr/>
            <p:nvPr/>
          </p:nvSpPr>
          <p:spPr>
            <a:xfrm flipH="1">
              <a:off x="967823" y="3596608"/>
              <a:ext cx="233509" cy="206952"/>
            </a:xfrm>
            <a:custGeom>
              <a:avLst/>
              <a:gdLst/>
              <a:ahLst/>
              <a:cxnLst/>
              <a:rect l="l" t="t" r="r" b="b"/>
              <a:pathLst>
                <a:path w="6656" h="5899" extrusionOk="0">
                  <a:moveTo>
                    <a:pt x="4111" y="0"/>
                  </a:moveTo>
                  <a:cubicBezTo>
                    <a:pt x="2733" y="0"/>
                    <a:pt x="1762" y="1039"/>
                    <a:pt x="1762" y="1039"/>
                  </a:cubicBezTo>
                  <a:lnTo>
                    <a:pt x="631" y="1837"/>
                  </a:lnTo>
                  <a:lnTo>
                    <a:pt x="0" y="3087"/>
                  </a:lnTo>
                  <a:lnTo>
                    <a:pt x="1048" y="4277"/>
                  </a:lnTo>
                  <a:cubicBezTo>
                    <a:pt x="1048" y="4277"/>
                    <a:pt x="1453" y="5587"/>
                    <a:pt x="2798" y="5849"/>
                  </a:cubicBezTo>
                  <a:cubicBezTo>
                    <a:pt x="2968" y="5882"/>
                    <a:pt x="3137" y="5898"/>
                    <a:pt x="3303" y="5898"/>
                  </a:cubicBezTo>
                  <a:cubicBezTo>
                    <a:pt x="4334" y="5898"/>
                    <a:pt x="5283" y="5285"/>
                    <a:pt x="5703" y="4301"/>
                  </a:cubicBezTo>
                  <a:cubicBezTo>
                    <a:pt x="6073" y="3325"/>
                    <a:pt x="6656" y="634"/>
                    <a:pt x="4882" y="110"/>
                  </a:cubicBezTo>
                  <a:cubicBezTo>
                    <a:pt x="4614" y="33"/>
                    <a:pt x="4356" y="0"/>
                    <a:pt x="4111" y="0"/>
                  </a:cubicBezTo>
                  <a:close/>
                </a:path>
              </a:pathLst>
            </a:custGeom>
            <a:solidFill>
              <a:srgbClr val="73C3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909;p48"/>
            <p:cNvSpPr/>
            <p:nvPr/>
          </p:nvSpPr>
          <p:spPr>
            <a:xfrm flipH="1">
              <a:off x="1038828" y="3667301"/>
              <a:ext cx="83567" cy="61570"/>
            </a:xfrm>
            <a:custGeom>
              <a:avLst/>
              <a:gdLst/>
              <a:ahLst/>
              <a:cxnLst/>
              <a:rect l="l" t="t" r="r" b="b"/>
              <a:pathLst>
                <a:path w="2382" h="1755" extrusionOk="0">
                  <a:moveTo>
                    <a:pt x="1502" y="1"/>
                  </a:moveTo>
                  <a:cubicBezTo>
                    <a:pt x="865" y="1"/>
                    <a:pt x="1" y="834"/>
                    <a:pt x="1" y="834"/>
                  </a:cubicBezTo>
                  <a:cubicBezTo>
                    <a:pt x="1" y="834"/>
                    <a:pt x="941" y="1754"/>
                    <a:pt x="1486" y="1754"/>
                  </a:cubicBezTo>
                  <a:cubicBezTo>
                    <a:pt x="1539" y="1754"/>
                    <a:pt x="1588" y="1745"/>
                    <a:pt x="1632" y="1727"/>
                  </a:cubicBezTo>
                  <a:cubicBezTo>
                    <a:pt x="2239" y="1441"/>
                    <a:pt x="2382" y="619"/>
                    <a:pt x="1894" y="155"/>
                  </a:cubicBezTo>
                  <a:cubicBezTo>
                    <a:pt x="1784" y="45"/>
                    <a:pt x="1649" y="1"/>
                    <a:pt x="1502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910;p48"/>
            <p:cNvSpPr/>
            <p:nvPr/>
          </p:nvSpPr>
          <p:spPr>
            <a:xfrm flipH="1">
              <a:off x="1292795" y="3622394"/>
              <a:ext cx="57255" cy="46169"/>
            </a:xfrm>
            <a:custGeom>
              <a:avLst/>
              <a:gdLst/>
              <a:ahLst/>
              <a:cxnLst/>
              <a:rect l="l" t="t" r="r" b="b"/>
              <a:pathLst>
                <a:path w="1632" h="1316" extrusionOk="0">
                  <a:moveTo>
                    <a:pt x="679" y="1"/>
                  </a:moveTo>
                  <a:cubicBezTo>
                    <a:pt x="631" y="1"/>
                    <a:pt x="584" y="10"/>
                    <a:pt x="537" y="30"/>
                  </a:cubicBezTo>
                  <a:cubicBezTo>
                    <a:pt x="1" y="268"/>
                    <a:pt x="108" y="1113"/>
                    <a:pt x="596" y="1280"/>
                  </a:cubicBezTo>
                  <a:cubicBezTo>
                    <a:pt x="669" y="1305"/>
                    <a:pt x="743" y="1316"/>
                    <a:pt x="816" y="1316"/>
                  </a:cubicBezTo>
                  <a:cubicBezTo>
                    <a:pt x="1235" y="1316"/>
                    <a:pt x="1632" y="971"/>
                    <a:pt x="1632" y="971"/>
                  </a:cubicBezTo>
                  <a:cubicBezTo>
                    <a:pt x="1632" y="971"/>
                    <a:pt x="1167" y="1"/>
                    <a:pt x="679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911;p48"/>
            <p:cNvSpPr/>
            <p:nvPr/>
          </p:nvSpPr>
          <p:spPr>
            <a:xfrm flipH="1">
              <a:off x="1139483" y="3585276"/>
              <a:ext cx="143733" cy="182920"/>
            </a:xfrm>
            <a:custGeom>
              <a:avLst/>
              <a:gdLst/>
              <a:ahLst/>
              <a:cxnLst/>
              <a:rect l="l" t="t" r="r" b="b"/>
              <a:pathLst>
                <a:path w="4097" h="5214" extrusionOk="0">
                  <a:moveTo>
                    <a:pt x="2573" y="1"/>
                  </a:moveTo>
                  <a:cubicBezTo>
                    <a:pt x="1614" y="1"/>
                    <a:pt x="421" y="692"/>
                    <a:pt x="215" y="2338"/>
                  </a:cubicBezTo>
                  <a:cubicBezTo>
                    <a:pt x="1" y="4065"/>
                    <a:pt x="548" y="4981"/>
                    <a:pt x="1537" y="5184"/>
                  </a:cubicBezTo>
                  <a:cubicBezTo>
                    <a:pt x="1644" y="5205"/>
                    <a:pt x="1749" y="5214"/>
                    <a:pt x="1853" y="5214"/>
                  </a:cubicBezTo>
                  <a:cubicBezTo>
                    <a:pt x="2693" y="5214"/>
                    <a:pt x="3382" y="4600"/>
                    <a:pt x="3382" y="4600"/>
                  </a:cubicBezTo>
                  <a:cubicBezTo>
                    <a:pt x="3227" y="3981"/>
                    <a:pt x="3227" y="3326"/>
                    <a:pt x="3382" y="2707"/>
                  </a:cubicBezTo>
                  <a:cubicBezTo>
                    <a:pt x="3644" y="1731"/>
                    <a:pt x="4096" y="1362"/>
                    <a:pt x="4096" y="1362"/>
                  </a:cubicBezTo>
                  <a:cubicBezTo>
                    <a:pt x="4096" y="1362"/>
                    <a:pt x="3680" y="76"/>
                    <a:pt x="2692" y="4"/>
                  </a:cubicBezTo>
                  <a:cubicBezTo>
                    <a:pt x="2652" y="2"/>
                    <a:pt x="2613" y="1"/>
                    <a:pt x="2573" y="1"/>
                  </a:cubicBezTo>
                  <a:close/>
                </a:path>
              </a:pathLst>
            </a:custGeom>
            <a:solidFill>
              <a:srgbClr val="36A2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912;p48"/>
            <p:cNvSpPr/>
            <p:nvPr/>
          </p:nvSpPr>
          <p:spPr>
            <a:xfrm flipH="1">
              <a:off x="411533" y="1976658"/>
              <a:ext cx="939069" cy="686842"/>
            </a:xfrm>
            <a:custGeom>
              <a:avLst/>
              <a:gdLst/>
              <a:ahLst/>
              <a:cxnLst/>
              <a:rect l="l" t="t" r="r" b="b"/>
              <a:pathLst>
                <a:path w="25468" h="17749" extrusionOk="0">
                  <a:moveTo>
                    <a:pt x="2190" y="0"/>
                  </a:moveTo>
                  <a:cubicBezTo>
                    <a:pt x="1917" y="0"/>
                    <a:pt x="1651" y="18"/>
                    <a:pt x="1394" y="56"/>
                  </a:cubicBezTo>
                  <a:cubicBezTo>
                    <a:pt x="846" y="1532"/>
                    <a:pt x="1" y="4616"/>
                    <a:pt x="1477" y="6926"/>
                  </a:cubicBezTo>
                  <a:cubicBezTo>
                    <a:pt x="3037" y="9379"/>
                    <a:pt x="6751" y="9545"/>
                    <a:pt x="6751" y="9545"/>
                  </a:cubicBezTo>
                  <a:cubicBezTo>
                    <a:pt x="6751" y="9545"/>
                    <a:pt x="6216" y="12534"/>
                    <a:pt x="9454" y="13831"/>
                  </a:cubicBezTo>
                  <a:cubicBezTo>
                    <a:pt x="10170" y="14120"/>
                    <a:pt x="10887" y="14232"/>
                    <a:pt x="11569" y="14232"/>
                  </a:cubicBezTo>
                  <a:cubicBezTo>
                    <a:pt x="13959" y="14232"/>
                    <a:pt x="15919" y="12855"/>
                    <a:pt x="15919" y="12855"/>
                  </a:cubicBezTo>
                  <a:cubicBezTo>
                    <a:pt x="15919" y="12855"/>
                    <a:pt x="17461" y="17748"/>
                    <a:pt x="20860" y="17748"/>
                  </a:cubicBezTo>
                  <a:cubicBezTo>
                    <a:pt x="21332" y="17748"/>
                    <a:pt x="21840" y="17654"/>
                    <a:pt x="22384" y="17439"/>
                  </a:cubicBezTo>
                  <a:cubicBezTo>
                    <a:pt x="24611" y="16558"/>
                    <a:pt x="25313" y="14677"/>
                    <a:pt x="25468" y="13010"/>
                  </a:cubicBezTo>
                  <a:cubicBezTo>
                    <a:pt x="25254" y="11807"/>
                    <a:pt x="24825" y="10712"/>
                    <a:pt x="24027" y="10164"/>
                  </a:cubicBezTo>
                  <a:cubicBezTo>
                    <a:pt x="23200" y="9599"/>
                    <a:pt x="22509" y="9416"/>
                    <a:pt x="21961" y="9416"/>
                  </a:cubicBezTo>
                  <a:cubicBezTo>
                    <a:pt x="20964" y="9416"/>
                    <a:pt x="20444" y="10021"/>
                    <a:pt x="20444" y="10021"/>
                  </a:cubicBezTo>
                  <a:cubicBezTo>
                    <a:pt x="20444" y="4555"/>
                    <a:pt x="17335" y="1477"/>
                    <a:pt x="14031" y="1477"/>
                  </a:cubicBezTo>
                  <a:cubicBezTo>
                    <a:pt x="13938" y="1477"/>
                    <a:pt x="13845" y="1480"/>
                    <a:pt x="13752" y="1485"/>
                  </a:cubicBezTo>
                  <a:cubicBezTo>
                    <a:pt x="10359" y="1675"/>
                    <a:pt x="10490" y="5140"/>
                    <a:pt x="10490" y="5140"/>
                  </a:cubicBezTo>
                  <a:cubicBezTo>
                    <a:pt x="8972" y="2225"/>
                    <a:pt x="5202" y="0"/>
                    <a:pt x="21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913;p48"/>
            <p:cNvSpPr/>
            <p:nvPr/>
          </p:nvSpPr>
          <p:spPr>
            <a:xfrm flipH="1">
              <a:off x="309509" y="1971376"/>
              <a:ext cx="1360920" cy="1001290"/>
            </a:xfrm>
            <a:custGeom>
              <a:avLst/>
              <a:gdLst/>
              <a:ahLst/>
              <a:cxnLst/>
              <a:rect l="l" t="t" r="r" b="b"/>
              <a:pathLst>
                <a:path w="38792" h="28541" extrusionOk="0">
                  <a:moveTo>
                    <a:pt x="11050" y="1"/>
                  </a:moveTo>
                  <a:cubicBezTo>
                    <a:pt x="10800" y="37"/>
                    <a:pt x="10550" y="84"/>
                    <a:pt x="10311" y="168"/>
                  </a:cubicBezTo>
                  <a:cubicBezTo>
                    <a:pt x="7180" y="1180"/>
                    <a:pt x="8990" y="6025"/>
                    <a:pt x="8990" y="6025"/>
                  </a:cubicBezTo>
                  <a:cubicBezTo>
                    <a:pt x="8990" y="6025"/>
                    <a:pt x="7534" y="5426"/>
                    <a:pt x="5881" y="5426"/>
                  </a:cubicBezTo>
                  <a:cubicBezTo>
                    <a:pt x="4232" y="5426"/>
                    <a:pt x="2387" y="6022"/>
                    <a:pt x="1596" y="8407"/>
                  </a:cubicBezTo>
                  <a:cubicBezTo>
                    <a:pt x="1" y="13181"/>
                    <a:pt x="5156" y="15908"/>
                    <a:pt x="5156" y="15908"/>
                  </a:cubicBezTo>
                  <a:lnTo>
                    <a:pt x="13681" y="22527"/>
                  </a:lnTo>
                  <a:lnTo>
                    <a:pt x="31826" y="28540"/>
                  </a:lnTo>
                  <a:cubicBezTo>
                    <a:pt x="35529" y="27349"/>
                    <a:pt x="38791" y="23932"/>
                    <a:pt x="38208" y="20503"/>
                  </a:cubicBezTo>
                  <a:cubicBezTo>
                    <a:pt x="37818" y="18207"/>
                    <a:pt x="36591" y="17825"/>
                    <a:pt x="35818" y="17825"/>
                  </a:cubicBezTo>
                  <a:cubicBezTo>
                    <a:pt x="35432" y="17825"/>
                    <a:pt x="35160" y="17920"/>
                    <a:pt x="35160" y="17920"/>
                  </a:cubicBezTo>
                  <a:cubicBezTo>
                    <a:pt x="35160" y="17920"/>
                    <a:pt x="35529" y="15241"/>
                    <a:pt x="35136" y="12943"/>
                  </a:cubicBezTo>
                  <a:cubicBezTo>
                    <a:pt x="34981" y="14610"/>
                    <a:pt x="34279" y="16491"/>
                    <a:pt x="32052" y="17372"/>
                  </a:cubicBezTo>
                  <a:cubicBezTo>
                    <a:pt x="31510" y="17584"/>
                    <a:pt x="31005" y="17678"/>
                    <a:pt x="30534" y="17678"/>
                  </a:cubicBezTo>
                  <a:cubicBezTo>
                    <a:pt x="27131" y="17678"/>
                    <a:pt x="25587" y="12788"/>
                    <a:pt x="25587" y="12788"/>
                  </a:cubicBezTo>
                  <a:cubicBezTo>
                    <a:pt x="25587" y="12788"/>
                    <a:pt x="23627" y="14165"/>
                    <a:pt x="21237" y="14165"/>
                  </a:cubicBezTo>
                  <a:cubicBezTo>
                    <a:pt x="20555" y="14165"/>
                    <a:pt x="19838" y="14053"/>
                    <a:pt x="19122" y="13764"/>
                  </a:cubicBezTo>
                  <a:cubicBezTo>
                    <a:pt x="15884" y="12455"/>
                    <a:pt x="16419" y="9490"/>
                    <a:pt x="16419" y="9490"/>
                  </a:cubicBezTo>
                  <a:cubicBezTo>
                    <a:pt x="16419" y="9490"/>
                    <a:pt x="12693" y="9323"/>
                    <a:pt x="11133" y="6871"/>
                  </a:cubicBezTo>
                  <a:cubicBezTo>
                    <a:pt x="9669" y="4561"/>
                    <a:pt x="10502" y="1477"/>
                    <a:pt x="110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914;p48"/>
            <p:cNvSpPr/>
            <p:nvPr/>
          </p:nvSpPr>
          <p:spPr>
            <a:xfrm flipH="1">
              <a:off x="500376" y="2844563"/>
              <a:ext cx="308726" cy="319251"/>
            </a:xfrm>
            <a:custGeom>
              <a:avLst/>
              <a:gdLst/>
              <a:ahLst/>
              <a:cxnLst/>
              <a:rect l="l" t="t" r="r" b="b"/>
              <a:pathLst>
                <a:path w="8800" h="9100" extrusionOk="0">
                  <a:moveTo>
                    <a:pt x="3898" y="0"/>
                  </a:moveTo>
                  <a:cubicBezTo>
                    <a:pt x="3252" y="0"/>
                    <a:pt x="2822" y="151"/>
                    <a:pt x="2822" y="151"/>
                  </a:cubicBezTo>
                  <a:lnTo>
                    <a:pt x="0" y="6259"/>
                  </a:lnTo>
                  <a:cubicBezTo>
                    <a:pt x="320" y="7973"/>
                    <a:pt x="2234" y="9100"/>
                    <a:pt x="4091" y="9100"/>
                  </a:cubicBezTo>
                  <a:cubicBezTo>
                    <a:pt x="4865" y="9100"/>
                    <a:pt x="5629" y="8904"/>
                    <a:pt x="6263" y="8473"/>
                  </a:cubicBezTo>
                  <a:cubicBezTo>
                    <a:pt x="8406" y="6997"/>
                    <a:pt x="8799" y="3187"/>
                    <a:pt x="6906" y="1294"/>
                  </a:cubicBezTo>
                  <a:cubicBezTo>
                    <a:pt x="5848" y="235"/>
                    <a:pt x="4705" y="0"/>
                    <a:pt x="3898" y="0"/>
                  </a:cubicBez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915;p48"/>
            <p:cNvSpPr/>
            <p:nvPr/>
          </p:nvSpPr>
          <p:spPr>
            <a:xfrm flipH="1">
              <a:off x="596044" y="2950901"/>
              <a:ext cx="101950" cy="99354"/>
            </a:xfrm>
            <a:custGeom>
              <a:avLst/>
              <a:gdLst/>
              <a:ahLst/>
              <a:cxnLst/>
              <a:rect l="l" t="t" r="r" b="b"/>
              <a:pathLst>
                <a:path w="2906" h="2832" extrusionOk="0">
                  <a:moveTo>
                    <a:pt x="905" y="1"/>
                  </a:moveTo>
                  <a:cubicBezTo>
                    <a:pt x="905" y="1"/>
                    <a:pt x="1620" y="1049"/>
                    <a:pt x="1286" y="1751"/>
                  </a:cubicBezTo>
                  <a:cubicBezTo>
                    <a:pt x="953" y="2466"/>
                    <a:pt x="0" y="2549"/>
                    <a:pt x="0" y="2549"/>
                  </a:cubicBezTo>
                  <a:cubicBezTo>
                    <a:pt x="0" y="2549"/>
                    <a:pt x="492" y="2831"/>
                    <a:pt x="1042" y="2831"/>
                  </a:cubicBezTo>
                  <a:cubicBezTo>
                    <a:pt x="1489" y="2831"/>
                    <a:pt x="1974" y="2644"/>
                    <a:pt x="2263" y="1965"/>
                  </a:cubicBezTo>
                  <a:cubicBezTo>
                    <a:pt x="2905" y="465"/>
                    <a:pt x="905" y="1"/>
                    <a:pt x="905" y="1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916;p48"/>
            <p:cNvSpPr/>
            <p:nvPr/>
          </p:nvSpPr>
          <p:spPr>
            <a:xfrm flipH="1">
              <a:off x="709692" y="2548074"/>
              <a:ext cx="815773" cy="371804"/>
            </a:xfrm>
            <a:custGeom>
              <a:avLst/>
              <a:gdLst/>
              <a:ahLst/>
              <a:cxnLst/>
              <a:rect l="l" t="t" r="r" b="b"/>
              <a:pathLst>
                <a:path w="23253" h="10598" extrusionOk="0">
                  <a:moveTo>
                    <a:pt x="1036" y="1"/>
                  </a:moveTo>
                  <a:cubicBezTo>
                    <a:pt x="1036" y="1"/>
                    <a:pt x="524" y="1537"/>
                    <a:pt x="0" y="3227"/>
                  </a:cubicBezTo>
                  <a:cubicBezTo>
                    <a:pt x="233" y="3244"/>
                    <a:pt x="459" y="3251"/>
                    <a:pt x="677" y="3251"/>
                  </a:cubicBezTo>
                  <a:cubicBezTo>
                    <a:pt x="3119" y="3251"/>
                    <a:pt x="4644" y="2299"/>
                    <a:pt x="4644" y="2299"/>
                  </a:cubicBezTo>
                  <a:cubicBezTo>
                    <a:pt x="4644" y="2299"/>
                    <a:pt x="4715" y="4013"/>
                    <a:pt x="7287" y="5037"/>
                  </a:cubicBezTo>
                  <a:cubicBezTo>
                    <a:pt x="7778" y="5233"/>
                    <a:pt x="8272" y="5312"/>
                    <a:pt x="8750" y="5312"/>
                  </a:cubicBezTo>
                  <a:cubicBezTo>
                    <a:pt x="10772" y="5312"/>
                    <a:pt x="12502" y="3894"/>
                    <a:pt x="12502" y="3894"/>
                  </a:cubicBezTo>
                  <a:cubicBezTo>
                    <a:pt x="12728" y="4954"/>
                    <a:pt x="13514" y="5811"/>
                    <a:pt x="14550" y="6144"/>
                  </a:cubicBezTo>
                  <a:cubicBezTo>
                    <a:pt x="14865" y="6251"/>
                    <a:pt x="15202" y="6295"/>
                    <a:pt x="15545" y="6295"/>
                  </a:cubicBezTo>
                  <a:cubicBezTo>
                    <a:pt x="17158" y="6295"/>
                    <a:pt x="18883" y="5323"/>
                    <a:pt x="18883" y="5323"/>
                  </a:cubicBezTo>
                  <a:cubicBezTo>
                    <a:pt x="19145" y="6525"/>
                    <a:pt x="19693" y="7644"/>
                    <a:pt x="20479" y="8597"/>
                  </a:cubicBezTo>
                  <a:cubicBezTo>
                    <a:pt x="21146" y="9347"/>
                    <a:pt x="21908" y="10026"/>
                    <a:pt x="22729" y="10597"/>
                  </a:cubicBezTo>
                  <a:cubicBezTo>
                    <a:pt x="23063" y="9704"/>
                    <a:pt x="23253" y="9145"/>
                    <a:pt x="23253" y="9145"/>
                  </a:cubicBezTo>
                  <a:cubicBezTo>
                    <a:pt x="20062" y="7335"/>
                    <a:pt x="21288" y="2489"/>
                    <a:pt x="21288" y="2489"/>
                  </a:cubicBezTo>
                  <a:lnTo>
                    <a:pt x="21288" y="2489"/>
                  </a:lnTo>
                  <a:cubicBezTo>
                    <a:pt x="21288" y="2489"/>
                    <a:pt x="19179" y="4131"/>
                    <a:pt x="17371" y="4131"/>
                  </a:cubicBezTo>
                  <a:cubicBezTo>
                    <a:pt x="17201" y="4131"/>
                    <a:pt x="17034" y="4116"/>
                    <a:pt x="16871" y="4084"/>
                  </a:cubicBezTo>
                  <a:cubicBezTo>
                    <a:pt x="14966" y="3715"/>
                    <a:pt x="14550" y="1787"/>
                    <a:pt x="14550" y="1787"/>
                  </a:cubicBezTo>
                  <a:cubicBezTo>
                    <a:pt x="14550" y="1787"/>
                    <a:pt x="11974" y="2767"/>
                    <a:pt x="10064" y="2767"/>
                  </a:cubicBezTo>
                  <a:cubicBezTo>
                    <a:pt x="9583" y="2767"/>
                    <a:pt x="9144" y="2704"/>
                    <a:pt x="8799" y="2549"/>
                  </a:cubicBezTo>
                  <a:cubicBezTo>
                    <a:pt x="7084" y="1787"/>
                    <a:pt x="7299" y="1"/>
                    <a:pt x="7299" y="1"/>
                  </a:cubicBezTo>
                  <a:lnTo>
                    <a:pt x="7299" y="1"/>
                  </a:lnTo>
                  <a:cubicBezTo>
                    <a:pt x="7298" y="1"/>
                    <a:pt x="5334" y="739"/>
                    <a:pt x="3953" y="798"/>
                  </a:cubicBezTo>
                  <a:cubicBezTo>
                    <a:pt x="3898" y="801"/>
                    <a:pt x="3844" y="803"/>
                    <a:pt x="3789" y="803"/>
                  </a:cubicBezTo>
                  <a:cubicBezTo>
                    <a:pt x="2453" y="803"/>
                    <a:pt x="1036" y="1"/>
                    <a:pt x="1036" y="1"/>
                  </a:cubicBezTo>
                  <a:close/>
                </a:path>
              </a:pathLst>
            </a:custGeom>
            <a:solidFill>
              <a:srgbClr val="F0C6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917;p48"/>
            <p:cNvSpPr/>
            <p:nvPr/>
          </p:nvSpPr>
          <p:spPr>
            <a:xfrm flipH="1">
              <a:off x="728464" y="2609225"/>
              <a:ext cx="939053" cy="780340"/>
            </a:xfrm>
            <a:custGeom>
              <a:avLst/>
              <a:gdLst/>
              <a:ahLst/>
              <a:cxnLst/>
              <a:rect l="l" t="t" r="r" b="b"/>
              <a:pathLst>
                <a:path w="26767" h="22243" extrusionOk="0">
                  <a:moveTo>
                    <a:pt x="8681" y="1"/>
                  </a:moveTo>
                  <a:cubicBezTo>
                    <a:pt x="8681" y="1"/>
                    <a:pt x="7141" y="963"/>
                    <a:pt x="4679" y="963"/>
                  </a:cubicBezTo>
                  <a:cubicBezTo>
                    <a:pt x="4471" y="963"/>
                    <a:pt x="4257" y="956"/>
                    <a:pt x="4037" y="941"/>
                  </a:cubicBezTo>
                  <a:cubicBezTo>
                    <a:pt x="3656" y="2168"/>
                    <a:pt x="3263" y="3477"/>
                    <a:pt x="3037" y="4358"/>
                  </a:cubicBezTo>
                  <a:cubicBezTo>
                    <a:pt x="2525" y="6466"/>
                    <a:pt x="1" y="15360"/>
                    <a:pt x="4609" y="18729"/>
                  </a:cubicBezTo>
                  <a:cubicBezTo>
                    <a:pt x="7617" y="20942"/>
                    <a:pt x="11155" y="22242"/>
                    <a:pt x="14403" y="22242"/>
                  </a:cubicBezTo>
                  <a:cubicBezTo>
                    <a:pt x="16117" y="22242"/>
                    <a:pt x="17750" y="21880"/>
                    <a:pt x="19182" y="21098"/>
                  </a:cubicBezTo>
                  <a:cubicBezTo>
                    <a:pt x="22432" y="19313"/>
                    <a:pt x="25564" y="11574"/>
                    <a:pt x="26766" y="8311"/>
                  </a:cubicBezTo>
                  <a:cubicBezTo>
                    <a:pt x="25945" y="7740"/>
                    <a:pt x="25183" y="7061"/>
                    <a:pt x="24516" y="6311"/>
                  </a:cubicBezTo>
                  <a:cubicBezTo>
                    <a:pt x="23730" y="5358"/>
                    <a:pt x="23182" y="4239"/>
                    <a:pt x="22921" y="3037"/>
                  </a:cubicBezTo>
                  <a:cubicBezTo>
                    <a:pt x="22921" y="3037"/>
                    <a:pt x="21204" y="4009"/>
                    <a:pt x="19587" y="4009"/>
                  </a:cubicBezTo>
                  <a:cubicBezTo>
                    <a:pt x="19243" y="4009"/>
                    <a:pt x="18904" y="3965"/>
                    <a:pt x="18587" y="3858"/>
                  </a:cubicBezTo>
                  <a:cubicBezTo>
                    <a:pt x="17551" y="3525"/>
                    <a:pt x="16765" y="2668"/>
                    <a:pt x="16539" y="1608"/>
                  </a:cubicBezTo>
                  <a:cubicBezTo>
                    <a:pt x="16539" y="1608"/>
                    <a:pt x="14817" y="3026"/>
                    <a:pt x="12798" y="3026"/>
                  </a:cubicBezTo>
                  <a:cubicBezTo>
                    <a:pt x="12321" y="3026"/>
                    <a:pt x="11827" y="2947"/>
                    <a:pt x="11336" y="2751"/>
                  </a:cubicBezTo>
                  <a:cubicBezTo>
                    <a:pt x="8752" y="1727"/>
                    <a:pt x="8681" y="1"/>
                    <a:pt x="8681" y="1"/>
                  </a:cubicBezTo>
                  <a:close/>
                </a:path>
              </a:pathLst>
            </a:custGeom>
            <a:solidFill>
              <a:srgbClr val="F5DE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918;p48"/>
            <p:cNvSpPr/>
            <p:nvPr/>
          </p:nvSpPr>
          <p:spPr>
            <a:xfrm flipH="1">
              <a:off x="1316161" y="2972757"/>
              <a:ext cx="100722" cy="48379"/>
            </a:xfrm>
            <a:custGeom>
              <a:avLst/>
              <a:gdLst/>
              <a:ahLst/>
              <a:cxnLst/>
              <a:rect l="l" t="t" r="r" b="b"/>
              <a:pathLst>
                <a:path w="2871" h="1379" extrusionOk="0">
                  <a:moveTo>
                    <a:pt x="1521" y="1"/>
                  </a:moveTo>
                  <a:cubicBezTo>
                    <a:pt x="1443" y="1"/>
                    <a:pt x="1361" y="7"/>
                    <a:pt x="1275" y="21"/>
                  </a:cubicBezTo>
                  <a:cubicBezTo>
                    <a:pt x="1" y="223"/>
                    <a:pt x="108" y="1378"/>
                    <a:pt x="108" y="1378"/>
                  </a:cubicBezTo>
                  <a:cubicBezTo>
                    <a:pt x="613" y="917"/>
                    <a:pt x="1118" y="771"/>
                    <a:pt x="1555" y="771"/>
                  </a:cubicBezTo>
                  <a:cubicBezTo>
                    <a:pt x="2314" y="771"/>
                    <a:pt x="2870" y="1212"/>
                    <a:pt x="2870" y="1212"/>
                  </a:cubicBezTo>
                  <a:cubicBezTo>
                    <a:pt x="2870" y="1212"/>
                    <a:pt x="2591" y="1"/>
                    <a:pt x="1521" y="1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919;p48"/>
            <p:cNvSpPr/>
            <p:nvPr/>
          </p:nvSpPr>
          <p:spPr>
            <a:xfrm flipH="1">
              <a:off x="1019606" y="3135965"/>
              <a:ext cx="278204" cy="164116"/>
            </a:xfrm>
            <a:custGeom>
              <a:avLst/>
              <a:gdLst/>
              <a:ahLst/>
              <a:cxnLst/>
              <a:rect l="l" t="t" r="r" b="b"/>
              <a:pathLst>
                <a:path w="7930" h="4678" extrusionOk="0">
                  <a:moveTo>
                    <a:pt x="7584" y="0"/>
                  </a:moveTo>
                  <a:cubicBezTo>
                    <a:pt x="5280" y="1458"/>
                    <a:pt x="1361" y="1563"/>
                    <a:pt x="282" y="1563"/>
                  </a:cubicBezTo>
                  <a:cubicBezTo>
                    <a:pt x="101" y="1563"/>
                    <a:pt x="0" y="1560"/>
                    <a:pt x="0" y="1560"/>
                  </a:cubicBezTo>
                  <a:lnTo>
                    <a:pt x="0" y="1560"/>
                  </a:lnTo>
                  <a:cubicBezTo>
                    <a:pt x="0" y="1560"/>
                    <a:pt x="584" y="4678"/>
                    <a:pt x="3635" y="4678"/>
                  </a:cubicBezTo>
                  <a:cubicBezTo>
                    <a:pt x="3844" y="4678"/>
                    <a:pt x="4065" y="4663"/>
                    <a:pt x="4298" y="4632"/>
                  </a:cubicBezTo>
                  <a:cubicBezTo>
                    <a:pt x="7929" y="4144"/>
                    <a:pt x="7584" y="1"/>
                    <a:pt x="75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920;p48"/>
            <p:cNvSpPr/>
            <p:nvPr/>
          </p:nvSpPr>
          <p:spPr>
            <a:xfrm flipH="1">
              <a:off x="1304093" y="2605225"/>
              <a:ext cx="118474" cy="41011"/>
            </a:xfrm>
            <a:custGeom>
              <a:avLst/>
              <a:gdLst/>
              <a:ahLst/>
              <a:cxnLst/>
              <a:rect l="l" t="t" r="r" b="b"/>
              <a:pathLst>
                <a:path w="3377" h="1169" extrusionOk="0">
                  <a:moveTo>
                    <a:pt x="2458" y="0"/>
                  </a:moveTo>
                  <a:cubicBezTo>
                    <a:pt x="1505" y="0"/>
                    <a:pt x="1" y="488"/>
                    <a:pt x="103" y="829"/>
                  </a:cubicBezTo>
                  <a:cubicBezTo>
                    <a:pt x="172" y="1070"/>
                    <a:pt x="544" y="1169"/>
                    <a:pt x="1007" y="1169"/>
                  </a:cubicBezTo>
                  <a:cubicBezTo>
                    <a:pt x="1986" y="1169"/>
                    <a:pt x="3377" y="730"/>
                    <a:pt x="3199" y="269"/>
                  </a:cubicBezTo>
                  <a:cubicBezTo>
                    <a:pt x="3128" y="77"/>
                    <a:pt x="2836" y="0"/>
                    <a:pt x="245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921;p48"/>
            <p:cNvSpPr/>
            <p:nvPr/>
          </p:nvSpPr>
          <p:spPr>
            <a:xfrm flipH="1">
              <a:off x="824295" y="2764503"/>
              <a:ext cx="105633" cy="107598"/>
            </a:xfrm>
            <a:custGeom>
              <a:avLst/>
              <a:gdLst/>
              <a:ahLst/>
              <a:cxnLst/>
              <a:rect l="l" t="t" r="r" b="b"/>
              <a:pathLst>
                <a:path w="3011" h="3067" extrusionOk="0">
                  <a:moveTo>
                    <a:pt x="862" y="0"/>
                  </a:moveTo>
                  <a:cubicBezTo>
                    <a:pt x="782" y="0"/>
                    <a:pt x="705" y="24"/>
                    <a:pt x="634" y="75"/>
                  </a:cubicBezTo>
                  <a:cubicBezTo>
                    <a:pt x="0" y="520"/>
                    <a:pt x="1602" y="3067"/>
                    <a:pt x="2310" y="3067"/>
                  </a:cubicBezTo>
                  <a:cubicBezTo>
                    <a:pt x="2359" y="3067"/>
                    <a:pt x="2405" y="3054"/>
                    <a:pt x="2444" y="3028"/>
                  </a:cubicBezTo>
                  <a:cubicBezTo>
                    <a:pt x="3010" y="2658"/>
                    <a:pt x="1716" y="0"/>
                    <a:pt x="86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922;p48"/>
            <p:cNvSpPr/>
            <p:nvPr/>
          </p:nvSpPr>
          <p:spPr>
            <a:xfrm flipH="1">
              <a:off x="892219" y="2816216"/>
              <a:ext cx="255225" cy="281923"/>
            </a:xfrm>
            <a:custGeom>
              <a:avLst/>
              <a:gdLst/>
              <a:ahLst/>
              <a:cxnLst/>
              <a:rect l="l" t="t" r="r" b="b"/>
              <a:pathLst>
                <a:path w="7275" h="8036" extrusionOk="0">
                  <a:moveTo>
                    <a:pt x="4692" y="0"/>
                  </a:moveTo>
                  <a:cubicBezTo>
                    <a:pt x="3330" y="0"/>
                    <a:pt x="1903" y="884"/>
                    <a:pt x="1096" y="2375"/>
                  </a:cubicBezTo>
                  <a:cubicBezTo>
                    <a:pt x="0" y="4411"/>
                    <a:pt x="465" y="6781"/>
                    <a:pt x="2131" y="7686"/>
                  </a:cubicBezTo>
                  <a:cubicBezTo>
                    <a:pt x="2570" y="7917"/>
                    <a:pt x="3056" y="8036"/>
                    <a:pt x="3547" y="8036"/>
                  </a:cubicBezTo>
                  <a:cubicBezTo>
                    <a:pt x="3790" y="8036"/>
                    <a:pt x="4034" y="8007"/>
                    <a:pt x="4275" y="7948"/>
                  </a:cubicBezTo>
                  <a:cubicBezTo>
                    <a:pt x="4251" y="7936"/>
                    <a:pt x="4215" y="7924"/>
                    <a:pt x="4191" y="7912"/>
                  </a:cubicBezTo>
                  <a:cubicBezTo>
                    <a:pt x="2774" y="7138"/>
                    <a:pt x="2370" y="5114"/>
                    <a:pt x="3310" y="3388"/>
                  </a:cubicBezTo>
                  <a:cubicBezTo>
                    <a:pt x="4000" y="2112"/>
                    <a:pt x="5214" y="1362"/>
                    <a:pt x="6382" y="1362"/>
                  </a:cubicBezTo>
                  <a:cubicBezTo>
                    <a:pt x="6686" y="1362"/>
                    <a:pt x="6987" y="1412"/>
                    <a:pt x="7275" y="1518"/>
                  </a:cubicBezTo>
                  <a:cubicBezTo>
                    <a:pt x="7001" y="1018"/>
                    <a:pt x="6596" y="613"/>
                    <a:pt x="6096" y="351"/>
                  </a:cubicBezTo>
                  <a:cubicBezTo>
                    <a:pt x="5658" y="113"/>
                    <a:pt x="5179" y="0"/>
                    <a:pt x="46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923;p48"/>
            <p:cNvSpPr/>
            <p:nvPr/>
          </p:nvSpPr>
          <p:spPr>
            <a:xfrm flipH="1">
              <a:off x="870080" y="2863789"/>
              <a:ext cx="194252" cy="231264"/>
            </a:xfrm>
            <a:custGeom>
              <a:avLst/>
              <a:gdLst/>
              <a:ahLst/>
              <a:cxnLst/>
              <a:rect l="l" t="t" r="r" b="b"/>
              <a:pathLst>
                <a:path w="5537" h="6592" extrusionOk="0">
                  <a:moveTo>
                    <a:pt x="4011" y="1"/>
                  </a:moveTo>
                  <a:cubicBezTo>
                    <a:pt x="2848" y="1"/>
                    <a:pt x="1630" y="759"/>
                    <a:pt x="941" y="2032"/>
                  </a:cubicBezTo>
                  <a:cubicBezTo>
                    <a:pt x="1" y="3758"/>
                    <a:pt x="405" y="5782"/>
                    <a:pt x="1834" y="6556"/>
                  </a:cubicBezTo>
                  <a:cubicBezTo>
                    <a:pt x="1858" y="6568"/>
                    <a:pt x="1882" y="6580"/>
                    <a:pt x="1906" y="6592"/>
                  </a:cubicBezTo>
                  <a:cubicBezTo>
                    <a:pt x="3025" y="6342"/>
                    <a:pt x="4108" y="5520"/>
                    <a:pt x="4775" y="4294"/>
                  </a:cubicBezTo>
                  <a:cubicBezTo>
                    <a:pt x="5537" y="2877"/>
                    <a:pt x="5537" y="1293"/>
                    <a:pt x="4906" y="162"/>
                  </a:cubicBezTo>
                  <a:cubicBezTo>
                    <a:pt x="4619" y="53"/>
                    <a:pt x="4317" y="1"/>
                    <a:pt x="40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924;p48"/>
            <p:cNvSpPr/>
            <p:nvPr/>
          </p:nvSpPr>
          <p:spPr>
            <a:xfrm flipH="1">
              <a:off x="1337915" y="2788676"/>
              <a:ext cx="202180" cy="155170"/>
            </a:xfrm>
            <a:custGeom>
              <a:avLst/>
              <a:gdLst/>
              <a:ahLst/>
              <a:cxnLst/>
              <a:rect l="l" t="t" r="r" b="b"/>
              <a:pathLst>
                <a:path w="5763" h="4423" extrusionOk="0">
                  <a:moveTo>
                    <a:pt x="3630" y="0"/>
                  </a:moveTo>
                  <a:cubicBezTo>
                    <a:pt x="2849" y="0"/>
                    <a:pt x="2144" y="458"/>
                    <a:pt x="2144" y="458"/>
                  </a:cubicBezTo>
                  <a:cubicBezTo>
                    <a:pt x="2144" y="458"/>
                    <a:pt x="2384" y="396"/>
                    <a:pt x="2712" y="396"/>
                  </a:cubicBezTo>
                  <a:cubicBezTo>
                    <a:pt x="3074" y="396"/>
                    <a:pt x="3543" y="472"/>
                    <a:pt x="3906" y="791"/>
                  </a:cubicBezTo>
                  <a:cubicBezTo>
                    <a:pt x="4596" y="1386"/>
                    <a:pt x="4120" y="3065"/>
                    <a:pt x="4120" y="3065"/>
                  </a:cubicBezTo>
                  <a:cubicBezTo>
                    <a:pt x="4120" y="3065"/>
                    <a:pt x="3632" y="1779"/>
                    <a:pt x="2251" y="1720"/>
                  </a:cubicBezTo>
                  <a:cubicBezTo>
                    <a:pt x="2227" y="1719"/>
                    <a:pt x="2203" y="1718"/>
                    <a:pt x="2179" y="1718"/>
                  </a:cubicBezTo>
                  <a:cubicBezTo>
                    <a:pt x="840" y="1718"/>
                    <a:pt x="0" y="3339"/>
                    <a:pt x="0" y="3339"/>
                  </a:cubicBezTo>
                  <a:cubicBezTo>
                    <a:pt x="0" y="3339"/>
                    <a:pt x="852" y="2609"/>
                    <a:pt x="1882" y="2609"/>
                  </a:cubicBezTo>
                  <a:cubicBezTo>
                    <a:pt x="2015" y="2609"/>
                    <a:pt x="2150" y="2621"/>
                    <a:pt x="2286" y="2649"/>
                  </a:cubicBezTo>
                  <a:cubicBezTo>
                    <a:pt x="3489" y="2887"/>
                    <a:pt x="4120" y="4423"/>
                    <a:pt x="4120" y="4423"/>
                  </a:cubicBezTo>
                  <a:cubicBezTo>
                    <a:pt x="5072" y="3458"/>
                    <a:pt x="5763" y="1327"/>
                    <a:pt x="4715" y="398"/>
                  </a:cubicBezTo>
                  <a:cubicBezTo>
                    <a:pt x="4380" y="101"/>
                    <a:pt x="3997" y="0"/>
                    <a:pt x="3630" y="0"/>
                  </a:cubicBezTo>
                  <a:close/>
                </a:path>
              </a:pathLst>
            </a:custGeom>
            <a:solidFill>
              <a:srgbClr val="E9A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032986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" grpId="0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Box 133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334718" y="1411429"/>
            <a:ext cx="15901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8192</a:t>
            </a:r>
          </a:p>
        </p:txBody>
      </p: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B327D20B-A14B-442C-8D40-FABD6E89BA70}"/>
              </a:ext>
            </a:extLst>
          </p:cNvPr>
          <p:cNvCxnSpPr>
            <a:cxnSpLocks/>
          </p:cNvCxnSpPr>
          <p:nvPr/>
        </p:nvCxnSpPr>
        <p:spPr>
          <a:xfrm flipV="1">
            <a:off x="1860367" y="1542385"/>
            <a:ext cx="0" cy="2122032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6" name="TextBox 135">
            <a:extLst>
              <a:ext uri="{FF2B5EF4-FFF2-40B4-BE49-F238E27FC236}">
                <a16:creationId xmlns:a16="http://schemas.microsoft.com/office/drawing/2014/main" id="{9DDEEC7C-461B-47B5-964F-92695A619A61}"/>
              </a:ext>
            </a:extLst>
          </p:cNvPr>
          <p:cNvSpPr txBox="1"/>
          <p:nvPr/>
        </p:nvSpPr>
        <p:spPr>
          <a:xfrm>
            <a:off x="328478" y="2105252"/>
            <a:ext cx="856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17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826BDBC2-6AB6-43B8-8491-97FB1EB49E7A}"/>
              </a:ext>
            </a:extLst>
          </p:cNvPr>
          <p:cNvSpPr txBox="1"/>
          <p:nvPr/>
        </p:nvSpPr>
        <p:spPr>
          <a:xfrm>
            <a:off x="1933371" y="2108347"/>
            <a:ext cx="5270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2</a:t>
            </a:r>
          </a:p>
        </p:txBody>
      </p: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5070C4CD-19AE-4192-8778-3A2AA09CD33D}"/>
              </a:ext>
            </a:extLst>
          </p:cNvPr>
          <p:cNvCxnSpPr>
            <a:cxnSpLocks/>
          </p:cNvCxnSpPr>
          <p:nvPr/>
        </p:nvCxnSpPr>
        <p:spPr>
          <a:xfrm flipH="1" flipV="1">
            <a:off x="1887954" y="2100652"/>
            <a:ext cx="915762" cy="7695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9" name="TextBox 138">
            <a:extLst>
              <a:ext uri="{FF2B5EF4-FFF2-40B4-BE49-F238E27FC236}">
                <a16:creationId xmlns:a16="http://schemas.microsoft.com/office/drawing/2014/main" id="{28891BF9-5C97-4FF6-A5D1-CC38A8A3D75A}"/>
              </a:ext>
            </a:extLst>
          </p:cNvPr>
          <p:cNvSpPr txBox="1"/>
          <p:nvPr/>
        </p:nvSpPr>
        <p:spPr>
          <a:xfrm>
            <a:off x="1842104" y="1403656"/>
            <a:ext cx="8874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32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C404FB42-DEB8-45C4-8579-FF283BFF2D3B}"/>
              </a:ext>
            </a:extLst>
          </p:cNvPr>
          <p:cNvSpPr txBox="1"/>
          <p:nvPr/>
        </p:nvSpPr>
        <p:spPr>
          <a:xfrm>
            <a:off x="2317069" y="2105252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5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D961EEEF-BBF2-4D8D-AA67-2C8E28E6D7EB}"/>
              </a:ext>
            </a:extLst>
          </p:cNvPr>
          <p:cNvSpPr txBox="1"/>
          <p:nvPr/>
        </p:nvSpPr>
        <p:spPr>
          <a:xfrm>
            <a:off x="1034513" y="2108734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9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679050" y="2809534"/>
            <a:ext cx="856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19</a:t>
            </a:r>
          </a:p>
        </p:txBody>
      </p:sp>
      <p:sp>
        <p:nvSpPr>
          <p:cNvPr id="145" name="Google Shape;656;p41"/>
          <p:cNvSpPr txBox="1">
            <a:spLocks noGrp="1"/>
          </p:cNvSpPr>
          <p:nvPr>
            <p:ph type="title"/>
          </p:nvPr>
        </p:nvSpPr>
        <p:spPr>
          <a:xfrm>
            <a:off x="687342" y="226661"/>
            <a:ext cx="7042527" cy="6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sz="3200" b="1">
                <a:latin typeface="+mj-lt"/>
              </a:rPr>
              <a:t>Bài</a:t>
            </a:r>
            <a:r>
              <a:rPr lang="en" sz="3200" b="1">
                <a:latin typeface="+mj-lt"/>
              </a:rPr>
              <a:t> 1. Tính rồi thử lại ( theo mẫu)</a:t>
            </a:r>
            <a:endParaRPr sz="1800">
              <a:solidFill>
                <a:schemeClr val="tx1">
                  <a:lumMod val="10000"/>
                  <a:lumOff val="90000"/>
                </a:schemeClr>
              </a:solidFill>
              <a:latin typeface="+mj-lt"/>
            </a:endParaRP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1367299" y="2813016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2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2700767" y="2114933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6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1367299" y="3391916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0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5091009" y="1404843"/>
            <a:ext cx="19415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15335</a:t>
            </a:r>
          </a:p>
        </p:txBody>
      </p: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B327D20B-A14B-442C-8D40-FABD6E89BA70}"/>
              </a:ext>
            </a:extLst>
          </p:cNvPr>
          <p:cNvCxnSpPr>
            <a:cxnSpLocks/>
          </p:cNvCxnSpPr>
          <p:nvPr/>
        </p:nvCxnSpPr>
        <p:spPr>
          <a:xfrm flipV="1">
            <a:off x="6988805" y="1535799"/>
            <a:ext cx="0" cy="2122032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52" name="TextBox 151">
            <a:extLst>
              <a:ext uri="{FF2B5EF4-FFF2-40B4-BE49-F238E27FC236}">
                <a16:creationId xmlns:a16="http://schemas.microsoft.com/office/drawing/2014/main" id="{9DDEEC7C-461B-47B5-964F-92695A619A61}"/>
              </a:ext>
            </a:extLst>
          </p:cNvPr>
          <p:cNvSpPr txBox="1"/>
          <p:nvPr/>
        </p:nvSpPr>
        <p:spPr>
          <a:xfrm>
            <a:off x="5456916" y="2098666"/>
            <a:ext cx="856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27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826BDBC2-6AB6-43B8-8491-97FB1EB49E7A}"/>
              </a:ext>
            </a:extLst>
          </p:cNvPr>
          <p:cNvSpPr txBox="1"/>
          <p:nvPr/>
        </p:nvSpPr>
        <p:spPr>
          <a:xfrm>
            <a:off x="7061809" y="2101761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3</a:t>
            </a:r>
          </a:p>
        </p:txBody>
      </p: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5070C4CD-19AE-4192-8778-3A2AA09CD33D}"/>
              </a:ext>
            </a:extLst>
          </p:cNvPr>
          <p:cNvCxnSpPr>
            <a:cxnSpLocks/>
          </p:cNvCxnSpPr>
          <p:nvPr/>
        </p:nvCxnSpPr>
        <p:spPr>
          <a:xfrm flipH="1" flipV="1">
            <a:off x="7016392" y="2094066"/>
            <a:ext cx="915762" cy="7695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55" name="TextBox 154">
            <a:extLst>
              <a:ext uri="{FF2B5EF4-FFF2-40B4-BE49-F238E27FC236}">
                <a16:creationId xmlns:a16="http://schemas.microsoft.com/office/drawing/2014/main" id="{28891BF9-5C97-4FF6-A5D1-CC38A8A3D75A}"/>
              </a:ext>
            </a:extLst>
          </p:cNvPr>
          <p:cNvSpPr txBox="1"/>
          <p:nvPr/>
        </p:nvSpPr>
        <p:spPr>
          <a:xfrm>
            <a:off x="6970542" y="1397070"/>
            <a:ext cx="8874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74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42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C404FB42-DEB8-45C4-8579-FF283BFF2D3B}"/>
              </a:ext>
            </a:extLst>
          </p:cNvPr>
          <p:cNvSpPr txBox="1"/>
          <p:nvPr/>
        </p:nvSpPr>
        <p:spPr>
          <a:xfrm>
            <a:off x="7445507" y="2098666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6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D961EEEF-BBF2-4D8D-AA67-2C8E28E6D7EB}"/>
              </a:ext>
            </a:extLst>
          </p:cNvPr>
          <p:cNvSpPr txBox="1"/>
          <p:nvPr/>
        </p:nvSpPr>
        <p:spPr>
          <a:xfrm>
            <a:off x="6162951" y="2102148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3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5807488" y="2802948"/>
            <a:ext cx="856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21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6495737" y="2806430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5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7829205" y="2108347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5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CC315DE3-A065-416A-A026-4295160D4D41}"/>
              </a:ext>
            </a:extLst>
          </p:cNvPr>
          <p:cNvSpPr txBox="1"/>
          <p:nvPr/>
        </p:nvSpPr>
        <p:spPr>
          <a:xfrm>
            <a:off x="6495737" y="3385330"/>
            <a:ext cx="52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620">
                <a:solidFill>
                  <a:schemeClr val="accent3">
                    <a:lumMod val="20000"/>
                    <a:lumOff val="80000"/>
                  </a:schemeClr>
                </a:solidFill>
                <a:latin typeface="#9Slide03 Quicksand" panose="00000500000000000000" pitchFamily="2" charset="0"/>
              </a:rPr>
              <a:t>5</a:t>
            </a:r>
          </a:p>
        </p:txBody>
      </p:sp>
      <p:sp>
        <p:nvSpPr>
          <p:cNvPr id="162" name="Google Shape;589;p39"/>
          <p:cNvSpPr txBox="1">
            <a:spLocks/>
          </p:cNvSpPr>
          <p:nvPr/>
        </p:nvSpPr>
        <p:spPr>
          <a:xfrm>
            <a:off x="41544" y="4038247"/>
            <a:ext cx="3786177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 b="1" u="sng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Thử lại:</a:t>
            </a:r>
            <a:r>
              <a:rPr lang="en-US" sz="2400" b="1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  256 x 32 = 8192</a:t>
            </a:r>
            <a:endParaRPr lang="en-US" sz="2400" b="1" u="sng">
              <a:solidFill>
                <a:schemeClr val="accent5">
                  <a:lumMod val="75000"/>
                </a:schemeClr>
              </a:solidFill>
              <a:latin typeface="Nunito" panose="00000500000000000000" pitchFamily="2" charset="0"/>
            </a:endParaRPr>
          </a:p>
          <a:p>
            <a:pPr algn="r"/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63" name="Google Shape;589;p39"/>
          <p:cNvSpPr txBox="1">
            <a:spLocks/>
          </p:cNvSpPr>
          <p:nvPr/>
        </p:nvSpPr>
        <p:spPr>
          <a:xfrm>
            <a:off x="4699591" y="3963002"/>
            <a:ext cx="4508197" cy="5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Fredoka One"/>
              <a:buNone/>
              <a:defRPr sz="3800" b="0" i="0" u="none" strike="noStrike" cap="none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 b="1" u="sng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Thử lại:</a:t>
            </a:r>
            <a:r>
              <a:rPr lang="en-US" sz="2400" b="1">
                <a:solidFill>
                  <a:schemeClr val="accent5">
                    <a:lumMod val="75000"/>
                  </a:schemeClr>
                </a:solidFill>
                <a:latin typeface="Nunito" panose="00000500000000000000" pitchFamily="2" charset="0"/>
              </a:rPr>
              <a:t>  365 x 42 + 5 = 15335</a:t>
            </a:r>
            <a:endParaRPr lang="en-US" sz="2800" b="1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EAA315F-D100-4A90-9EE5-8EB278139CB7}"/>
              </a:ext>
            </a:extLst>
          </p:cNvPr>
          <p:cNvSpPr txBox="1"/>
          <p:nvPr/>
        </p:nvSpPr>
        <p:spPr>
          <a:xfrm>
            <a:off x="334718" y="679162"/>
            <a:ext cx="88092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>
                <a:solidFill>
                  <a:schemeClr val="accent1">
                    <a:lumMod val="60000"/>
                    <a:lumOff val="40000"/>
                  </a:schemeClr>
                </a:solidFill>
                <a:latin typeface="#9Slide03 Quicksand" panose="00000500000000000000" pitchFamily="2" charset="0"/>
              </a:rPr>
              <a:t>a) 8192 : 32                         15335 : 42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3525024" y="2876666"/>
            <a:ext cx="1029892" cy="1064166"/>
            <a:chOff x="5626089" y="2072439"/>
            <a:chExt cx="2612952" cy="2547185"/>
          </a:xfrm>
        </p:grpSpPr>
        <p:sp>
          <p:nvSpPr>
            <p:cNvPr id="32" name="Google Shape;1278;p57"/>
            <p:cNvSpPr/>
            <p:nvPr/>
          </p:nvSpPr>
          <p:spPr>
            <a:xfrm rot="-484597">
              <a:off x="6363917" y="3952936"/>
              <a:ext cx="216429" cy="203204"/>
            </a:xfrm>
            <a:custGeom>
              <a:avLst/>
              <a:gdLst/>
              <a:ahLst/>
              <a:cxnLst/>
              <a:rect l="l" t="t" r="r" b="b"/>
              <a:pathLst>
                <a:path w="8657" h="8128" extrusionOk="0">
                  <a:moveTo>
                    <a:pt x="5774" y="0"/>
                  </a:moveTo>
                  <a:cubicBezTo>
                    <a:pt x="5463" y="0"/>
                    <a:pt x="5153" y="68"/>
                    <a:pt x="4858" y="233"/>
                  </a:cubicBezTo>
                  <a:cubicBezTo>
                    <a:pt x="3203" y="1174"/>
                    <a:pt x="0" y="7353"/>
                    <a:pt x="1715" y="8008"/>
                  </a:cubicBezTo>
                  <a:cubicBezTo>
                    <a:pt x="1922" y="8089"/>
                    <a:pt x="2138" y="8128"/>
                    <a:pt x="2357" y="8128"/>
                  </a:cubicBezTo>
                  <a:cubicBezTo>
                    <a:pt x="3940" y="8128"/>
                    <a:pt x="5727" y="6116"/>
                    <a:pt x="6072" y="3543"/>
                  </a:cubicBezTo>
                  <a:lnTo>
                    <a:pt x="7835" y="4067"/>
                  </a:lnTo>
                  <a:lnTo>
                    <a:pt x="8656" y="1448"/>
                  </a:lnTo>
                  <a:cubicBezTo>
                    <a:pt x="8656" y="1448"/>
                    <a:pt x="7208" y="0"/>
                    <a:pt x="577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279;p57"/>
            <p:cNvSpPr/>
            <p:nvPr/>
          </p:nvSpPr>
          <p:spPr>
            <a:xfrm rot="-484597">
              <a:off x="7623902" y="4447046"/>
              <a:ext cx="214929" cy="172578"/>
            </a:xfrm>
            <a:custGeom>
              <a:avLst/>
              <a:gdLst/>
              <a:ahLst/>
              <a:cxnLst/>
              <a:rect l="l" t="t" r="r" b="b"/>
              <a:pathLst>
                <a:path w="8597" h="6903" extrusionOk="0">
                  <a:moveTo>
                    <a:pt x="2298" y="0"/>
                  </a:moveTo>
                  <a:cubicBezTo>
                    <a:pt x="2298" y="0"/>
                    <a:pt x="1" y="3525"/>
                    <a:pt x="1215" y="4739"/>
                  </a:cubicBezTo>
                  <a:cubicBezTo>
                    <a:pt x="2076" y="5600"/>
                    <a:pt x="4706" y="6902"/>
                    <a:pt x="6420" y="6902"/>
                  </a:cubicBezTo>
                  <a:cubicBezTo>
                    <a:pt x="7124" y="6902"/>
                    <a:pt x="7674" y="6682"/>
                    <a:pt x="7882" y="6120"/>
                  </a:cubicBezTo>
                  <a:cubicBezTo>
                    <a:pt x="8597" y="4191"/>
                    <a:pt x="4489" y="3227"/>
                    <a:pt x="4489" y="3227"/>
                  </a:cubicBezTo>
                  <a:lnTo>
                    <a:pt x="4834" y="834"/>
                  </a:lnTo>
                  <a:lnTo>
                    <a:pt x="229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280;p57"/>
            <p:cNvSpPr/>
            <p:nvPr/>
          </p:nvSpPr>
          <p:spPr>
            <a:xfrm rot="-484597">
              <a:off x="7076731" y="3538004"/>
              <a:ext cx="478359" cy="164753"/>
            </a:xfrm>
            <a:custGeom>
              <a:avLst/>
              <a:gdLst/>
              <a:ahLst/>
              <a:cxnLst/>
              <a:rect l="l" t="t" r="r" b="b"/>
              <a:pathLst>
                <a:path w="19134" h="6590" extrusionOk="0">
                  <a:moveTo>
                    <a:pt x="2084" y="0"/>
                  </a:moveTo>
                  <a:cubicBezTo>
                    <a:pt x="1513" y="2001"/>
                    <a:pt x="822" y="3965"/>
                    <a:pt x="1" y="5882"/>
                  </a:cubicBezTo>
                  <a:cubicBezTo>
                    <a:pt x="2080" y="6351"/>
                    <a:pt x="4192" y="6590"/>
                    <a:pt x="6311" y="6590"/>
                  </a:cubicBezTo>
                  <a:cubicBezTo>
                    <a:pt x="7310" y="6590"/>
                    <a:pt x="8311" y="6537"/>
                    <a:pt x="9311" y="6430"/>
                  </a:cubicBezTo>
                  <a:cubicBezTo>
                    <a:pt x="12883" y="6049"/>
                    <a:pt x="16288" y="4680"/>
                    <a:pt x="19134" y="2477"/>
                  </a:cubicBezTo>
                  <a:cubicBezTo>
                    <a:pt x="18527" y="1596"/>
                    <a:pt x="18134" y="1108"/>
                    <a:pt x="18134" y="1108"/>
                  </a:cubicBezTo>
                  <a:lnTo>
                    <a:pt x="2084" y="0"/>
                  </a:lnTo>
                  <a:close/>
                </a:path>
              </a:pathLst>
            </a:custGeom>
            <a:solidFill>
              <a:srgbClr val="69AC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281;p57"/>
            <p:cNvSpPr/>
            <p:nvPr/>
          </p:nvSpPr>
          <p:spPr>
            <a:xfrm rot="-484597">
              <a:off x="6540744" y="3587187"/>
              <a:ext cx="1290700" cy="959493"/>
            </a:xfrm>
            <a:custGeom>
              <a:avLst/>
              <a:gdLst/>
              <a:ahLst/>
              <a:cxnLst/>
              <a:rect l="l" t="t" r="r" b="b"/>
              <a:pathLst>
                <a:path w="51627" h="38379" extrusionOk="0">
                  <a:moveTo>
                    <a:pt x="43030" y="1"/>
                  </a:moveTo>
                  <a:cubicBezTo>
                    <a:pt x="40172" y="2204"/>
                    <a:pt x="36779" y="3573"/>
                    <a:pt x="33207" y="3954"/>
                  </a:cubicBezTo>
                  <a:cubicBezTo>
                    <a:pt x="32207" y="4061"/>
                    <a:pt x="31205" y="4114"/>
                    <a:pt x="30204" y="4114"/>
                  </a:cubicBezTo>
                  <a:cubicBezTo>
                    <a:pt x="28083" y="4114"/>
                    <a:pt x="25968" y="3875"/>
                    <a:pt x="23897" y="3406"/>
                  </a:cubicBezTo>
                  <a:cubicBezTo>
                    <a:pt x="22337" y="7073"/>
                    <a:pt x="19944" y="11371"/>
                    <a:pt x="16884" y="12967"/>
                  </a:cubicBezTo>
                  <a:cubicBezTo>
                    <a:pt x="15674" y="13594"/>
                    <a:pt x="14340" y="13842"/>
                    <a:pt x="12987" y="13842"/>
                  </a:cubicBezTo>
                  <a:cubicBezTo>
                    <a:pt x="7921" y="13842"/>
                    <a:pt x="2596" y="10371"/>
                    <a:pt x="2596" y="10371"/>
                  </a:cubicBezTo>
                  <a:cubicBezTo>
                    <a:pt x="2596" y="10371"/>
                    <a:pt x="60" y="12133"/>
                    <a:pt x="1" y="16598"/>
                  </a:cubicBezTo>
                  <a:cubicBezTo>
                    <a:pt x="1" y="16598"/>
                    <a:pt x="7390" y="22969"/>
                    <a:pt x="15270" y="22969"/>
                  </a:cubicBezTo>
                  <a:cubicBezTo>
                    <a:pt x="15782" y="22969"/>
                    <a:pt x="16297" y="22942"/>
                    <a:pt x="16812" y="22885"/>
                  </a:cubicBezTo>
                  <a:cubicBezTo>
                    <a:pt x="25254" y="21956"/>
                    <a:pt x="33303" y="9764"/>
                    <a:pt x="33303" y="9764"/>
                  </a:cubicBezTo>
                  <a:cubicBezTo>
                    <a:pt x="33303" y="9764"/>
                    <a:pt x="40149" y="13241"/>
                    <a:pt x="42458" y="19968"/>
                  </a:cubicBezTo>
                  <a:cubicBezTo>
                    <a:pt x="44780" y="26695"/>
                    <a:pt x="41470" y="36565"/>
                    <a:pt x="41470" y="36565"/>
                  </a:cubicBezTo>
                  <a:cubicBezTo>
                    <a:pt x="41470" y="36565"/>
                    <a:pt x="42220" y="37958"/>
                    <a:pt x="44602" y="38279"/>
                  </a:cubicBezTo>
                  <a:cubicBezTo>
                    <a:pt x="45133" y="38351"/>
                    <a:pt x="45587" y="38379"/>
                    <a:pt x="45972" y="38379"/>
                  </a:cubicBezTo>
                  <a:cubicBezTo>
                    <a:pt x="47313" y="38379"/>
                    <a:pt x="47816" y="38041"/>
                    <a:pt x="47816" y="38041"/>
                  </a:cubicBezTo>
                  <a:cubicBezTo>
                    <a:pt x="47816" y="38041"/>
                    <a:pt x="51626" y="26087"/>
                    <a:pt x="50519" y="17098"/>
                  </a:cubicBezTo>
                  <a:cubicBezTo>
                    <a:pt x="49674" y="10169"/>
                    <a:pt x="45078" y="2942"/>
                    <a:pt x="43030" y="1"/>
                  </a:cubicBezTo>
                  <a:close/>
                </a:path>
              </a:pathLst>
            </a:custGeom>
            <a:solidFill>
              <a:srgbClr val="88D4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282;p57"/>
            <p:cNvSpPr/>
            <p:nvPr/>
          </p:nvSpPr>
          <p:spPr>
            <a:xfrm rot="-484597">
              <a:off x="7628067" y="2809480"/>
              <a:ext cx="467359" cy="269105"/>
            </a:xfrm>
            <a:custGeom>
              <a:avLst/>
              <a:gdLst/>
              <a:ahLst/>
              <a:cxnLst/>
              <a:rect l="l" t="t" r="r" b="b"/>
              <a:pathLst>
                <a:path w="18694" h="10764" extrusionOk="0">
                  <a:moveTo>
                    <a:pt x="17860" y="0"/>
                  </a:moveTo>
                  <a:cubicBezTo>
                    <a:pt x="15800" y="1536"/>
                    <a:pt x="13514" y="2727"/>
                    <a:pt x="11085" y="3525"/>
                  </a:cubicBezTo>
                  <a:cubicBezTo>
                    <a:pt x="7061" y="4846"/>
                    <a:pt x="0" y="5775"/>
                    <a:pt x="0" y="5775"/>
                  </a:cubicBezTo>
                  <a:lnTo>
                    <a:pt x="1131" y="10764"/>
                  </a:lnTo>
                  <a:cubicBezTo>
                    <a:pt x="1131" y="10764"/>
                    <a:pt x="6227" y="9990"/>
                    <a:pt x="10252" y="8442"/>
                  </a:cubicBezTo>
                  <a:cubicBezTo>
                    <a:pt x="14276" y="6894"/>
                    <a:pt x="18693" y="3858"/>
                    <a:pt x="18693" y="3858"/>
                  </a:cubicBezTo>
                  <a:lnTo>
                    <a:pt x="17860" y="0"/>
                  </a:lnTo>
                  <a:close/>
                </a:path>
              </a:pathLst>
            </a:custGeom>
            <a:solidFill>
              <a:srgbClr val="F4D7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283;p57"/>
            <p:cNvSpPr/>
            <p:nvPr/>
          </p:nvSpPr>
          <p:spPr>
            <a:xfrm rot="-484597">
              <a:off x="6271949" y="3072560"/>
              <a:ext cx="532235" cy="272980"/>
            </a:xfrm>
            <a:custGeom>
              <a:avLst/>
              <a:gdLst/>
              <a:ahLst/>
              <a:cxnLst/>
              <a:rect l="l" t="t" r="r" b="b"/>
              <a:pathLst>
                <a:path w="21289" h="10919" extrusionOk="0">
                  <a:moveTo>
                    <a:pt x="1988" y="0"/>
                  </a:moveTo>
                  <a:lnTo>
                    <a:pt x="0" y="3810"/>
                  </a:lnTo>
                  <a:cubicBezTo>
                    <a:pt x="0" y="3810"/>
                    <a:pt x="5132" y="7596"/>
                    <a:pt x="10478" y="9251"/>
                  </a:cubicBezTo>
                  <a:cubicBezTo>
                    <a:pt x="15823" y="10918"/>
                    <a:pt x="21026" y="10918"/>
                    <a:pt x="21026" y="10918"/>
                  </a:cubicBezTo>
                  <a:lnTo>
                    <a:pt x="21288" y="5132"/>
                  </a:lnTo>
                  <a:cubicBezTo>
                    <a:pt x="21288" y="5132"/>
                    <a:pt x="13347" y="4858"/>
                    <a:pt x="9323" y="3643"/>
                  </a:cubicBezTo>
                  <a:cubicBezTo>
                    <a:pt x="5298" y="2429"/>
                    <a:pt x="1988" y="0"/>
                    <a:pt x="1988" y="0"/>
                  </a:cubicBezTo>
                  <a:close/>
                </a:path>
              </a:pathLst>
            </a:custGeom>
            <a:solidFill>
              <a:srgbClr val="F4D7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284;p57"/>
            <p:cNvSpPr/>
            <p:nvPr/>
          </p:nvSpPr>
          <p:spPr>
            <a:xfrm rot="-484597">
              <a:off x="7382625" y="2983612"/>
              <a:ext cx="313156" cy="264655"/>
            </a:xfrm>
            <a:custGeom>
              <a:avLst/>
              <a:gdLst/>
              <a:ahLst/>
              <a:cxnLst/>
              <a:rect l="l" t="t" r="r" b="b"/>
              <a:pathLst>
                <a:path w="12526" h="10586" extrusionOk="0">
                  <a:moveTo>
                    <a:pt x="10930" y="0"/>
                  </a:moveTo>
                  <a:cubicBezTo>
                    <a:pt x="9843" y="298"/>
                    <a:pt x="8266" y="397"/>
                    <a:pt x="6647" y="397"/>
                  </a:cubicBezTo>
                  <a:cubicBezTo>
                    <a:pt x="3408" y="397"/>
                    <a:pt x="1" y="0"/>
                    <a:pt x="0" y="0"/>
                  </a:cubicBezTo>
                  <a:lnTo>
                    <a:pt x="0" y="0"/>
                  </a:lnTo>
                  <a:lnTo>
                    <a:pt x="2893" y="8216"/>
                  </a:lnTo>
                  <a:cubicBezTo>
                    <a:pt x="5346" y="10133"/>
                    <a:pt x="10978" y="10585"/>
                    <a:pt x="10978" y="10585"/>
                  </a:cubicBezTo>
                  <a:cubicBezTo>
                    <a:pt x="10978" y="10585"/>
                    <a:pt x="12526" y="7716"/>
                    <a:pt x="12526" y="5180"/>
                  </a:cubicBezTo>
                  <a:cubicBezTo>
                    <a:pt x="12526" y="2644"/>
                    <a:pt x="10930" y="0"/>
                    <a:pt x="10930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285;p57"/>
            <p:cNvSpPr/>
            <p:nvPr/>
          </p:nvSpPr>
          <p:spPr>
            <a:xfrm rot="-484597">
              <a:off x="6761464" y="3089898"/>
              <a:ext cx="307531" cy="323306"/>
            </a:xfrm>
            <a:custGeom>
              <a:avLst/>
              <a:gdLst/>
              <a:ahLst/>
              <a:cxnLst/>
              <a:rect l="l" t="t" r="r" b="b"/>
              <a:pathLst>
                <a:path w="12301" h="12932" extrusionOk="0">
                  <a:moveTo>
                    <a:pt x="11800" y="1"/>
                  </a:moveTo>
                  <a:cubicBezTo>
                    <a:pt x="11800" y="1"/>
                    <a:pt x="3525" y="1454"/>
                    <a:pt x="1430" y="1668"/>
                  </a:cubicBezTo>
                  <a:cubicBezTo>
                    <a:pt x="1430" y="1668"/>
                    <a:pt x="1" y="5037"/>
                    <a:pt x="715" y="8014"/>
                  </a:cubicBezTo>
                  <a:cubicBezTo>
                    <a:pt x="1156" y="9812"/>
                    <a:pt x="1977" y="11490"/>
                    <a:pt x="3144" y="12931"/>
                  </a:cubicBezTo>
                  <a:cubicBezTo>
                    <a:pt x="3144" y="12931"/>
                    <a:pt x="10252" y="10169"/>
                    <a:pt x="12300" y="7633"/>
                  </a:cubicBezTo>
                  <a:lnTo>
                    <a:pt x="11800" y="1"/>
                  </a:ln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286;p57"/>
            <p:cNvSpPr/>
            <p:nvPr/>
          </p:nvSpPr>
          <p:spPr>
            <a:xfrm rot="-484597">
              <a:off x="7052880" y="3004235"/>
              <a:ext cx="459009" cy="586811"/>
            </a:xfrm>
            <a:custGeom>
              <a:avLst/>
              <a:gdLst/>
              <a:ahLst/>
              <a:cxnLst/>
              <a:rect l="l" t="t" r="r" b="b"/>
              <a:pathLst>
                <a:path w="18360" h="23472" extrusionOk="0">
                  <a:moveTo>
                    <a:pt x="9228" y="1"/>
                  </a:moveTo>
                  <a:lnTo>
                    <a:pt x="5037" y="477"/>
                  </a:lnTo>
                  <a:lnTo>
                    <a:pt x="548" y="1382"/>
                  </a:lnTo>
                  <a:cubicBezTo>
                    <a:pt x="1155" y="9145"/>
                    <a:pt x="0" y="21099"/>
                    <a:pt x="0" y="21099"/>
                  </a:cubicBezTo>
                  <a:cubicBezTo>
                    <a:pt x="0" y="21099"/>
                    <a:pt x="4061" y="23471"/>
                    <a:pt x="8912" y="23471"/>
                  </a:cubicBezTo>
                  <a:cubicBezTo>
                    <a:pt x="9017" y="23471"/>
                    <a:pt x="9122" y="23470"/>
                    <a:pt x="9228" y="23468"/>
                  </a:cubicBezTo>
                  <a:cubicBezTo>
                    <a:pt x="12311" y="23373"/>
                    <a:pt x="15347" y="22718"/>
                    <a:pt x="18193" y="21527"/>
                  </a:cubicBezTo>
                  <a:cubicBezTo>
                    <a:pt x="18193" y="21527"/>
                    <a:pt x="18360" y="15515"/>
                    <a:pt x="17479" y="10216"/>
                  </a:cubicBezTo>
                  <a:cubicBezTo>
                    <a:pt x="16598" y="4930"/>
                    <a:pt x="14109" y="691"/>
                    <a:pt x="14109" y="691"/>
                  </a:cubicBezTo>
                  <a:lnTo>
                    <a:pt x="922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287;p57"/>
            <p:cNvSpPr/>
            <p:nvPr/>
          </p:nvSpPr>
          <p:spPr>
            <a:xfrm rot="-484597">
              <a:off x="5626089" y="2577594"/>
              <a:ext cx="853716" cy="900592"/>
            </a:xfrm>
            <a:custGeom>
              <a:avLst/>
              <a:gdLst/>
              <a:ahLst/>
              <a:cxnLst/>
              <a:rect l="l" t="t" r="r" b="b"/>
              <a:pathLst>
                <a:path w="34148" h="36023" extrusionOk="0">
                  <a:moveTo>
                    <a:pt x="20291" y="7433"/>
                  </a:moveTo>
                  <a:cubicBezTo>
                    <a:pt x="21090" y="7433"/>
                    <a:pt x="21903" y="7634"/>
                    <a:pt x="22718" y="8083"/>
                  </a:cubicBezTo>
                  <a:cubicBezTo>
                    <a:pt x="29445" y="11774"/>
                    <a:pt x="22385" y="22037"/>
                    <a:pt x="22385" y="22037"/>
                  </a:cubicBezTo>
                  <a:cubicBezTo>
                    <a:pt x="20150" y="26090"/>
                    <a:pt x="17834" y="27530"/>
                    <a:pt x="15817" y="27530"/>
                  </a:cubicBezTo>
                  <a:cubicBezTo>
                    <a:pt x="12763" y="27530"/>
                    <a:pt x="10396" y="24228"/>
                    <a:pt x="10038" y="21704"/>
                  </a:cubicBezTo>
                  <a:cubicBezTo>
                    <a:pt x="9504" y="18021"/>
                    <a:pt x="14506" y="7433"/>
                    <a:pt x="20291" y="7433"/>
                  </a:cubicBezTo>
                  <a:close/>
                  <a:moveTo>
                    <a:pt x="21725" y="1"/>
                  </a:moveTo>
                  <a:cubicBezTo>
                    <a:pt x="15013" y="1"/>
                    <a:pt x="7883" y="5821"/>
                    <a:pt x="4359" y="13977"/>
                  </a:cubicBezTo>
                  <a:cubicBezTo>
                    <a:pt x="1" y="24073"/>
                    <a:pt x="4359" y="32455"/>
                    <a:pt x="10478" y="35098"/>
                  </a:cubicBezTo>
                  <a:cubicBezTo>
                    <a:pt x="11905" y="35715"/>
                    <a:pt x="13452" y="36022"/>
                    <a:pt x="15037" y="36022"/>
                  </a:cubicBezTo>
                  <a:cubicBezTo>
                    <a:pt x="20252" y="36022"/>
                    <a:pt x="25882" y="32693"/>
                    <a:pt x="29005" y="26073"/>
                  </a:cubicBezTo>
                  <a:cubicBezTo>
                    <a:pt x="33303" y="17013"/>
                    <a:pt x="34148" y="4666"/>
                    <a:pt x="26361" y="1023"/>
                  </a:cubicBezTo>
                  <a:cubicBezTo>
                    <a:pt x="24875" y="326"/>
                    <a:pt x="23311" y="1"/>
                    <a:pt x="21725" y="1"/>
                  </a:cubicBezTo>
                  <a:close/>
                </a:path>
              </a:pathLst>
            </a:custGeom>
            <a:solidFill>
              <a:srgbClr val="FFC7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288;p57"/>
            <p:cNvSpPr/>
            <p:nvPr/>
          </p:nvSpPr>
          <p:spPr>
            <a:xfrm rot="-484597">
              <a:off x="5696569" y="2624407"/>
              <a:ext cx="483409" cy="389757"/>
            </a:xfrm>
            <a:custGeom>
              <a:avLst/>
              <a:gdLst/>
              <a:ahLst/>
              <a:cxnLst/>
              <a:rect l="l" t="t" r="r" b="b"/>
              <a:pathLst>
                <a:path w="19336" h="15590" extrusionOk="0">
                  <a:moveTo>
                    <a:pt x="16951" y="0"/>
                  </a:moveTo>
                  <a:cubicBezTo>
                    <a:pt x="14313" y="0"/>
                    <a:pt x="7782" y="3615"/>
                    <a:pt x="5477" y="6677"/>
                  </a:cubicBezTo>
                  <a:cubicBezTo>
                    <a:pt x="3381" y="9475"/>
                    <a:pt x="0" y="15321"/>
                    <a:pt x="1584" y="15583"/>
                  </a:cubicBezTo>
                  <a:cubicBezTo>
                    <a:pt x="1613" y="15587"/>
                    <a:pt x="1642" y="15590"/>
                    <a:pt x="1672" y="15590"/>
                  </a:cubicBezTo>
                  <a:cubicBezTo>
                    <a:pt x="3236" y="15590"/>
                    <a:pt x="5079" y="9158"/>
                    <a:pt x="9239" y="6260"/>
                  </a:cubicBezTo>
                  <a:cubicBezTo>
                    <a:pt x="13204" y="3486"/>
                    <a:pt x="19336" y="1569"/>
                    <a:pt x="17836" y="248"/>
                  </a:cubicBezTo>
                  <a:cubicBezTo>
                    <a:pt x="17642" y="78"/>
                    <a:pt x="17338" y="0"/>
                    <a:pt x="16951" y="0"/>
                  </a:cubicBezTo>
                  <a:close/>
                </a:path>
              </a:pathLst>
            </a:custGeom>
            <a:solidFill>
              <a:srgbClr val="F9A3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289;p57"/>
            <p:cNvSpPr/>
            <p:nvPr/>
          </p:nvSpPr>
          <p:spPr>
            <a:xfrm rot="-484597">
              <a:off x="6127606" y="3025109"/>
              <a:ext cx="171228" cy="177228"/>
            </a:xfrm>
            <a:custGeom>
              <a:avLst/>
              <a:gdLst/>
              <a:ahLst/>
              <a:cxnLst/>
              <a:rect l="l" t="t" r="r" b="b"/>
              <a:pathLst>
                <a:path w="6849" h="7089" extrusionOk="0">
                  <a:moveTo>
                    <a:pt x="3865" y="0"/>
                  </a:moveTo>
                  <a:cubicBezTo>
                    <a:pt x="2948" y="0"/>
                    <a:pt x="2002" y="533"/>
                    <a:pt x="1382" y="2102"/>
                  </a:cubicBezTo>
                  <a:cubicBezTo>
                    <a:pt x="0" y="5627"/>
                    <a:pt x="1996" y="7089"/>
                    <a:pt x="3126" y="7089"/>
                  </a:cubicBezTo>
                  <a:cubicBezTo>
                    <a:pt x="3339" y="7089"/>
                    <a:pt x="3522" y="7037"/>
                    <a:pt x="3645" y="6936"/>
                  </a:cubicBezTo>
                  <a:cubicBezTo>
                    <a:pt x="4418" y="6317"/>
                    <a:pt x="3645" y="5305"/>
                    <a:pt x="3645" y="5305"/>
                  </a:cubicBezTo>
                  <a:lnTo>
                    <a:pt x="3645" y="5305"/>
                  </a:lnTo>
                  <a:cubicBezTo>
                    <a:pt x="3645" y="5305"/>
                    <a:pt x="3824" y="5356"/>
                    <a:pt x="4081" y="5356"/>
                  </a:cubicBezTo>
                  <a:cubicBezTo>
                    <a:pt x="4480" y="5356"/>
                    <a:pt x="5068" y="5233"/>
                    <a:pt x="5466" y="4603"/>
                  </a:cubicBezTo>
                  <a:cubicBezTo>
                    <a:pt x="6133" y="3567"/>
                    <a:pt x="4693" y="2496"/>
                    <a:pt x="4692" y="2495"/>
                  </a:cubicBezTo>
                  <a:lnTo>
                    <a:pt x="4692" y="2495"/>
                  </a:lnTo>
                  <a:cubicBezTo>
                    <a:pt x="4692" y="2495"/>
                    <a:pt x="5126" y="2678"/>
                    <a:pt x="5590" y="2678"/>
                  </a:cubicBezTo>
                  <a:cubicBezTo>
                    <a:pt x="5972" y="2678"/>
                    <a:pt x="6375" y="2554"/>
                    <a:pt x="6573" y="2102"/>
                  </a:cubicBezTo>
                  <a:cubicBezTo>
                    <a:pt x="6849" y="1484"/>
                    <a:pt x="5397" y="0"/>
                    <a:pt x="3865" y="0"/>
                  </a:cubicBezTo>
                  <a:close/>
                </a:path>
              </a:pathLst>
            </a:custGeom>
            <a:solidFill>
              <a:srgbClr val="F4D7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290;p57"/>
            <p:cNvSpPr/>
            <p:nvPr/>
          </p:nvSpPr>
          <p:spPr>
            <a:xfrm rot="-484597">
              <a:off x="7637354" y="2275877"/>
              <a:ext cx="601687" cy="809940"/>
            </a:xfrm>
            <a:custGeom>
              <a:avLst/>
              <a:gdLst/>
              <a:ahLst/>
              <a:cxnLst/>
              <a:rect l="l" t="t" r="r" b="b"/>
              <a:pathLst>
                <a:path w="24067" h="32397" extrusionOk="0">
                  <a:moveTo>
                    <a:pt x="18213" y="0"/>
                  </a:moveTo>
                  <a:cubicBezTo>
                    <a:pt x="17758" y="0"/>
                    <a:pt x="17286" y="75"/>
                    <a:pt x="16813" y="129"/>
                  </a:cubicBezTo>
                  <a:cubicBezTo>
                    <a:pt x="14443" y="403"/>
                    <a:pt x="14717" y="10059"/>
                    <a:pt x="15003" y="11666"/>
                  </a:cubicBezTo>
                  <a:cubicBezTo>
                    <a:pt x="15003" y="11666"/>
                    <a:pt x="13478" y="11121"/>
                    <a:pt x="11556" y="11121"/>
                  </a:cubicBezTo>
                  <a:cubicBezTo>
                    <a:pt x="10739" y="11121"/>
                    <a:pt x="9851" y="11219"/>
                    <a:pt x="8978" y="11500"/>
                  </a:cubicBezTo>
                  <a:cubicBezTo>
                    <a:pt x="8978" y="11500"/>
                    <a:pt x="10001" y="136"/>
                    <a:pt x="5193" y="136"/>
                  </a:cubicBezTo>
                  <a:cubicBezTo>
                    <a:pt x="5134" y="136"/>
                    <a:pt x="5074" y="138"/>
                    <a:pt x="5013" y="141"/>
                  </a:cubicBezTo>
                  <a:cubicBezTo>
                    <a:pt x="1" y="415"/>
                    <a:pt x="763" y="17727"/>
                    <a:pt x="4621" y="18941"/>
                  </a:cubicBezTo>
                  <a:cubicBezTo>
                    <a:pt x="5547" y="19232"/>
                    <a:pt x="6590" y="19343"/>
                    <a:pt x="7640" y="19343"/>
                  </a:cubicBezTo>
                  <a:cubicBezTo>
                    <a:pt x="10975" y="19343"/>
                    <a:pt x="14384" y="18227"/>
                    <a:pt x="14384" y="18227"/>
                  </a:cubicBezTo>
                  <a:cubicBezTo>
                    <a:pt x="14384" y="18227"/>
                    <a:pt x="14384" y="32229"/>
                    <a:pt x="19241" y="32395"/>
                  </a:cubicBezTo>
                  <a:cubicBezTo>
                    <a:pt x="19273" y="32396"/>
                    <a:pt x="19305" y="32397"/>
                    <a:pt x="19336" y="32397"/>
                  </a:cubicBezTo>
                  <a:cubicBezTo>
                    <a:pt x="24066" y="32397"/>
                    <a:pt x="22489" y="19968"/>
                    <a:pt x="21992" y="9571"/>
                  </a:cubicBezTo>
                  <a:cubicBezTo>
                    <a:pt x="21592" y="1189"/>
                    <a:pt x="20033" y="0"/>
                    <a:pt x="18213" y="0"/>
                  </a:cubicBezTo>
                  <a:close/>
                </a:path>
              </a:pathLst>
            </a:custGeom>
            <a:solidFill>
              <a:srgbClr val="88D4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291;p57"/>
            <p:cNvSpPr/>
            <p:nvPr/>
          </p:nvSpPr>
          <p:spPr>
            <a:xfrm rot="-484597">
              <a:off x="7673801" y="2356255"/>
              <a:ext cx="74226" cy="285830"/>
            </a:xfrm>
            <a:custGeom>
              <a:avLst/>
              <a:gdLst/>
              <a:ahLst/>
              <a:cxnLst/>
              <a:rect l="l" t="t" r="r" b="b"/>
              <a:pathLst>
                <a:path w="2969" h="11433" extrusionOk="0">
                  <a:moveTo>
                    <a:pt x="1242" y="1"/>
                  </a:moveTo>
                  <a:cubicBezTo>
                    <a:pt x="0" y="1"/>
                    <a:pt x="250" y="11432"/>
                    <a:pt x="1584" y="11432"/>
                  </a:cubicBezTo>
                  <a:cubicBezTo>
                    <a:pt x="1593" y="11432"/>
                    <a:pt x="1602" y="11432"/>
                    <a:pt x="1611" y="11430"/>
                  </a:cubicBezTo>
                  <a:cubicBezTo>
                    <a:pt x="2968" y="11288"/>
                    <a:pt x="2492" y="1"/>
                    <a:pt x="1242" y="1"/>
                  </a:cubicBezTo>
                  <a:close/>
                </a:path>
              </a:pathLst>
            </a:custGeom>
            <a:solidFill>
              <a:srgbClr val="A6EB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292;p57"/>
            <p:cNvSpPr/>
            <p:nvPr/>
          </p:nvSpPr>
          <p:spPr>
            <a:xfrm rot="-484597">
              <a:off x="7736826" y="2670625"/>
              <a:ext cx="38126" cy="38126"/>
            </a:xfrm>
            <a:custGeom>
              <a:avLst/>
              <a:gdLst/>
              <a:ahLst/>
              <a:cxnLst/>
              <a:rect l="l" t="t" r="r" b="b"/>
              <a:pathLst>
                <a:path w="1525" h="1525" extrusionOk="0">
                  <a:moveTo>
                    <a:pt x="762" y="0"/>
                  </a:moveTo>
                  <a:cubicBezTo>
                    <a:pt x="346" y="0"/>
                    <a:pt x="0" y="345"/>
                    <a:pt x="0" y="762"/>
                  </a:cubicBezTo>
                  <a:cubicBezTo>
                    <a:pt x="0" y="1191"/>
                    <a:pt x="346" y="1524"/>
                    <a:pt x="762" y="1524"/>
                  </a:cubicBezTo>
                  <a:cubicBezTo>
                    <a:pt x="1179" y="1524"/>
                    <a:pt x="1524" y="1191"/>
                    <a:pt x="1524" y="762"/>
                  </a:cubicBezTo>
                  <a:cubicBezTo>
                    <a:pt x="1524" y="345"/>
                    <a:pt x="1179" y="0"/>
                    <a:pt x="762" y="0"/>
                  </a:cubicBezTo>
                  <a:close/>
                </a:path>
              </a:pathLst>
            </a:custGeom>
            <a:solidFill>
              <a:srgbClr val="A6EB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293;p57"/>
            <p:cNvSpPr/>
            <p:nvPr/>
          </p:nvSpPr>
          <p:spPr>
            <a:xfrm rot="-484597">
              <a:off x="7135027" y="2936574"/>
              <a:ext cx="104802" cy="112752"/>
            </a:xfrm>
            <a:custGeom>
              <a:avLst/>
              <a:gdLst/>
              <a:ahLst/>
              <a:cxnLst/>
              <a:rect l="l" t="t" r="r" b="b"/>
              <a:pathLst>
                <a:path w="4192" h="4510" extrusionOk="0">
                  <a:moveTo>
                    <a:pt x="1" y="0"/>
                  </a:moveTo>
                  <a:lnTo>
                    <a:pt x="1" y="3608"/>
                  </a:lnTo>
                  <a:cubicBezTo>
                    <a:pt x="1" y="3608"/>
                    <a:pt x="932" y="4509"/>
                    <a:pt x="2049" y="4509"/>
                  </a:cubicBezTo>
                  <a:cubicBezTo>
                    <a:pt x="2143" y="4509"/>
                    <a:pt x="2238" y="4503"/>
                    <a:pt x="2334" y="4489"/>
                  </a:cubicBezTo>
                  <a:cubicBezTo>
                    <a:pt x="3561" y="4299"/>
                    <a:pt x="4192" y="3120"/>
                    <a:pt x="4192" y="3120"/>
                  </a:cubicBezTo>
                  <a:lnTo>
                    <a:pt x="3787" y="47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EAD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294;p57"/>
            <p:cNvSpPr/>
            <p:nvPr/>
          </p:nvSpPr>
          <p:spPr>
            <a:xfrm rot="-484597">
              <a:off x="7311964" y="2413535"/>
              <a:ext cx="109552" cy="148153"/>
            </a:xfrm>
            <a:custGeom>
              <a:avLst/>
              <a:gdLst/>
              <a:ahLst/>
              <a:cxnLst/>
              <a:rect l="l" t="t" r="r" b="b"/>
              <a:pathLst>
                <a:path w="4382" h="5926" extrusionOk="0">
                  <a:moveTo>
                    <a:pt x="1124" y="1"/>
                  </a:moveTo>
                  <a:cubicBezTo>
                    <a:pt x="716" y="1"/>
                    <a:pt x="327" y="86"/>
                    <a:pt x="0" y="259"/>
                  </a:cubicBezTo>
                  <a:lnTo>
                    <a:pt x="1953" y="5926"/>
                  </a:lnTo>
                  <a:cubicBezTo>
                    <a:pt x="1953" y="5926"/>
                    <a:pt x="4382" y="5152"/>
                    <a:pt x="4227" y="2795"/>
                  </a:cubicBezTo>
                  <a:cubicBezTo>
                    <a:pt x="4116" y="982"/>
                    <a:pt x="2512" y="1"/>
                    <a:pt x="1124" y="1"/>
                  </a:cubicBezTo>
                  <a:close/>
                </a:path>
              </a:pathLst>
            </a:custGeom>
            <a:solidFill>
              <a:srgbClr val="DEAD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295;p57"/>
            <p:cNvSpPr/>
            <p:nvPr/>
          </p:nvSpPr>
          <p:spPr>
            <a:xfrm rot="-484597">
              <a:off x="6709841" y="2703517"/>
              <a:ext cx="215229" cy="180203"/>
            </a:xfrm>
            <a:custGeom>
              <a:avLst/>
              <a:gdLst/>
              <a:ahLst/>
              <a:cxnLst/>
              <a:rect l="l" t="t" r="r" b="b"/>
              <a:pathLst>
                <a:path w="8609" h="7208" extrusionOk="0">
                  <a:moveTo>
                    <a:pt x="3096" y="1"/>
                  </a:moveTo>
                  <a:lnTo>
                    <a:pt x="2322" y="1620"/>
                  </a:lnTo>
                  <a:cubicBezTo>
                    <a:pt x="2322" y="1620"/>
                    <a:pt x="1" y="3239"/>
                    <a:pt x="2322" y="6025"/>
                  </a:cubicBezTo>
                  <a:cubicBezTo>
                    <a:pt x="3049" y="6905"/>
                    <a:pt x="3941" y="7207"/>
                    <a:pt x="4821" y="7207"/>
                  </a:cubicBezTo>
                  <a:cubicBezTo>
                    <a:pt x="6741" y="7207"/>
                    <a:pt x="8609" y="5775"/>
                    <a:pt x="8609" y="5775"/>
                  </a:cubicBezTo>
                  <a:lnTo>
                    <a:pt x="7001" y="1251"/>
                  </a:lnTo>
                  <a:lnTo>
                    <a:pt x="3096" y="1"/>
                  </a:lnTo>
                  <a:close/>
                </a:path>
              </a:pathLst>
            </a:custGeom>
            <a:solidFill>
              <a:srgbClr val="DEAD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296;p57"/>
            <p:cNvSpPr/>
            <p:nvPr/>
          </p:nvSpPr>
          <p:spPr>
            <a:xfrm rot="-484597">
              <a:off x="6863216" y="2303822"/>
              <a:ext cx="575386" cy="654038"/>
            </a:xfrm>
            <a:custGeom>
              <a:avLst/>
              <a:gdLst/>
              <a:ahLst/>
              <a:cxnLst/>
              <a:rect l="l" t="t" r="r" b="b"/>
              <a:pathLst>
                <a:path w="23015" h="26161" extrusionOk="0">
                  <a:moveTo>
                    <a:pt x="14002" y="0"/>
                  </a:moveTo>
                  <a:lnTo>
                    <a:pt x="584" y="7692"/>
                  </a:lnTo>
                  <a:lnTo>
                    <a:pt x="0" y="16550"/>
                  </a:lnTo>
                  <a:cubicBezTo>
                    <a:pt x="0" y="16550"/>
                    <a:pt x="810" y="19669"/>
                    <a:pt x="2608" y="22467"/>
                  </a:cubicBezTo>
                  <a:cubicBezTo>
                    <a:pt x="4021" y="24667"/>
                    <a:pt x="7326" y="26160"/>
                    <a:pt x="11069" y="26160"/>
                  </a:cubicBezTo>
                  <a:cubicBezTo>
                    <a:pt x="12088" y="26160"/>
                    <a:pt x="13138" y="26050"/>
                    <a:pt x="14192" y="25813"/>
                  </a:cubicBezTo>
                  <a:cubicBezTo>
                    <a:pt x="19110" y="24706"/>
                    <a:pt x="23015" y="20372"/>
                    <a:pt x="22205" y="15109"/>
                  </a:cubicBezTo>
                  <a:cubicBezTo>
                    <a:pt x="21396" y="9859"/>
                    <a:pt x="16978" y="1881"/>
                    <a:pt x="16978" y="1881"/>
                  </a:cubicBezTo>
                  <a:lnTo>
                    <a:pt x="14002" y="0"/>
                  </a:lnTo>
                  <a:close/>
                </a:path>
              </a:pathLst>
            </a:custGeom>
            <a:solidFill>
              <a:srgbClr val="F4D7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297;p57"/>
            <p:cNvSpPr/>
            <p:nvPr/>
          </p:nvSpPr>
          <p:spPr>
            <a:xfrm rot="-484597">
              <a:off x="6635856" y="2140367"/>
              <a:ext cx="732289" cy="596236"/>
            </a:xfrm>
            <a:custGeom>
              <a:avLst/>
              <a:gdLst/>
              <a:ahLst/>
              <a:cxnLst/>
              <a:rect l="l" t="t" r="r" b="b"/>
              <a:pathLst>
                <a:path w="29291" h="23849" extrusionOk="0">
                  <a:moveTo>
                    <a:pt x="27683" y="1"/>
                  </a:moveTo>
                  <a:lnTo>
                    <a:pt x="27683" y="1"/>
                  </a:lnTo>
                  <a:cubicBezTo>
                    <a:pt x="27254" y="1894"/>
                    <a:pt x="26099" y="4585"/>
                    <a:pt x="22920" y="6132"/>
                  </a:cubicBezTo>
                  <a:cubicBezTo>
                    <a:pt x="21528" y="6808"/>
                    <a:pt x="20289" y="7057"/>
                    <a:pt x="19218" y="7057"/>
                  </a:cubicBezTo>
                  <a:cubicBezTo>
                    <a:pt x="16214" y="7057"/>
                    <a:pt x="14539" y="5097"/>
                    <a:pt x="14538" y="5097"/>
                  </a:cubicBezTo>
                  <a:lnTo>
                    <a:pt x="14538" y="5097"/>
                  </a:lnTo>
                  <a:cubicBezTo>
                    <a:pt x="14538" y="5097"/>
                    <a:pt x="14836" y="8264"/>
                    <a:pt x="12478" y="10240"/>
                  </a:cubicBezTo>
                  <a:cubicBezTo>
                    <a:pt x="11229" y="11294"/>
                    <a:pt x="9959" y="11542"/>
                    <a:pt x="9041" y="11542"/>
                  </a:cubicBezTo>
                  <a:cubicBezTo>
                    <a:pt x="8228" y="11542"/>
                    <a:pt x="7692" y="11347"/>
                    <a:pt x="7692" y="11347"/>
                  </a:cubicBezTo>
                  <a:cubicBezTo>
                    <a:pt x="7549" y="15241"/>
                    <a:pt x="6966" y="18336"/>
                    <a:pt x="4025" y="18408"/>
                  </a:cubicBezTo>
                  <a:cubicBezTo>
                    <a:pt x="3998" y="18408"/>
                    <a:pt x="3972" y="18409"/>
                    <a:pt x="3945" y="18409"/>
                  </a:cubicBezTo>
                  <a:cubicBezTo>
                    <a:pt x="2177" y="18409"/>
                    <a:pt x="1304" y="16854"/>
                    <a:pt x="894" y="15657"/>
                  </a:cubicBezTo>
                  <a:cubicBezTo>
                    <a:pt x="263" y="16431"/>
                    <a:pt x="1" y="17431"/>
                    <a:pt x="156" y="18408"/>
                  </a:cubicBezTo>
                  <a:cubicBezTo>
                    <a:pt x="560" y="21420"/>
                    <a:pt x="3346" y="22968"/>
                    <a:pt x="3346" y="22968"/>
                  </a:cubicBezTo>
                  <a:cubicBezTo>
                    <a:pt x="3346" y="22968"/>
                    <a:pt x="4357" y="22422"/>
                    <a:pt x="5498" y="22422"/>
                  </a:cubicBezTo>
                  <a:cubicBezTo>
                    <a:pt x="6366" y="22422"/>
                    <a:pt x="7310" y="22738"/>
                    <a:pt x="7942" y="23849"/>
                  </a:cubicBezTo>
                  <a:cubicBezTo>
                    <a:pt x="7942" y="23849"/>
                    <a:pt x="10478" y="22777"/>
                    <a:pt x="11443" y="20646"/>
                  </a:cubicBezTo>
                  <a:cubicBezTo>
                    <a:pt x="12395" y="18515"/>
                    <a:pt x="10776" y="17455"/>
                    <a:pt x="10776" y="17455"/>
                  </a:cubicBezTo>
                  <a:cubicBezTo>
                    <a:pt x="10776" y="17455"/>
                    <a:pt x="15038" y="16896"/>
                    <a:pt x="16146" y="14872"/>
                  </a:cubicBezTo>
                  <a:cubicBezTo>
                    <a:pt x="17241" y="12860"/>
                    <a:pt x="15670" y="12086"/>
                    <a:pt x="15669" y="12086"/>
                  </a:cubicBezTo>
                  <a:lnTo>
                    <a:pt x="15669" y="12086"/>
                  </a:lnTo>
                  <a:cubicBezTo>
                    <a:pt x="15670" y="12086"/>
                    <a:pt x="16339" y="12202"/>
                    <a:pt x="17390" y="12202"/>
                  </a:cubicBezTo>
                  <a:cubicBezTo>
                    <a:pt x="19690" y="12202"/>
                    <a:pt x="23817" y="11647"/>
                    <a:pt x="26766" y="8109"/>
                  </a:cubicBezTo>
                  <a:cubicBezTo>
                    <a:pt x="29290" y="5109"/>
                    <a:pt x="29135" y="2001"/>
                    <a:pt x="276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1298;p57"/>
            <p:cNvSpPr/>
            <p:nvPr/>
          </p:nvSpPr>
          <p:spPr>
            <a:xfrm rot="-484597">
              <a:off x="6650859" y="2072439"/>
              <a:ext cx="671238" cy="540160"/>
            </a:xfrm>
            <a:custGeom>
              <a:avLst/>
              <a:gdLst/>
              <a:ahLst/>
              <a:cxnLst/>
              <a:rect l="l" t="t" r="r" b="b"/>
              <a:pathLst>
                <a:path w="26849" h="21606" extrusionOk="0">
                  <a:moveTo>
                    <a:pt x="13045" y="1"/>
                  </a:moveTo>
                  <a:cubicBezTo>
                    <a:pt x="12553" y="1"/>
                    <a:pt x="11983" y="107"/>
                    <a:pt x="11323" y="352"/>
                  </a:cubicBezTo>
                  <a:cubicBezTo>
                    <a:pt x="6584" y="2114"/>
                    <a:pt x="6656" y="8556"/>
                    <a:pt x="6656" y="8556"/>
                  </a:cubicBezTo>
                  <a:cubicBezTo>
                    <a:pt x="6656" y="8556"/>
                    <a:pt x="5708" y="8026"/>
                    <a:pt x="4538" y="8026"/>
                  </a:cubicBezTo>
                  <a:cubicBezTo>
                    <a:pt x="3685" y="8026"/>
                    <a:pt x="2714" y="8308"/>
                    <a:pt x="1905" y="9282"/>
                  </a:cubicBezTo>
                  <a:cubicBezTo>
                    <a:pt x="0" y="11604"/>
                    <a:pt x="1905" y="17521"/>
                    <a:pt x="1905" y="17521"/>
                  </a:cubicBezTo>
                  <a:cubicBezTo>
                    <a:pt x="1203" y="17807"/>
                    <a:pt x="572" y="18271"/>
                    <a:pt x="72" y="18854"/>
                  </a:cubicBezTo>
                  <a:cubicBezTo>
                    <a:pt x="482" y="20051"/>
                    <a:pt x="1355" y="21606"/>
                    <a:pt x="3112" y="21606"/>
                  </a:cubicBezTo>
                  <a:cubicBezTo>
                    <a:pt x="3138" y="21606"/>
                    <a:pt x="3164" y="21605"/>
                    <a:pt x="3191" y="21605"/>
                  </a:cubicBezTo>
                  <a:cubicBezTo>
                    <a:pt x="6132" y="21533"/>
                    <a:pt x="6727" y="18438"/>
                    <a:pt x="6870" y="14544"/>
                  </a:cubicBezTo>
                  <a:cubicBezTo>
                    <a:pt x="6870" y="14544"/>
                    <a:pt x="7406" y="14739"/>
                    <a:pt x="8219" y="14739"/>
                  </a:cubicBezTo>
                  <a:cubicBezTo>
                    <a:pt x="9137" y="14739"/>
                    <a:pt x="10407" y="14491"/>
                    <a:pt x="11656" y="13437"/>
                  </a:cubicBezTo>
                  <a:cubicBezTo>
                    <a:pt x="14002" y="11461"/>
                    <a:pt x="13704" y="8294"/>
                    <a:pt x="13704" y="8294"/>
                  </a:cubicBezTo>
                  <a:lnTo>
                    <a:pt x="13704" y="8294"/>
                  </a:lnTo>
                  <a:cubicBezTo>
                    <a:pt x="13705" y="8294"/>
                    <a:pt x="15383" y="10250"/>
                    <a:pt x="18378" y="10250"/>
                  </a:cubicBezTo>
                  <a:cubicBezTo>
                    <a:pt x="19451" y="10250"/>
                    <a:pt x="20692" y="9999"/>
                    <a:pt x="22086" y="9318"/>
                  </a:cubicBezTo>
                  <a:cubicBezTo>
                    <a:pt x="25277" y="7782"/>
                    <a:pt x="26432" y="5091"/>
                    <a:pt x="26849" y="3186"/>
                  </a:cubicBezTo>
                  <a:cubicBezTo>
                    <a:pt x="25857" y="1815"/>
                    <a:pt x="24270" y="1008"/>
                    <a:pt x="22587" y="1008"/>
                  </a:cubicBezTo>
                  <a:cubicBezTo>
                    <a:pt x="22472" y="1008"/>
                    <a:pt x="22357" y="1011"/>
                    <a:pt x="22241" y="1019"/>
                  </a:cubicBezTo>
                  <a:cubicBezTo>
                    <a:pt x="17717" y="1317"/>
                    <a:pt x="16133" y="4031"/>
                    <a:pt x="16133" y="4031"/>
                  </a:cubicBezTo>
                  <a:cubicBezTo>
                    <a:pt x="16133" y="4031"/>
                    <a:pt x="16080" y="1"/>
                    <a:pt x="1304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299;p57"/>
            <p:cNvSpPr/>
            <p:nvPr/>
          </p:nvSpPr>
          <p:spPr>
            <a:xfrm rot="-484597">
              <a:off x="7012752" y="2647499"/>
              <a:ext cx="90802" cy="138128"/>
            </a:xfrm>
            <a:custGeom>
              <a:avLst/>
              <a:gdLst/>
              <a:ahLst/>
              <a:cxnLst/>
              <a:rect l="l" t="t" r="r" b="b"/>
              <a:pathLst>
                <a:path w="3632" h="5525" extrusionOk="0">
                  <a:moveTo>
                    <a:pt x="512" y="0"/>
                  </a:moveTo>
                  <a:cubicBezTo>
                    <a:pt x="1" y="1120"/>
                    <a:pt x="1" y="2405"/>
                    <a:pt x="512" y="3525"/>
                  </a:cubicBezTo>
                  <a:cubicBezTo>
                    <a:pt x="929" y="4418"/>
                    <a:pt x="1655" y="5132"/>
                    <a:pt x="2572" y="5525"/>
                  </a:cubicBezTo>
                  <a:cubicBezTo>
                    <a:pt x="3358" y="4668"/>
                    <a:pt x="3632" y="3346"/>
                    <a:pt x="3156" y="2120"/>
                  </a:cubicBezTo>
                  <a:cubicBezTo>
                    <a:pt x="2727" y="977"/>
                    <a:pt x="1715" y="167"/>
                    <a:pt x="5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300;p57"/>
            <p:cNvSpPr/>
            <p:nvPr/>
          </p:nvSpPr>
          <p:spPr>
            <a:xfrm rot="-484597">
              <a:off x="6938871" y="2654165"/>
              <a:ext cx="140528" cy="160453"/>
            </a:xfrm>
            <a:custGeom>
              <a:avLst/>
              <a:gdLst/>
              <a:ahLst/>
              <a:cxnLst/>
              <a:rect l="l" t="t" r="r" b="b"/>
              <a:pathLst>
                <a:path w="5621" h="6418" extrusionOk="0">
                  <a:moveTo>
                    <a:pt x="3262" y="0"/>
                  </a:moveTo>
                  <a:cubicBezTo>
                    <a:pt x="2918" y="0"/>
                    <a:pt x="2574" y="63"/>
                    <a:pt x="2251" y="183"/>
                  </a:cubicBezTo>
                  <a:cubicBezTo>
                    <a:pt x="727" y="778"/>
                    <a:pt x="0" y="2612"/>
                    <a:pt x="655" y="4279"/>
                  </a:cubicBezTo>
                  <a:cubicBezTo>
                    <a:pt x="1162" y="5592"/>
                    <a:pt x="2370" y="6418"/>
                    <a:pt x="3606" y="6418"/>
                  </a:cubicBezTo>
                  <a:cubicBezTo>
                    <a:pt x="3938" y="6418"/>
                    <a:pt x="4273" y="6358"/>
                    <a:pt x="4596" y="6231"/>
                  </a:cubicBezTo>
                  <a:cubicBezTo>
                    <a:pt x="4989" y="6077"/>
                    <a:pt x="5334" y="5838"/>
                    <a:pt x="5620" y="5529"/>
                  </a:cubicBezTo>
                  <a:cubicBezTo>
                    <a:pt x="4703" y="5148"/>
                    <a:pt x="3977" y="4434"/>
                    <a:pt x="3560" y="3529"/>
                  </a:cubicBezTo>
                  <a:cubicBezTo>
                    <a:pt x="3048" y="2421"/>
                    <a:pt x="3048" y="1136"/>
                    <a:pt x="3560" y="16"/>
                  </a:cubicBezTo>
                  <a:cubicBezTo>
                    <a:pt x="3461" y="6"/>
                    <a:pt x="3362" y="0"/>
                    <a:pt x="32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301;p57"/>
            <p:cNvSpPr/>
            <p:nvPr/>
          </p:nvSpPr>
          <p:spPr>
            <a:xfrm rot="-484597">
              <a:off x="7202765" y="2683733"/>
              <a:ext cx="68776" cy="33426"/>
            </a:xfrm>
            <a:custGeom>
              <a:avLst/>
              <a:gdLst/>
              <a:ahLst/>
              <a:cxnLst/>
              <a:rect l="l" t="t" r="r" b="b"/>
              <a:pathLst>
                <a:path w="2751" h="1337" extrusionOk="0">
                  <a:moveTo>
                    <a:pt x="1380" y="0"/>
                  </a:moveTo>
                  <a:cubicBezTo>
                    <a:pt x="1349" y="0"/>
                    <a:pt x="1318" y="1"/>
                    <a:pt x="1286" y="3"/>
                  </a:cubicBezTo>
                  <a:cubicBezTo>
                    <a:pt x="1" y="86"/>
                    <a:pt x="1" y="1241"/>
                    <a:pt x="1" y="1241"/>
                  </a:cubicBezTo>
                  <a:cubicBezTo>
                    <a:pt x="470" y="888"/>
                    <a:pt x="917" y="767"/>
                    <a:pt x="1309" y="767"/>
                  </a:cubicBezTo>
                  <a:cubicBezTo>
                    <a:pt x="2159" y="767"/>
                    <a:pt x="2751" y="1336"/>
                    <a:pt x="2751" y="1336"/>
                  </a:cubicBezTo>
                  <a:cubicBezTo>
                    <a:pt x="2751" y="1336"/>
                    <a:pt x="2581" y="0"/>
                    <a:pt x="1380" y="0"/>
                  </a:cubicBezTo>
                  <a:close/>
                </a:path>
              </a:pathLst>
            </a:custGeom>
            <a:solidFill>
              <a:srgbClr val="DEAD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302;p57"/>
            <p:cNvSpPr/>
            <p:nvPr/>
          </p:nvSpPr>
          <p:spPr>
            <a:xfrm rot="-484597">
              <a:off x="7222856" y="2495012"/>
              <a:ext cx="98252" cy="128327"/>
            </a:xfrm>
            <a:custGeom>
              <a:avLst/>
              <a:gdLst/>
              <a:ahLst/>
              <a:cxnLst/>
              <a:rect l="l" t="t" r="r" b="b"/>
              <a:pathLst>
                <a:path w="3930" h="5133" extrusionOk="0">
                  <a:moveTo>
                    <a:pt x="399" y="1"/>
                  </a:moveTo>
                  <a:cubicBezTo>
                    <a:pt x="377" y="1"/>
                    <a:pt x="355" y="1"/>
                    <a:pt x="333" y="1"/>
                  </a:cubicBezTo>
                  <a:cubicBezTo>
                    <a:pt x="0" y="1180"/>
                    <a:pt x="191" y="2442"/>
                    <a:pt x="869" y="3478"/>
                  </a:cubicBezTo>
                  <a:cubicBezTo>
                    <a:pt x="1417" y="4300"/>
                    <a:pt x="2250" y="4895"/>
                    <a:pt x="3215" y="5133"/>
                  </a:cubicBezTo>
                  <a:cubicBezTo>
                    <a:pt x="3870" y="4181"/>
                    <a:pt x="3929" y="2835"/>
                    <a:pt x="3274" y="1692"/>
                  </a:cubicBezTo>
                  <a:cubicBezTo>
                    <a:pt x="2690" y="640"/>
                    <a:pt x="1588" y="1"/>
                    <a:pt x="3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303;p57"/>
            <p:cNvSpPr/>
            <p:nvPr/>
          </p:nvSpPr>
          <p:spPr>
            <a:xfrm rot="-484597">
              <a:off x="7156051" y="2501039"/>
              <a:ext cx="149453" cy="158678"/>
            </a:xfrm>
            <a:custGeom>
              <a:avLst/>
              <a:gdLst/>
              <a:ahLst/>
              <a:cxnLst/>
              <a:rect l="l" t="t" r="r" b="b"/>
              <a:pathLst>
                <a:path w="5978" h="6347" extrusionOk="0">
                  <a:moveTo>
                    <a:pt x="3120" y="0"/>
                  </a:moveTo>
                  <a:cubicBezTo>
                    <a:pt x="2668" y="24"/>
                    <a:pt x="2239" y="143"/>
                    <a:pt x="1846" y="370"/>
                  </a:cubicBezTo>
                  <a:cubicBezTo>
                    <a:pt x="430" y="1191"/>
                    <a:pt x="1" y="3108"/>
                    <a:pt x="894" y="4656"/>
                  </a:cubicBezTo>
                  <a:cubicBezTo>
                    <a:pt x="1514" y="5731"/>
                    <a:pt x="2612" y="6347"/>
                    <a:pt x="3699" y="6347"/>
                  </a:cubicBezTo>
                  <a:cubicBezTo>
                    <a:pt x="4177" y="6347"/>
                    <a:pt x="4652" y="6228"/>
                    <a:pt x="5085" y="5977"/>
                  </a:cubicBezTo>
                  <a:cubicBezTo>
                    <a:pt x="5442" y="5763"/>
                    <a:pt x="5752" y="5477"/>
                    <a:pt x="5978" y="5132"/>
                  </a:cubicBezTo>
                  <a:cubicBezTo>
                    <a:pt x="5025" y="4894"/>
                    <a:pt x="4192" y="4299"/>
                    <a:pt x="3644" y="3477"/>
                  </a:cubicBezTo>
                  <a:cubicBezTo>
                    <a:pt x="2966" y="2441"/>
                    <a:pt x="2775" y="1179"/>
                    <a:pt x="31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304;p57"/>
            <p:cNvSpPr/>
            <p:nvPr/>
          </p:nvSpPr>
          <p:spPr>
            <a:xfrm rot="-484597">
              <a:off x="6955085" y="2588609"/>
              <a:ext cx="56926" cy="39551"/>
            </a:xfrm>
            <a:custGeom>
              <a:avLst/>
              <a:gdLst/>
              <a:ahLst/>
              <a:cxnLst/>
              <a:rect l="l" t="t" r="r" b="b"/>
              <a:pathLst>
                <a:path w="2277" h="1582" extrusionOk="0">
                  <a:moveTo>
                    <a:pt x="1667" y="0"/>
                  </a:moveTo>
                  <a:cubicBezTo>
                    <a:pt x="1081" y="0"/>
                    <a:pt x="1" y="1122"/>
                    <a:pt x="253" y="1458"/>
                  </a:cubicBezTo>
                  <a:cubicBezTo>
                    <a:pt x="317" y="1544"/>
                    <a:pt x="409" y="1581"/>
                    <a:pt x="518" y="1581"/>
                  </a:cubicBezTo>
                  <a:cubicBezTo>
                    <a:pt x="1134" y="1581"/>
                    <a:pt x="2277" y="389"/>
                    <a:pt x="1872" y="65"/>
                  </a:cubicBezTo>
                  <a:cubicBezTo>
                    <a:pt x="1816" y="20"/>
                    <a:pt x="1746" y="0"/>
                    <a:pt x="1667" y="0"/>
                  </a:cubicBezTo>
                  <a:close/>
                </a:path>
              </a:pathLst>
            </a:custGeom>
            <a:solidFill>
              <a:srgbClr val="E1BE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305;p57"/>
            <p:cNvSpPr/>
            <p:nvPr/>
          </p:nvSpPr>
          <p:spPr>
            <a:xfrm rot="-484597">
              <a:off x="7173682" y="2461816"/>
              <a:ext cx="49501" cy="22225"/>
            </a:xfrm>
            <a:custGeom>
              <a:avLst/>
              <a:gdLst/>
              <a:ahLst/>
              <a:cxnLst/>
              <a:rect l="l" t="t" r="r" b="b"/>
              <a:pathLst>
                <a:path w="1980" h="889" extrusionOk="0">
                  <a:moveTo>
                    <a:pt x="1366" y="0"/>
                  </a:moveTo>
                  <a:cubicBezTo>
                    <a:pt x="804" y="0"/>
                    <a:pt x="0" y="319"/>
                    <a:pt x="0" y="649"/>
                  </a:cubicBezTo>
                  <a:cubicBezTo>
                    <a:pt x="0" y="816"/>
                    <a:pt x="239" y="888"/>
                    <a:pt x="546" y="888"/>
                  </a:cubicBezTo>
                  <a:cubicBezTo>
                    <a:pt x="1135" y="888"/>
                    <a:pt x="1980" y="624"/>
                    <a:pt x="1894" y="256"/>
                  </a:cubicBezTo>
                  <a:cubicBezTo>
                    <a:pt x="1851" y="74"/>
                    <a:pt x="1636" y="0"/>
                    <a:pt x="1366" y="0"/>
                  </a:cubicBezTo>
                  <a:close/>
                </a:path>
              </a:pathLst>
            </a:custGeom>
            <a:solidFill>
              <a:srgbClr val="E1BE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306;p57"/>
            <p:cNvSpPr/>
            <p:nvPr/>
          </p:nvSpPr>
          <p:spPr>
            <a:xfrm rot="-484597">
              <a:off x="7131004" y="2789881"/>
              <a:ext cx="156903" cy="78927"/>
            </a:xfrm>
            <a:custGeom>
              <a:avLst/>
              <a:gdLst/>
              <a:ahLst/>
              <a:cxnLst/>
              <a:rect l="l" t="t" r="r" b="b"/>
              <a:pathLst>
                <a:path w="6276" h="3157" extrusionOk="0">
                  <a:moveTo>
                    <a:pt x="6275" y="0"/>
                  </a:moveTo>
                  <a:cubicBezTo>
                    <a:pt x="5122" y="908"/>
                    <a:pt x="3798" y="1166"/>
                    <a:pt x="2665" y="1166"/>
                  </a:cubicBezTo>
                  <a:cubicBezTo>
                    <a:pt x="1166" y="1166"/>
                    <a:pt x="1" y="715"/>
                    <a:pt x="1" y="715"/>
                  </a:cubicBezTo>
                  <a:lnTo>
                    <a:pt x="1" y="715"/>
                  </a:lnTo>
                  <a:cubicBezTo>
                    <a:pt x="1" y="715"/>
                    <a:pt x="858" y="3072"/>
                    <a:pt x="2870" y="3155"/>
                  </a:cubicBezTo>
                  <a:cubicBezTo>
                    <a:pt x="2896" y="3156"/>
                    <a:pt x="2921" y="3157"/>
                    <a:pt x="2947" y="3157"/>
                  </a:cubicBezTo>
                  <a:cubicBezTo>
                    <a:pt x="4917" y="3157"/>
                    <a:pt x="6275" y="0"/>
                    <a:pt x="627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850133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1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36" grpId="0"/>
      <p:bldP spid="137" grpId="0"/>
      <p:bldP spid="139" grpId="0"/>
      <p:bldP spid="140" grpId="0"/>
      <p:bldP spid="141" grpId="0"/>
      <p:bldP spid="142" grpId="0"/>
      <p:bldP spid="145" grpId="0"/>
      <p:bldP spid="147" grpId="0"/>
      <p:bldP spid="148" grpId="0"/>
      <p:bldP spid="149" grpId="0"/>
      <p:bldP spid="150" grpId="0"/>
      <p:bldP spid="152" grpId="0"/>
      <p:bldP spid="153" grpId="0"/>
      <p:bldP spid="155" grpId="0"/>
      <p:bldP spid="156" grpId="0"/>
      <p:bldP spid="157" grpId="0"/>
      <p:bldP spid="158" grpId="0"/>
      <p:bldP spid="159" grpId="0"/>
      <p:bldP spid="160" grpId="0"/>
      <p:bldP spid="161" grpId="0"/>
      <p:bldP spid="162" grpId="0"/>
      <p:bldP spid="163" grpId="0"/>
      <p:bldP spid="30" grpId="0"/>
    </p:bldLst>
  </p:timing>
</p:sld>
</file>

<file path=ppt/theme/theme1.xml><?xml version="1.0" encoding="utf-8"?>
<a:theme xmlns:a="http://schemas.openxmlformats.org/drawingml/2006/main" name="Math Lesson by Slidesgo">
  <a:themeElements>
    <a:clrScheme name="Simple Light">
      <a:dk1>
        <a:srgbClr val="3C1A32"/>
      </a:dk1>
      <a:lt1>
        <a:srgbClr val="582F4E"/>
      </a:lt1>
      <a:dk2>
        <a:srgbClr val="B872AE"/>
      </a:dk2>
      <a:lt2>
        <a:srgbClr val="8F5889"/>
      </a:lt2>
      <a:accent1>
        <a:srgbClr val="FFC715"/>
      </a:accent1>
      <a:accent2>
        <a:srgbClr val="F9A320"/>
      </a:accent2>
      <a:accent3>
        <a:srgbClr val="EE4524"/>
      </a:accent3>
      <a:accent4>
        <a:srgbClr val="FFFFFF"/>
      </a:accent4>
      <a:accent5>
        <a:srgbClr val="73C3B4"/>
      </a:accent5>
      <a:accent6>
        <a:srgbClr val="36A289"/>
      </a:accent6>
      <a:hlink>
        <a:srgbClr val="B872A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1300</TotalTime>
  <Words>677</Words>
  <Application>Microsoft Office PowerPoint</Application>
  <PresentationFormat>On-screen Show (16:9)</PresentationFormat>
  <Paragraphs>177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Comfortaa Light</vt:lpstr>
      <vt:lpstr>Nunito</vt:lpstr>
      <vt:lpstr>#9Slide03 Quicksand</vt:lpstr>
      <vt:lpstr>Holtwood One SC</vt:lpstr>
      <vt:lpstr>Black Han Sans</vt:lpstr>
      <vt:lpstr>Comfortaa</vt:lpstr>
      <vt:lpstr>Fredoka One</vt:lpstr>
      <vt:lpstr>Cambria Math</vt:lpstr>
      <vt:lpstr>Arial</vt:lpstr>
      <vt:lpstr>Math Lesson by Slidesgo</vt:lpstr>
      <vt:lpstr>PHÉP CHIA Trang 163</vt:lpstr>
      <vt:lpstr>Mục tiêu bài học</vt:lpstr>
      <vt:lpstr>01</vt:lpstr>
      <vt:lpstr>KHÁM PHÁ</vt:lpstr>
      <vt:lpstr>Trong phép chia hết</vt:lpstr>
      <vt:lpstr>Thực hành</vt:lpstr>
      <vt:lpstr>Bài 1. Tính rồi thử lại ( theo mẫu)</vt:lpstr>
      <vt:lpstr>Bài 1. Tính rồi thử lại ( theo mẫu)</vt:lpstr>
      <vt:lpstr>Bài 1. Tính rồi thử lại ( theo mẫu)</vt:lpstr>
      <vt:lpstr>Bài 1. Tính rồi thử lại ( theo mẫu)</vt:lpstr>
      <vt:lpstr>Bài 2. Tính: </vt:lpstr>
      <vt:lpstr>Bài 3. Tính nhẩm: </vt:lpstr>
      <vt:lpstr>Bài 3. Tính nhẩm: </vt:lpstr>
      <vt:lpstr>VẬN DỤNG</vt:lpstr>
      <vt:lpstr>Bài 4. Tính bằng hai cách:</vt:lpstr>
      <vt:lpstr>Bài 4. Tính bằng hai cách: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Giải toán về tỉ số phần trăm (tiếp theo) Trang 78</dc:title>
  <dc:creator>Administrator</dc:creator>
  <cp:lastModifiedBy>Windows 10</cp:lastModifiedBy>
  <cp:revision>71</cp:revision>
  <dcterms:modified xsi:type="dcterms:W3CDTF">2023-04-21T05:27:17Z</dcterms:modified>
</cp:coreProperties>
</file>