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703" r:id="rId2"/>
  </p:sldMasterIdLst>
  <p:sldIdLst>
    <p:sldId id="353" r:id="rId3"/>
    <p:sldId id="258" r:id="rId4"/>
    <p:sldId id="300" r:id="rId5"/>
    <p:sldId id="348" r:id="rId6"/>
    <p:sldId id="280" r:id="rId7"/>
    <p:sldId id="349" r:id="rId8"/>
    <p:sldId id="281" r:id="rId9"/>
    <p:sldId id="302" r:id="rId10"/>
    <p:sldId id="350" r:id="rId11"/>
    <p:sldId id="351" r:id="rId12"/>
    <p:sldId id="298" r:id="rId13"/>
    <p:sldId id="297" r:id="rId14"/>
    <p:sldId id="289" r:id="rId15"/>
    <p:sldId id="290" r:id="rId16"/>
    <p:sldId id="291" r:id="rId17"/>
    <p:sldId id="292" r:id="rId18"/>
    <p:sldId id="293" r:id="rId19"/>
    <p:sldId id="294" r:id="rId20"/>
    <p:sldId id="352" r:id="rId21"/>
  </p:sldIdLst>
  <p:sldSz cx="12192000" cy="6858000"/>
  <p:notesSz cx="6858000" cy="9144000"/>
  <p:custDataLst>
    <p:tags r:id="rId22"/>
  </p:custDataLst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FF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4" autoAdjust="0"/>
    <p:restoredTop sz="93778" autoAdjust="0"/>
  </p:normalViewPr>
  <p:slideViewPr>
    <p:cSldViewPr snapToGrid="0">
      <p:cViewPr varScale="1">
        <p:scale>
          <a:sx n="85" d="100"/>
          <a:sy n="85" d="100"/>
        </p:scale>
        <p:origin x="77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ableStyles" Target="tableStyles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gs" Target="tags/tag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A3407FB-5B4A-4A10-8C1F-9736EF0219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891153C-31D2-4CE3-9A9C-2B795EBD4B3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45213BF-B140-48E6-B1AC-4EFC312D88C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B5C3B6-26C5-4F1E-85A6-70831EB0E83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911166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26E18EC-F4C7-4B63-9BF3-9A742E69D63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985CB2D-53EB-4EE9-80E1-49E14648680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1B040CC-6C47-4B42-8DB6-2DA7A0D8A36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6F3D63-E3C8-4FA6-A69C-6B6A29277E3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911069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26E18EC-F4C7-4B63-9BF3-9A742E69D63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985CB2D-53EB-4EE9-80E1-49E14648680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1B040CC-6C47-4B42-8DB6-2DA7A0D8A36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6F3D63-E3C8-4FA6-A69C-6B6A29277E3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384936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26E18EC-F4C7-4B63-9BF3-9A742E69D63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985CB2D-53EB-4EE9-80E1-49E14648680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1B040CC-6C47-4B42-8DB6-2DA7A0D8A36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6F3D63-E3C8-4FA6-A69C-6B6A29277E3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583735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26E18EC-F4C7-4B63-9BF3-9A742E69D63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985CB2D-53EB-4EE9-80E1-49E14648680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1B040CC-6C47-4B42-8DB6-2DA7A0D8A36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6F3D63-E3C8-4FA6-A69C-6B6A29277E3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84343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26E18EC-F4C7-4B63-9BF3-9A742E69D63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985CB2D-53EB-4EE9-80E1-49E14648680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1B040CC-6C47-4B42-8DB6-2DA7A0D8A36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6F3D63-E3C8-4FA6-A69C-6B6A29277E3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8743622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26E18EC-F4C7-4B63-9BF3-9A742E69D63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985CB2D-53EB-4EE9-80E1-49E14648680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1B040CC-6C47-4B42-8DB6-2DA7A0D8A36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6F3D63-E3C8-4FA6-A69C-6B6A29277E3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1211646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26E18EC-F4C7-4B63-9BF3-9A742E69D63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985CB2D-53EB-4EE9-80E1-49E14648680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1B040CC-6C47-4B42-8DB6-2DA7A0D8A36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6F3D63-E3C8-4FA6-A69C-6B6A29277E3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872877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26E18EC-F4C7-4B63-9BF3-9A742E69D63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985CB2D-53EB-4EE9-80E1-49E14648680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1B040CC-6C47-4B42-8DB6-2DA7A0D8A36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6F3D63-E3C8-4FA6-A69C-6B6A29277E3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0887521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26E18EC-F4C7-4B63-9BF3-9A742E69D63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985CB2D-53EB-4EE9-80E1-49E14648680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1B040CC-6C47-4B42-8DB6-2DA7A0D8A36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6F3D63-E3C8-4FA6-A69C-6B6A29277E3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1700685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26E18EC-F4C7-4B63-9BF3-9A742E69D63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985CB2D-53EB-4EE9-80E1-49E14648680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1B040CC-6C47-4B42-8DB6-2DA7A0D8A36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6F3D63-E3C8-4FA6-A69C-6B6A29277E3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23352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8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A3407FB-5B4A-4A10-8C1F-9736EF0219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891153C-31D2-4CE3-9A9C-2B795EBD4B3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45213BF-B140-48E6-B1AC-4EFC312D88C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B5C3B6-26C5-4F1E-85A6-70831EB0E83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4748650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26E18EC-F4C7-4B63-9BF3-9A742E69D63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985CB2D-53EB-4EE9-80E1-49E14648680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1B040CC-6C47-4B42-8DB6-2DA7A0D8A36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6F3D63-E3C8-4FA6-A69C-6B6A29277E3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92518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26E18EC-F4C7-4B63-9BF3-9A742E69D63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985CB2D-53EB-4EE9-80E1-49E14648680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1B040CC-6C47-4B42-8DB6-2DA7A0D8A36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6F3D63-E3C8-4FA6-A69C-6B6A29277E3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245102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26E18EC-F4C7-4B63-9BF3-9A742E69D63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985CB2D-53EB-4EE9-80E1-49E14648680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1B040CC-6C47-4B42-8DB6-2DA7A0D8A36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6F3D63-E3C8-4FA6-A69C-6B6A29277E3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7518127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26E18EC-F4C7-4B63-9BF3-9A742E69D63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985CB2D-53EB-4EE9-80E1-49E14648680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1B040CC-6C47-4B42-8DB6-2DA7A0D8A36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6F3D63-E3C8-4FA6-A69C-6B6A29277E3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6810397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26E18EC-F4C7-4B63-9BF3-9A742E69D63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985CB2D-53EB-4EE9-80E1-49E14648680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1B040CC-6C47-4B42-8DB6-2DA7A0D8A36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6F3D63-E3C8-4FA6-A69C-6B6A29277E3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4980127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26E18EC-F4C7-4B63-9BF3-9A742E69D63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985CB2D-53EB-4EE9-80E1-49E14648680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1B040CC-6C47-4B42-8DB6-2DA7A0D8A36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6F3D63-E3C8-4FA6-A69C-6B6A29277E3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4035203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26E18EC-F4C7-4B63-9BF3-9A742E69D63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985CB2D-53EB-4EE9-80E1-49E14648680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1B040CC-6C47-4B42-8DB6-2DA7A0D8A36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6F3D63-E3C8-4FA6-A69C-6B6A29277E3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44576835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26E18EC-F4C7-4B63-9BF3-9A742E69D63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985CB2D-53EB-4EE9-80E1-49E14648680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1B040CC-6C47-4B42-8DB6-2DA7A0D8A36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6F3D63-E3C8-4FA6-A69C-6B6A29277E3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9996845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26E18EC-F4C7-4B63-9BF3-9A742E69D63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985CB2D-53EB-4EE9-80E1-49E14648680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1B040CC-6C47-4B42-8DB6-2DA7A0D8A36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6F3D63-E3C8-4FA6-A69C-6B6A29277E3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1103571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26E18EC-F4C7-4B63-9BF3-9A742E69D63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F985CB2D-53EB-4EE9-80E1-49E14648680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1B040CC-6C47-4B42-8DB6-2DA7A0D8A36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6F3D63-E3C8-4FA6-A69C-6B6A29277E3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16065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7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A3407FB-5B4A-4A10-8C1F-9736EF0219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891153C-31D2-4CE3-9A9C-2B795EBD4B3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45213BF-B140-48E6-B1AC-4EFC312D88C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B5C3B6-26C5-4F1E-85A6-70831EB0E83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4414949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29F536E-5716-43BC-9424-F215234F8EF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DF8FE94-F771-420E-82D8-DE6925B22CF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6EDB561-B206-48CA-BB8D-37E0BFB3CC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162F9CE-EEDC-4735-A6BF-7A5729ECF710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57178639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13A18C7-327D-430F-B85E-DE17339E380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B0CC722-CB51-452C-84E1-DE98C2879ED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24722D0-36B1-45CD-BA4B-CEECA783511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EE7886A-F5EF-4E83-A6ED-390849737D6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2634575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04174DC9-C88B-4551-A4B8-310164CD91B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F9FAB9C9-7769-4AB3-94C0-DC162675AD3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B25AFCB2-3695-4BB2-806A-A7CB7C1F6FB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DD39767-FFD2-4299-9B4D-7B12346778A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2287071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86DA310F-E3D4-4264-816A-355C15C9F14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0E403CEA-193A-464D-B164-3B350142ED2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A743D0B-5C6A-4B32-BBF6-5AD7E5788BE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82BB505-EDDD-4AAC-BB24-D082A648103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254639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4B203E5-A514-4BC0-BB49-F5F931EC8A3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6332A103-5848-4275-B070-07F48F6E618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A061217D-D8D6-4C2A-89E9-B795798D4E4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33D571-9304-46E9-8331-4680B7A8E60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6002428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5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4B203E5-A514-4BC0-BB49-F5F931EC8A3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6332A103-5848-4275-B070-07F48F6E618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A061217D-D8D6-4C2A-89E9-B795798D4E4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33D571-9304-46E9-8331-4680B7A8E60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61638274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4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4B203E5-A514-4BC0-BB49-F5F931EC8A3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6332A103-5848-4275-B070-07F48F6E618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A061217D-D8D6-4C2A-89E9-B795798D4E4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33D571-9304-46E9-8331-4680B7A8E60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1891021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3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4B203E5-A514-4BC0-BB49-F5F931EC8A3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6332A103-5848-4275-B070-07F48F6E618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A061217D-D8D6-4C2A-89E9-B795798D4E4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33D571-9304-46E9-8331-4680B7A8E60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20526594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2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4B203E5-A514-4BC0-BB49-F5F931EC8A3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6332A103-5848-4275-B070-07F48F6E618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A061217D-D8D6-4C2A-89E9-B795798D4E4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33D571-9304-46E9-8331-4680B7A8E60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6982436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34B203E5-A514-4BC0-BB49-F5F931EC8A3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6332A103-5848-4275-B070-07F48F6E618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A061217D-D8D6-4C2A-89E9-B795798D4E4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633D571-9304-46E9-8331-4680B7A8E603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1944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A3407FB-5B4A-4A10-8C1F-9736EF0219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891153C-31D2-4CE3-9A9C-2B795EBD4B3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45213BF-B140-48E6-B1AC-4EFC312D88C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B5C3B6-26C5-4F1E-85A6-70831EB0E83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83657771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DF14057-DBD7-40B6-913A-6CB7EB79A6D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B7B27C7-061E-4BF1-98F6-A48585B55F6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D75FC45-9101-4798-A607-76CBD4125B2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23B8DB-6C7B-45E8-9581-165AEFAE3CA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1697003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C5B5507-6D1D-4A33-92BF-FD582890A2D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E55835A-943B-487D-BD04-DC3DC6684F6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85685F4-69FD-4C27-9B8F-DD63929F887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1B3DA9-90B8-4DD9-B000-682F5CD3ABB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220619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3DD557E-AE83-4DF5-89E6-9CAF2319273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7697992F-CD16-4C2C-AEFB-77E41D32480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5D49126-04AF-49AD-8E34-7F3A48BFD37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157DBB-594B-4EB1-A4F6-77B3F9084DA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4972755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C625799-7956-4C45-8F28-24097D51385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1FAF108-EE41-431F-8C0F-92308F38A55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6611C20-DBB6-4FAA-A495-F5B2585829F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0FAF17-39D4-4AB1-A933-5BF07B5FD71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48276220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420283"/>
            <a:ext cx="5181600" cy="9800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590800"/>
            <a:ext cx="4267200" cy="11684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048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096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144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19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240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288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337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385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370885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0647209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1542" y="2937934"/>
            <a:ext cx="5181600" cy="908050"/>
          </a:xfrm>
        </p:spPr>
        <p:txBody>
          <a:bodyPr anchor="t"/>
          <a:lstStyle>
            <a:lvl1pPr algn="l">
              <a:defRPr sz="2667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81542" y="1937809"/>
            <a:ext cx="5181600" cy="1000125"/>
          </a:xfrm>
        </p:spPr>
        <p:txBody>
          <a:bodyPr anchor="b"/>
          <a:lstStyle>
            <a:lvl1pPr marL="0" indent="0">
              <a:buNone/>
              <a:defRPr sz="1333">
                <a:solidFill>
                  <a:schemeClr val="tx1">
                    <a:tint val="75000"/>
                  </a:schemeClr>
                </a:solidFill>
              </a:defRPr>
            </a:lvl1pPr>
            <a:lvl2pPr marL="304815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2pPr>
            <a:lvl3pPr marL="609630" indent="0">
              <a:buNone/>
              <a:defRPr sz="1067">
                <a:solidFill>
                  <a:schemeClr val="tx1">
                    <a:tint val="75000"/>
                  </a:schemeClr>
                </a:solidFill>
              </a:defRPr>
            </a:lvl3pPr>
            <a:lvl4pPr marL="91444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4pPr>
            <a:lvl5pPr marL="121926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5pPr>
            <a:lvl6pPr marL="1524076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6pPr>
            <a:lvl7pPr marL="1828891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7pPr>
            <a:lvl8pPr marL="2133707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8pPr>
            <a:lvl9pPr marL="2438522" indent="0">
              <a:buNone/>
              <a:defRPr sz="9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7038396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98800" y="1066800"/>
            <a:ext cx="2692400" cy="3017309"/>
          </a:xfrm>
        </p:spPr>
        <p:txBody>
          <a:bodyPr/>
          <a:lstStyle>
            <a:lvl1pPr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233327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23409"/>
            <a:ext cx="2693459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04800" y="1449917"/>
            <a:ext cx="2693459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096684" y="1023409"/>
            <a:ext cx="2694517" cy="426508"/>
          </a:xfrm>
        </p:spPr>
        <p:txBody>
          <a:bodyPr anchor="b"/>
          <a:lstStyle>
            <a:lvl1pPr marL="0" indent="0">
              <a:buNone/>
              <a:defRPr sz="1600" b="1"/>
            </a:lvl1pPr>
            <a:lvl2pPr marL="304815" indent="0">
              <a:buNone/>
              <a:defRPr sz="1333" b="1"/>
            </a:lvl2pPr>
            <a:lvl3pPr marL="609630" indent="0">
              <a:buNone/>
              <a:defRPr sz="1200" b="1"/>
            </a:lvl3pPr>
            <a:lvl4pPr marL="914446" indent="0">
              <a:buNone/>
              <a:defRPr sz="1067" b="1"/>
            </a:lvl4pPr>
            <a:lvl5pPr marL="1219261" indent="0">
              <a:buNone/>
              <a:defRPr sz="1067" b="1"/>
            </a:lvl5pPr>
            <a:lvl6pPr marL="1524076" indent="0">
              <a:buNone/>
              <a:defRPr sz="1067" b="1"/>
            </a:lvl6pPr>
            <a:lvl7pPr marL="1828891" indent="0">
              <a:buNone/>
              <a:defRPr sz="1067" b="1"/>
            </a:lvl7pPr>
            <a:lvl8pPr marL="2133707" indent="0">
              <a:buNone/>
              <a:defRPr sz="1067" b="1"/>
            </a:lvl8pPr>
            <a:lvl9pPr marL="2438522" indent="0">
              <a:buNone/>
              <a:defRPr sz="10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096684" y="1449917"/>
            <a:ext cx="2694517" cy="2634192"/>
          </a:xfrm>
        </p:spPr>
        <p:txBody>
          <a:bodyPr/>
          <a:lstStyle>
            <a:lvl1pPr>
              <a:defRPr sz="1600"/>
            </a:lvl1pPr>
            <a:lvl2pPr>
              <a:defRPr sz="1333"/>
            </a:lvl2pPr>
            <a:lvl3pPr>
              <a:defRPr sz="1200"/>
            </a:lvl3pPr>
            <a:lvl4pPr>
              <a:defRPr sz="1067"/>
            </a:lvl4pPr>
            <a:lvl5pPr>
              <a:defRPr sz="1067"/>
            </a:lvl5pPr>
            <a:lvl6pPr>
              <a:defRPr sz="1067"/>
            </a:lvl6pPr>
            <a:lvl7pPr>
              <a:defRPr sz="1067"/>
            </a:lvl7pPr>
            <a:lvl8pPr>
              <a:defRPr sz="1067"/>
            </a:lvl8pPr>
            <a:lvl9pPr>
              <a:defRPr sz="10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2/7/2022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218947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2/7/2022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26404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5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A3407FB-5B4A-4A10-8C1F-9736EF0219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891153C-31D2-4CE3-9A9C-2B795EBD4B3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45213BF-B140-48E6-B1AC-4EFC312D88C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B5C3B6-26C5-4F1E-85A6-70831EB0E83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32559475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2/7/2022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864998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182033"/>
            <a:ext cx="2005542" cy="774700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83367" y="182034"/>
            <a:ext cx="3407833" cy="3902075"/>
          </a:xfrm>
        </p:spPr>
        <p:txBody>
          <a:bodyPr/>
          <a:lstStyle>
            <a:lvl1pPr>
              <a:defRPr sz="2133"/>
            </a:lvl1pPr>
            <a:lvl2pPr>
              <a:defRPr sz="1867"/>
            </a:lvl2pPr>
            <a:lvl3pPr>
              <a:defRPr sz="1600"/>
            </a:lvl3pPr>
            <a:lvl4pPr>
              <a:defRPr sz="1333"/>
            </a:lvl4pPr>
            <a:lvl5pPr>
              <a:defRPr sz="1333"/>
            </a:lvl5pPr>
            <a:lvl6pPr>
              <a:defRPr sz="1333"/>
            </a:lvl6pPr>
            <a:lvl7pPr>
              <a:defRPr sz="1333"/>
            </a:lvl7pPr>
            <a:lvl8pPr>
              <a:defRPr sz="1333"/>
            </a:lvl8pPr>
            <a:lvl9pPr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800" y="956734"/>
            <a:ext cx="2005542" cy="31273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59245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94859" y="3200400"/>
            <a:ext cx="3657600" cy="377825"/>
          </a:xfrm>
        </p:spPr>
        <p:txBody>
          <a:bodyPr anchor="b"/>
          <a:lstStyle>
            <a:lvl1pPr algn="l">
              <a:defRPr sz="1333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94859" y="408517"/>
            <a:ext cx="3657600" cy="2743200"/>
          </a:xfrm>
        </p:spPr>
        <p:txBody>
          <a:bodyPr/>
          <a:lstStyle>
            <a:lvl1pPr marL="0" indent="0">
              <a:buNone/>
              <a:defRPr sz="2133"/>
            </a:lvl1pPr>
            <a:lvl2pPr marL="304815" indent="0">
              <a:buNone/>
              <a:defRPr sz="1867"/>
            </a:lvl2pPr>
            <a:lvl3pPr marL="609630" indent="0">
              <a:buNone/>
              <a:defRPr sz="1600"/>
            </a:lvl3pPr>
            <a:lvl4pPr marL="914446" indent="0">
              <a:buNone/>
              <a:defRPr sz="1333"/>
            </a:lvl4pPr>
            <a:lvl5pPr marL="1219261" indent="0">
              <a:buNone/>
              <a:defRPr sz="1333"/>
            </a:lvl5pPr>
            <a:lvl6pPr marL="1524076" indent="0">
              <a:buNone/>
              <a:defRPr sz="1333"/>
            </a:lvl6pPr>
            <a:lvl7pPr marL="1828891" indent="0">
              <a:buNone/>
              <a:defRPr sz="1333"/>
            </a:lvl7pPr>
            <a:lvl8pPr marL="2133707" indent="0">
              <a:buNone/>
              <a:defRPr sz="1333"/>
            </a:lvl8pPr>
            <a:lvl9pPr marL="2438522" indent="0">
              <a:buNone/>
              <a:defRPr sz="133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94859" y="3578225"/>
            <a:ext cx="3657600" cy="536575"/>
          </a:xfrm>
        </p:spPr>
        <p:txBody>
          <a:bodyPr/>
          <a:lstStyle>
            <a:lvl1pPr marL="0" indent="0">
              <a:buNone/>
              <a:defRPr sz="933"/>
            </a:lvl1pPr>
            <a:lvl2pPr marL="304815" indent="0">
              <a:buNone/>
              <a:defRPr sz="800"/>
            </a:lvl2pPr>
            <a:lvl3pPr marL="609630" indent="0">
              <a:buNone/>
              <a:defRPr sz="667"/>
            </a:lvl3pPr>
            <a:lvl4pPr marL="914446" indent="0">
              <a:buNone/>
              <a:defRPr sz="600"/>
            </a:lvl4pPr>
            <a:lvl5pPr marL="1219261" indent="0">
              <a:buNone/>
              <a:defRPr sz="600"/>
            </a:lvl5pPr>
            <a:lvl6pPr marL="1524076" indent="0">
              <a:buNone/>
              <a:defRPr sz="600"/>
            </a:lvl6pPr>
            <a:lvl7pPr marL="1828891" indent="0">
              <a:buNone/>
              <a:defRPr sz="600"/>
            </a:lvl7pPr>
            <a:lvl8pPr marL="2133707" indent="0">
              <a:buNone/>
              <a:defRPr sz="600"/>
            </a:lvl8pPr>
            <a:lvl9pPr marL="2438522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2/7/2022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3245214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88191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19600" y="183092"/>
            <a:ext cx="1371600" cy="39010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183092"/>
            <a:ext cx="4013200" cy="39010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4868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4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A3407FB-5B4A-4A10-8C1F-9736EF0219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891153C-31D2-4CE3-9A9C-2B795EBD4B3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45213BF-B140-48E6-B1AC-4EFC312D88C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B5C3B6-26C5-4F1E-85A6-70831EB0E83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450417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3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A3407FB-5B4A-4A10-8C1F-9736EF0219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891153C-31D2-4CE3-9A9C-2B795EBD4B3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45213BF-B140-48E6-B1AC-4EFC312D88C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B5C3B6-26C5-4F1E-85A6-70831EB0E83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122884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A3407FB-5B4A-4A10-8C1F-9736EF0219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891153C-31D2-4CE3-9A9C-2B795EBD4B3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45213BF-B140-48E6-B1AC-4EFC312D88C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B5C3B6-26C5-4F1E-85A6-70831EB0E83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956963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A3407FB-5B4A-4A10-8C1F-9736EF02196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891153C-31D2-4CE3-9A9C-2B795EBD4B3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45213BF-B140-48E6-B1AC-4EFC312D88C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4B5C3B6-26C5-4F1E-85A6-70831EB0E83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929713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1.xml"/><Relationship Id="rId3" Type="http://schemas.openxmlformats.org/officeDocument/2006/relationships/slideLayout" Target="../slideLayouts/slideLayout46.xml"/><Relationship Id="rId7" Type="http://schemas.openxmlformats.org/officeDocument/2006/relationships/slideLayout" Target="../slideLayouts/slideLayout5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45.xml"/><Relationship Id="rId1" Type="http://schemas.openxmlformats.org/officeDocument/2006/relationships/slideLayout" Target="../slideLayouts/slideLayout44.xml"/><Relationship Id="rId6" Type="http://schemas.openxmlformats.org/officeDocument/2006/relationships/slideLayout" Target="../slideLayouts/slideLayout49.xml"/><Relationship Id="rId11" Type="http://schemas.openxmlformats.org/officeDocument/2006/relationships/slideLayout" Target="../slideLayouts/slideLayout54.xml"/><Relationship Id="rId5" Type="http://schemas.openxmlformats.org/officeDocument/2006/relationships/slideLayout" Target="../slideLayouts/slideLayout48.xml"/><Relationship Id="rId10" Type="http://schemas.openxmlformats.org/officeDocument/2006/relationships/slideLayout" Target="../slideLayouts/slideLayout53.xml"/><Relationship Id="rId4" Type="http://schemas.openxmlformats.org/officeDocument/2006/relationships/slideLayout" Target="../slideLayouts/slideLayout47.xml"/><Relationship Id="rId9" Type="http://schemas.openxmlformats.org/officeDocument/2006/relationships/slideLayout" Target="../slideLayouts/slideLayout5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9E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1931CD55-DC47-4992-B8E2-BD17DB5687D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9D7171FF-7297-4E47-8B9C-75E2DFB8A81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01887A2F-A840-4EDC-9AB4-A062EDD24BA8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45C49975-2E04-414D-BA1C-A7705799B7F3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11918767-E082-432B-8696-CFAB3F5C47F1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 smtClean="0"/>
            </a:lvl1pPr>
          </a:lstStyle>
          <a:p>
            <a:pPr>
              <a:defRPr/>
            </a:pPr>
            <a:fld id="{2E40733D-3880-43E6-91FD-43DE387355C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9803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715" r:id="rId2"/>
    <p:sldLayoutId id="2147483683" r:id="rId3"/>
    <p:sldLayoutId id="2147483680" r:id="rId4"/>
    <p:sldLayoutId id="2147483679" r:id="rId5"/>
    <p:sldLayoutId id="2147483678" r:id="rId6"/>
    <p:sldLayoutId id="2147483677" r:id="rId7"/>
    <p:sldLayoutId id="2147483676" r:id="rId8"/>
    <p:sldLayoutId id="2147483675" r:id="rId9"/>
    <p:sldLayoutId id="2147483662" r:id="rId10"/>
    <p:sldLayoutId id="2147483700" r:id="rId11"/>
    <p:sldLayoutId id="2147483699" r:id="rId12"/>
    <p:sldLayoutId id="2147483698" r:id="rId13"/>
    <p:sldLayoutId id="2147483697" r:id="rId14"/>
    <p:sldLayoutId id="2147483696" r:id="rId15"/>
    <p:sldLayoutId id="2147483695" r:id="rId16"/>
    <p:sldLayoutId id="2147483694" r:id="rId17"/>
    <p:sldLayoutId id="2147483693" r:id="rId18"/>
    <p:sldLayoutId id="2147483692" r:id="rId19"/>
    <p:sldLayoutId id="2147483691" r:id="rId20"/>
    <p:sldLayoutId id="2147483690" r:id="rId21"/>
    <p:sldLayoutId id="2147483689" r:id="rId22"/>
    <p:sldLayoutId id="2147483688" r:id="rId23"/>
    <p:sldLayoutId id="2147483687" r:id="rId24"/>
    <p:sldLayoutId id="2147483686" r:id="rId25"/>
    <p:sldLayoutId id="2147483685" r:id="rId26"/>
    <p:sldLayoutId id="2147483684" r:id="rId27"/>
    <p:sldLayoutId id="2147483682" r:id="rId28"/>
    <p:sldLayoutId id="2147483681" r:id="rId29"/>
    <p:sldLayoutId id="2147483663" r:id="rId30"/>
    <p:sldLayoutId id="2147483664" r:id="rId31"/>
    <p:sldLayoutId id="2147483665" r:id="rId32"/>
    <p:sldLayoutId id="2147483666" r:id="rId33"/>
    <p:sldLayoutId id="2147483667" r:id="rId34"/>
    <p:sldLayoutId id="2147483702" r:id="rId35"/>
    <p:sldLayoutId id="2147483701" r:id="rId36"/>
    <p:sldLayoutId id="2147483674" r:id="rId37"/>
    <p:sldLayoutId id="2147483673" r:id="rId38"/>
    <p:sldLayoutId id="2147483672" r:id="rId39"/>
    <p:sldLayoutId id="2147483668" r:id="rId40"/>
    <p:sldLayoutId id="2147483669" r:id="rId41"/>
    <p:sldLayoutId id="2147483670" r:id="rId42"/>
    <p:sldLayoutId id="2147483671" r:id="rId43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  <p:subTnLst>
                                    <p:animClr clrSpc="rgb" dir="cw"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ppt_c</p:attrName>
                                        </p:attrNameLst>
                                      </p:cBhvr>
                                      <p:to>
                                        <a:schemeClr val="bg2"/>
                                      </p:to>
                                    </p:animClr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7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  <p:subTnLst>
                    <p:animClr clrSpc="rgb" dir="cw">
                      <p:cBhvr override="childStyle">
                        <p:cTn dur="1" fill="hold" display="0" masterRel="nextClick" afterEffect="1"/>
                        <p:tgtEl>
                          <p:spTgt spid="1027"/>
                        </p:tgtEl>
                        <p:attrNameLst>
                          <p:attrName>ppt_c</p:attrName>
                        </p:attrNameLst>
                      </p:cBhvr>
                      <p:to>
                        <a:schemeClr val="bg2"/>
                      </p:to>
                    </p:animClr>
                  </p:sub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  <p:subTnLst>
                    <p:animClr clrSpc="rgb" dir="cw">
                      <p:cBhvr override="childStyle">
                        <p:cTn dur="1" fill="hold" display="0" masterRel="nextClick" afterEffect="1"/>
                        <p:tgtEl>
                          <p:spTgt spid="1027"/>
                        </p:tgtEl>
                        <p:attrNameLst>
                          <p:attrName>ppt_c</p:attrName>
                        </p:attrNameLst>
                      </p:cBhvr>
                      <p:to>
                        <a:schemeClr val="bg2"/>
                      </p:to>
                    </p:animClr>
                  </p:sub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  <p:subTnLst>
                    <p:animClr clrSpc="rgb" dir="cw">
                      <p:cBhvr override="childStyle">
                        <p:cTn dur="1" fill="hold" display="0" masterRel="nextClick" afterEffect="1"/>
                        <p:tgtEl>
                          <p:spTgt spid="1027"/>
                        </p:tgtEl>
                        <p:attrNameLst>
                          <p:attrName>ppt_c</p:attrName>
                        </p:attrNameLst>
                      </p:cBhvr>
                      <p:to>
                        <a:schemeClr val="bg2"/>
                      </p:to>
                    </p:animClr>
                  </p:sub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  <p:subTnLst>
                    <p:animClr clrSpc="rgb" dir="cw">
                      <p:cBhvr override="childStyle">
                        <p:cTn dur="1" fill="hold" display="0" masterRel="nextClick" afterEffect="1"/>
                        <p:tgtEl>
                          <p:spTgt spid="1027"/>
                        </p:tgtEl>
                        <p:attrNameLst>
                          <p:attrName>ppt_c</p:attrName>
                        </p:attrNameLst>
                      </p:cBhvr>
                      <p:to>
                        <a:schemeClr val="bg2"/>
                      </p:to>
                    </p:animClr>
                  </p:sub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  <p:subTnLst>
                    <p:animClr clrSpc="rgb" dir="cw">
                      <p:cBhvr override="childStyle">
                        <p:cTn dur="1" fill="hold" display="0" masterRel="nextClick" afterEffect="1"/>
                        <p:tgtEl>
                          <p:spTgt spid="1027"/>
                        </p:tgtEl>
                        <p:attrNameLst>
                          <p:attrName>ppt_c</p:attrName>
                        </p:attrNameLst>
                      </p:cBhvr>
                      <p:to>
                        <a:schemeClr val="bg2"/>
                      </p:to>
                    </p:animClr>
                  </p:subTnLst>
                </p:cTn>
              </p:par>
            </p:tnLst>
          </p:tmpl>
        </p:tmplLst>
      </p:bldP>
    </p:bld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04800" y="183092"/>
            <a:ext cx="5486400" cy="762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4800" y="1066800"/>
            <a:ext cx="5486400" cy="301730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04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2/7/2022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82800" y="4237567"/>
            <a:ext cx="1930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368800" y="4237567"/>
            <a:ext cx="1422400" cy="2434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03650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4" r:id="rId1"/>
    <p:sldLayoutId id="2147483705" r:id="rId2"/>
    <p:sldLayoutId id="2147483706" r:id="rId3"/>
    <p:sldLayoutId id="2147483707" r:id="rId4"/>
    <p:sldLayoutId id="2147483708" r:id="rId5"/>
    <p:sldLayoutId id="2147483709" r:id="rId6"/>
    <p:sldLayoutId id="2147483710" r:id="rId7"/>
    <p:sldLayoutId id="2147483711" r:id="rId8"/>
    <p:sldLayoutId id="2147483712" r:id="rId9"/>
    <p:sldLayoutId id="2147483713" r:id="rId10"/>
    <p:sldLayoutId id="2147483714" r:id="rId11"/>
  </p:sldLayoutIdLst>
  <p:txStyles>
    <p:titleStyle>
      <a:lvl1pPr algn="ctr" defTabSz="609630" rtl="0" eaLnBrk="1" latinLnBrk="0" hangingPunct="1">
        <a:spcBef>
          <a:spcPct val="0"/>
        </a:spcBef>
        <a:buNone/>
        <a:defRPr sz="29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11" indent="-228611" algn="l" defTabSz="609630" rtl="0" eaLnBrk="1" latinLnBrk="0" hangingPunct="1">
        <a:spcBef>
          <a:spcPct val="20000"/>
        </a:spcBef>
        <a:buFont typeface="Arial" pitchFamily="34" charset="0"/>
        <a:buChar char="•"/>
        <a:defRPr sz="2133" kern="1200">
          <a:solidFill>
            <a:schemeClr val="tx1"/>
          </a:solidFill>
          <a:latin typeface="+mn-lt"/>
          <a:ea typeface="+mn-ea"/>
          <a:cs typeface="+mn-cs"/>
        </a:defRPr>
      </a:lvl1pPr>
      <a:lvl2pPr marL="495325" indent="-190510" algn="l" defTabSz="609630" rtl="0" eaLnBrk="1" latinLnBrk="0" hangingPunct="1">
        <a:spcBef>
          <a:spcPct val="20000"/>
        </a:spcBef>
        <a:buFont typeface="Arial" pitchFamily="34" charset="0"/>
        <a:buChar char="–"/>
        <a:defRPr sz="1867" kern="1200">
          <a:solidFill>
            <a:schemeClr val="tx1"/>
          </a:solidFill>
          <a:latin typeface="+mn-lt"/>
          <a:ea typeface="+mn-ea"/>
          <a:cs typeface="+mn-cs"/>
        </a:defRPr>
      </a:lvl2pPr>
      <a:lvl3pPr marL="762038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66853" indent="-152408" algn="l" defTabSz="609630" rtl="0" eaLnBrk="1" latinLnBrk="0" hangingPunct="1">
        <a:spcBef>
          <a:spcPct val="20000"/>
        </a:spcBef>
        <a:buFont typeface="Arial" pitchFamily="34" charset="0"/>
        <a:buChar char="–"/>
        <a:defRPr sz="1333" kern="1200">
          <a:solidFill>
            <a:schemeClr val="tx1"/>
          </a:solidFill>
          <a:latin typeface="+mn-lt"/>
          <a:ea typeface="+mn-ea"/>
          <a:cs typeface="+mn-cs"/>
        </a:defRPr>
      </a:lvl4pPr>
      <a:lvl5pPr marL="1371669" indent="-152408" algn="l" defTabSz="609630" rtl="0" eaLnBrk="1" latinLnBrk="0" hangingPunct="1">
        <a:spcBef>
          <a:spcPct val="20000"/>
        </a:spcBef>
        <a:buFont typeface="Arial" pitchFamily="34" charset="0"/>
        <a:buChar char="»"/>
        <a:defRPr sz="1333" kern="1200">
          <a:solidFill>
            <a:schemeClr val="tx1"/>
          </a:solidFill>
          <a:latin typeface="+mn-lt"/>
          <a:ea typeface="+mn-ea"/>
          <a:cs typeface="+mn-cs"/>
        </a:defRPr>
      </a:lvl5pPr>
      <a:lvl6pPr marL="167648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6pPr>
      <a:lvl7pPr marL="1981299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7pPr>
      <a:lvl8pPr marL="2286114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8pPr>
      <a:lvl9pPr marL="2590930" indent="-152408" algn="l" defTabSz="609630" rtl="0" eaLnBrk="1" latinLnBrk="0" hangingPunct="1">
        <a:spcBef>
          <a:spcPct val="20000"/>
        </a:spcBef>
        <a:buFont typeface="Arial" pitchFamily="34" charset="0"/>
        <a:buChar char="•"/>
        <a:defRPr sz="133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304815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609630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4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21926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524076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91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2133707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2438522" algn="l" defTabSz="609630" rtl="0" eaLnBrk="1" latinLnBrk="0" hangingPunct="1"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svg"/><Relationship Id="rId7" Type="http://schemas.openxmlformats.org/officeDocument/2006/relationships/image" Target="../media/image6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0.xml"/><Relationship Id="rId6" Type="http://schemas.openxmlformats.org/officeDocument/2006/relationships/image" Target="../media/image5.png"/><Relationship Id="rId5" Type="http://schemas.openxmlformats.org/officeDocument/2006/relationships/image" Target="../media/image4.svg"/><Relationship Id="rId4" Type="http://schemas.openxmlformats.org/officeDocument/2006/relationships/image" Target="../media/image3.png"/><Relationship Id="rId9" Type="http://schemas.openxmlformats.org/officeDocument/2006/relationships/image" Target="../media/image8.sv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13" Type="http://schemas.openxmlformats.org/officeDocument/2006/relationships/image" Target="../media/image24.svg"/><Relationship Id="rId3" Type="http://schemas.openxmlformats.org/officeDocument/2006/relationships/image" Target="../media/image14.svg"/><Relationship Id="rId7" Type="http://schemas.openxmlformats.org/officeDocument/2006/relationships/image" Target="../media/image18.svg"/><Relationship Id="rId12" Type="http://schemas.openxmlformats.org/officeDocument/2006/relationships/image" Target="../media/image23.png"/><Relationship Id="rId17" Type="http://schemas.openxmlformats.org/officeDocument/2006/relationships/image" Target="../media/image26.svg"/><Relationship Id="rId2" Type="http://schemas.openxmlformats.org/officeDocument/2006/relationships/image" Target="../media/image13.png"/><Relationship Id="rId16" Type="http://schemas.openxmlformats.org/officeDocument/2006/relationships/image" Target="../media/image2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7.png"/><Relationship Id="rId11" Type="http://schemas.openxmlformats.org/officeDocument/2006/relationships/image" Target="../media/image22.svg"/><Relationship Id="rId5" Type="http://schemas.openxmlformats.org/officeDocument/2006/relationships/image" Target="../media/image16.svg"/><Relationship Id="rId15" Type="http://schemas.openxmlformats.org/officeDocument/2006/relationships/image" Target="../media/image12.svg"/><Relationship Id="rId10" Type="http://schemas.openxmlformats.org/officeDocument/2006/relationships/image" Target="../media/image21.png"/><Relationship Id="rId4" Type="http://schemas.openxmlformats.org/officeDocument/2006/relationships/image" Target="../media/image15.png"/><Relationship Id="rId9" Type="http://schemas.openxmlformats.org/officeDocument/2006/relationships/image" Target="../media/image20.svg"/><Relationship Id="rId14" Type="http://schemas.openxmlformats.org/officeDocument/2006/relationships/image" Target="../media/image11.pn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svg"/><Relationship Id="rId13" Type="http://schemas.openxmlformats.org/officeDocument/2006/relationships/image" Target="../media/image23.png"/><Relationship Id="rId18" Type="http://schemas.openxmlformats.org/officeDocument/2006/relationships/image" Target="../media/image26.sv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12" Type="http://schemas.openxmlformats.org/officeDocument/2006/relationships/image" Target="../media/image22.svg"/><Relationship Id="rId17" Type="http://schemas.openxmlformats.org/officeDocument/2006/relationships/image" Target="../media/image25.png"/><Relationship Id="rId2" Type="http://schemas.openxmlformats.org/officeDocument/2006/relationships/image" Target="../media/image27.png"/><Relationship Id="rId16" Type="http://schemas.openxmlformats.org/officeDocument/2006/relationships/image" Target="../media/image12.svg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16.svg"/><Relationship Id="rId11" Type="http://schemas.openxmlformats.org/officeDocument/2006/relationships/image" Target="../media/image21.png"/><Relationship Id="rId5" Type="http://schemas.openxmlformats.org/officeDocument/2006/relationships/image" Target="../media/image15.png"/><Relationship Id="rId15" Type="http://schemas.openxmlformats.org/officeDocument/2006/relationships/image" Target="../media/image11.png"/><Relationship Id="rId10" Type="http://schemas.openxmlformats.org/officeDocument/2006/relationships/image" Target="../media/image20.svg"/><Relationship Id="rId4" Type="http://schemas.openxmlformats.org/officeDocument/2006/relationships/image" Target="../media/image14.svg"/><Relationship Id="rId9" Type="http://schemas.openxmlformats.org/officeDocument/2006/relationships/image" Target="../media/image19.png"/><Relationship Id="rId14" Type="http://schemas.openxmlformats.org/officeDocument/2006/relationships/image" Target="../media/image24.sv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13" Type="http://schemas.openxmlformats.org/officeDocument/2006/relationships/image" Target="../media/image24.svg"/><Relationship Id="rId3" Type="http://schemas.openxmlformats.org/officeDocument/2006/relationships/image" Target="../media/image14.svg"/><Relationship Id="rId7" Type="http://schemas.openxmlformats.org/officeDocument/2006/relationships/image" Target="../media/image18.svg"/><Relationship Id="rId12" Type="http://schemas.openxmlformats.org/officeDocument/2006/relationships/image" Target="../media/image23.png"/><Relationship Id="rId17" Type="http://schemas.openxmlformats.org/officeDocument/2006/relationships/image" Target="../media/image26.svg"/><Relationship Id="rId2" Type="http://schemas.openxmlformats.org/officeDocument/2006/relationships/image" Target="../media/image13.png"/><Relationship Id="rId16" Type="http://schemas.openxmlformats.org/officeDocument/2006/relationships/image" Target="../media/image25.png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17.png"/><Relationship Id="rId11" Type="http://schemas.openxmlformats.org/officeDocument/2006/relationships/image" Target="../media/image22.svg"/><Relationship Id="rId5" Type="http://schemas.openxmlformats.org/officeDocument/2006/relationships/image" Target="../media/image16.svg"/><Relationship Id="rId15" Type="http://schemas.openxmlformats.org/officeDocument/2006/relationships/image" Target="../media/image12.svg"/><Relationship Id="rId10" Type="http://schemas.openxmlformats.org/officeDocument/2006/relationships/image" Target="../media/image21.png"/><Relationship Id="rId4" Type="http://schemas.openxmlformats.org/officeDocument/2006/relationships/image" Target="../media/image15.png"/><Relationship Id="rId9" Type="http://schemas.openxmlformats.org/officeDocument/2006/relationships/image" Target="../media/image20.svg"/><Relationship Id="rId14" Type="http://schemas.openxmlformats.org/officeDocument/2006/relationships/image" Target="../media/image11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13" Type="http://schemas.openxmlformats.org/officeDocument/2006/relationships/image" Target="../media/image24.svg"/><Relationship Id="rId3" Type="http://schemas.openxmlformats.org/officeDocument/2006/relationships/image" Target="../media/image14.svg"/><Relationship Id="rId7" Type="http://schemas.openxmlformats.org/officeDocument/2006/relationships/image" Target="../media/image18.svg"/><Relationship Id="rId12" Type="http://schemas.openxmlformats.org/officeDocument/2006/relationships/image" Target="../media/image23.png"/><Relationship Id="rId17" Type="http://schemas.openxmlformats.org/officeDocument/2006/relationships/image" Target="../media/image26.svg"/><Relationship Id="rId2" Type="http://schemas.openxmlformats.org/officeDocument/2006/relationships/image" Target="../media/image13.png"/><Relationship Id="rId16" Type="http://schemas.openxmlformats.org/officeDocument/2006/relationships/image" Target="../media/image25.png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17.png"/><Relationship Id="rId11" Type="http://schemas.openxmlformats.org/officeDocument/2006/relationships/image" Target="../media/image22.svg"/><Relationship Id="rId5" Type="http://schemas.openxmlformats.org/officeDocument/2006/relationships/image" Target="../media/image16.svg"/><Relationship Id="rId15" Type="http://schemas.openxmlformats.org/officeDocument/2006/relationships/image" Target="../media/image12.svg"/><Relationship Id="rId10" Type="http://schemas.openxmlformats.org/officeDocument/2006/relationships/image" Target="../media/image21.png"/><Relationship Id="rId4" Type="http://schemas.openxmlformats.org/officeDocument/2006/relationships/image" Target="../media/image15.png"/><Relationship Id="rId9" Type="http://schemas.openxmlformats.org/officeDocument/2006/relationships/image" Target="../media/image20.svg"/><Relationship Id="rId14" Type="http://schemas.openxmlformats.org/officeDocument/2006/relationships/image" Target="../media/image11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13" Type="http://schemas.openxmlformats.org/officeDocument/2006/relationships/image" Target="../media/image24.svg"/><Relationship Id="rId3" Type="http://schemas.openxmlformats.org/officeDocument/2006/relationships/image" Target="../media/image14.svg"/><Relationship Id="rId7" Type="http://schemas.openxmlformats.org/officeDocument/2006/relationships/image" Target="../media/image18.svg"/><Relationship Id="rId12" Type="http://schemas.openxmlformats.org/officeDocument/2006/relationships/image" Target="../media/image23.png"/><Relationship Id="rId17" Type="http://schemas.openxmlformats.org/officeDocument/2006/relationships/image" Target="../media/image26.svg"/><Relationship Id="rId2" Type="http://schemas.openxmlformats.org/officeDocument/2006/relationships/image" Target="../media/image13.png"/><Relationship Id="rId16" Type="http://schemas.openxmlformats.org/officeDocument/2006/relationships/image" Target="../media/image25.png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17.png"/><Relationship Id="rId11" Type="http://schemas.openxmlformats.org/officeDocument/2006/relationships/image" Target="../media/image22.svg"/><Relationship Id="rId5" Type="http://schemas.openxmlformats.org/officeDocument/2006/relationships/image" Target="../media/image16.svg"/><Relationship Id="rId15" Type="http://schemas.openxmlformats.org/officeDocument/2006/relationships/image" Target="../media/image12.svg"/><Relationship Id="rId10" Type="http://schemas.openxmlformats.org/officeDocument/2006/relationships/image" Target="../media/image21.png"/><Relationship Id="rId4" Type="http://schemas.openxmlformats.org/officeDocument/2006/relationships/image" Target="../media/image15.png"/><Relationship Id="rId9" Type="http://schemas.openxmlformats.org/officeDocument/2006/relationships/image" Target="../media/image20.svg"/><Relationship Id="rId14" Type="http://schemas.openxmlformats.org/officeDocument/2006/relationships/image" Target="../media/image11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13" Type="http://schemas.openxmlformats.org/officeDocument/2006/relationships/image" Target="../media/image24.svg"/><Relationship Id="rId3" Type="http://schemas.openxmlformats.org/officeDocument/2006/relationships/image" Target="../media/image14.svg"/><Relationship Id="rId7" Type="http://schemas.openxmlformats.org/officeDocument/2006/relationships/image" Target="../media/image18.svg"/><Relationship Id="rId12" Type="http://schemas.openxmlformats.org/officeDocument/2006/relationships/image" Target="../media/image23.png"/><Relationship Id="rId17" Type="http://schemas.openxmlformats.org/officeDocument/2006/relationships/image" Target="../media/image26.svg"/><Relationship Id="rId2" Type="http://schemas.openxmlformats.org/officeDocument/2006/relationships/image" Target="../media/image13.png"/><Relationship Id="rId16" Type="http://schemas.openxmlformats.org/officeDocument/2006/relationships/image" Target="../media/image25.png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17.png"/><Relationship Id="rId11" Type="http://schemas.openxmlformats.org/officeDocument/2006/relationships/image" Target="../media/image22.svg"/><Relationship Id="rId5" Type="http://schemas.openxmlformats.org/officeDocument/2006/relationships/image" Target="../media/image16.svg"/><Relationship Id="rId15" Type="http://schemas.openxmlformats.org/officeDocument/2006/relationships/image" Target="../media/image12.svg"/><Relationship Id="rId10" Type="http://schemas.openxmlformats.org/officeDocument/2006/relationships/image" Target="../media/image21.png"/><Relationship Id="rId4" Type="http://schemas.openxmlformats.org/officeDocument/2006/relationships/image" Target="../media/image15.png"/><Relationship Id="rId9" Type="http://schemas.openxmlformats.org/officeDocument/2006/relationships/image" Target="../media/image20.svg"/><Relationship Id="rId14" Type="http://schemas.openxmlformats.org/officeDocument/2006/relationships/image" Target="../media/image11.png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13" Type="http://schemas.openxmlformats.org/officeDocument/2006/relationships/image" Target="../media/image24.svg"/><Relationship Id="rId3" Type="http://schemas.openxmlformats.org/officeDocument/2006/relationships/image" Target="../media/image14.svg"/><Relationship Id="rId7" Type="http://schemas.openxmlformats.org/officeDocument/2006/relationships/image" Target="../media/image18.svg"/><Relationship Id="rId12" Type="http://schemas.openxmlformats.org/officeDocument/2006/relationships/image" Target="../media/image23.png"/><Relationship Id="rId17" Type="http://schemas.openxmlformats.org/officeDocument/2006/relationships/image" Target="../media/image26.svg"/><Relationship Id="rId2" Type="http://schemas.openxmlformats.org/officeDocument/2006/relationships/image" Target="../media/image13.png"/><Relationship Id="rId16" Type="http://schemas.openxmlformats.org/officeDocument/2006/relationships/image" Target="../media/image25.png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17.png"/><Relationship Id="rId11" Type="http://schemas.openxmlformats.org/officeDocument/2006/relationships/image" Target="../media/image22.svg"/><Relationship Id="rId5" Type="http://schemas.openxmlformats.org/officeDocument/2006/relationships/image" Target="../media/image16.svg"/><Relationship Id="rId15" Type="http://schemas.openxmlformats.org/officeDocument/2006/relationships/image" Target="../media/image12.svg"/><Relationship Id="rId10" Type="http://schemas.openxmlformats.org/officeDocument/2006/relationships/image" Target="../media/image21.png"/><Relationship Id="rId4" Type="http://schemas.openxmlformats.org/officeDocument/2006/relationships/image" Target="../media/image15.png"/><Relationship Id="rId9" Type="http://schemas.openxmlformats.org/officeDocument/2006/relationships/image" Target="../media/image20.svg"/><Relationship Id="rId14" Type="http://schemas.openxmlformats.org/officeDocument/2006/relationships/image" Target="../media/image11.png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13" Type="http://schemas.openxmlformats.org/officeDocument/2006/relationships/image" Target="../media/image24.svg"/><Relationship Id="rId3" Type="http://schemas.openxmlformats.org/officeDocument/2006/relationships/image" Target="../media/image14.svg"/><Relationship Id="rId7" Type="http://schemas.openxmlformats.org/officeDocument/2006/relationships/image" Target="../media/image18.svg"/><Relationship Id="rId12" Type="http://schemas.openxmlformats.org/officeDocument/2006/relationships/image" Target="../media/image23.png"/><Relationship Id="rId17" Type="http://schemas.openxmlformats.org/officeDocument/2006/relationships/image" Target="../media/image26.svg"/><Relationship Id="rId2" Type="http://schemas.openxmlformats.org/officeDocument/2006/relationships/image" Target="../media/image13.png"/><Relationship Id="rId16" Type="http://schemas.openxmlformats.org/officeDocument/2006/relationships/image" Target="../media/image25.png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17.png"/><Relationship Id="rId11" Type="http://schemas.openxmlformats.org/officeDocument/2006/relationships/image" Target="../media/image22.svg"/><Relationship Id="rId5" Type="http://schemas.openxmlformats.org/officeDocument/2006/relationships/image" Target="../media/image16.svg"/><Relationship Id="rId15" Type="http://schemas.openxmlformats.org/officeDocument/2006/relationships/image" Target="../media/image12.svg"/><Relationship Id="rId10" Type="http://schemas.openxmlformats.org/officeDocument/2006/relationships/image" Target="../media/image21.png"/><Relationship Id="rId4" Type="http://schemas.openxmlformats.org/officeDocument/2006/relationships/image" Target="../media/image15.png"/><Relationship Id="rId9" Type="http://schemas.openxmlformats.org/officeDocument/2006/relationships/image" Target="../media/image20.svg"/><Relationship Id="rId14" Type="http://schemas.openxmlformats.org/officeDocument/2006/relationships/image" Target="../media/image11.png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13" Type="http://schemas.openxmlformats.org/officeDocument/2006/relationships/image" Target="../media/image24.svg"/><Relationship Id="rId3" Type="http://schemas.openxmlformats.org/officeDocument/2006/relationships/image" Target="../media/image14.svg"/><Relationship Id="rId7" Type="http://schemas.openxmlformats.org/officeDocument/2006/relationships/image" Target="../media/image18.svg"/><Relationship Id="rId12" Type="http://schemas.openxmlformats.org/officeDocument/2006/relationships/image" Target="../media/image23.png"/><Relationship Id="rId17" Type="http://schemas.openxmlformats.org/officeDocument/2006/relationships/image" Target="../media/image26.svg"/><Relationship Id="rId2" Type="http://schemas.openxmlformats.org/officeDocument/2006/relationships/image" Target="../media/image13.png"/><Relationship Id="rId16" Type="http://schemas.openxmlformats.org/officeDocument/2006/relationships/image" Target="../media/image25.png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17.png"/><Relationship Id="rId11" Type="http://schemas.openxmlformats.org/officeDocument/2006/relationships/image" Target="../media/image22.svg"/><Relationship Id="rId5" Type="http://schemas.openxmlformats.org/officeDocument/2006/relationships/image" Target="../media/image16.svg"/><Relationship Id="rId15" Type="http://schemas.openxmlformats.org/officeDocument/2006/relationships/image" Target="../media/image12.svg"/><Relationship Id="rId10" Type="http://schemas.openxmlformats.org/officeDocument/2006/relationships/image" Target="../media/image21.png"/><Relationship Id="rId4" Type="http://schemas.openxmlformats.org/officeDocument/2006/relationships/image" Target="../media/image15.png"/><Relationship Id="rId9" Type="http://schemas.openxmlformats.org/officeDocument/2006/relationships/image" Target="../media/image20.svg"/><Relationship Id="rId14" Type="http://schemas.openxmlformats.org/officeDocument/2006/relationships/image" Target="../media/image11.png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13" Type="http://schemas.openxmlformats.org/officeDocument/2006/relationships/image" Target="../media/image24.svg"/><Relationship Id="rId3" Type="http://schemas.openxmlformats.org/officeDocument/2006/relationships/image" Target="../media/image14.svg"/><Relationship Id="rId7" Type="http://schemas.openxmlformats.org/officeDocument/2006/relationships/image" Target="../media/image18.svg"/><Relationship Id="rId12" Type="http://schemas.openxmlformats.org/officeDocument/2006/relationships/image" Target="../media/image23.png"/><Relationship Id="rId17" Type="http://schemas.openxmlformats.org/officeDocument/2006/relationships/image" Target="../media/image26.svg"/><Relationship Id="rId2" Type="http://schemas.openxmlformats.org/officeDocument/2006/relationships/image" Target="../media/image13.png"/><Relationship Id="rId16" Type="http://schemas.openxmlformats.org/officeDocument/2006/relationships/image" Target="../media/image25.png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17.png"/><Relationship Id="rId11" Type="http://schemas.openxmlformats.org/officeDocument/2006/relationships/image" Target="../media/image22.svg"/><Relationship Id="rId5" Type="http://schemas.openxmlformats.org/officeDocument/2006/relationships/image" Target="../media/image16.svg"/><Relationship Id="rId15" Type="http://schemas.openxmlformats.org/officeDocument/2006/relationships/image" Target="../media/image12.svg"/><Relationship Id="rId10" Type="http://schemas.openxmlformats.org/officeDocument/2006/relationships/image" Target="../media/image21.png"/><Relationship Id="rId4" Type="http://schemas.openxmlformats.org/officeDocument/2006/relationships/image" Target="../media/image15.png"/><Relationship Id="rId9" Type="http://schemas.openxmlformats.org/officeDocument/2006/relationships/image" Target="../media/image20.svg"/><Relationship Id="rId1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png"/><Relationship Id="rId3" Type="http://schemas.openxmlformats.org/officeDocument/2006/relationships/image" Target="../media/image2.svg"/><Relationship Id="rId7" Type="http://schemas.openxmlformats.org/officeDocument/2006/relationships/image" Target="../media/image10.sv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0.xml"/><Relationship Id="rId6" Type="http://schemas.openxmlformats.org/officeDocument/2006/relationships/image" Target="../media/image9.png"/><Relationship Id="rId5" Type="http://schemas.openxmlformats.org/officeDocument/2006/relationships/image" Target="../media/image4.svg"/><Relationship Id="rId4" Type="http://schemas.openxmlformats.org/officeDocument/2006/relationships/image" Target="../media/image3.png"/><Relationship Id="rId9" Type="http://schemas.openxmlformats.org/officeDocument/2006/relationships/image" Target="../media/image12.sv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13" Type="http://schemas.openxmlformats.org/officeDocument/2006/relationships/image" Target="../media/image24.svg"/><Relationship Id="rId3" Type="http://schemas.openxmlformats.org/officeDocument/2006/relationships/image" Target="../media/image14.svg"/><Relationship Id="rId7" Type="http://schemas.openxmlformats.org/officeDocument/2006/relationships/image" Target="../media/image18.svg"/><Relationship Id="rId12" Type="http://schemas.openxmlformats.org/officeDocument/2006/relationships/image" Target="../media/image23.png"/><Relationship Id="rId17" Type="http://schemas.openxmlformats.org/officeDocument/2006/relationships/image" Target="../media/image26.svg"/><Relationship Id="rId2" Type="http://schemas.openxmlformats.org/officeDocument/2006/relationships/image" Target="../media/image13.png"/><Relationship Id="rId16" Type="http://schemas.openxmlformats.org/officeDocument/2006/relationships/image" Target="../media/image2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7.png"/><Relationship Id="rId11" Type="http://schemas.openxmlformats.org/officeDocument/2006/relationships/image" Target="../media/image22.svg"/><Relationship Id="rId5" Type="http://schemas.openxmlformats.org/officeDocument/2006/relationships/image" Target="../media/image16.svg"/><Relationship Id="rId15" Type="http://schemas.openxmlformats.org/officeDocument/2006/relationships/image" Target="../media/image12.svg"/><Relationship Id="rId10" Type="http://schemas.openxmlformats.org/officeDocument/2006/relationships/image" Target="../media/image21.png"/><Relationship Id="rId4" Type="http://schemas.openxmlformats.org/officeDocument/2006/relationships/image" Target="../media/image15.png"/><Relationship Id="rId9" Type="http://schemas.openxmlformats.org/officeDocument/2006/relationships/image" Target="../media/image20.svg"/><Relationship Id="rId1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13" Type="http://schemas.openxmlformats.org/officeDocument/2006/relationships/image" Target="../media/image24.svg"/><Relationship Id="rId3" Type="http://schemas.openxmlformats.org/officeDocument/2006/relationships/image" Target="../media/image14.svg"/><Relationship Id="rId7" Type="http://schemas.openxmlformats.org/officeDocument/2006/relationships/image" Target="../media/image18.svg"/><Relationship Id="rId12" Type="http://schemas.openxmlformats.org/officeDocument/2006/relationships/image" Target="../media/image23.png"/><Relationship Id="rId17" Type="http://schemas.openxmlformats.org/officeDocument/2006/relationships/image" Target="../media/image26.svg"/><Relationship Id="rId2" Type="http://schemas.openxmlformats.org/officeDocument/2006/relationships/image" Target="../media/image13.png"/><Relationship Id="rId16" Type="http://schemas.openxmlformats.org/officeDocument/2006/relationships/image" Target="../media/image25.png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17.png"/><Relationship Id="rId11" Type="http://schemas.openxmlformats.org/officeDocument/2006/relationships/image" Target="../media/image22.svg"/><Relationship Id="rId5" Type="http://schemas.openxmlformats.org/officeDocument/2006/relationships/image" Target="../media/image16.svg"/><Relationship Id="rId15" Type="http://schemas.openxmlformats.org/officeDocument/2006/relationships/image" Target="../media/image12.svg"/><Relationship Id="rId10" Type="http://schemas.openxmlformats.org/officeDocument/2006/relationships/image" Target="../media/image21.png"/><Relationship Id="rId4" Type="http://schemas.openxmlformats.org/officeDocument/2006/relationships/image" Target="../media/image15.png"/><Relationship Id="rId9" Type="http://schemas.openxmlformats.org/officeDocument/2006/relationships/image" Target="../media/image20.svg"/><Relationship Id="rId14" Type="http://schemas.openxmlformats.org/officeDocument/2006/relationships/image" Target="../media/image11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13" Type="http://schemas.openxmlformats.org/officeDocument/2006/relationships/image" Target="../media/image24.svg"/><Relationship Id="rId3" Type="http://schemas.openxmlformats.org/officeDocument/2006/relationships/image" Target="../media/image14.svg"/><Relationship Id="rId7" Type="http://schemas.openxmlformats.org/officeDocument/2006/relationships/image" Target="../media/image18.svg"/><Relationship Id="rId12" Type="http://schemas.openxmlformats.org/officeDocument/2006/relationships/image" Target="../media/image23.png"/><Relationship Id="rId17" Type="http://schemas.openxmlformats.org/officeDocument/2006/relationships/image" Target="../media/image26.svg"/><Relationship Id="rId2" Type="http://schemas.openxmlformats.org/officeDocument/2006/relationships/image" Target="../media/image13.png"/><Relationship Id="rId16" Type="http://schemas.openxmlformats.org/officeDocument/2006/relationships/image" Target="../media/image2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7.png"/><Relationship Id="rId11" Type="http://schemas.openxmlformats.org/officeDocument/2006/relationships/image" Target="../media/image22.svg"/><Relationship Id="rId5" Type="http://schemas.openxmlformats.org/officeDocument/2006/relationships/image" Target="../media/image16.svg"/><Relationship Id="rId15" Type="http://schemas.openxmlformats.org/officeDocument/2006/relationships/image" Target="../media/image12.svg"/><Relationship Id="rId10" Type="http://schemas.openxmlformats.org/officeDocument/2006/relationships/image" Target="../media/image21.png"/><Relationship Id="rId4" Type="http://schemas.openxmlformats.org/officeDocument/2006/relationships/image" Target="../media/image15.png"/><Relationship Id="rId9" Type="http://schemas.openxmlformats.org/officeDocument/2006/relationships/image" Target="../media/image20.svg"/><Relationship Id="rId14" Type="http://schemas.openxmlformats.org/officeDocument/2006/relationships/image" Target="../media/image11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13" Type="http://schemas.openxmlformats.org/officeDocument/2006/relationships/image" Target="../media/image24.svg"/><Relationship Id="rId3" Type="http://schemas.openxmlformats.org/officeDocument/2006/relationships/image" Target="../media/image14.svg"/><Relationship Id="rId7" Type="http://schemas.openxmlformats.org/officeDocument/2006/relationships/image" Target="../media/image18.svg"/><Relationship Id="rId12" Type="http://schemas.openxmlformats.org/officeDocument/2006/relationships/image" Target="../media/image23.png"/><Relationship Id="rId17" Type="http://schemas.openxmlformats.org/officeDocument/2006/relationships/image" Target="../media/image26.svg"/><Relationship Id="rId2" Type="http://schemas.openxmlformats.org/officeDocument/2006/relationships/image" Target="../media/image13.png"/><Relationship Id="rId16" Type="http://schemas.openxmlformats.org/officeDocument/2006/relationships/image" Target="../media/image25.png"/><Relationship Id="rId1" Type="http://schemas.openxmlformats.org/officeDocument/2006/relationships/slideLayout" Target="../slideLayouts/slideLayout10.xml"/><Relationship Id="rId6" Type="http://schemas.openxmlformats.org/officeDocument/2006/relationships/image" Target="../media/image17.png"/><Relationship Id="rId11" Type="http://schemas.openxmlformats.org/officeDocument/2006/relationships/image" Target="../media/image22.svg"/><Relationship Id="rId5" Type="http://schemas.openxmlformats.org/officeDocument/2006/relationships/image" Target="../media/image16.svg"/><Relationship Id="rId15" Type="http://schemas.openxmlformats.org/officeDocument/2006/relationships/image" Target="../media/image12.svg"/><Relationship Id="rId10" Type="http://schemas.openxmlformats.org/officeDocument/2006/relationships/image" Target="../media/image21.png"/><Relationship Id="rId4" Type="http://schemas.openxmlformats.org/officeDocument/2006/relationships/image" Target="../media/image15.png"/><Relationship Id="rId9" Type="http://schemas.openxmlformats.org/officeDocument/2006/relationships/image" Target="../media/image20.svg"/><Relationship Id="rId14" Type="http://schemas.openxmlformats.org/officeDocument/2006/relationships/image" Target="../media/image11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13" Type="http://schemas.openxmlformats.org/officeDocument/2006/relationships/image" Target="../media/image24.svg"/><Relationship Id="rId3" Type="http://schemas.openxmlformats.org/officeDocument/2006/relationships/image" Target="../media/image14.svg"/><Relationship Id="rId7" Type="http://schemas.openxmlformats.org/officeDocument/2006/relationships/image" Target="../media/image18.svg"/><Relationship Id="rId12" Type="http://schemas.openxmlformats.org/officeDocument/2006/relationships/image" Target="../media/image23.png"/><Relationship Id="rId17" Type="http://schemas.openxmlformats.org/officeDocument/2006/relationships/image" Target="../media/image26.svg"/><Relationship Id="rId2" Type="http://schemas.openxmlformats.org/officeDocument/2006/relationships/image" Target="../media/image13.png"/><Relationship Id="rId16" Type="http://schemas.openxmlformats.org/officeDocument/2006/relationships/image" Target="../media/image2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7.png"/><Relationship Id="rId11" Type="http://schemas.openxmlformats.org/officeDocument/2006/relationships/image" Target="../media/image22.svg"/><Relationship Id="rId5" Type="http://schemas.openxmlformats.org/officeDocument/2006/relationships/image" Target="../media/image16.svg"/><Relationship Id="rId15" Type="http://schemas.openxmlformats.org/officeDocument/2006/relationships/image" Target="../media/image12.svg"/><Relationship Id="rId10" Type="http://schemas.openxmlformats.org/officeDocument/2006/relationships/image" Target="../media/image21.png"/><Relationship Id="rId4" Type="http://schemas.openxmlformats.org/officeDocument/2006/relationships/image" Target="../media/image15.png"/><Relationship Id="rId9" Type="http://schemas.openxmlformats.org/officeDocument/2006/relationships/image" Target="../media/image20.svg"/><Relationship Id="rId1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13" Type="http://schemas.openxmlformats.org/officeDocument/2006/relationships/image" Target="../media/image24.svg"/><Relationship Id="rId3" Type="http://schemas.openxmlformats.org/officeDocument/2006/relationships/image" Target="../media/image14.svg"/><Relationship Id="rId7" Type="http://schemas.openxmlformats.org/officeDocument/2006/relationships/image" Target="../media/image18.svg"/><Relationship Id="rId12" Type="http://schemas.openxmlformats.org/officeDocument/2006/relationships/image" Target="../media/image23.png"/><Relationship Id="rId17" Type="http://schemas.openxmlformats.org/officeDocument/2006/relationships/image" Target="../media/image26.svg"/><Relationship Id="rId2" Type="http://schemas.openxmlformats.org/officeDocument/2006/relationships/image" Target="../media/image13.png"/><Relationship Id="rId16" Type="http://schemas.openxmlformats.org/officeDocument/2006/relationships/image" Target="../media/image2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7.png"/><Relationship Id="rId11" Type="http://schemas.openxmlformats.org/officeDocument/2006/relationships/image" Target="../media/image22.svg"/><Relationship Id="rId5" Type="http://schemas.openxmlformats.org/officeDocument/2006/relationships/image" Target="../media/image16.svg"/><Relationship Id="rId15" Type="http://schemas.openxmlformats.org/officeDocument/2006/relationships/image" Target="../media/image12.svg"/><Relationship Id="rId10" Type="http://schemas.openxmlformats.org/officeDocument/2006/relationships/image" Target="../media/image21.png"/><Relationship Id="rId4" Type="http://schemas.openxmlformats.org/officeDocument/2006/relationships/image" Target="../media/image15.png"/><Relationship Id="rId9" Type="http://schemas.openxmlformats.org/officeDocument/2006/relationships/image" Target="../media/image20.svg"/><Relationship Id="rId14" Type="http://schemas.openxmlformats.org/officeDocument/2006/relationships/image" Target="../media/image11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png"/><Relationship Id="rId13" Type="http://schemas.openxmlformats.org/officeDocument/2006/relationships/image" Target="../media/image24.svg"/><Relationship Id="rId3" Type="http://schemas.openxmlformats.org/officeDocument/2006/relationships/image" Target="../media/image14.svg"/><Relationship Id="rId7" Type="http://schemas.openxmlformats.org/officeDocument/2006/relationships/image" Target="../media/image18.svg"/><Relationship Id="rId12" Type="http://schemas.openxmlformats.org/officeDocument/2006/relationships/image" Target="../media/image23.png"/><Relationship Id="rId17" Type="http://schemas.openxmlformats.org/officeDocument/2006/relationships/image" Target="../media/image26.svg"/><Relationship Id="rId2" Type="http://schemas.openxmlformats.org/officeDocument/2006/relationships/image" Target="../media/image13.png"/><Relationship Id="rId16" Type="http://schemas.openxmlformats.org/officeDocument/2006/relationships/image" Target="../media/image25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7.png"/><Relationship Id="rId11" Type="http://schemas.openxmlformats.org/officeDocument/2006/relationships/image" Target="../media/image22.svg"/><Relationship Id="rId5" Type="http://schemas.openxmlformats.org/officeDocument/2006/relationships/image" Target="../media/image16.svg"/><Relationship Id="rId15" Type="http://schemas.openxmlformats.org/officeDocument/2006/relationships/image" Target="../media/image12.svg"/><Relationship Id="rId10" Type="http://schemas.openxmlformats.org/officeDocument/2006/relationships/image" Target="../media/image21.png"/><Relationship Id="rId4" Type="http://schemas.openxmlformats.org/officeDocument/2006/relationships/image" Target="../media/image15.png"/><Relationship Id="rId9" Type="http://schemas.openxmlformats.org/officeDocument/2006/relationships/image" Target="../media/image20.svg"/><Relationship Id="rId1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AE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-1024001">
            <a:off x="1701952" y="851622"/>
            <a:ext cx="518483" cy="1411713"/>
          </a:xfrm>
          <a:prstGeom prst="rect">
            <a:avLst/>
          </a:prstGeom>
        </p:spPr>
      </p:pic>
      <p:pic>
        <p:nvPicPr>
          <p:cNvPr id="14" name="Picture 20">
            <a:extLst>
              <a:ext uri="{FF2B5EF4-FFF2-40B4-BE49-F238E27FC236}">
                <a16:creationId xmlns:a16="http://schemas.microsoft.com/office/drawing/2014/main" id="{79C77FB9-099F-41C5-9478-1F60B8F8AC3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>
            <a:fillRect/>
          </a:stretch>
        </p:blipFill>
        <p:spPr>
          <a:xfrm>
            <a:off x="-29983" y="69056"/>
            <a:ext cx="954985" cy="1013981"/>
          </a:xfrm>
          <a:prstGeom prst="rect">
            <a:avLst/>
          </a:prstGeom>
        </p:spPr>
      </p:pic>
      <p:pic>
        <p:nvPicPr>
          <p:cNvPr id="24" name="Picture 7">
            <a:extLst>
              <a:ext uri="{FF2B5EF4-FFF2-40B4-BE49-F238E27FC236}">
                <a16:creationId xmlns:a16="http://schemas.microsoft.com/office/drawing/2014/main" id="{7CEE9197-C2EA-4C8E-A2CB-83171D13FD7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>
            <a:fillRect/>
          </a:stretch>
        </p:blipFill>
        <p:spPr>
          <a:xfrm>
            <a:off x="322614" y="2941105"/>
            <a:ext cx="2202922" cy="3412978"/>
          </a:xfrm>
          <a:prstGeom prst="rect">
            <a:avLst/>
          </a:prstGeom>
        </p:spPr>
      </p:pic>
      <p:grpSp>
        <p:nvGrpSpPr>
          <p:cNvPr id="25" name="Group 2">
            <a:extLst>
              <a:ext uri="{FF2B5EF4-FFF2-40B4-BE49-F238E27FC236}">
                <a16:creationId xmlns:a16="http://schemas.microsoft.com/office/drawing/2014/main" id="{3DAECFA1-E478-4447-8882-AAB287C198AB}"/>
              </a:ext>
            </a:extLst>
          </p:cNvPr>
          <p:cNvGrpSpPr/>
          <p:nvPr/>
        </p:nvGrpSpPr>
        <p:grpSpPr>
          <a:xfrm>
            <a:off x="2912488" y="576046"/>
            <a:ext cx="8498674" cy="5248149"/>
            <a:chOff x="0" y="0"/>
            <a:chExt cx="1801589" cy="1709420"/>
          </a:xfrm>
          <a:solidFill>
            <a:schemeClr val="accent6">
              <a:lumMod val="40000"/>
              <a:lumOff val="60000"/>
            </a:schemeClr>
          </a:solidFill>
        </p:grpSpPr>
        <p:sp>
          <p:nvSpPr>
            <p:cNvPr id="26" name="Freeform 3">
              <a:extLst>
                <a:ext uri="{FF2B5EF4-FFF2-40B4-BE49-F238E27FC236}">
                  <a16:creationId xmlns:a16="http://schemas.microsoft.com/office/drawing/2014/main" id="{78579440-64EF-4362-8B67-3704EB1AC806}"/>
                </a:ext>
              </a:extLst>
            </p:cNvPr>
            <p:cNvSpPr/>
            <p:nvPr/>
          </p:nvSpPr>
          <p:spPr>
            <a:xfrm>
              <a:off x="0" y="-1270"/>
              <a:ext cx="1802859" cy="1708150"/>
            </a:xfrm>
            <a:custGeom>
              <a:avLst/>
              <a:gdLst/>
              <a:ahLst/>
              <a:cxnLst/>
              <a:rect l="l" t="t" r="r" b="b"/>
              <a:pathLst>
                <a:path w="1802859" h="1708150">
                  <a:moveTo>
                    <a:pt x="1791429" y="27940"/>
                  </a:moveTo>
                  <a:cubicBezTo>
                    <a:pt x="1782539" y="24130"/>
                    <a:pt x="1773649" y="21590"/>
                    <a:pt x="1764759" y="21590"/>
                  </a:cubicBezTo>
                  <a:cubicBezTo>
                    <a:pt x="1738089" y="20320"/>
                    <a:pt x="1711243" y="20320"/>
                    <a:pt x="1682909" y="17780"/>
                  </a:cubicBezTo>
                  <a:cubicBezTo>
                    <a:pt x="1618146" y="12700"/>
                    <a:pt x="1554731" y="6350"/>
                    <a:pt x="1489967" y="3810"/>
                  </a:cubicBezTo>
                  <a:cubicBezTo>
                    <a:pt x="1437347" y="1270"/>
                    <a:pt x="1386076" y="3810"/>
                    <a:pt x="1333455" y="2540"/>
                  </a:cubicBezTo>
                  <a:cubicBezTo>
                    <a:pt x="1310518" y="2540"/>
                    <a:pt x="1287581" y="0"/>
                    <a:pt x="1264644" y="2540"/>
                  </a:cubicBezTo>
                  <a:cubicBezTo>
                    <a:pt x="1209325" y="10160"/>
                    <a:pt x="1154006" y="11430"/>
                    <a:pt x="1097338" y="8890"/>
                  </a:cubicBezTo>
                  <a:cubicBezTo>
                    <a:pt x="1069004" y="7620"/>
                    <a:pt x="1040670" y="7620"/>
                    <a:pt x="1012336" y="7620"/>
                  </a:cubicBezTo>
                  <a:cubicBezTo>
                    <a:pt x="961065" y="7620"/>
                    <a:pt x="909794" y="7620"/>
                    <a:pt x="858522" y="6350"/>
                  </a:cubicBezTo>
                  <a:cubicBezTo>
                    <a:pt x="804553" y="5080"/>
                    <a:pt x="272951" y="2540"/>
                    <a:pt x="220331" y="1270"/>
                  </a:cubicBezTo>
                  <a:cubicBezTo>
                    <a:pt x="177155" y="0"/>
                    <a:pt x="135329" y="1270"/>
                    <a:pt x="92153" y="1270"/>
                  </a:cubicBezTo>
                  <a:cubicBezTo>
                    <a:pt x="62470" y="1270"/>
                    <a:pt x="33020" y="3810"/>
                    <a:pt x="5080" y="5080"/>
                  </a:cubicBezTo>
                  <a:cubicBezTo>
                    <a:pt x="3810" y="5080"/>
                    <a:pt x="2540" y="7620"/>
                    <a:pt x="0" y="8890"/>
                  </a:cubicBezTo>
                  <a:cubicBezTo>
                    <a:pt x="1270" y="21590"/>
                    <a:pt x="3810" y="34290"/>
                    <a:pt x="5080" y="46990"/>
                  </a:cubicBezTo>
                  <a:cubicBezTo>
                    <a:pt x="15240" y="118110"/>
                    <a:pt x="16510" y="190500"/>
                    <a:pt x="17780" y="261620"/>
                  </a:cubicBezTo>
                  <a:cubicBezTo>
                    <a:pt x="19050" y="334010"/>
                    <a:pt x="17780" y="406400"/>
                    <a:pt x="16510" y="480060"/>
                  </a:cubicBezTo>
                  <a:cubicBezTo>
                    <a:pt x="15240" y="554990"/>
                    <a:pt x="2540" y="1341120"/>
                    <a:pt x="2540" y="1416050"/>
                  </a:cubicBezTo>
                  <a:cubicBezTo>
                    <a:pt x="2540" y="1489710"/>
                    <a:pt x="1270" y="1563370"/>
                    <a:pt x="0" y="1637030"/>
                  </a:cubicBezTo>
                  <a:cubicBezTo>
                    <a:pt x="0" y="1653540"/>
                    <a:pt x="3810" y="1663700"/>
                    <a:pt x="15240" y="1668780"/>
                  </a:cubicBezTo>
                  <a:cubicBezTo>
                    <a:pt x="22860" y="1672590"/>
                    <a:pt x="31750" y="1675130"/>
                    <a:pt x="40640" y="1676400"/>
                  </a:cubicBezTo>
                  <a:cubicBezTo>
                    <a:pt x="90804" y="1681480"/>
                    <a:pt x="142075" y="1685290"/>
                    <a:pt x="193346" y="1690370"/>
                  </a:cubicBezTo>
                  <a:cubicBezTo>
                    <a:pt x="221680" y="1692910"/>
                    <a:pt x="250014" y="1697990"/>
                    <a:pt x="278348" y="1699260"/>
                  </a:cubicBezTo>
                  <a:cubicBezTo>
                    <a:pt x="325572" y="1701800"/>
                    <a:pt x="851776" y="1703070"/>
                    <a:pt x="899000" y="1704340"/>
                  </a:cubicBezTo>
                  <a:cubicBezTo>
                    <a:pt x="905746" y="1704340"/>
                    <a:pt x="912492" y="1704340"/>
                    <a:pt x="919238" y="1704340"/>
                  </a:cubicBezTo>
                  <a:cubicBezTo>
                    <a:pt x="951620" y="1704340"/>
                    <a:pt x="985351" y="1703070"/>
                    <a:pt x="1017733" y="1703070"/>
                  </a:cubicBezTo>
                  <a:cubicBezTo>
                    <a:pt x="1055512" y="1703070"/>
                    <a:pt x="1091941" y="1704340"/>
                    <a:pt x="1129720" y="1704340"/>
                  </a:cubicBezTo>
                  <a:cubicBezTo>
                    <a:pt x="1185039" y="1704340"/>
                    <a:pt x="1241707" y="1704340"/>
                    <a:pt x="1297026" y="1704340"/>
                  </a:cubicBezTo>
                  <a:cubicBezTo>
                    <a:pt x="1348297" y="1704340"/>
                    <a:pt x="1399568" y="1705610"/>
                    <a:pt x="1450839" y="1706880"/>
                  </a:cubicBezTo>
                  <a:cubicBezTo>
                    <a:pt x="1473777" y="1706880"/>
                    <a:pt x="1498063" y="1708150"/>
                    <a:pt x="1521000" y="1708150"/>
                  </a:cubicBezTo>
                  <a:cubicBezTo>
                    <a:pt x="1595208" y="1706880"/>
                    <a:pt x="1668067" y="1700530"/>
                    <a:pt x="1741899" y="1700530"/>
                  </a:cubicBezTo>
                  <a:cubicBezTo>
                    <a:pt x="1745709" y="1700530"/>
                    <a:pt x="1750789" y="1697990"/>
                    <a:pt x="1754599" y="1695450"/>
                  </a:cubicBezTo>
                  <a:cubicBezTo>
                    <a:pt x="1759679" y="1691640"/>
                    <a:pt x="1762219" y="1685290"/>
                    <a:pt x="1764759" y="1682750"/>
                  </a:cubicBezTo>
                  <a:cubicBezTo>
                    <a:pt x="1766029" y="1628140"/>
                    <a:pt x="1767299" y="1574800"/>
                    <a:pt x="1768569" y="1521460"/>
                  </a:cubicBezTo>
                  <a:cubicBezTo>
                    <a:pt x="1769839" y="1438910"/>
                    <a:pt x="1779999" y="646430"/>
                    <a:pt x="1781269" y="563880"/>
                  </a:cubicBezTo>
                  <a:cubicBezTo>
                    <a:pt x="1781269" y="514350"/>
                    <a:pt x="1782539" y="464820"/>
                    <a:pt x="1783809" y="415290"/>
                  </a:cubicBezTo>
                  <a:cubicBezTo>
                    <a:pt x="1785079" y="361950"/>
                    <a:pt x="1786349" y="308610"/>
                    <a:pt x="1788889" y="255270"/>
                  </a:cubicBezTo>
                  <a:cubicBezTo>
                    <a:pt x="1790159" y="223520"/>
                    <a:pt x="1790159" y="190500"/>
                    <a:pt x="1795239" y="158750"/>
                  </a:cubicBezTo>
                  <a:cubicBezTo>
                    <a:pt x="1800319" y="120650"/>
                    <a:pt x="1802859" y="83820"/>
                    <a:pt x="1801589" y="44450"/>
                  </a:cubicBezTo>
                  <a:cubicBezTo>
                    <a:pt x="1801589" y="38100"/>
                    <a:pt x="1797779" y="30480"/>
                    <a:pt x="1791429" y="27940"/>
                  </a:cubicBezTo>
                  <a:close/>
                </a:path>
              </a:pathLst>
            </a:custGeom>
            <a:grpFill/>
          </p:spPr>
        </p:sp>
      </p:grpSp>
      <p:grpSp>
        <p:nvGrpSpPr>
          <p:cNvPr id="27" name="Group 4">
            <a:extLst>
              <a:ext uri="{FF2B5EF4-FFF2-40B4-BE49-F238E27FC236}">
                <a16:creationId xmlns:a16="http://schemas.microsoft.com/office/drawing/2014/main" id="{1074E2B6-09F6-4B4A-ABBA-752FAFBE62FC}"/>
              </a:ext>
            </a:extLst>
          </p:cNvPr>
          <p:cNvGrpSpPr>
            <a:grpSpLocks noChangeAspect="1"/>
          </p:cNvGrpSpPr>
          <p:nvPr/>
        </p:nvGrpSpPr>
        <p:grpSpPr>
          <a:xfrm rot="5400000">
            <a:off x="4865372" y="-942299"/>
            <a:ext cx="4358160" cy="8094133"/>
            <a:chOff x="-17780" y="-54610"/>
            <a:chExt cx="6404610" cy="6689090"/>
          </a:xfrm>
        </p:grpSpPr>
        <p:sp>
          <p:nvSpPr>
            <p:cNvPr id="28" name="Freeform 5">
              <a:extLst>
                <a:ext uri="{FF2B5EF4-FFF2-40B4-BE49-F238E27FC236}">
                  <a16:creationId xmlns:a16="http://schemas.microsoft.com/office/drawing/2014/main" id="{D6BF1A3E-34FE-4CB6-A8E4-79DB0BFAF819}"/>
                </a:ext>
              </a:extLst>
            </p:cNvPr>
            <p:cNvSpPr/>
            <p:nvPr/>
          </p:nvSpPr>
          <p:spPr>
            <a:xfrm>
              <a:off x="-17780" y="-54610"/>
              <a:ext cx="6404610" cy="6689090"/>
            </a:xfrm>
            <a:custGeom>
              <a:avLst/>
              <a:gdLst/>
              <a:ahLst/>
              <a:cxnLst/>
              <a:rect l="l" t="t" r="r" b="b"/>
              <a:pathLst>
                <a:path w="6404610" h="6689090">
                  <a:moveTo>
                    <a:pt x="4058920" y="645160"/>
                  </a:moveTo>
                  <a:cubicBezTo>
                    <a:pt x="5140960" y="523240"/>
                    <a:pt x="5530850" y="1365250"/>
                    <a:pt x="5530850" y="1365250"/>
                  </a:cubicBezTo>
                  <a:cubicBezTo>
                    <a:pt x="5530850" y="1365250"/>
                    <a:pt x="6325870" y="1554480"/>
                    <a:pt x="6365240" y="2411730"/>
                  </a:cubicBezTo>
                  <a:cubicBezTo>
                    <a:pt x="6404610" y="3268980"/>
                    <a:pt x="5963920" y="3547110"/>
                    <a:pt x="5963920" y="3547110"/>
                  </a:cubicBezTo>
                  <a:cubicBezTo>
                    <a:pt x="5963920" y="3547110"/>
                    <a:pt x="6220460" y="4083050"/>
                    <a:pt x="5985510" y="4803140"/>
                  </a:cubicBezTo>
                  <a:cubicBezTo>
                    <a:pt x="5750560" y="5523230"/>
                    <a:pt x="5247640" y="5610860"/>
                    <a:pt x="5247640" y="5610860"/>
                  </a:cubicBezTo>
                  <a:cubicBezTo>
                    <a:pt x="5247640" y="5610860"/>
                    <a:pt x="5129530" y="6126480"/>
                    <a:pt x="4212590" y="6408420"/>
                  </a:cubicBezTo>
                  <a:cubicBezTo>
                    <a:pt x="3295650" y="6689090"/>
                    <a:pt x="2987040" y="6186170"/>
                    <a:pt x="2987040" y="6186170"/>
                  </a:cubicBezTo>
                  <a:cubicBezTo>
                    <a:pt x="2987040" y="6186170"/>
                    <a:pt x="2194560" y="6305550"/>
                    <a:pt x="1450340" y="6106160"/>
                  </a:cubicBezTo>
                  <a:cubicBezTo>
                    <a:pt x="706120" y="5906770"/>
                    <a:pt x="642620" y="4909820"/>
                    <a:pt x="642620" y="4909820"/>
                  </a:cubicBezTo>
                  <a:cubicBezTo>
                    <a:pt x="642620" y="4909820"/>
                    <a:pt x="35560" y="4425950"/>
                    <a:pt x="19050" y="3544570"/>
                  </a:cubicBezTo>
                  <a:cubicBezTo>
                    <a:pt x="0" y="2536190"/>
                    <a:pt x="416560" y="2109470"/>
                    <a:pt x="416560" y="2109470"/>
                  </a:cubicBezTo>
                  <a:cubicBezTo>
                    <a:pt x="416560" y="2109470"/>
                    <a:pt x="151130" y="1360170"/>
                    <a:pt x="693420" y="826770"/>
                  </a:cubicBezTo>
                  <a:cubicBezTo>
                    <a:pt x="1478280" y="54610"/>
                    <a:pt x="1997710" y="407670"/>
                    <a:pt x="1997710" y="407670"/>
                  </a:cubicBezTo>
                  <a:cubicBezTo>
                    <a:pt x="1997710" y="407670"/>
                    <a:pt x="2462530" y="0"/>
                    <a:pt x="3036570" y="59690"/>
                  </a:cubicBezTo>
                  <a:cubicBezTo>
                    <a:pt x="3610610" y="119380"/>
                    <a:pt x="4058920" y="645160"/>
                    <a:pt x="4058920" y="645160"/>
                  </a:cubicBezTo>
                  <a:close/>
                </a:path>
              </a:pathLst>
            </a:custGeom>
            <a:solidFill>
              <a:srgbClr val="FFF9ED"/>
            </a:solidFill>
          </p:spPr>
        </p:sp>
      </p:grpSp>
      <p:sp>
        <p:nvSpPr>
          <p:cNvPr id="29" name="Rectangle 28">
            <a:extLst>
              <a:ext uri="{FF2B5EF4-FFF2-40B4-BE49-F238E27FC236}">
                <a16:creationId xmlns:a16="http://schemas.microsoft.com/office/drawing/2014/main" id="{BD10DCC0-C73D-4ED3-AB18-0646EA9BCE6F}"/>
              </a:ext>
            </a:extLst>
          </p:cNvPr>
          <p:cNvSpPr/>
          <p:nvPr/>
        </p:nvSpPr>
        <p:spPr>
          <a:xfrm>
            <a:off x="5450189" y="984897"/>
            <a:ext cx="3072381" cy="132343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8000" b="1" cap="none" spc="0" dirty="0">
                <a:ln w="0"/>
                <a:solidFill>
                  <a:srgbClr val="FF0000"/>
                </a:solidFill>
                <a:effectLst>
                  <a:reflection blurRad="6350" stA="53000" endA="300" endPos="35500" dir="5400000" sy="-90000" algn="bl" rotWithShape="0"/>
                </a:effectLst>
              </a:rPr>
              <a:t>TOÁN</a:t>
            </a:r>
          </a:p>
        </p:txBody>
      </p:sp>
      <p:sp>
        <p:nvSpPr>
          <p:cNvPr id="30" name="Title 12">
            <a:extLst>
              <a:ext uri="{FF2B5EF4-FFF2-40B4-BE49-F238E27FC236}">
                <a16:creationId xmlns:a16="http://schemas.microsoft.com/office/drawing/2014/main" id="{BA131AE8-250D-4B9E-8800-B43B98B48068}"/>
              </a:ext>
            </a:extLst>
          </p:cNvPr>
          <p:cNvSpPr txBox="1">
            <a:spLocks/>
          </p:cNvSpPr>
          <p:nvPr/>
        </p:nvSpPr>
        <p:spPr>
          <a:xfrm>
            <a:off x="3511107" y="2807312"/>
            <a:ext cx="7414192" cy="1143000"/>
          </a:xfrm>
          <a:prstGeom prst="rect">
            <a:avLst/>
          </a:prstGeom>
        </p:spPr>
        <p:txBody>
          <a:bodyPr/>
          <a:lstStyle>
            <a:lvl1pPr algn="ctr" defTabSz="609630" rtl="0" eaLnBrk="1" latinLnBrk="0" hangingPunct="1">
              <a:spcBef>
                <a:spcPct val="0"/>
              </a:spcBef>
              <a:buNone/>
              <a:defRPr sz="2933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ÔN TẬP VỀ ĐO ĐỘ DÀI VÀ ĐO KHỐI L</a:t>
            </a:r>
            <a:r>
              <a:rPr 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ƯỢNG ( tiếp theo)</a:t>
            </a:r>
            <a:br>
              <a:rPr 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vi-VN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trang 153, 154</a:t>
            </a:r>
          </a:p>
        </p:txBody>
      </p:sp>
      <p:pic>
        <p:nvPicPr>
          <p:cNvPr id="31" name="Picture 7">
            <a:extLst>
              <a:ext uri="{FF2B5EF4-FFF2-40B4-BE49-F238E27FC236}">
                <a16:creationId xmlns:a16="http://schemas.microsoft.com/office/drawing/2014/main" id="{1A230F99-431D-4627-9268-FF5A0D362E32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>
            <a:fillRect/>
          </a:stretch>
        </p:blipFill>
        <p:spPr>
          <a:xfrm>
            <a:off x="8697862" y="91632"/>
            <a:ext cx="3494138" cy="4891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14821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2" name="Text Box 8">
            <a:extLst>
              <a:ext uri="{FF2B5EF4-FFF2-40B4-BE49-F238E27FC236}">
                <a16:creationId xmlns:a16="http://schemas.microsoft.com/office/drawing/2014/main" id="{52424C21-77B9-4BFF-B53D-0E2280D22E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6286" y="2163195"/>
            <a:ext cx="8497315" cy="2062103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57300" indent="-3429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14500" indent="-3429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71700" indent="-3429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289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861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433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005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en-US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4: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  <a:buFontTx/>
              <a:buAutoNum type="alphaLcParenR"/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3576m = 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3,576 km       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    b) 53cm = 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0,53 m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;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 5360kg = 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5,36 </a:t>
            </a:r>
            <a:r>
              <a:rPr lang="en-US" altLang="en-US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tấn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    d) 657g = 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0,657 kg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E0F503A0-0E2C-4345-8A70-AEFC16D77C0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835503">
            <a:off x="-235164" y="-65115"/>
            <a:ext cx="2277275" cy="2173763"/>
          </a:xfrm>
          <a:prstGeom prst="rect">
            <a:avLst/>
          </a:prstGeom>
        </p:spPr>
      </p:pic>
      <p:pic>
        <p:nvPicPr>
          <p:cNvPr id="6" name="Picture 3">
            <a:extLst>
              <a:ext uri="{FF2B5EF4-FFF2-40B4-BE49-F238E27FC236}">
                <a16:creationId xmlns:a16="http://schemas.microsoft.com/office/drawing/2014/main" id="{DB9D6A4B-07BF-4AB2-BC5E-92F06249A5B5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>
            <a:fillRect/>
          </a:stretch>
        </p:blipFill>
        <p:spPr>
          <a:xfrm rot="-1131074">
            <a:off x="10820116" y="-457397"/>
            <a:ext cx="2515169" cy="5511327"/>
          </a:xfrm>
          <a:prstGeom prst="rect">
            <a:avLst/>
          </a:prstGeom>
        </p:spPr>
      </p:pic>
      <p:pic>
        <p:nvPicPr>
          <p:cNvPr id="7" name="Picture 4">
            <a:extLst>
              <a:ext uri="{FF2B5EF4-FFF2-40B4-BE49-F238E27FC236}">
                <a16:creationId xmlns:a16="http://schemas.microsoft.com/office/drawing/2014/main" id="{55E73DFF-D342-4B02-A805-24A24042BAD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>
            <a:fillRect/>
          </a:stretch>
        </p:blipFill>
        <p:spPr>
          <a:xfrm rot="755739">
            <a:off x="10792468" y="4591079"/>
            <a:ext cx="2323115" cy="2388249"/>
          </a:xfrm>
          <a:prstGeom prst="rect">
            <a:avLst/>
          </a:prstGeom>
        </p:spPr>
      </p:pic>
      <p:pic>
        <p:nvPicPr>
          <p:cNvPr id="8" name="Picture 5">
            <a:extLst>
              <a:ext uri="{FF2B5EF4-FFF2-40B4-BE49-F238E27FC236}">
                <a16:creationId xmlns:a16="http://schemas.microsoft.com/office/drawing/2014/main" id="{FB9BE0B1-E8B1-42E5-A26C-0FA617D5359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>
            <a:fillRect/>
          </a:stretch>
        </p:blipFill>
        <p:spPr>
          <a:xfrm rot="2169688">
            <a:off x="328836" y="2481727"/>
            <a:ext cx="1167235" cy="615036"/>
          </a:xfrm>
          <a:prstGeom prst="rect">
            <a:avLst/>
          </a:prstGeom>
        </p:spPr>
      </p:pic>
      <p:pic>
        <p:nvPicPr>
          <p:cNvPr id="9" name="Picture 6">
            <a:extLst>
              <a:ext uri="{FF2B5EF4-FFF2-40B4-BE49-F238E27FC236}">
                <a16:creationId xmlns:a16="http://schemas.microsoft.com/office/drawing/2014/main" id="{315FC96F-6877-448B-86DC-F62A8C7639D0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rcRect/>
          <a:stretch>
            <a:fillRect/>
          </a:stretch>
        </p:blipFill>
        <p:spPr>
          <a:xfrm rot="-1361682">
            <a:off x="-1357931" y="3379710"/>
            <a:ext cx="2996851" cy="3990964"/>
          </a:xfrm>
          <a:prstGeom prst="rect">
            <a:avLst/>
          </a:prstGeom>
        </p:spPr>
      </p:pic>
      <p:pic>
        <p:nvPicPr>
          <p:cNvPr id="10" name="Picture 7">
            <a:extLst>
              <a:ext uri="{FF2B5EF4-FFF2-40B4-BE49-F238E27FC236}">
                <a16:creationId xmlns:a16="http://schemas.microsoft.com/office/drawing/2014/main" id="{8556E685-354E-405E-BDE3-58A43097D8DC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rcRect/>
          <a:stretch>
            <a:fillRect/>
          </a:stretch>
        </p:blipFill>
        <p:spPr>
          <a:xfrm rot="-7600926">
            <a:off x="10746165" y="4484995"/>
            <a:ext cx="433059" cy="897158"/>
          </a:xfrm>
          <a:prstGeom prst="rect">
            <a:avLst/>
          </a:prstGeom>
        </p:spPr>
      </p:pic>
      <p:pic>
        <p:nvPicPr>
          <p:cNvPr id="11" name="Picture 9">
            <a:extLst>
              <a:ext uri="{FF2B5EF4-FFF2-40B4-BE49-F238E27FC236}">
                <a16:creationId xmlns:a16="http://schemas.microsoft.com/office/drawing/2014/main" id="{D75B49AF-19F2-4F4B-BA08-68555AB11858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rcRect/>
          <a:stretch>
            <a:fillRect/>
          </a:stretch>
        </p:blipFill>
        <p:spPr>
          <a:xfrm rot="-9925695">
            <a:off x="-717338" y="620534"/>
            <a:ext cx="1954299" cy="1954299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8AB65D49-3A04-4E5F-9EE7-E85ED8DB08F8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rcRect/>
          <a:stretch>
            <a:fillRect/>
          </a:stretch>
        </p:blipFill>
        <p:spPr>
          <a:xfrm rot="-8787215">
            <a:off x="10943244" y="2105775"/>
            <a:ext cx="528706" cy="24436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WordArt 4">
            <a:extLst>
              <a:ext uri="{FF2B5EF4-FFF2-40B4-BE49-F238E27FC236}">
                <a16:creationId xmlns:a16="http://schemas.microsoft.com/office/drawing/2014/main" id="{347781CB-071D-4553-B17E-742F3DDE319A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4079876" y="1268413"/>
            <a:ext cx="4176713" cy="1439862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vi-VN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006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Trò chơi</a:t>
            </a:r>
          </a:p>
        </p:txBody>
      </p:sp>
      <p:sp>
        <p:nvSpPr>
          <p:cNvPr id="13315" name="WordArt 5" descr="Narrow vertical">
            <a:extLst>
              <a:ext uri="{FF2B5EF4-FFF2-40B4-BE49-F238E27FC236}">
                <a16:creationId xmlns:a16="http://schemas.microsoft.com/office/drawing/2014/main" id="{AD1424C7-8065-4E84-B9A0-752CC815D6D4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3000376" y="2133601"/>
            <a:ext cx="5903913" cy="2879725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0356"/>
              </a:avLst>
            </a:prstTxWarp>
          </a:bodyPr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  <a:defRPr/>
            </a:pPr>
            <a:r>
              <a:rPr lang="en-US" sz="3600" kern="10" dirty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Ai </a:t>
            </a:r>
            <a:r>
              <a:rPr lang="en-US" sz="3600" kern="10" dirty="0" err="1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nhanh</a:t>
            </a:r>
            <a:r>
              <a:rPr lang="en-US" sz="3600" kern="10" dirty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600" kern="10" dirty="0" err="1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ai</a:t>
            </a:r>
            <a:r>
              <a:rPr lang="en-US" sz="3600" kern="10" dirty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kern="10" dirty="0" err="1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sz="3600" kern="10" dirty="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blipFill dpi="0" rotWithShape="0">
                  <a:blip r:embed="rId2"/>
                  <a:srcRect/>
                  <a:tile tx="0" ty="0" sx="100000" sy="100000" flip="none" algn="tl"/>
                </a:blip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.VnTime" panose="020B7200000000000000" pitchFamily="34" charset="0"/>
                <a:cs typeface="Arial" panose="020B0604020202020204" pitchFamily="34" charset="0"/>
              </a:rPr>
              <a:t>?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CAF5E1A9-699E-4445-AB40-20B9592AF3D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>
            <a:fillRect/>
          </a:stretch>
        </p:blipFill>
        <p:spPr>
          <a:xfrm rot="835503">
            <a:off x="-235164" y="-65115"/>
            <a:ext cx="2277275" cy="2173763"/>
          </a:xfrm>
          <a:prstGeom prst="rect">
            <a:avLst/>
          </a:prstGeom>
        </p:spPr>
      </p:pic>
      <p:pic>
        <p:nvPicPr>
          <p:cNvPr id="5" name="Picture 3">
            <a:extLst>
              <a:ext uri="{FF2B5EF4-FFF2-40B4-BE49-F238E27FC236}">
                <a16:creationId xmlns:a16="http://schemas.microsoft.com/office/drawing/2014/main" id="{8EA7F29B-7EDB-481A-A152-B9D05F084D4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rcRect/>
          <a:stretch>
            <a:fillRect/>
          </a:stretch>
        </p:blipFill>
        <p:spPr>
          <a:xfrm rot="-1131074">
            <a:off x="10820116" y="-457397"/>
            <a:ext cx="2515169" cy="5511327"/>
          </a:xfrm>
          <a:prstGeom prst="rect">
            <a:avLst/>
          </a:prstGeom>
        </p:spPr>
      </p:pic>
      <p:pic>
        <p:nvPicPr>
          <p:cNvPr id="6" name="Picture 4">
            <a:extLst>
              <a:ext uri="{FF2B5EF4-FFF2-40B4-BE49-F238E27FC236}">
                <a16:creationId xmlns:a16="http://schemas.microsoft.com/office/drawing/2014/main" id="{639BCC6C-D795-48D4-A41E-E94432BA034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rcRect/>
          <a:stretch>
            <a:fillRect/>
          </a:stretch>
        </p:blipFill>
        <p:spPr>
          <a:xfrm rot="755739">
            <a:off x="10792468" y="4591079"/>
            <a:ext cx="2323115" cy="2388249"/>
          </a:xfrm>
          <a:prstGeom prst="rect">
            <a:avLst/>
          </a:prstGeom>
        </p:spPr>
      </p:pic>
      <p:pic>
        <p:nvPicPr>
          <p:cNvPr id="7" name="Picture 5">
            <a:extLst>
              <a:ext uri="{FF2B5EF4-FFF2-40B4-BE49-F238E27FC236}">
                <a16:creationId xmlns:a16="http://schemas.microsoft.com/office/drawing/2014/main" id="{5476D471-E640-4D0B-A0FF-75F753A58520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rcRect/>
          <a:stretch>
            <a:fillRect/>
          </a:stretch>
        </p:blipFill>
        <p:spPr>
          <a:xfrm rot="2169688">
            <a:off x="328836" y="2481727"/>
            <a:ext cx="1167235" cy="615036"/>
          </a:xfrm>
          <a:prstGeom prst="rect">
            <a:avLst/>
          </a:prstGeom>
        </p:spPr>
      </p:pic>
      <p:pic>
        <p:nvPicPr>
          <p:cNvPr id="8" name="Picture 6">
            <a:extLst>
              <a:ext uri="{FF2B5EF4-FFF2-40B4-BE49-F238E27FC236}">
                <a16:creationId xmlns:a16="http://schemas.microsoft.com/office/drawing/2014/main" id="{9E855D23-534D-4037-BB78-74CC9BB772E9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rcRect/>
          <a:stretch>
            <a:fillRect/>
          </a:stretch>
        </p:blipFill>
        <p:spPr>
          <a:xfrm rot="-1361682">
            <a:off x="-1357931" y="3379710"/>
            <a:ext cx="2996851" cy="3990964"/>
          </a:xfrm>
          <a:prstGeom prst="rect">
            <a:avLst/>
          </a:prstGeom>
        </p:spPr>
      </p:pic>
      <p:pic>
        <p:nvPicPr>
          <p:cNvPr id="9" name="Picture 7">
            <a:extLst>
              <a:ext uri="{FF2B5EF4-FFF2-40B4-BE49-F238E27FC236}">
                <a16:creationId xmlns:a16="http://schemas.microsoft.com/office/drawing/2014/main" id="{F6998306-A52D-4286-AE99-23F233BA15AC}"/>
              </a:ext>
            </a:extLst>
          </p:cNvPr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rcRect/>
          <a:stretch>
            <a:fillRect/>
          </a:stretch>
        </p:blipFill>
        <p:spPr>
          <a:xfrm rot="-7600926">
            <a:off x="10746165" y="4484995"/>
            <a:ext cx="433059" cy="897158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1D207A35-9037-4A76-950F-E16D0F0D0C12}"/>
              </a:ext>
            </a:extLst>
          </p:cNvPr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rcRect/>
          <a:stretch>
            <a:fillRect/>
          </a:stretch>
        </p:blipFill>
        <p:spPr>
          <a:xfrm rot="-9925695">
            <a:off x="-717338" y="620534"/>
            <a:ext cx="1954299" cy="1954299"/>
          </a:xfrm>
          <a:prstGeom prst="rect">
            <a:avLst/>
          </a:prstGeom>
        </p:spPr>
      </p:pic>
      <p:pic>
        <p:nvPicPr>
          <p:cNvPr id="11" name="Picture 11">
            <a:extLst>
              <a:ext uri="{FF2B5EF4-FFF2-40B4-BE49-F238E27FC236}">
                <a16:creationId xmlns:a16="http://schemas.microsoft.com/office/drawing/2014/main" id="{67779D20-D35F-45DE-974A-19AB3F0745A2}"/>
              </a:ext>
            </a:extLst>
          </p:cNvPr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8"/>
              </a:ext>
            </a:extLst>
          </a:blip>
          <a:srcRect/>
          <a:stretch>
            <a:fillRect/>
          </a:stretch>
        </p:blipFill>
        <p:spPr>
          <a:xfrm rot="-8787215">
            <a:off x="10943244" y="2105775"/>
            <a:ext cx="528706" cy="24436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>
            <a:extLst>
              <a:ext uri="{FF2B5EF4-FFF2-40B4-BE49-F238E27FC236}">
                <a16:creationId xmlns:a16="http://schemas.microsoft.com/office/drawing/2014/main" id="{C655EC7B-912B-4809-B8D0-5ECF1CEF8F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50206" y="1336039"/>
            <a:ext cx="8891588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40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altLang="en-US" sz="4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sz="4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altLang="en-US" sz="4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altLang="en-US" sz="4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altLang="en-US" sz="4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altLang="en-US" sz="4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altLang="en-US" sz="4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altLang="en-US" sz="4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en-US" sz="4000" b="1" dirty="0">
              <a:solidFill>
                <a:srgbClr val="000000"/>
              </a:solidFill>
            </a:endParaRPr>
          </a:p>
        </p:txBody>
      </p:sp>
      <p:sp>
        <p:nvSpPr>
          <p:cNvPr id="40984" name="Text Box 24">
            <a:extLst>
              <a:ext uri="{FF2B5EF4-FFF2-40B4-BE49-F238E27FC236}">
                <a16:creationId xmlns:a16="http://schemas.microsoft.com/office/drawing/2014/main" id="{F471C823-ACFF-4983-8EBB-28440F7D4D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2286000"/>
            <a:ext cx="5029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3600" b="1">
                <a:solidFill>
                  <a:srgbClr val="000000"/>
                </a:solidFill>
              </a:rPr>
              <a:t>7m 4dm = … m</a:t>
            </a:r>
          </a:p>
        </p:txBody>
      </p:sp>
      <p:sp>
        <p:nvSpPr>
          <p:cNvPr id="40985" name="Rectangle 25" descr="Parchment">
            <a:extLst>
              <a:ext uri="{FF2B5EF4-FFF2-40B4-BE49-F238E27FC236}">
                <a16:creationId xmlns:a16="http://schemas.microsoft.com/office/drawing/2014/main" id="{F6A3C5B9-51C9-4938-BE39-2713DD4BF0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3113" y="4724401"/>
            <a:ext cx="3744912" cy="619125"/>
          </a:xfrm>
          <a:prstGeom prst="rect">
            <a:avLst/>
          </a:prstGeom>
          <a:solidFill>
            <a:srgbClr val="92D050"/>
          </a:solidFill>
          <a:ln>
            <a:noFill/>
          </a:ln>
          <a:effectLst/>
        </p:spPr>
        <p:txBody>
          <a:bodyPr wrap="none" anchor="ctr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57300" indent="-3429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14500" indent="-3429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71700" indent="-3429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289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861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433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005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3600">
              <a:solidFill>
                <a:srgbClr val="0000FF"/>
              </a:solidFill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>
                <a:solidFill>
                  <a:srgbClr val="0000FF"/>
                </a:solidFill>
              </a:rPr>
              <a:t>C.  7,4m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>
                <a:solidFill>
                  <a:srgbClr val="0000FF"/>
                </a:solidFill>
              </a:rPr>
              <a:t> </a:t>
            </a:r>
          </a:p>
        </p:txBody>
      </p:sp>
      <p:sp>
        <p:nvSpPr>
          <p:cNvPr id="40986" name="Rectangle 26" descr="Parchment">
            <a:extLst>
              <a:ext uri="{FF2B5EF4-FFF2-40B4-BE49-F238E27FC236}">
                <a16:creationId xmlns:a16="http://schemas.microsoft.com/office/drawing/2014/main" id="{0C3DD13B-7F2D-4CE5-AE23-B0D514768D47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3113" y="4005263"/>
            <a:ext cx="3744912" cy="576262"/>
          </a:xfrm>
          <a:prstGeom prst="rect">
            <a:avLst/>
          </a:prstGeom>
          <a:solidFill>
            <a:srgbClr val="92D050"/>
          </a:solidFill>
          <a:ln>
            <a:noFill/>
          </a:ln>
          <a:effectLst/>
        </p:spPr>
        <p:txBody>
          <a:bodyPr wrap="none" anchor="ctr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57300" indent="-3429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14500" indent="-3429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71700" indent="-3429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289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861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433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005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3600" b="1">
              <a:solidFill>
                <a:srgbClr val="0000FF"/>
              </a:solidFill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>
                <a:solidFill>
                  <a:srgbClr val="0000FF"/>
                </a:solidFill>
              </a:rPr>
              <a:t> B. </a:t>
            </a:r>
            <a:r>
              <a:rPr lang="en-US" altLang="en-US" sz="3600">
                <a:solidFill>
                  <a:srgbClr val="0000FF"/>
                </a:solidFill>
              </a:rPr>
              <a:t> </a:t>
            </a:r>
            <a:r>
              <a:rPr lang="en-US" altLang="en-US" sz="3600" b="1">
                <a:solidFill>
                  <a:srgbClr val="0000FF"/>
                </a:solidFill>
              </a:rPr>
              <a:t>7, 04m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>
                <a:solidFill>
                  <a:srgbClr val="0000FF"/>
                </a:solidFill>
              </a:rPr>
              <a:t> </a:t>
            </a:r>
          </a:p>
        </p:txBody>
      </p:sp>
      <p:sp>
        <p:nvSpPr>
          <p:cNvPr id="40987" name="Rectangle 27" descr="Parchment">
            <a:extLst>
              <a:ext uri="{FF2B5EF4-FFF2-40B4-BE49-F238E27FC236}">
                <a16:creationId xmlns:a16="http://schemas.microsoft.com/office/drawing/2014/main" id="{AF684337-7DAD-4FCF-8F10-D6A60010C40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83113" y="3249613"/>
            <a:ext cx="3744912" cy="641350"/>
          </a:xfrm>
          <a:prstGeom prst="rect">
            <a:avLst/>
          </a:prstGeom>
          <a:solidFill>
            <a:srgbClr val="92D050"/>
          </a:solidFill>
          <a:ln>
            <a:noFill/>
          </a:ln>
          <a:effectLst/>
        </p:spPr>
        <p:txBody>
          <a:bodyPr wrap="none" anchor="ctr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57300" indent="-3429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14500" indent="-3429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71700" indent="-3429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289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861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433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005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dirty="0">
                <a:solidFill>
                  <a:srgbClr val="0000FF"/>
                </a:solidFill>
              </a:rPr>
              <a:t>  </a:t>
            </a:r>
            <a:r>
              <a:rPr lang="en-US" altLang="en-US" sz="3600" b="1" dirty="0">
                <a:solidFill>
                  <a:srgbClr val="0000FF"/>
                </a:solidFill>
              </a:rPr>
              <a:t>A.</a:t>
            </a:r>
            <a:r>
              <a:rPr lang="en-US" altLang="en-US" sz="3600" dirty="0">
                <a:solidFill>
                  <a:srgbClr val="0000FF"/>
                </a:solidFill>
              </a:rPr>
              <a:t>  </a:t>
            </a:r>
            <a:r>
              <a:rPr lang="en-US" altLang="en-US" sz="3600" b="1" dirty="0">
                <a:solidFill>
                  <a:srgbClr val="0000FF"/>
                </a:solidFill>
              </a:rPr>
              <a:t>0, 74m </a:t>
            </a:r>
          </a:p>
        </p:txBody>
      </p:sp>
      <p:sp>
        <p:nvSpPr>
          <p:cNvPr id="40988" name="Oval 28">
            <a:extLst>
              <a:ext uri="{FF2B5EF4-FFF2-40B4-BE49-F238E27FC236}">
                <a16:creationId xmlns:a16="http://schemas.microsoft.com/office/drawing/2014/main" id="{246CC391-CD5B-49D1-8550-5371B5F8BFC4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75275" y="4743450"/>
            <a:ext cx="649288" cy="647700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1800">
              <a:solidFill>
                <a:srgbClr val="000000"/>
              </a:solidFill>
            </a:endParaRPr>
          </a:p>
        </p:txBody>
      </p:sp>
      <p:pic>
        <p:nvPicPr>
          <p:cNvPr id="11" name="Picture 2">
            <a:extLst>
              <a:ext uri="{FF2B5EF4-FFF2-40B4-BE49-F238E27FC236}">
                <a16:creationId xmlns:a16="http://schemas.microsoft.com/office/drawing/2014/main" id="{428E8AD7-82D9-4177-A529-59E6818D41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835503">
            <a:off x="-235164" y="-65115"/>
            <a:ext cx="2277275" cy="2173763"/>
          </a:xfrm>
          <a:prstGeom prst="rect">
            <a:avLst/>
          </a:prstGeom>
        </p:spPr>
      </p:pic>
      <p:pic>
        <p:nvPicPr>
          <p:cNvPr id="12" name="Picture 3">
            <a:extLst>
              <a:ext uri="{FF2B5EF4-FFF2-40B4-BE49-F238E27FC236}">
                <a16:creationId xmlns:a16="http://schemas.microsoft.com/office/drawing/2014/main" id="{1DEBF306-F396-4F7A-98DF-507F234662F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>
            <a:fillRect/>
          </a:stretch>
        </p:blipFill>
        <p:spPr>
          <a:xfrm rot="-1131074">
            <a:off x="10820116" y="-457397"/>
            <a:ext cx="2515169" cy="5511327"/>
          </a:xfrm>
          <a:prstGeom prst="rect">
            <a:avLst/>
          </a:prstGeom>
        </p:spPr>
      </p:pic>
      <p:pic>
        <p:nvPicPr>
          <p:cNvPr id="13" name="Picture 4">
            <a:extLst>
              <a:ext uri="{FF2B5EF4-FFF2-40B4-BE49-F238E27FC236}">
                <a16:creationId xmlns:a16="http://schemas.microsoft.com/office/drawing/2014/main" id="{9E55F8D4-6EE8-4A2E-974A-5E0223CF2FC5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>
            <a:fillRect/>
          </a:stretch>
        </p:blipFill>
        <p:spPr>
          <a:xfrm rot="755739">
            <a:off x="10792468" y="4591079"/>
            <a:ext cx="2323115" cy="2388249"/>
          </a:xfrm>
          <a:prstGeom prst="rect">
            <a:avLst/>
          </a:prstGeom>
        </p:spPr>
      </p:pic>
      <p:pic>
        <p:nvPicPr>
          <p:cNvPr id="14" name="Picture 5">
            <a:extLst>
              <a:ext uri="{FF2B5EF4-FFF2-40B4-BE49-F238E27FC236}">
                <a16:creationId xmlns:a16="http://schemas.microsoft.com/office/drawing/2014/main" id="{BFEBC0D4-0C4F-4696-ABCC-655AD14C2A6E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>
            <a:fillRect/>
          </a:stretch>
        </p:blipFill>
        <p:spPr>
          <a:xfrm rot="2169688">
            <a:off x="328836" y="2481727"/>
            <a:ext cx="1167235" cy="615036"/>
          </a:xfrm>
          <a:prstGeom prst="rect">
            <a:avLst/>
          </a:prstGeom>
        </p:spPr>
      </p:pic>
      <p:pic>
        <p:nvPicPr>
          <p:cNvPr id="15" name="Picture 6">
            <a:extLst>
              <a:ext uri="{FF2B5EF4-FFF2-40B4-BE49-F238E27FC236}">
                <a16:creationId xmlns:a16="http://schemas.microsoft.com/office/drawing/2014/main" id="{2ACCDC77-C011-4B5C-B12D-0E65444DC84E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rcRect/>
          <a:stretch>
            <a:fillRect/>
          </a:stretch>
        </p:blipFill>
        <p:spPr>
          <a:xfrm rot="-1361682">
            <a:off x="-1357931" y="3379710"/>
            <a:ext cx="2996851" cy="3990964"/>
          </a:xfrm>
          <a:prstGeom prst="rect">
            <a:avLst/>
          </a:prstGeom>
        </p:spPr>
      </p:pic>
      <p:pic>
        <p:nvPicPr>
          <p:cNvPr id="16" name="Picture 7">
            <a:extLst>
              <a:ext uri="{FF2B5EF4-FFF2-40B4-BE49-F238E27FC236}">
                <a16:creationId xmlns:a16="http://schemas.microsoft.com/office/drawing/2014/main" id="{5480AD19-C06B-4147-B509-B84419A5C777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rcRect/>
          <a:stretch>
            <a:fillRect/>
          </a:stretch>
        </p:blipFill>
        <p:spPr>
          <a:xfrm rot="-7600926">
            <a:off x="10746165" y="4484995"/>
            <a:ext cx="433059" cy="897158"/>
          </a:xfrm>
          <a:prstGeom prst="rect">
            <a:avLst/>
          </a:prstGeom>
        </p:spPr>
      </p:pic>
      <p:pic>
        <p:nvPicPr>
          <p:cNvPr id="17" name="Picture 9">
            <a:extLst>
              <a:ext uri="{FF2B5EF4-FFF2-40B4-BE49-F238E27FC236}">
                <a16:creationId xmlns:a16="http://schemas.microsoft.com/office/drawing/2014/main" id="{F37686A1-2BE4-40E6-A25D-4B69760D7F8D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rcRect/>
          <a:stretch>
            <a:fillRect/>
          </a:stretch>
        </p:blipFill>
        <p:spPr>
          <a:xfrm rot="-9925695">
            <a:off x="-717338" y="620534"/>
            <a:ext cx="1954299" cy="1954299"/>
          </a:xfrm>
          <a:prstGeom prst="rect">
            <a:avLst/>
          </a:prstGeom>
        </p:spPr>
      </p:pic>
      <p:pic>
        <p:nvPicPr>
          <p:cNvPr id="18" name="Picture 11">
            <a:extLst>
              <a:ext uri="{FF2B5EF4-FFF2-40B4-BE49-F238E27FC236}">
                <a16:creationId xmlns:a16="http://schemas.microsoft.com/office/drawing/2014/main" id="{47AC1B8E-3819-487F-86A1-1707200FACED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rcRect/>
          <a:stretch>
            <a:fillRect/>
          </a:stretch>
        </p:blipFill>
        <p:spPr>
          <a:xfrm rot="-8787215">
            <a:off x="10943244" y="2105775"/>
            <a:ext cx="528706" cy="2443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" dur="2000"/>
                                        <p:tgtEl>
                                          <p:spTgt spid="409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500"/>
                                        <p:tgtEl>
                                          <p:spTgt spid="40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409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500"/>
                                        <p:tgtEl>
                                          <p:spTgt spid="409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8" dur="2000"/>
                                        <p:tgtEl>
                                          <p:spTgt spid="40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40985" grpId="0" animBg="1"/>
      <p:bldP spid="40986" grpId="0" animBg="1"/>
      <p:bldP spid="40987" grpId="0" animBg="1"/>
      <p:bldP spid="4098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25" name="Rectangle 29" descr="Parchment">
            <a:extLst>
              <a:ext uri="{FF2B5EF4-FFF2-40B4-BE49-F238E27FC236}">
                <a16:creationId xmlns:a16="http://schemas.microsoft.com/office/drawing/2014/main" id="{E76795C9-0F4C-431F-918A-458C48E152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29428" y="4131257"/>
            <a:ext cx="3975613" cy="623371"/>
          </a:xfrm>
          <a:prstGeom prst="rect">
            <a:avLst/>
          </a:prstGeom>
          <a:solidFill>
            <a:srgbClr val="92D050"/>
          </a:solidFill>
          <a:ln>
            <a:noFill/>
          </a:ln>
          <a:effectLst/>
        </p:spPr>
        <p:txBody>
          <a:bodyPr wrap="none" anchor="ctr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57300" indent="-3429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14500" indent="-3429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71700" indent="-3429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289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861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433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005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3600" b="1">
              <a:solidFill>
                <a:srgbClr val="0000FF"/>
              </a:solidFill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>
                <a:solidFill>
                  <a:srgbClr val="0000FF"/>
                </a:solidFill>
              </a:rPr>
              <a:t>B. </a:t>
            </a:r>
            <a:r>
              <a:rPr lang="en-US" altLang="en-US" sz="3600">
                <a:solidFill>
                  <a:srgbClr val="0000FF"/>
                </a:solidFill>
              </a:rPr>
              <a:t> </a:t>
            </a:r>
            <a:r>
              <a:rPr lang="en-US" altLang="en-US" sz="3600" b="1">
                <a:solidFill>
                  <a:srgbClr val="0000FF"/>
                </a:solidFill>
              </a:rPr>
              <a:t>5,09m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>
                <a:solidFill>
                  <a:srgbClr val="0000FF"/>
                </a:solidFill>
              </a:rPr>
              <a:t> </a:t>
            </a:r>
          </a:p>
        </p:txBody>
      </p:sp>
      <p:sp>
        <p:nvSpPr>
          <p:cNvPr id="29727" name="Rectangle 31" descr="Parchment">
            <a:extLst>
              <a:ext uri="{FF2B5EF4-FFF2-40B4-BE49-F238E27FC236}">
                <a16:creationId xmlns:a16="http://schemas.microsoft.com/office/drawing/2014/main" id="{278B3132-3141-4B67-87B4-A040720BC1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9601" y="3381893"/>
            <a:ext cx="3997325" cy="623371"/>
          </a:xfrm>
          <a:prstGeom prst="rect">
            <a:avLst/>
          </a:prstGeom>
          <a:solidFill>
            <a:srgbClr val="92D050"/>
          </a:solidFill>
          <a:ln>
            <a:noFill/>
          </a:ln>
          <a:effectLst/>
        </p:spPr>
        <p:txBody>
          <a:bodyPr wrap="none" anchor="ctr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57300" indent="-3429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14500" indent="-3429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71700" indent="-3429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289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861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433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005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>
                <a:solidFill>
                  <a:srgbClr val="0000FF"/>
                </a:solidFill>
              </a:rPr>
              <a:t>A.</a:t>
            </a:r>
            <a:r>
              <a:rPr lang="en-US" altLang="en-US" sz="3600" dirty="0">
                <a:solidFill>
                  <a:srgbClr val="0000FF"/>
                </a:solidFill>
              </a:rPr>
              <a:t>  </a:t>
            </a:r>
            <a:r>
              <a:rPr lang="en-US" altLang="en-US" sz="3600" b="1" dirty="0">
                <a:solidFill>
                  <a:srgbClr val="0000FF"/>
                </a:solidFill>
              </a:rPr>
              <a:t>0,59m </a:t>
            </a:r>
          </a:p>
        </p:txBody>
      </p:sp>
      <p:sp>
        <p:nvSpPr>
          <p:cNvPr id="29728" name="Rectangle 32" descr="Parchment">
            <a:extLst>
              <a:ext uri="{FF2B5EF4-FFF2-40B4-BE49-F238E27FC236}">
                <a16:creationId xmlns:a16="http://schemas.microsoft.com/office/drawing/2014/main" id="{38B94816-17F5-43C3-AFA8-E64FFEA3B51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40238" y="4868864"/>
            <a:ext cx="3994150" cy="619125"/>
          </a:xfrm>
          <a:prstGeom prst="rect">
            <a:avLst/>
          </a:prstGeom>
          <a:solidFill>
            <a:srgbClr val="92D050"/>
          </a:solidFill>
          <a:ln>
            <a:noFill/>
          </a:ln>
          <a:effectLst/>
        </p:spPr>
        <p:txBody>
          <a:bodyPr wrap="none" anchor="ctr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57300" indent="-3429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14500" indent="-3429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71700" indent="-3429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289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861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433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005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3600" b="1" dirty="0">
              <a:solidFill>
                <a:srgbClr val="0000FF"/>
              </a:solidFill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</a:rPr>
              <a:t> C.  5,9m  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dirty="0">
                <a:solidFill>
                  <a:srgbClr val="0000FF"/>
                </a:solidFill>
              </a:rPr>
              <a:t> </a:t>
            </a:r>
          </a:p>
        </p:txBody>
      </p:sp>
      <p:sp>
        <p:nvSpPr>
          <p:cNvPr id="29729" name="Text Box 33">
            <a:extLst>
              <a:ext uri="{FF2B5EF4-FFF2-40B4-BE49-F238E27FC236}">
                <a16:creationId xmlns:a16="http://schemas.microsoft.com/office/drawing/2014/main" id="{E7977065-8379-4F68-81F0-8A9C0C0FB3D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2286000"/>
            <a:ext cx="5029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3600" b="1">
                <a:solidFill>
                  <a:srgbClr val="000000"/>
                </a:solidFill>
              </a:rPr>
              <a:t>5m 9cm = … m</a:t>
            </a:r>
          </a:p>
        </p:txBody>
      </p:sp>
      <p:sp>
        <p:nvSpPr>
          <p:cNvPr id="15366" name="TextBox 9">
            <a:extLst>
              <a:ext uri="{FF2B5EF4-FFF2-40B4-BE49-F238E27FC236}">
                <a16:creationId xmlns:a16="http://schemas.microsoft.com/office/drawing/2014/main" id="{B0435008-FE38-447F-8183-CD616DF3F99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32838" y="1422400"/>
            <a:ext cx="8640763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40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altLang="en-US" sz="4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sz="4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altLang="en-US" sz="4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altLang="en-US" sz="4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altLang="en-US" sz="4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altLang="en-US" sz="4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altLang="en-US" sz="4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altLang="en-US" sz="4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en-US" sz="4000" b="1" dirty="0">
              <a:solidFill>
                <a:srgbClr val="000000"/>
              </a:solidFill>
            </a:endParaRPr>
          </a:p>
        </p:txBody>
      </p:sp>
      <p:sp>
        <p:nvSpPr>
          <p:cNvPr id="29770" name="Oval 74">
            <a:extLst>
              <a:ext uri="{FF2B5EF4-FFF2-40B4-BE49-F238E27FC236}">
                <a16:creationId xmlns:a16="http://schemas.microsoft.com/office/drawing/2014/main" id="{AA530F47-52C4-4636-A01C-70A2B07BDD8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84789" y="4162426"/>
            <a:ext cx="649287" cy="574675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1800">
              <a:solidFill>
                <a:srgbClr val="000000"/>
              </a:solidFill>
            </a:endParaRPr>
          </a:p>
        </p:txBody>
      </p:sp>
      <p:pic>
        <p:nvPicPr>
          <p:cNvPr id="10" name="Picture 2">
            <a:extLst>
              <a:ext uri="{FF2B5EF4-FFF2-40B4-BE49-F238E27FC236}">
                <a16:creationId xmlns:a16="http://schemas.microsoft.com/office/drawing/2014/main" id="{B6225991-A541-4D0E-B609-112B2A8F052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835503">
            <a:off x="-235164" y="-65115"/>
            <a:ext cx="2277275" cy="2173763"/>
          </a:xfrm>
          <a:prstGeom prst="rect">
            <a:avLst/>
          </a:prstGeom>
        </p:spPr>
      </p:pic>
      <p:pic>
        <p:nvPicPr>
          <p:cNvPr id="11" name="Picture 3">
            <a:extLst>
              <a:ext uri="{FF2B5EF4-FFF2-40B4-BE49-F238E27FC236}">
                <a16:creationId xmlns:a16="http://schemas.microsoft.com/office/drawing/2014/main" id="{E3BE0745-0FDB-46E5-BF04-EFC8A5D36E9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>
            <a:fillRect/>
          </a:stretch>
        </p:blipFill>
        <p:spPr>
          <a:xfrm rot="-1131074">
            <a:off x="10820116" y="-457397"/>
            <a:ext cx="2515169" cy="5511327"/>
          </a:xfrm>
          <a:prstGeom prst="rect">
            <a:avLst/>
          </a:prstGeom>
        </p:spPr>
      </p:pic>
      <p:pic>
        <p:nvPicPr>
          <p:cNvPr id="12" name="Picture 4">
            <a:extLst>
              <a:ext uri="{FF2B5EF4-FFF2-40B4-BE49-F238E27FC236}">
                <a16:creationId xmlns:a16="http://schemas.microsoft.com/office/drawing/2014/main" id="{8F9A2B5D-1E1D-48C8-9C1A-76C2DDD000E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>
            <a:fillRect/>
          </a:stretch>
        </p:blipFill>
        <p:spPr>
          <a:xfrm rot="755739">
            <a:off x="10792468" y="4591079"/>
            <a:ext cx="2323115" cy="2388249"/>
          </a:xfrm>
          <a:prstGeom prst="rect">
            <a:avLst/>
          </a:prstGeom>
        </p:spPr>
      </p:pic>
      <p:pic>
        <p:nvPicPr>
          <p:cNvPr id="13" name="Picture 5">
            <a:extLst>
              <a:ext uri="{FF2B5EF4-FFF2-40B4-BE49-F238E27FC236}">
                <a16:creationId xmlns:a16="http://schemas.microsoft.com/office/drawing/2014/main" id="{FEC55F30-84CD-4493-B451-F5173692D23A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>
            <a:fillRect/>
          </a:stretch>
        </p:blipFill>
        <p:spPr>
          <a:xfrm rot="2169688">
            <a:off x="328836" y="2481727"/>
            <a:ext cx="1167235" cy="615036"/>
          </a:xfrm>
          <a:prstGeom prst="rect">
            <a:avLst/>
          </a:prstGeom>
        </p:spPr>
      </p:pic>
      <p:pic>
        <p:nvPicPr>
          <p:cNvPr id="14" name="Picture 6">
            <a:extLst>
              <a:ext uri="{FF2B5EF4-FFF2-40B4-BE49-F238E27FC236}">
                <a16:creationId xmlns:a16="http://schemas.microsoft.com/office/drawing/2014/main" id="{F84A40B6-3F4F-4645-B904-E6B4561FE200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rcRect/>
          <a:stretch>
            <a:fillRect/>
          </a:stretch>
        </p:blipFill>
        <p:spPr>
          <a:xfrm rot="-1361682">
            <a:off x="-1357931" y="3379710"/>
            <a:ext cx="2996851" cy="3990964"/>
          </a:xfrm>
          <a:prstGeom prst="rect">
            <a:avLst/>
          </a:prstGeom>
        </p:spPr>
      </p:pic>
      <p:pic>
        <p:nvPicPr>
          <p:cNvPr id="15" name="Picture 7">
            <a:extLst>
              <a:ext uri="{FF2B5EF4-FFF2-40B4-BE49-F238E27FC236}">
                <a16:creationId xmlns:a16="http://schemas.microsoft.com/office/drawing/2014/main" id="{00A5302B-DD3B-45DB-BF84-521ED02C164B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rcRect/>
          <a:stretch>
            <a:fillRect/>
          </a:stretch>
        </p:blipFill>
        <p:spPr>
          <a:xfrm rot="-7600926">
            <a:off x="10746165" y="4484995"/>
            <a:ext cx="433059" cy="897158"/>
          </a:xfrm>
          <a:prstGeom prst="rect">
            <a:avLst/>
          </a:prstGeom>
        </p:spPr>
      </p:pic>
      <p:pic>
        <p:nvPicPr>
          <p:cNvPr id="16" name="Picture 9">
            <a:extLst>
              <a:ext uri="{FF2B5EF4-FFF2-40B4-BE49-F238E27FC236}">
                <a16:creationId xmlns:a16="http://schemas.microsoft.com/office/drawing/2014/main" id="{0E96CF04-82DE-4076-AC1F-2C31602E30A9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rcRect/>
          <a:stretch>
            <a:fillRect/>
          </a:stretch>
        </p:blipFill>
        <p:spPr>
          <a:xfrm rot="-9925695">
            <a:off x="-717338" y="620534"/>
            <a:ext cx="1954299" cy="1954299"/>
          </a:xfrm>
          <a:prstGeom prst="rect">
            <a:avLst/>
          </a:prstGeom>
        </p:spPr>
      </p:pic>
      <p:pic>
        <p:nvPicPr>
          <p:cNvPr id="17" name="Picture 11">
            <a:extLst>
              <a:ext uri="{FF2B5EF4-FFF2-40B4-BE49-F238E27FC236}">
                <a16:creationId xmlns:a16="http://schemas.microsoft.com/office/drawing/2014/main" id="{4C537F1F-1DEB-4BF3-B04F-7EC1553B8E8B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rcRect/>
          <a:stretch>
            <a:fillRect/>
          </a:stretch>
        </p:blipFill>
        <p:spPr>
          <a:xfrm rot="-8787215">
            <a:off x="10943244" y="2105775"/>
            <a:ext cx="528706" cy="2443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97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297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97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500"/>
                                        <p:tgtEl>
                                          <p:spTgt spid="29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3" dur="2000"/>
                                        <p:tgtEl>
                                          <p:spTgt spid="29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725" grpId="0" animBg="1"/>
      <p:bldP spid="29727" grpId="0" animBg="1"/>
      <p:bldP spid="29728" grpId="0" animBg="1"/>
      <p:bldP spid="29770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8" name="Rectangle 8" descr="Parchment">
            <a:extLst>
              <a:ext uri="{FF2B5EF4-FFF2-40B4-BE49-F238E27FC236}">
                <a16:creationId xmlns:a16="http://schemas.microsoft.com/office/drawing/2014/main" id="{C502A13F-8BFF-4F40-A378-AEBB177231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40238" y="4157622"/>
            <a:ext cx="3960812" cy="603291"/>
          </a:xfrm>
          <a:prstGeom prst="rect">
            <a:avLst/>
          </a:prstGeom>
          <a:solidFill>
            <a:srgbClr val="92D050"/>
          </a:solidFill>
          <a:ln>
            <a:noFill/>
          </a:ln>
          <a:effectLst/>
        </p:spPr>
        <p:txBody>
          <a:bodyPr wrap="none" anchor="ctr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57300" indent="-3429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14500" indent="-3429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71700" indent="-3429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289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861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433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005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3600" b="1">
              <a:solidFill>
                <a:srgbClr val="0000FF"/>
              </a:solidFill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>
                <a:solidFill>
                  <a:srgbClr val="0000FF"/>
                </a:solidFill>
              </a:rPr>
              <a:t>B. </a:t>
            </a:r>
            <a:r>
              <a:rPr lang="en-US" altLang="en-US" sz="3600">
                <a:solidFill>
                  <a:srgbClr val="0000FF"/>
                </a:solidFill>
              </a:rPr>
              <a:t> </a:t>
            </a:r>
            <a:r>
              <a:rPr lang="en-US" altLang="en-US" sz="3600" b="1">
                <a:solidFill>
                  <a:srgbClr val="0000FF"/>
                </a:solidFill>
              </a:rPr>
              <a:t>5,75m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>
                <a:solidFill>
                  <a:srgbClr val="0000FF"/>
                </a:solidFill>
              </a:rPr>
              <a:t> </a:t>
            </a:r>
          </a:p>
        </p:txBody>
      </p:sp>
      <p:sp>
        <p:nvSpPr>
          <p:cNvPr id="30729" name="Rectangle 9" descr="Parchment">
            <a:extLst>
              <a:ext uri="{FF2B5EF4-FFF2-40B4-BE49-F238E27FC236}">
                <a16:creationId xmlns:a16="http://schemas.microsoft.com/office/drawing/2014/main" id="{56131C97-D5CF-40E0-8FDA-88CF1D7642F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40239" y="3429001"/>
            <a:ext cx="3952647" cy="619125"/>
          </a:xfrm>
          <a:prstGeom prst="rect">
            <a:avLst/>
          </a:prstGeom>
          <a:solidFill>
            <a:srgbClr val="92D050"/>
          </a:solidFill>
          <a:ln>
            <a:noFill/>
          </a:ln>
          <a:effectLst/>
        </p:spPr>
        <p:txBody>
          <a:bodyPr wrap="none" anchor="ctr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57300" indent="-3429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14500" indent="-3429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71700" indent="-3429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289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861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433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005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>
                <a:solidFill>
                  <a:srgbClr val="0000FF"/>
                </a:solidFill>
              </a:rPr>
              <a:t> </a:t>
            </a:r>
            <a:r>
              <a:rPr lang="en-US" altLang="en-US" sz="3600" b="1">
                <a:solidFill>
                  <a:srgbClr val="0000FF"/>
                </a:solidFill>
              </a:rPr>
              <a:t>A.</a:t>
            </a:r>
            <a:r>
              <a:rPr lang="en-US" altLang="en-US" sz="3600">
                <a:solidFill>
                  <a:srgbClr val="000000"/>
                </a:solidFill>
              </a:rPr>
              <a:t>  </a:t>
            </a:r>
            <a:r>
              <a:rPr lang="en-US" altLang="en-US" sz="3600" b="1">
                <a:solidFill>
                  <a:srgbClr val="3333FF"/>
                </a:solidFill>
              </a:rPr>
              <a:t>5,075m</a:t>
            </a:r>
            <a:r>
              <a:rPr lang="en-US" altLang="en-US" sz="3600" b="1">
                <a:solidFill>
                  <a:srgbClr val="0000FF"/>
                </a:solidFill>
              </a:rPr>
              <a:t> </a:t>
            </a:r>
          </a:p>
        </p:txBody>
      </p:sp>
      <p:sp>
        <p:nvSpPr>
          <p:cNvPr id="30730" name="Rectangle 10" descr="Parchment">
            <a:extLst>
              <a:ext uri="{FF2B5EF4-FFF2-40B4-BE49-F238E27FC236}">
                <a16:creationId xmlns:a16="http://schemas.microsoft.com/office/drawing/2014/main" id="{F344BDC9-7F72-4521-A84F-39639C2B6B4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40238" y="4868864"/>
            <a:ext cx="3960812" cy="619125"/>
          </a:xfrm>
          <a:prstGeom prst="rect">
            <a:avLst/>
          </a:prstGeom>
          <a:solidFill>
            <a:srgbClr val="92D050"/>
          </a:solidFill>
          <a:ln>
            <a:noFill/>
          </a:ln>
          <a:effectLst/>
        </p:spPr>
        <p:txBody>
          <a:bodyPr wrap="none" anchor="ctr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57300" indent="-3429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14500" indent="-3429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71700" indent="-3429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289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861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433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005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3600" dirty="0">
              <a:solidFill>
                <a:srgbClr val="0000FF"/>
              </a:solidFill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</a:rPr>
              <a:t>     C.  5,0075m 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dirty="0">
                <a:solidFill>
                  <a:srgbClr val="0000FF"/>
                </a:solidFill>
              </a:rPr>
              <a:t> </a:t>
            </a:r>
          </a:p>
        </p:txBody>
      </p:sp>
      <p:sp>
        <p:nvSpPr>
          <p:cNvPr id="30731" name="Text Box 11">
            <a:extLst>
              <a:ext uri="{FF2B5EF4-FFF2-40B4-BE49-F238E27FC236}">
                <a16:creationId xmlns:a16="http://schemas.microsoft.com/office/drawing/2014/main" id="{EACD1F1B-BAEE-4A6F-9BB1-9D319E63BA9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2286000"/>
            <a:ext cx="5029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3600" b="1">
                <a:solidFill>
                  <a:srgbClr val="000000"/>
                </a:solidFill>
              </a:rPr>
              <a:t>5m 75mm = ... m</a:t>
            </a:r>
          </a:p>
        </p:txBody>
      </p:sp>
      <p:sp>
        <p:nvSpPr>
          <p:cNvPr id="16390" name="TextBox 9">
            <a:extLst>
              <a:ext uri="{FF2B5EF4-FFF2-40B4-BE49-F238E27FC236}">
                <a16:creationId xmlns:a16="http://schemas.microsoft.com/office/drawing/2014/main" id="{4146356F-C789-456C-86C6-0C1D610117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32838" y="1370011"/>
            <a:ext cx="8640763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40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</a:t>
            </a:r>
            <a:r>
              <a:rPr lang="en-US" altLang="en-US" sz="4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altLang="en-US" sz="4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altLang="en-US" sz="4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altLang="en-US" sz="4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trước</a:t>
            </a:r>
            <a:r>
              <a:rPr lang="en-US" altLang="en-US" sz="4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altLang="en-US" sz="4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quả</a:t>
            </a:r>
            <a:r>
              <a:rPr lang="en-US" altLang="en-US" sz="4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40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đúng</a:t>
            </a:r>
            <a:r>
              <a:rPr lang="en-US" altLang="en-US" sz="40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en-US" altLang="en-US" sz="4000" b="1" dirty="0">
              <a:solidFill>
                <a:srgbClr val="000000"/>
              </a:solidFill>
            </a:endParaRPr>
          </a:p>
        </p:txBody>
      </p:sp>
      <p:sp>
        <p:nvSpPr>
          <p:cNvPr id="30756" name="Oval 36">
            <a:extLst>
              <a:ext uri="{FF2B5EF4-FFF2-40B4-BE49-F238E27FC236}">
                <a16:creationId xmlns:a16="http://schemas.microsoft.com/office/drawing/2014/main" id="{A3745CF1-9725-4C84-9CE3-09C8FF50E3E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232401" y="3429001"/>
            <a:ext cx="576263" cy="576263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1800">
              <a:solidFill>
                <a:srgbClr val="000000"/>
              </a:solidFill>
            </a:endParaRPr>
          </a:p>
        </p:txBody>
      </p:sp>
      <p:pic>
        <p:nvPicPr>
          <p:cNvPr id="10" name="Picture 2">
            <a:extLst>
              <a:ext uri="{FF2B5EF4-FFF2-40B4-BE49-F238E27FC236}">
                <a16:creationId xmlns:a16="http://schemas.microsoft.com/office/drawing/2014/main" id="{B0115D6F-8470-4A05-AC31-36B7EEFD349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835503">
            <a:off x="-235164" y="-65115"/>
            <a:ext cx="2277275" cy="2173763"/>
          </a:xfrm>
          <a:prstGeom prst="rect">
            <a:avLst/>
          </a:prstGeom>
        </p:spPr>
      </p:pic>
      <p:pic>
        <p:nvPicPr>
          <p:cNvPr id="11" name="Picture 3">
            <a:extLst>
              <a:ext uri="{FF2B5EF4-FFF2-40B4-BE49-F238E27FC236}">
                <a16:creationId xmlns:a16="http://schemas.microsoft.com/office/drawing/2014/main" id="{A7321BC3-60CB-413E-B75F-7FA39A03F02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>
            <a:fillRect/>
          </a:stretch>
        </p:blipFill>
        <p:spPr>
          <a:xfrm rot="-1131074">
            <a:off x="10820116" y="-457397"/>
            <a:ext cx="2515169" cy="5511327"/>
          </a:xfrm>
          <a:prstGeom prst="rect">
            <a:avLst/>
          </a:prstGeom>
        </p:spPr>
      </p:pic>
      <p:pic>
        <p:nvPicPr>
          <p:cNvPr id="12" name="Picture 4">
            <a:extLst>
              <a:ext uri="{FF2B5EF4-FFF2-40B4-BE49-F238E27FC236}">
                <a16:creationId xmlns:a16="http://schemas.microsoft.com/office/drawing/2014/main" id="{052F62BF-C6B0-49AD-B2CB-E33D3DDF5CFF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>
            <a:fillRect/>
          </a:stretch>
        </p:blipFill>
        <p:spPr>
          <a:xfrm rot="755739">
            <a:off x="10792468" y="4591079"/>
            <a:ext cx="2323115" cy="2388249"/>
          </a:xfrm>
          <a:prstGeom prst="rect">
            <a:avLst/>
          </a:prstGeom>
        </p:spPr>
      </p:pic>
      <p:pic>
        <p:nvPicPr>
          <p:cNvPr id="13" name="Picture 5">
            <a:extLst>
              <a:ext uri="{FF2B5EF4-FFF2-40B4-BE49-F238E27FC236}">
                <a16:creationId xmlns:a16="http://schemas.microsoft.com/office/drawing/2014/main" id="{269DE6CB-B133-4A11-93C3-31C37ED33450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>
            <a:fillRect/>
          </a:stretch>
        </p:blipFill>
        <p:spPr>
          <a:xfrm rot="2169688">
            <a:off x="328836" y="2481727"/>
            <a:ext cx="1167235" cy="615036"/>
          </a:xfrm>
          <a:prstGeom prst="rect">
            <a:avLst/>
          </a:prstGeom>
        </p:spPr>
      </p:pic>
      <p:pic>
        <p:nvPicPr>
          <p:cNvPr id="14" name="Picture 6">
            <a:extLst>
              <a:ext uri="{FF2B5EF4-FFF2-40B4-BE49-F238E27FC236}">
                <a16:creationId xmlns:a16="http://schemas.microsoft.com/office/drawing/2014/main" id="{F0160818-6C30-4D23-A7AE-1DCD29D6C770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rcRect/>
          <a:stretch>
            <a:fillRect/>
          </a:stretch>
        </p:blipFill>
        <p:spPr>
          <a:xfrm rot="-1361682">
            <a:off x="-1357931" y="3379710"/>
            <a:ext cx="2996851" cy="3990964"/>
          </a:xfrm>
          <a:prstGeom prst="rect">
            <a:avLst/>
          </a:prstGeom>
        </p:spPr>
      </p:pic>
      <p:pic>
        <p:nvPicPr>
          <p:cNvPr id="15" name="Picture 7">
            <a:extLst>
              <a:ext uri="{FF2B5EF4-FFF2-40B4-BE49-F238E27FC236}">
                <a16:creationId xmlns:a16="http://schemas.microsoft.com/office/drawing/2014/main" id="{4BD695B3-7921-4871-A322-6767EF11C642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rcRect/>
          <a:stretch>
            <a:fillRect/>
          </a:stretch>
        </p:blipFill>
        <p:spPr>
          <a:xfrm rot="-7600926">
            <a:off x="10746165" y="4484995"/>
            <a:ext cx="433059" cy="897158"/>
          </a:xfrm>
          <a:prstGeom prst="rect">
            <a:avLst/>
          </a:prstGeom>
        </p:spPr>
      </p:pic>
      <p:pic>
        <p:nvPicPr>
          <p:cNvPr id="16" name="Picture 9">
            <a:extLst>
              <a:ext uri="{FF2B5EF4-FFF2-40B4-BE49-F238E27FC236}">
                <a16:creationId xmlns:a16="http://schemas.microsoft.com/office/drawing/2014/main" id="{68B9DD8F-FEED-41B3-9B61-44B75FF1AD3B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rcRect/>
          <a:stretch>
            <a:fillRect/>
          </a:stretch>
        </p:blipFill>
        <p:spPr>
          <a:xfrm rot="-9925695">
            <a:off x="-717338" y="620534"/>
            <a:ext cx="1954299" cy="1954299"/>
          </a:xfrm>
          <a:prstGeom prst="rect">
            <a:avLst/>
          </a:prstGeom>
        </p:spPr>
      </p:pic>
      <p:pic>
        <p:nvPicPr>
          <p:cNvPr id="17" name="Picture 11">
            <a:extLst>
              <a:ext uri="{FF2B5EF4-FFF2-40B4-BE49-F238E27FC236}">
                <a16:creationId xmlns:a16="http://schemas.microsoft.com/office/drawing/2014/main" id="{2DBC5CE3-5874-4C8A-996F-02E917F1E605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rcRect/>
          <a:stretch>
            <a:fillRect/>
          </a:stretch>
        </p:blipFill>
        <p:spPr>
          <a:xfrm rot="-8787215">
            <a:off x="10943244" y="2105775"/>
            <a:ext cx="528706" cy="2443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0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307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07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500"/>
                                        <p:tgtEl>
                                          <p:spTgt spid="307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3" dur="2000"/>
                                        <p:tgtEl>
                                          <p:spTgt spid="30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8" grpId="0" animBg="1"/>
      <p:bldP spid="30729" grpId="0" animBg="1"/>
      <p:bldP spid="30730" grpId="0" animBg="1"/>
      <p:bldP spid="3075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9" name="Rectangle 5" descr="Parchment">
            <a:extLst>
              <a:ext uri="{FF2B5EF4-FFF2-40B4-BE49-F238E27FC236}">
                <a16:creationId xmlns:a16="http://schemas.microsoft.com/office/drawing/2014/main" id="{B25ABB97-017B-4BDF-81E8-BDF01362F4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08714" y="4114800"/>
            <a:ext cx="3973286" cy="595314"/>
          </a:xfrm>
          <a:prstGeom prst="rect">
            <a:avLst/>
          </a:prstGeom>
          <a:solidFill>
            <a:srgbClr val="92D050"/>
          </a:solidFill>
          <a:ln>
            <a:noFill/>
          </a:ln>
          <a:effectLst/>
        </p:spPr>
        <p:txBody>
          <a:bodyPr wrap="none" anchor="ctr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57300" indent="-3429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14500" indent="-3429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71700" indent="-3429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289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861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433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005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3600" b="1">
              <a:solidFill>
                <a:srgbClr val="0000FF"/>
              </a:solidFill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>
                <a:solidFill>
                  <a:srgbClr val="0000FF"/>
                </a:solidFill>
              </a:rPr>
              <a:t>B. </a:t>
            </a:r>
            <a:r>
              <a:rPr lang="en-US" altLang="en-US" sz="3600">
                <a:solidFill>
                  <a:srgbClr val="0000FF"/>
                </a:solidFill>
              </a:rPr>
              <a:t> </a:t>
            </a:r>
            <a:r>
              <a:rPr lang="en-US" altLang="en-US" sz="3600" b="1">
                <a:solidFill>
                  <a:srgbClr val="0000FF"/>
                </a:solidFill>
              </a:rPr>
              <a:t>357,6km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>
                <a:solidFill>
                  <a:srgbClr val="0000FF"/>
                </a:solidFill>
              </a:rPr>
              <a:t> </a:t>
            </a:r>
          </a:p>
        </p:txBody>
      </p:sp>
      <p:sp>
        <p:nvSpPr>
          <p:cNvPr id="31751" name="Rectangle 7" descr="Parchment">
            <a:extLst>
              <a:ext uri="{FF2B5EF4-FFF2-40B4-BE49-F238E27FC236}">
                <a16:creationId xmlns:a16="http://schemas.microsoft.com/office/drawing/2014/main" id="{FD672C94-37C7-4170-A3D7-793C074934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08287" y="3357564"/>
            <a:ext cx="4008639" cy="627064"/>
          </a:xfrm>
          <a:prstGeom prst="rect">
            <a:avLst/>
          </a:prstGeom>
          <a:solidFill>
            <a:srgbClr val="92D050"/>
          </a:solidFill>
          <a:ln>
            <a:noFill/>
          </a:ln>
          <a:effectLst/>
        </p:spPr>
        <p:txBody>
          <a:bodyPr wrap="none" anchor="ctr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57300" indent="-3429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14500" indent="-3429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71700" indent="-3429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289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861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433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005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>
                <a:solidFill>
                  <a:srgbClr val="0000FF"/>
                </a:solidFill>
              </a:rPr>
              <a:t>A.</a:t>
            </a:r>
            <a:r>
              <a:rPr lang="en-US" altLang="en-US" sz="3600" dirty="0">
                <a:solidFill>
                  <a:srgbClr val="000000"/>
                </a:solidFill>
              </a:rPr>
              <a:t>  </a:t>
            </a:r>
            <a:r>
              <a:rPr lang="en-US" altLang="en-US" sz="3600" b="1" dirty="0">
                <a:solidFill>
                  <a:srgbClr val="3333FF"/>
                </a:solidFill>
              </a:rPr>
              <a:t>35,76km</a:t>
            </a:r>
            <a:endParaRPr lang="en-US" altLang="en-US" sz="3600" b="1" dirty="0">
              <a:solidFill>
                <a:srgbClr val="0000FF"/>
              </a:solidFill>
            </a:endParaRPr>
          </a:p>
        </p:txBody>
      </p:sp>
      <p:sp>
        <p:nvSpPr>
          <p:cNvPr id="31752" name="Rectangle 8" descr="Parchment">
            <a:extLst>
              <a:ext uri="{FF2B5EF4-FFF2-40B4-BE49-F238E27FC236}">
                <a16:creationId xmlns:a16="http://schemas.microsoft.com/office/drawing/2014/main" id="{90D3079F-CD7B-4BFF-959B-0B60AA3929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08287" y="4941889"/>
            <a:ext cx="3992763" cy="619125"/>
          </a:xfrm>
          <a:prstGeom prst="rect">
            <a:avLst/>
          </a:prstGeom>
          <a:solidFill>
            <a:srgbClr val="92D050"/>
          </a:solidFill>
          <a:ln>
            <a:noFill/>
          </a:ln>
          <a:effectLst/>
        </p:spPr>
        <p:txBody>
          <a:bodyPr wrap="none" anchor="ctr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57300" indent="-3429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14500" indent="-3429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71700" indent="-3429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289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861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433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005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3600">
              <a:solidFill>
                <a:srgbClr val="0000FF"/>
              </a:solidFill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>
                <a:solidFill>
                  <a:srgbClr val="0000FF"/>
                </a:solidFill>
              </a:rPr>
              <a:t>C.  3,576km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>
                <a:solidFill>
                  <a:srgbClr val="0000FF"/>
                </a:solidFill>
              </a:rPr>
              <a:t> </a:t>
            </a:r>
          </a:p>
        </p:txBody>
      </p:sp>
      <p:sp>
        <p:nvSpPr>
          <p:cNvPr id="31753" name="Text Box 9">
            <a:extLst>
              <a:ext uri="{FF2B5EF4-FFF2-40B4-BE49-F238E27FC236}">
                <a16:creationId xmlns:a16="http://schemas.microsoft.com/office/drawing/2014/main" id="{D4CA5F45-8C44-401E-8917-A853B34E834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2286000"/>
            <a:ext cx="5029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3600" b="1">
                <a:solidFill>
                  <a:srgbClr val="000000"/>
                </a:solidFill>
              </a:rPr>
              <a:t>3576m = … km</a:t>
            </a:r>
          </a:p>
        </p:txBody>
      </p:sp>
      <p:sp>
        <p:nvSpPr>
          <p:cNvPr id="17414" name="TextBox 9">
            <a:extLst>
              <a:ext uri="{FF2B5EF4-FFF2-40B4-BE49-F238E27FC236}">
                <a16:creationId xmlns:a16="http://schemas.microsoft.com/office/drawing/2014/main" id="{0348FE47-8AAC-44C8-A611-21D81E6D595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3388" y="1268414"/>
            <a:ext cx="8640762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40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 chữ cái đặt trước kết quả đúng:</a:t>
            </a:r>
            <a:endParaRPr lang="en-US" altLang="en-US" sz="4000" b="1">
              <a:solidFill>
                <a:srgbClr val="000000"/>
              </a:solidFill>
            </a:endParaRPr>
          </a:p>
        </p:txBody>
      </p:sp>
      <p:sp>
        <p:nvSpPr>
          <p:cNvPr id="31783" name="Oval 39">
            <a:extLst>
              <a:ext uri="{FF2B5EF4-FFF2-40B4-BE49-F238E27FC236}">
                <a16:creationId xmlns:a16="http://schemas.microsoft.com/office/drawing/2014/main" id="{29D44887-CDD5-4337-9ABC-28C698716558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43475" y="4941888"/>
            <a:ext cx="647700" cy="576262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1800">
              <a:solidFill>
                <a:srgbClr val="000000"/>
              </a:solidFill>
            </a:endParaRPr>
          </a:p>
        </p:txBody>
      </p:sp>
      <p:pic>
        <p:nvPicPr>
          <p:cNvPr id="10" name="Picture 2">
            <a:extLst>
              <a:ext uri="{FF2B5EF4-FFF2-40B4-BE49-F238E27FC236}">
                <a16:creationId xmlns:a16="http://schemas.microsoft.com/office/drawing/2014/main" id="{D6367FF8-9B71-42B8-ADF7-A5F8B114B0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835503">
            <a:off x="-235164" y="-65115"/>
            <a:ext cx="2277275" cy="2173763"/>
          </a:xfrm>
          <a:prstGeom prst="rect">
            <a:avLst/>
          </a:prstGeom>
        </p:spPr>
      </p:pic>
      <p:pic>
        <p:nvPicPr>
          <p:cNvPr id="11" name="Picture 3">
            <a:extLst>
              <a:ext uri="{FF2B5EF4-FFF2-40B4-BE49-F238E27FC236}">
                <a16:creationId xmlns:a16="http://schemas.microsoft.com/office/drawing/2014/main" id="{E2DF4678-399D-4215-8C63-B4CDCB0C42F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>
            <a:fillRect/>
          </a:stretch>
        </p:blipFill>
        <p:spPr>
          <a:xfrm rot="-1131074">
            <a:off x="10820116" y="-457397"/>
            <a:ext cx="2515169" cy="5511327"/>
          </a:xfrm>
          <a:prstGeom prst="rect">
            <a:avLst/>
          </a:prstGeom>
        </p:spPr>
      </p:pic>
      <p:pic>
        <p:nvPicPr>
          <p:cNvPr id="12" name="Picture 4">
            <a:extLst>
              <a:ext uri="{FF2B5EF4-FFF2-40B4-BE49-F238E27FC236}">
                <a16:creationId xmlns:a16="http://schemas.microsoft.com/office/drawing/2014/main" id="{30C7212C-99A1-4930-896A-C325B3A1CE1B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>
            <a:fillRect/>
          </a:stretch>
        </p:blipFill>
        <p:spPr>
          <a:xfrm rot="755739">
            <a:off x="10792468" y="4591079"/>
            <a:ext cx="2323115" cy="2388249"/>
          </a:xfrm>
          <a:prstGeom prst="rect">
            <a:avLst/>
          </a:prstGeom>
        </p:spPr>
      </p:pic>
      <p:pic>
        <p:nvPicPr>
          <p:cNvPr id="13" name="Picture 5">
            <a:extLst>
              <a:ext uri="{FF2B5EF4-FFF2-40B4-BE49-F238E27FC236}">
                <a16:creationId xmlns:a16="http://schemas.microsoft.com/office/drawing/2014/main" id="{CB0FA681-DE3C-418A-804C-852B76DFFCAD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>
            <a:fillRect/>
          </a:stretch>
        </p:blipFill>
        <p:spPr>
          <a:xfrm rot="2169688">
            <a:off x="328836" y="2481727"/>
            <a:ext cx="1167235" cy="615036"/>
          </a:xfrm>
          <a:prstGeom prst="rect">
            <a:avLst/>
          </a:prstGeom>
        </p:spPr>
      </p:pic>
      <p:pic>
        <p:nvPicPr>
          <p:cNvPr id="14" name="Picture 6">
            <a:extLst>
              <a:ext uri="{FF2B5EF4-FFF2-40B4-BE49-F238E27FC236}">
                <a16:creationId xmlns:a16="http://schemas.microsoft.com/office/drawing/2014/main" id="{0DE69DC5-3C48-4762-A8D6-960CE0E4D0E5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rcRect/>
          <a:stretch>
            <a:fillRect/>
          </a:stretch>
        </p:blipFill>
        <p:spPr>
          <a:xfrm rot="-1361682">
            <a:off x="-1357931" y="3379710"/>
            <a:ext cx="2996851" cy="3990964"/>
          </a:xfrm>
          <a:prstGeom prst="rect">
            <a:avLst/>
          </a:prstGeom>
        </p:spPr>
      </p:pic>
      <p:pic>
        <p:nvPicPr>
          <p:cNvPr id="15" name="Picture 7">
            <a:extLst>
              <a:ext uri="{FF2B5EF4-FFF2-40B4-BE49-F238E27FC236}">
                <a16:creationId xmlns:a16="http://schemas.microsoft.com/office/drawing/2014/main" id="{60CE11E4-CBCE-4BDD-834D-89726A570B1D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rcRect/>
          <a:stretch>
            <a:fillRect/>
          </a:stretch>
        </p:blipFill>
        <p:spPr>
          <a:xfrm rot="-7600926">
            <a:off x="10746165" y="4484995"/>
            <a:ext cx="433059" cy="897158"/>
          </a:xfrm>
          <a:prstGeom prst="rect">
            <a:avLst/>
          </a:prstGeom>
        </p:spPr>
      </p:pic>
      <p:pic>
        <p:nvPicPr>
          <p:cNvPr id="16" name="Picture 9">
            <a:extLst>
              <a:ext uri="{FF2B5EF4-FFF2-40B4-BE49-F238E27FC236}">
                <a16:creationId xmlns:a16="http://schemas.microsoft.com/office/drawing/2014/main" id="{017BDCE0-0B32-4F03-98CA-CC353AAA079F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rcRect/>
          <a:stretch>
            <a:fillRect/>
          </a:stretch>
        </p:blipFill>
        <p:spPr>
          <a:xfrm rot="-9925695">
            <a:off x="-717338" y="620534"/>
            <a:ext cx="1954299" cy="1954299"/>
          </a:xfrm>
          <a:prstGeom prst="rect">
            <a:avLst/>
          </a:prstGeom>
        </p:spPr>
      </p:pic>
      <p:pic>
        <p:nvPicPr>
          <p:cNvPr id="17" name="Picture 11">
            <a:extLst>
              <a:ext uri="{FF2B5EF4-FFF2-40B4-BE49-F238E27FC236}">
                <a16:creationId xmlns:a16="http://schemas.microsoft.com/office/drawing/2014/main" id="{C1E4257C-0F7B-4154-BD73-D687FCF356F8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rcRect/>
          <a:stretch>
            <a:fillRect/>
          </a:stretch>
        </p:blipFill>
        <p:spPr>
          <a:xfrm rot="-8787215">
            <a:off x="10943244" y="2105775"/>
            <a:ext cx="528706" cy="2443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175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31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17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500"/>
                                        <p:tgtEl>
                                          <p:spTgt spid="317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3" dur="2000"/>
                                        <p:tgtEl>
                                          <p:spTgt spid="31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1749" grpId="0" animBg="1"/>
      <p:bldP spid="31751" grpId="0" animBg="1"/>
      <p:bldP spid="31752" grpId="0" animBg="1"/>
      <p:bldP spid="31783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3" name="Rectangle 5" descr="Parchment">
            <a:extLst>
              <a:ext uri="{FF2B5EF4-FFF2-40B4-BE49-F238E27FC236}">
                <a16:creationId xmlns:a16="http://schemas.microsoft.com/office/drawing/2014/main" id="{5E764C00-132F-4F6D-838B-66E7194AD425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38662" y="4076701"/>
            <a:ext cx="3805240" cy="633413"/>
          </a:xfrm>
          <a:prstGeom prst="rect">
            <a:avLst/>
          </a:prstGeom>
          <a:solidFill>
            <a:srgbClr val="92D050"/>
          </a:solidFill>
          <a:ln>
            <a:noFill/>
          </a:ln>
          <a:effectLst/>
        </p:spPr>
        <p:txBody>
          <a:bodyPr wrap="none" anchor="ctr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57300" indent="-3429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14500" indent="-3429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71700" indent="-3429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289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861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433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005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>
                <a:solidFill>
                  <a:srgbClr val="0000FF"/>
                </a:solidFill>
              </a:rPr>
              <a:t>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>
                <a:solidFill>
                  <a:srgbClr val="0000FF"/>
                </a:solidFill>
              </a:rPr>
              <a:t>   B. </a:t>
            </a:r>
            <a:r>
              <a:rPr lang="en-US" altLang="en-US" sz="3600">
                <a:solidFill>
                  <a:srgbClr val="0000FF"/>
                </a:solidFill>
              </a:rPr>
              <a:t> </a:t>
            </a:r>
            <a:r>
              <a:rPr lang="en-US" altLang="en-US" sz="3600" b="1">
                <a:solidFill>
                  <a:srgbClr val="0000FF"/>
                </a:solidFill>
              </a:rPr>
              <a:t>0,053m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>
                <a:solidFill>
                  <a:srgbClr val="0000FF"/>
                </a:solidFill>
              </a:rPr>
              <a:t> </a:t>
            </a:r>
          </a:p>
        </p:txBody>
      </p:sp>
      <p:sp>
        <p:nvSpPr>
          <p:cNvPr id="32775" name="Rectangle 7" descr="Parchment">
            <a:extLst>
              <a:ext uri="{FF2B5EF4-FFF2-40B4-BE49-F238E27FC236}">
                <a16:creationId xmlns:a16="http://schemas.microsoft.com/office/drawing/2014/main" id="{32C6EAE2-B982-44C8-A094-866542CBFE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38662" y="3318505"/>
            <a:ext cx="3805239" cy="582612"/>
          </a:xfrm>
          <a:prstGeom prst="rect">
            <a:avLst/>
          </a:prstGeom>
          <a:solidFill>
            <a:srgbClr val="92D050"/>
          </a:solidFill>
          <a:ln>
            <a:noFill/>
          </a:ln>
          <a:effectLst/>
        </p:spPr>
        <p:txBody>
          <a:bodyPr wrap="none" anchor="ctr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57300" indent="-3429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14500" indent="-3429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71700" indent="-3429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289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861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433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005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>
                <a:solidFill>
                  <a:srgbClr val="0000FF"/>
                </a:solidFill>
              </a:rPr>
              <a:t>   </a:t>
            </a:r>
            <a:r>
              <a:rPr lang="en-US" altLang="en-US" sz="3600" b="1">
                <a:solidFill>
                  <a:srgbClr val="0000FF"/>
                </a:solidFill>
              </a:rPr>
              <a:t>A.</a:t>
            </a:r>
            <a:r>
              <a:rPr lang="en-US" altLang="en-US" sz="3600">
                <a:solidFill>
                  <a:srgbClr val="0000FF"/>
                </a:solidFill>
              </a:rPr>
              <a:t>  </a:t>
            </a:r>
            <a:r>
              <a:rPr lang="en-US" altLang="en-US" sz="3600" b="1">
                <a:solidFill>
                  <a:srgbClr val="0000FF"/>
                </a:solidFill>
              </a:rPr>
              <a:t>0,53m </a:t>
            </a:r>
          </a:p>
        </p:txBody>
      </p:sp>
      <p:sp>
        <p:nvSpPr>
          <p:cNvPr id="32776" name="Rectangle 8" descr="Parchment">
            <a:extLst>
              <a:ext uri="{FF2B5EF4-FFF2-40B4-BE49-F238E27FC236}">
                <a16:creationId xmlns:a16="http://schemas.microsoft.com/office/drawing/2014/main" id="{7B4DFC01-67F1-4942-B08F-27547A71DA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38661" y="4868864"/>
            <a:ext cx="3805240" cy="633413"/>
          </a:xfrm>
          <a:prstGeom prst="rect">
            <a:avLst/>
          </a:prstGeom>
          <a:solidFill>
            <a:srgbClr val="92D050"/>
          </a:solidFill>
          <a:ln>
            <a:noFill/>
          </a:ln>
          <a:effectLst/>
        </p:spPr>
        <p:txBody>
          <a:bodyPr wrap="none" anchor="ctr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57300" indent="-3429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14500" indent="-3429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71700" indent="-3429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289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861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433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005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3600" b="1" dirty="0">
              <a:solidFill>
                <a:srgbClr val="0000FF"/>
              </a:solidFill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</a:rPr>
              <a:t>C.  5,3m 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dirty="0">
                <a:solidFill>
                  <a:srgbClr val="0000FF"/>
                </a:solidFill>
              </a:rPr>
              <a:t> </a:t>
            </a:r>
          </a:p>
        </p:txBody>
      </p:sp>
      <p:sp>
        <p:nvSpPr>
          <p:cNvPr id="32777" name="Text Box 9">
            <a:extLst>
              <a:ext uri="{FF2B5EF4-FFF2-40B4-BE49-F238E27FC236}">
                <a16:creationId xmlns:a16="http://schemas.microsoft.com/office/drawing/2014/main" id="{FEA635D0-281F-4C83-B265-4F056B59626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2286000"/>
            <a:ext cx="5029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3600" b="1">
                <a:solidFill>
                  <a:srgbClr val="000000"/>
                </a:solidFill>
              </a:rPr>
              <a:t>53cm = ... m</a:t>
            </a:r>
          </a:p>
        </p:txBody>
      </p:sp>
      <p:sp>
        <p:nvSpPr>
          <p:cNvPr id="18438" name="TextBox 9">
            <a:extLst>
              <a:ext uri="{FF2B5EF4-FFF2-40B4-BE49-F238E27FC236}">
                <a16:creationId xmlns:a16="http://schemas.microsoft.com/office/drawing/2014/main" id="{ED8240E3-4268-47ED-AD3D-640B1B5D03D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3388" y="1268414"/>
            <a:ext cx="8640762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40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 chữ cái đặt trước kết quả đúng:</a:t>
            </a:r>
            <a:endParaRPr lang="en-US" altLang="en-US" sz="4000" b="1">
              <a:solidFill>
                <a:srgbClr val="000000"/>
              </a:solidFill>
            </a:endParaRPr>
          </a:p>
        </p:txBody>
      </p:sp>
      <p:sp>
        <p:nvSpPr>
          <p:cNvPr id="32811" name="Oval 43">
            <a:extLst>
              <a:ext uri="{FF2B5EF4-FFF2-40B4-BE49-F238E27FC236}">
                <a16:creationId xmlns:a16="http://schemas.microsoft.com/office/drawing/2014/main" id="{D826F0C7-3E49-48D6-9952-318D5AAE735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12695" y="3307254"/>
            <a:ext cx="647700" cy="576262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1800">
              <a:solidFill>
                <a:srgbClr val="000000"/>
              </a:solidFill>
            </a:endParaRPr>
          </a:p>
        </p:txBody>
      </p:sp>
      <p:pic>
        <p:nvPicPr>
          <p:cNvPr id="10" name="Picture 2">
            <a:extLst>
              <a:ext uri="{FF2B5EF4-FFF2-40B4-BE49-F238E27FC236}">
                <a16:creationId xmlns:a16="http://schemas.microsoft.com/office/drawing/2014/main" id="{731DF86B-68EF-46B1-B766-E58B58E12B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835503">
            <a:off x="-235164" y="-65115"/>
            <a:ext cx="2277275" cy="2173763"/>
          </a:xfrm>
          <a:prstGeom prst="rect">
            <a:avLst/>
          </a:prstGeom>
        </p:spPr>
      </p:pic>
      <p:pic>
        <p:nvPicPr>
          <p:cNvPr id="11" name="Picture 3">
            <a:extLst>
              <a:ext uri="{FF2B5EF4-FFF2-40B4-BE49-F238E27FC236}">
                <a16:creationId xmlns:a16="http://schemas.microsoft.com/office/drawing/2014/main" id="{BDE1B4D1-6271-4F1F-B141-9B6A0942CD6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>
            <a:fillRect/>
          </a:stretch>
        </p:blipFill>
        <p:spPr>
          <a:xfrm rot="-1131074">
            <a:off x="10820116" y="-457397"/>
            <a:ext cx="2515169" cy="5511327"/>
          </a:xfrm>
          <a:prstGeom prst="rect">
            <a:avLst/>
          </a:prstGeom>
        </p:spPr>
      </p:pic>
      <p:pic>
        <p:nvPicPr>
          <p:cNvPr id="12" name="Picture 4">
            <a:extLst>
              <a:ext uri="{FF2B5EF4-FFF2-40B4-BE49-F238E27FC236}">
                <a16:creationId xmlns:a16="http://schemas.microsoft.com/office/drawing/2014/main" id="{5394EB2B-DB7C-4A40-87C4-5C9EA378EFBE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>
            <a:fillRect/>
          </a:stretch>
        </p:blipFill>
        <p:spPr>
          <a:xfrm rot="755739">
            <a:off x="10792468" y="4591079"/>
            <a:ext cx="2323115" cy="2388249"/>
          </a:xfrm>
          <a:prstGeom prst="rect">
            <a:avLst/>
          </a:prstGeom>
        </p:spPr>
      </p:pic>
      <p:pic>
        <p:nvPicPr>
          <p:cNvPr id="13" name="Picture 5">
            <a:extLst>
              <a:ext uri="{FF2B5EF4-FFF2-40B4-BE49-F238E27FC236}">
                <a16:creationId xmlns:a16="http://schemas.microsoft.com/office/drawing/2014/main" id="{B9A2E99E-DE5A-4269-87DB-D505B2A83103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>
            <a:fillRect/>
          </a:stretch>
        </p:blipFill>
        <p:spPr>
          <a:xfrm rot="2169688">
            <a:off x="328836" y="2481727"/>
            <a:ext cx="1167235" cy="615036"/>
          </a:xfrm>
          <a:prstGeom prst="rect">
            <a:avLst/>
          </a:prstGeom>
        </p:spPr>
      </p:pic>
      <p:pic>
        <p:nvPicPr>
          <p:cNvPr id="14" name="Picture 6">
            <a:extLst>
              <a:ext uri="{FF2B5EF4-FFF2-40B4-BE49-F238E27FC236}">
                <a16:creationId xmlns:a16="http://schemas.microsoft.com/office/drawing/2014/main" id="{F98A8224-2D7F-4D28-B439-29BFBEC40547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rcRect/>
          <a:stretch>
            <a:fillRect/>
          </a:stretch>
        </p:blipFill>
        <p:spPr>
          <a:xfrm rot="-1361682">
            <a:off x="-1357931" y="3379710"/>
            <a:ext cx="2996851" cy="3990964"/>
          </a:xfrm>
          <a:prstGeom prst="rect">
            <a:avLst/>
          </a:prstGeom>
        </p:spPr>
      </p:pic>
      <p:pic>
        <p:nvPicPr>
          <p:cNvPr id="15" name="Picture 7">
            <a:extLst>
              <a:ext uri="{FF2B5EF4-FFF2-40B4-BE49-F238E27FC236}">
                <a16:creationId xmlns:a16="http://schemas.microsoft.com/office/drawing/2014/main" id="{370EDE87-A950-49BB-B16A-9203DBAEE1AB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rcRect/>
          <a:stretch>
            <a:fillRect/>
          </a:stretch>
        </p:blipFill>
        <p:spPr>
          <a:xfrm rot="-7600926">
            <a:off x="10746165" y="4484995"/>
            <a:ext cx="433059" cy="897158"/>
          </a:xfrm>
          <a:prstGeom prst="rect">
            <a:avLst/>
          </a:prstGeom>
        </p:spPr>
      </p:pic>
      <p:pic>
        <p:nvPicPr>
          <p:cNvPr id="16" name="Picture 9">
            <a:extLst>
              <a:ext uri="{FF2B5EF4-FFF2-40B4-BE49-F238E27FC236}">
                <a16:creationId xmlns:a16="http://schemas.microsoft.com/office/drawing/2014/main" id="{D5CDEEA9-0817-4B5E-B6BF-1AB4458E6754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rcRect/>
          <a:stretch>
            <a:fillRect/>
          </a:stretch>
        </p:blipFill>
        <p:spPr>
          <a:xfrm rot="-9925695">
            <a:off x="-717338" y="620534"/>
            <a:ext cx="1954299" cy="1954299"/>
          </a:xfrm>
          <a:prstGeom prst="rect">
            <a:avLst/>
          </a:prstGeom>
        </p:spPr>
      </p:pic>
      <p:pic>
        <p:nvPicPr>
          <p:cNvPr id="17" name="Picture 11">
            <a:extLst>
              <a:ext uri="{FF2B5EF4-FFF2-40B4-BE49-F238E27FC236}">
                <a16:creationId xmlns:a16="http://schemas.microsoft.com/office/drawing/2014/main" id="{8FF79DCE-BA8C-4FB8-8C93-4F4EC25F9CC1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rcRect/>
          <a:stretch>
            <a:fillRect/>
          </a:stretch>
        </p:blipFill>
        <p:spPr>
          <a:xfrm rot="-8787215">
            <a:off x="10943244" y="2105775"/>
            <a:ext cx="528706" cy="2443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277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327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27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500"/>
                                        <p:tgtEl>
                                          <p:spTgt spid="327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3" dur="2000"/>
                                        <p:tgtEl>
                                          <p:spTgt spid="328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3" grpId="0" animBg="1"/>
      <p:bldP spid="32775" grpId="0" animBg="1"/>
      <p:bldP spid="32776" grpId="0" animBg="1"/>
      <p:bldP spid="3281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9" name="Rectangle 7" descr="Parchment">
            <a:extLst>
              <a:ext uri="{FF2B5EF4-FFF2-40B4-BE49-F238E27FC236}">
                <a16:creationId xmlns:a16="http://schemas.microsoft.com/office/drawing/2014/main" id="{2D334866-8731-4F3F-A9FD-FAFBB9CC38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40239" y="4064000"/>
            <a:ext cx="3957637" cy="623889"/>
          </a:xfrm>
          <a:prstGeom prst="rect">
            <a:avLst/>
          </a:prstGeom>
          <a:solidFill>
            <a:srgbClr val="92D050"/>
          </a:solidFill>
          <a:ln>
            <a:noFill/>
          </a:ln>
          <a:effectLst/>
        </p:spPr>
        <p:txBody>
          <a:bodyPr wrap="none" anchor="ctr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57300" indent="-3429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14500" indent="-3429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71700" indent="-3429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289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861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433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005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3600" b="1" dirty="0">
              <a:solidFill>
                <a:srgbClr val="0000FF"/>
              </a:solidFill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</a:rPr>
              <a:t>B. </a:t>
            </a:r>
            <a:r>
              <a:rPr lang="en-US" altLang="en-US" sz="3600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>
                <a:solidFill>
                  <a:srgbClr val="0000FF"/>
                </a:solidFill>
              </a:rPr>
              <a:t>5,36 </a:t>
            </a:r>
            <a:r>
              <a:rPr lang="en-US" altLang="en-US" sz="3600" b="1" dirty="0" err="1">
                <a:solidFill>
                  <a:srgbClr val="0000FF"/>
                </a:solidFill>
              </a:rPr>
              <a:t>tấn</a:t>
            </a:r>
            <a:endParaRPr lang="en-US" altLang="en-US" sz="3600" b="1" dirty="0">
              <a:solidFill>
                <a:srgbClr val="0000FF"/>
              </a:solidFill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dirty="0">
                <a:solidFill>
                  <a:srgbClr val="0000FF"/>
                </a:solidFill>
              </a:rPr>
              <a:t> </a:t>
            </a:r>
          </a:p>
        </p:txBody>
      </p:sp>
      <p:sp>
        <p:nvSpPr>
          <p:cNvPr id="33801" name="Rectangle 9" descr="Parchment">
            <a:extLst>
              <a:ext uri="{FF2B5EF4-FFF2-40B4-BE49-F238E27FC236}">
                <a16:creationId xmlns:a16="http://schemas.microsoft.com/office/drawing/2014/main" id="{7B20F4C4-471F-4977-A4E2-A128172F334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19601" y="3243262"/>
            <a:ext cx="3997325" cy="623890"/>
          </a:xfrm>
          <a:prstGeom prst="rect">
            <a:avLst/>
          </a:prstGeom>
          <a:solidFill>
            <a:srgbClr val="92D050"/>
          </a:solidFill>
          <a:ln>
            <a:noFill/>
          </a:ln>
          <a:effectLst/>
        </p:spPr>
        <p:txBody>
          <a:bodyPr wrap="none" anchor="ctr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57300" indent="-3429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14500" indent="-3429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71700" indent="-3429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289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861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433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005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dirty="0">
                <a:solidFill>
                  <a:srgbClr val="0000FF"/>
                </a:solidFill>
              </a:rPr>
              <a:t> </a:t>
            </a:r>
            <a:r>
              <a:rPr lang="en-US" altLang="en-US" sz="3600" b="1" dirty="0">
                <a:solidFill>
                  <a:srgbClr val="0000FF"/>
                </a:solidFill>
              </a:rPr>
              <a:t>A.</a:t>
            </a:r>
            <a:r>
              <a:rPr lang="en-US" altLang="en-US" sz="3600" dirty="0">
                <a:solidFill>
                  <a:srgbClr val="000000"/>
                </a:solidFill>
              </a:rPr>
              <a:t>  </a:t>
            </a:r>
            <a:r>
              <a:rPr lang="en-US" altLang="en-US" sz="3600" b="1" dirty="0">
                <a:solidFill>
                  <a:srgbClr val="3333FF"/>
                </a:solidFill>
              </a:rPr>
              <a:t>53,6 </a:t>
            </a:r>
            <a:r>
              <a:rPr lang="en-US" altLang="en-US" sz="3600" b="1" dirty="0" err="1">
                <a:solidFill>
                  <a:srgbClr val="3333FF"/>
                </a:solidFill>
              </a:rPr>
              <a:t>tấn</a:t>
            </a:r>
            <a:r>
              <a:rPr lang="en-US" altLang="en-US" sz="3600" b="1" dirty="0">
                <a:solidFill>
                  <a:srgbClr val="0000FF"/>
                </a:solidFill>
              </a:rPr>
              <a:t> </a:t>
            </a:r>
          </a:p>
        </p:txBody>
      </p:sp>
      <p:sp>
        <p:nvSpPr>
          <p:cNvPr id="33802" name="Rectangle 10" descr="Parchment">
            <a:extLst>
              <a:ext uri="{FF2B5EF4-FFF2-40B4-BE49-F238E27FC236}">
                <a16:creationId xmlns:a16="http://schemas.microsoft.com/office/drawing/2014/main" id="{F0DBC16F-E17F-4F37-B876-75B0343FF98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40238" y="4881564"/>
            <a:ext cx="3960812" cy="623889"/>
          </a:xfrm>
          <a:prstGeom prst="rect">
            <a:avLst/>
          </a:prstGeom>
          <a:solidFill>
            <a:srgbClr val="92D050"/>
          </a:solidFill>
          <a:ln>
            <a:noFill/>
          </a:ln>
          <a:effectLst/>
        </p:spPr>
        <p:txBody>
          <a:bodyPr wrap="none" anchor="ctr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57300" indent="-3429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14500" indent="-3429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71700" indent="-3429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289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861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433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005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3600" dirty="0">
              <a:solidFill>
                <a:srgbClr val="0000FF"/>
              </a:solidFill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</a:rPr>
              <a:t> C.  0,536 </a:t>
            </a:r>
            <a:r>
              <a:rPr lang="en-US" altLang="en-US" sz="3600" b="1" dirty="0" err="1">
                <a:solidFill>
                  <a:srgbClr val="0000FF"/>
                </a:solidFill>
              </a:rPr>
              <a:t>tấn</a:t>
            </a:r>
            <a:endParaRPr lang="en-US" altLang="en-US" sz="3600" b="1" dirty="0">
              <a:solidFill>
                <a:srgbClr val="0000FF"/>
              </a:solidFill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dirty="0">
                <a:solidFill>
                  <a:srgbClr val="0000FF"/>
                </a:solidFill>
              </a:rPr>
              <a:t> </a:t>
            </a:r>
          </a:p>
        </p:txBody>
      </p:sp>
      <p:sp>
        <p:nvSpPr>
          <p:cNvPr id="33803" name="Text Box 11">
            <a:extLst>
              <a:ext uri="{FF2B5EF4-FFF2-40B4-BE49-F238E27FC236}">
                <a16:creationId xmlns:a16="http://schemas.microsoft.com/office/drawing/2014/main" id="{9AC6560F-1F6D-4ECE-B61B-86DED94DF3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86200" y="2286000"/>
            <a:ext cx="5029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3600" b="1">
                <a:solidFill>
                  <a:srgbClr val="000000"/>
                </a:solidFill>
              </a:rPr>
              <a:t>5360kg = … tấn</a:t>
            </a:r>
          </a:p>
        </p:txBody>
      </p:sp>
      <p:sp>
        <p:nvSpPr>
          <p:cNvPr id="19462" name="TextBox 9">
            <a:extLst>
              <a:ext uri="{FF2B5EF4-FFF2-40B4-BE49-F238E27FC236}">
                <a16:creationId xmlns:a16="http://schemas.microsoft.com/office/drawing/2014/main" id="{F903955F-7CF4-46AC-93FF-D7B2795894A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03388" y="1268414"/>
            <a:ext cx="8640762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40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 chữ cái đặt trước kết quả đúng:</a:t>
            </a:r>
            <a:endParaRPr lang="en-US" altLang="en-US" sz="4000" b="1">
              <a:solidFill>
                <a:srgbClr val="000000"/>
              </a:solidFill>
            </a:endParaRPr>
          </a:p>
        </p:txBody>
      </p:sp>
      <p:sp>
        <p:nvSpPr>
          <p:cNvPr id="33832" name="Oval 40">
            <a:extLst>
              <a:ext uri="{FF2B5EF4-FFF2-40B4-BE49-F238E27FC236}">
                <a16:creationId xmlns:a16="http://schemas.microsoft.com/office/drawing/2014/main" id="{96CD4D93-4E14-4956-A44F-7483D67A7D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5055281" y="4088606"/>
            <a:ext cx="647700" cy="574675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1800">
              <a:solidFill>
                <a:srgbClr val="000000"/>
              </a:solidFill>
            </a:endParaRPr>
          </a:p>
        </p:txBody>
      </p:sp>
      <p:pic>
        <p:nvPicPr>
          <p:cNvPr id="10" name="Picture 2">
            <a:extLst>
              <a:ext uri="{FF2B5EF4-FFF2-40B4-BE49-F238E27FC236}">
                <a16:creationId xmlns:a16="http://schemas.microsoft.com/office/drawing/2014/main" id="{62383937-BCA9-40B0-9E34-E111FF5FC8F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835503">
            <a:off x="-235164" y="-65115"/>
            <a:ext cx="2277275" cy="2173763"/>
          </a:xfrm>
          <a:prstGeom prst="rect">
            <a:avLst/>
          </a:prstGeom>
        </p:spPr>
      </p:pic>
      <p:pic>
        <p:nvPicPr>
          <p:cNvPr id="11" name="Picture 3">
            <a:extLst>
              <a:ext uri="{FF2B5EF4-FFF2-40B4-BE49-F238E27FC236}">
                <a16:creationId xmlns:a16="http://schemas.microsoft.com/office/drawing/2014/main" id="{20736A82-A321-4246-BCAB-FB62A52AD64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>
            <a:fillRect/>
          </a:stretch>
        </p:blipFill>
        <p:spPr>
          <a:xfrm rot="-1131074">
            <a:off x="10820116" y="-457397"/>
            <a:ext cx="2515169" cy="5511327"/>
          </a:xfrm>
          <a:prstGeom prst="rect">
            <a:avLst/>
          </a:prstGeom>
        </p:spPr>
      </p:pic>
      <p:pic>
        <p:nvPicPr>
          <p:cNvPr id="12" name="Picture 4">
            <a:extLst>
              <a:ext uri="{FF2B5EF4-FFF2-40B4-BE49-F238E27FC236}">
                <a16:creationId xmlns:a16="http://schemas.microsoft.com/office/drawing/2014/main" id="{FC623FC4-4C4E-48EC-AFFA-5E570FC4916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>
            <a:fillRect/>
          </a:stretch>
        </p:blipFill>
        <p:spPr>
          <a:xfrm rot="755739">
            <a:off x="10792468" y="4591079"/>
            <a:ext cx="2323115" cy="2388249"/>
          </a:xfrm>
          <a:prstGeom prst="rect">
            <a:avLst/>
          </a:prstGeom>
        </p:spPr>
      </p:pic>
      <p:pic>
        <p:nvPicPr>
          <p:cNvPr id="13" name="Picture 5">
            <a:extLst>
              <a:ext uri="{FF2B5EF4-FFF2-40B4-BE49-F238E27FC236}">
                <a16:creationId xmlns:a16="http://schemas.microsoft.com/office/drawing/2014/main" id="{05DF0DB4-B7DA-43BE-9BE9-96ED5749AE5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>
            <a:fillRect/>
          </a:stretch>
        </p:blipFill>
        <p:spPr>
          <a:xfrm rot="2169688">
            <a:off x="328836" y="2481727"/>
            <a:ext cx="1167235" cy="615036"/>
          </a:xfrm>
          <a:prstGeom prst="rect">
            <a:avLst/>
          </a:prstGeom>
        </p:spPr>
      </p:pic>
      <p:pic>
        <p:nvPicPr>
          <p:cNvPr id="14" name="Picture 6">
            <a:extLst>
              <a:ext uri="{FF2B5EF4-FFF2-40B4-BE49-F238E27FC236}">
                <a16:creationId xmlns:a16="http://schemas.microsoft.com/office/drawing/2014/main" id="{7AAA3590-537E-44D6-9C82-2A47BCA72F12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rcRect/>
          <a:stretch>
            <a:fillRect/>
          </a:stretch>
        </p:blipFill>
        <p:spPr>
          <a:xfrm rot="-1361682">
            <a:off x="-1357931" y="3379710"/>
            <a:ext cx="2996851" cy="3990964"/>
          </a:xfrm>
          <a:prstGeom prst="rect">
            <a:avLst/>
          </a:prstGeom>
        </p:spPr>
      </p:pic>
      <p:pic>
        <p:nvPicPr>
          <p:cNvPr id="15" name="Picture 7">
            <a:extLst>
              <a:ext uri="{FF2B5EF4-FFF2-40B4-BE49-F238E27FC236}">
                <a16:creationId xmlns:a16="http://schemas.microsoft.com/office/drawing/2014/main" id="{63BDF983-89CA-472F-902D-7E697E239A80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rcRect/>
          <a:stretch>
            <a:fillRect/>
          </a:stretch>
        </p:blipFill>
        <p:spPr>
          <a:xfrm rot="-7600926">
            <a:off x="10746165" y="4484995"/>
            <a:ext cx="433059" cy="897158"/>
          </a:xfrm>
          <a:prstGeom prst="rect">
            <a:avLst/>
          </a:prstGeom>
        </p:spPr>
      </p:pic>
      <p:pic>
        <p:nvPicPr>
          <p:cNvPr id="16" name="Picture 9">
            <a:extLst>
              <a:ext uri="{FF2B5EF4-FFF2-40B4-BE49-F238E27FC236}">
                <a16:creationId xmlns:a16="http://schemas.microsoft.com/office/drawing/2014/main" id="{0C74E2AD-461D-4B33-995F-B05D44872005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rcRect/>
          <a:stretch>
            <a:fillRect/>
          </a:stretch>
        </p:blipFill>
        <p:spPr>
          <a:xfrm rot="-9925695">
            <a:off x="-717338" y="620534"/>
            <a:ext cx="1954299" cy="1954299"/>
          </a:xfrm>
          <a:prstGeom prst="rect">
            <a:avLst/>
          </a:prstGeom>
        </p:spPr>
      </p:pic>
      <p:pic>
        <p:nvPicPr>
          <p:cNvPr id="17" name="Picture 11">
            <a:extLst>
              <a:ext uri="{FF2B5EF4-FFF2-40B4-BE49-F238E27FC236}">
                <a16:creationId xmlns:a16="http://schemas.microsoft.com/office/drawing/2014/main" id="{5192A2F8-3F3B-430A-9CAA-DA008DA69085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rcRect/>
          <a:stretch>
            <a:fillRect/>
          </a:stretch>
        </p:blipFill>
        <p:spPr>
          <a:xfrm rot="-8787215">
            <a:off x="10943244" y="2105775"/>
            <a:ext cx="528706" cy="2443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3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338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33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8" dur="500"/>
                                        <p:tgtEl>
                                          <p:spTgt spid="338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3" dur="2000"/>
                                        <p:tgtEl>
                                          <p:spTgt spid="338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799" grpId="0" animBg="1"/>
      <p:bldP spid="33801" grpId="0" animBg="1"/>
      <p:bldP spid="33802" grpId="0" animBg="1"/>
      <p:bldP spid="33832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Box 9">
            <a:extLst>
              <a:ext uri="{FF2B5EF4-FFF2-40B4-BE49-F238E27FC236}">
                <a16:creationId xmlns:a16="http://schemas.microsoft.com/office/drawing/2014/main" id="{1AA9E049-3A5F-4B11-BA63-BB3A588933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74826" y="1341439"/>
            <a:ext cx="8532813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4000" b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Chọn chữ cái đặt trước kết quả đúng:</a:t>
            </a:r>
            <a:endParaRPr lang="en-US" altLang="en-US" sz="4000" b="1">
              <a:solidFill>
                <a:srgbClr val="000000"/>
              </a:solidFill>
            </a:endParaRPr>
          </a:p>
        </p:txBody>
      </p:sp>
      <p:sp>
        <p:nvSpPr>
          <p:cNvPr id="34845" name="Text Box 29">
            <a:extLst>
              <a:ext uri="{FF2B5EF4-FFF2-40B4-BE49-F238E27FC236}">
                <a16:creationId xmlns:a16="http://schemas.microsoft.com/office/drawing/2014/main" id="{876AF38C-534E-425A-BD40-7F7C06D613E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43250" y="2133600"/>
            <a:ext cx="5029200" cy="6413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00"/>
                </a:solidFill>
              </a:rPr>
              <a:t>657g = … kg</a:t>
            </a:r>
          </a:p>
        </p:txBody>
      </p:sp>
      <p:sp>
        <p:nvSpPr>
          <p:cNvPr id="34846" name="Rectangle 30" descr="Parchment">
            <a:extLst>
              <a:ext uri="{FF2B5EF4-FFF2-40B4-BE49-F238E27FC236}">
                <a16:creationId xmlns:a16="http://schemas.microsoft.com/office/drawing/2014/main" id="{1E961AF0-B672-44A6-A3FD-62A085FD123B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86175" y="4008439"/>
            <a:ext cx="3932238" cy="576262"/>
          </a:xfrm>
          <a:prstGeom prst="rect">
            <a:avLst/>
          </a:prstGeom>
          <a:solidFill>
            <a:srgbClr val="92D050"/>
          </a:solidFill>
          <a:ln>
            <a:noFill/>
          </a:ln>
          <a:effectLst/>
        </p:spPr>
        <p:txBody>
          <a:bodyPr wrap="none" anchor="ctr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57300" indent="-3429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14500" indent="-3429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71700" indent="-3429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289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861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433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005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3600" b="1">
              <a:solidFill>
                <a:srgbClr val="0000FF"/>
              </a:solidFill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>
                <a:solidFill>
                  <a:srgbClr val="0000FF"/>
                </a:solidFill>
              </a:rPr>
              <a:t>B.  6,57kg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>
                <a:solidFill>
                  <a:srgbClr val="0000FF"/>
                </a:solidFill>
              </a:rPr>
              <a:t> </a:t>
            </a:r>
          </a:p>
        </p:txBody>
      </p:sp>
      <p:sp>
        <p:nvSpPr>
          <p:cNvPr id="34847" name="Rectangle 31" descr="Parchment">
            <a:extLst>
              <a:ext uri="{FF2B5EF4-FFF2-40B4-BE49-F238E27FC236}">
                <a16:creationId xmlns:a16="http://schemas.microsoft.com/office/drawing/2014/main" id="{471BE23A-988B-4ECE-9F65-EE2080BD01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86175" y="3284538"/>
            <a:ext cx="3932238" cy="576262"/>
          </a:xfrm>
          <a:prstGeom prst="rect">
            <a:avLst/>
          </a:prstGeom>
          <a:solidFill>
            <a:srgbClr val="92D050"/>
          </a:solidFill>
          <a:ln>
            <a:noFill/>
          </a:ln>
          <a:effectLst/>
        </p:spPr>
        <p:txBody>
          <a:bodyPr wrap="none" anchor="ctr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57300" indent="-3429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14500" indent="-3429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71700" indent="-3429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289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861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433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005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>
                <a:solidFill>
                  <a:srgbClr val="0000FF"/>
                </a:solidFill>
              </a:rPr>
              <a:t> </a:t>
            </a:r>
            <a:r>
              <a:rPr lang="en-US" altLang="en-US" sz="3600" b="1">
                <a:solidFill>
                  <a:srgbClr val="0000FF"/>
                </a:solidFill>
              </a:rPr>
              <a:t>A.</a:t>
            </a:r>
            <a:r>
              <a:rPr lang="en-US" altLang="en-US" sz="3600">
                <a:solidFill>
                  <a:srgbClr val="000000"/>
                </a:solidFill>
              </a:rPr>
              <a:t>  </a:t>
            </a:r>
            <a:r>
              <a:rPr lang="en-US" altLang="en-US" sz="3600" b="1">
                <a:solidFill>
                  <a:srgbClr val="3333FF"/>
                </a:solidFill>
              </a:rPr>
              <a:t>65,7kg</a:t>
            </a:r>
            <a:r>
              <a:rPr lang="en-US" altLang="en-US" sz="3600" b="1">
                <a:solidFill>
                  <a:srgbClr val="0000FF"/>
                </a:solidFill>
              </a:rPr>
              <a:t> </a:t>
            </a:r>
          </a:p>
        </p:txBody>
      </p:sp>
      <p:sp>
        <p:nvSpPr>
          <p:cNvPr id="34848" name="Rectangle 32" descr="Parchment">
            <a:extLst>
              <a:ext uri="{FF2B5EF4-FFF2-40B4-BE49-F238E27FC236}">
                <a16:creationId xmlns:a16="http://schemas.microsoft.com/office/drawing/2014/main" id="{9799684A-E98B-4A0B-97BC-118979B284C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686176" y="4724401"/>
            <a:ext cx="3959225" cy="576262"/>
          </a:xfrm>
          <a:prstGeom prst="rect">
            <a:avLst/>
          </a:prstGeom>
          <a:solidFill>
            <a:srgbClr val="92D050"/>
          </a:solidFill>
          <a:ln>
            <a:noFill/>
          </a:ln>
          <a:effectLst/>
        </p:spPr>
        <p:txBody>
          <a:bodyPr wrap="none" anchor="ctr"/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57300" indent="-3429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14500" indent="-3429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71700" indent="-3429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289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861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433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005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3600" dirty="0">
              <a:solidFill>
                <a:srgbClr val="0000FF"/>
              </a:solidFill>
            </a:endParaRPr>
          </a:p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b="1" dirty="0">
                <a:solidFill>
                  <a:srgbClr val="0000FF"/>
                </a:solidFill>
              </a:rPr>
              <a:t>  C.   0,657kg</a:t>
            </a:r>
          </a:p>
          <a:p>
            <a:pPr algn="ctr"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3600" dirty="0">
                <a:solidFill>
                  <a:srgbClr val="0000FF"/>
                </a:solidFill>
              </a:rPr>
              <a:t> </a:t>
            </a:r>
          </a:p>
        </p:txBody>
      </p:sp>
      <p:sp>
        <p:nvSpPr>
          <p:cNvPr id="34864" name="Oval 48">
            <a:extLst>
              <a:ext uri="{FF2B5EF4-FFF2-40B4-BE49-F238E27FC236}">
                <a16:creationId xmlns:a16="http://schemas.microsoft.com/office/drawing/2014/main" id="{98DD29D2-9308-48FB-A513-2CB95B25514C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43413" y="4760119"/>
            <a:ext cx="647700" cy="504825"/>
          </a:xfrm>
          <a:prstGeom prst="ellipse">
            <a:avLst/>
          </a:prstGeom>
          <a:noFill/>
          <a:ln w="57150">
            <a:solidFill>
              <a:srgbClr val="FF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endParaRPr lang="en-US" altLang="en-US" sz="1800">
              <a:solidFill>
                <a:srgbClr val="000000"/>
              </a:solidFill>
            </a:endParaRPr>
          </a:p>
        </p:txBody>
      </p:sp>
      <p:pic>
        <p:nvPicPr>
          <p:cNvPr id="10" name="Picture 2">
            <a:extLst>
              <a:ext uri="{FF2B5EF4-FFF2-40B4-BE49-F238E27FC236}">
                <a16:creationId xmlns:a16="http://schemas.microsoft.com/office/drawing/2014/main" id="{4329E49C-AA03-4B21-A9C2-0DFF4746AE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835503">
            <a:off x="-235164" y="-65115"/>
            <a:ext cx="2277275" cy="2173763"/>
          </a:xfrm>
          <a:prstGeom prst="rect">
            <a:avLst/>
          </a:prstGeom>
        </p:spPr>
      </p:pic>
      <p:pic>
        <p:nvPicPr>
          <p:cNvPr id="11" name="Picture 3">
            <a:extLst>
              <a:ext uri="{FF2B5EF4-FFF2-40B4-BE49-F238E27FC236}">
                <a16:creationId xmlns:a16="http://schemas.microsoft.com/office/drawing/2014/main" id="{DEA1865A-CB44-4CF7-9E4B-54F5934FC07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>
            <a:fillRect/>
          </a:stretch>
        </p:blipFill>
        <p:spPr>
          <a:xfrm rot="-1131074">
            <a:off x="10820116" y="-457397"/>
            <a:ext cx="2515169" cy="5511327"/>
          </a:xfrm>
          <a:prstGeom prst="rect">
            <a:avLst/>
          </a:prstGeom>
        </p:spPr>
      </p:pic>
      <p:pic>
        <p:nvPicPr>
          <p:cNvPr id="12" name="Picture 4">
            <a:extLst>
              <a:ext uri="{FF2B5EF4-FFF2-40B4-BE49-F238E27FC236}">
                <a16:creationId xmlns:a16="http://schemas.microsoft.com/office/drawing/2014/main" id="{39B1B7DD-7AE0-4491-9438-ACCDE4257CB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>
            <a:fillRect/>
          </a:stretch>
        </p:blipFill>
        <p:spPr>
          <a:xfrm rot="755739">
            <a:off x="10792468" y="4591079"/>
            <a:ext cx="2323115" cy="2388249"/>
          </a:xfrm>
          <a:prstGeom prst="rect">
            <a:avLst/>
          </a:prstGeom>
        </p:spPr>
      </p:pic>
      <p:pic>
        <p:nvPicPr>
          <p:cNvPr id="13" name="Picture 5">
            <a:extLst>
              <a:ext uri="{FF2B5EF4-FFF2-40B4-BE49-F238E27FC236}">
                <a16:creationId xmlns:a16="http://schemas.microsoft.com/office/drawing/2014/main" id="{C5FC6F35-BD58-4E87-AD73-EE3F9BCABA0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>
            <a:fillRect/>
          </a:stretch>
        </p:blipFill>
        <p:spPr>
          <a:xfrm rot="2169688">
            <a:off x="328836" y="2481727"/>
            <a:ext cx="1167235" cy="615036"/>
          </a:xfrm>
          <a:prstGeom prst="rect">
            <a:avLst/>
          </a:prstGeom>
        </p:spPr>
      </p:pic>
      <p:pic>
        <p:nvPicPr>
          <p:cNvPr id="14" name="Picture 6">
            <a:extLst>
              <a:ext uri="{FF2B5EF4-FFF2-40B4-BE49-F238E27FC236}">
                <a16:creationId xmlns:a16="http://schemas.microsoft.com/office/drawing/2014/main" id="{576E35A2-8EDC-4511-945D-77CAEEA76DD3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rcRect/>
          <a:stretch>
            <a:fillRect/>
          </a:stretch>
        </p:blipFill>
        <p:spPr>
          <a:xfrm rot="-1361682">
            <a:off x="-1357931" y="3379710"/>
            <a:ext cx="2996851" cy="3990964"/>
          </a:xfrm>
          <a:prstGeom prst="rect">
            <a:avLst/>
          </a:prstGeom>
        </p:spPr>
      </p:pic>
      <p:pic>
        <p:nvPicPr>
          <p:cNvPr id="15" name="Picture 7">
            <a:extLst>
              <a:ext uri="{FF2B5EF4-FFF2-40B4-BE49-F238E27FC236}">
                <a16:creationId xmlns:a16="http://schemas.microsoft.com/office/drawing/2014/main" id="{A7025AE9-7C68-4F44-B24C-90B261DB9AAE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rcRect/>
          <a:stretch>
            <a:fillRect/>
          </a:stretch>
        </p:blipFill>
        <p:spPr>
          <a:xfrm rot="-7600926">
            <a:off x="10746165" y="4484995"/>
            <a:ext cx="433059" cy="897158"/>
          </a:xfrm>
          <a:prstGeom prst="rect">
            <a:avLst/>
          </a:prstGeom>
        </p:spPr>
      </p:pic>
      <p:pic>
        <p:nvPicPr>
          <p:cNvPr id="16" name="Picture 9">
            <a:extLst>
              <a:ext uri="{FF2B5EF4-FFF2-40B4-BE49-F238E27FC236}">
                <a16:creationId xmlns:a16="http://schemas.microsoft.com/office/drawing/2014/main" id="{AF869B07-0371-4F3D-A887-01BC5E8FFD38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rcRect/>
          <a:stretch>
            <a:fillRect/>
          </a:stretch>
        </p:blipFill>
        <p:spPr>
          <a:xfrm rot="-9925695">
            <a:off x="-717338" y="620534"/>
            <a:ext cx="1954299" cy="1954299"/>
          </a:xfrm>
          <a:prstGeom prst="rect">
            <a:avLst/>
          </a:prstGeom>
        </p:spPr>
      </p:pic>
      <p:pic>
        <p:nvPicPr>
          <p:cNvPr id="17" name="Picture 11">
            <a:extLst>
              <a:ext uri="{FF2B5EF4-FFF2-40B4-BE49-F238E27FC236}">
                <a16:creationId xmlns:a16="http://schemas.microsoft.com/office/drawing/2014/main" id="{A14357E1-0EF3-4A61-B1D8-1BC11206A3BF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rcRect/>
          <a:stretch>
            <a:fillRect/>
          </a:stretch>
        </p:blipFill>
        <p:spPr>
          <a:xfrm rot="-8787215">
            <a:off x="10943244" y="2105775"/>
            <a:ext cx="528706" cy="2443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348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500"/>
                                        <p:tgtEl>
                                          <p:spTgt spid="348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348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348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27" dur="2000"/>
                                        <p:tgtEl>
                                          <p:spTgt spid="348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846" grpId="0" animBg="1"/>
      <p:bldP spid="34847" grpId="0" animBg="1"/>
      <p:bldP spid="34848" grpId="0" animBg="1"/>
      <p:bldP spid="3486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2">
            <a:extLst>
              <a:ext uri="{FF2B5EF4-FFF2-40B4-BE49-F238E27FC236}">
                <a16:creationId xmlns:a16="http://schemas.microsoft.com/office/drawing/2014/main" id="{4329E49C-AA03-4B21-A9C2-0DFF4746AE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835503">
            <a:off x="-235164" y="-65115"/>
            <a:ext cx="2277275" cy="2173763"/>
          </a:xfrm>
          <a:prstGeom prst="rect">
            <a:avLst/>
          </a:prstGeom>
        </p:spPr>
      </p:pic>
      <p:pic>
        <p:nvPicPr>
          <p:cNvPr id="11" name="Picture 3">
            <a:extLst>
              <a:ext uri="{FF2B5EF4-FFF2-40B4-BE49-F238E27FC236}">
                <a16:creationId xmlns:a16="http://schemas.microsoft.com/office/drawing/2014/main" id="{DEA1865A-CB44-4CF7-9E4B-54F5934FC07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>
            <a:fillRect/>
          </a:stretch>
        </p:blipFill>
        <p:spPr>
          <a:xfrm rot="-1131074">
            <a:off x="10820116" y="-457397"/>
            <a:ext cx="2515169" cy="5511327"/>
          </a:xfrm>
          <a:prstGeom prst="rect">
            <a:avLst/>
          </a:prstGeom>
        </p:spPr>
      </p:pic>
      <p:pic>
        <p:nvPicPr>
          <p:cNvPr id="12" name="Picture 4">
            <a:extLst>
              <a:ext uri="{FF2B5EF4-FFF2-40B4-BE49-F238E27FC236}">
                <a16:creationId xmlns:a16="http://schemas.microsoft.com/office/drawing/2014/main" id="{39B1B7DD-7AE0-4491-9438-ACCDE4257CB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>
            <a:fillRect/>
          </a:stretch>
        </p:blipFill>
        <p:spPr>
          <a:xfrm rot="755739">
            <a:off x="10792468" y="4591079"/>
            <a:ext cx="2323115" cy="2388249"/>
          </a:xfrm>
          <a:prstGeom prst="rect">
            <a:avLst/>
          </a:prstGeom>
        </p:spPr>
      </p:pic>
      <p:pic>
        <p:nvPicPr>
          <p:cNvPr id="13" name="Picture 5">
            <a:extLst>
              <a:ext uri="{FF2B5EF4-FFF2-40B4-BE49-F238E27FC236}">
                <a16:creationId xmlns:a16="http://schemas.microsoft.com/office/drawing/2014/main" id="{C5FC6F35-BD58-4E87-AD73-EE3F9BCABA0F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>
            <a:fillRect/>
          </a:stretch>
        </p:blipFill>
        <p:spPr>
          <a:xfrm rot="2169688">
            <a:off x="328836" y="2481727"/>
            <a:ext cx="1167235" cy="615036"/>
          </a:xfrm>
          <a:prstGeom prst="rect">
            <a:avLst/>
          </a:prstGeom>
        </p:spPr>
      </p:pic>
      <p:pic>
        <p:nvPicPr>
          <p:cNvPr id="14" name="Picture 6">
            <a:extLst>
              <a:ext uri="{FF2B5EF4-FFF2-40B4-BE49-F238E27FC236}">
                <a16:creationId xmlns:a16="http://schemas.microsoft.com/office/drawing/2014/main" id="{576E35A2-8EDC-4511-945D-77CAEEA76DD3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rcRect/>
          <a:stretch>
            <a:fillRect/>
          </a:stretch>
        </p:blipFill>
        <p:spPr>
          <a:xfrm rot="-1361682">
            <a:off x="-1357931" y="3379710"/>
            <a:ext cx="2996851" cy="3990964"/>
          </a:xfrm>
          <a:prstGeom prst="rect">
            <a:avLst/>
          </a:prstGeom>
        </p:spPr>
      </p:pic>
      <p:pic>
        <p:nvPicPr>
          <p:cNvPr id="15" name="Picture 7">
            <a:extLst>
              <a:ext uri="{FF2B5EF4-FFF2-40B4-BE49-F238E27FC236}">
                <a16:creationId xmlns:a16="http://schemas.microsoft.com/office/drawing/2014/main" id="{A7025AE9-7C68-4F44-B24C-90B261DB9AAE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rcRect/>
          <a:stretch>
            <a:fillRect/>
          </a:stretch>
        </p:blipFill>
        <p:spPr>
          <a:xfrm rot="-7600926">
            <a:off x="10746165" y="4484995"/>
            <a:ext cx="433059" cy="897158"/>
          </a:xfrm>
          <a:prstGeom prst="rect">
            <a:avLst/>
          </a:prstGeom>
        </p:spPr>
      </p:pic>
      <p:pic>
        <p:nvPicPr>
          <p:cNvPr id="16" name="Picture 9">
            <a:extLst>
              <a:ext uri="{FF2B5EF4-FFF2-40B4-BE49-F238E27FC236}">
                <a16:creationId xmlns:a16="http://schemas.microsoft.com/office/drawing/2014/main" id="{AF869B07-0371-4F3D-A887-01BC5E8FFD38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rcRect/>
          <a:stretch>
            <a:fillRect/>
          </a:stretch>
        </p:blipFill>
        <p:spPr>
          <a:xfrm rot="-9925695">
            <a:off x="-717338" y="620534"/>
            <a:ext cx="1954299" cy="1954299"/>
          </a:xfrm>
          <a:prstGeom prst="rect">
            <a:avLst/>
          </a:prstGeom>
        </p:spPr>
      </p:pic>
      <p:pic>
        <p:nvPicPr>
          <p:cNvPr id="17" name="Picture 11">
            <a:extLst>
              <a:ext uri="{FF2B5EF4-FFF2-40B4-BE49-F238E27FC236}">
                <a16:creationId xmlns:a16="http://schemas.microsoft.com/office/drawing/2014/main" id="{A14357E1-0EF3-4A61-B1D8-1BC11206A3BF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rcRect/>
          <a:stretch>
            <a:fillRect/>
          </a:stretch>
        </p:blipFill>
        <p:spPr>
          <a:xfrm rot="-8787215">
            <a:off x="10943244" y="2105775"/>
            <a:ext cx="528706" cy="2443600"/>
          </a:xfrm>
          <a:prstGeom prst="rect">
            <a:avLst/>
          </a:prstGeom>
        </p:spPr>
      </p:pic>
      <p:sp>
        <p:nvSpPr>
          <p:cNvPr id="19" name="Google Shape;226;p30">
            <a:extLst>
              <a:ext uri="{FF2B5EF4-FFF2-40B4-BE49-F238E27FC236}">
                <a16:creationId xmlns:a16="http://schemas.microsoft.com/office/drawing/2014/main" id="{2E635937-D8F7-42EA-9846-A49E79DEC67A}"/>
              </a:ext>
            </a:extLst>
          </p:cNvPr>
          <p:cNvSpPr txBox="1">
            <a:spLocks/>
          </p:cNvSpPr>
          <p:nvPr/>
        </p:nvSpPr>
        <p:spPr>
          <a:xfrm>
            <a:off x="3880544" y="1416450"/>
            <a:ext cx="4741675" cy="84718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121900" tIns="121900" rIns="121900" bIns="121900" anchor="b" anchorCtr="0">
            <a:no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600" kern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TM Isadora" pitchFamily="18" charset="0"/>
              </a:rPr>
              <a:t>Dặn</a:t>
            </a:r>
            <a:r>
              <a:rPr lang="en-US" sz="9600" kern="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TM Isadora" pitchFamily="18" charset="0"/>
              </a:rPr>
              <a:t> </a:t>
            </a:r>
            <a:r>
              <a:rPr lang="en-US" sz="9600" kern="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UTM Isadora" pitchFamily="18" charset="0"/>
              </a:rPr>
              <a:t>dò</a:t>
            </a:r>
            <a:endParaRPr lang="en-US" sz="9600" kern="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UTM Isadora" pitchFamily="18" charset="0"/>
            </a:endParaRPr>
          </a:p>
        </p:txBody>
      </p:sp>
      <p:sp>
        <p:nvSpPr>
          <p:cNvPr id="20" name="TextBox 50">
            <a:extLst>
              <a:ext uri="{FF2B5EF4-FFF2-40B4-BE49-F238E27FC236}">
                <a16:creationId xmlns:a16="http://schemas.microsoft.com/office/drawing/2014/main" id="{FC506131-0FEA-47BB-971A-C440E5C8DC3B}"/>
              </a:ext>
            </a:extLst>
          </p:cNvPr>
          <p:cNvSpPr txBox="1"/>
          <p:nvPr/>
        </p:nvSpPr>
        <p:spPr>
          <a:xfrm>
            <a:off x="2288169" y="2694479"/>
            <a:ext cx="510352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/>
              <a:t>1. </a:t>
            </a:r>
            <a:r>
              <a:rPr lang="en-US" sz="2800" b="1" dirty="0" err="1"/>
              <a:t>Về</a:t>
            </a:r>
            <a:r>
              <a:rPr lang="en-US" sz="2800" b="1" dirty="0"/>
              <a:t> </a:t>
            </a:r>
            <a:r>
              <a:rPr lang="en-US" sz="2800" b="1" dirty="0" err="1"/>
              <a:t>nhà</a:t>
            </a:r>
            <a:r>
              <a:rPr lang="en-US" sz="2800" b="1" dirty="0"/>
              <a:t> </a:t>
            </a:r>
            <a:r>
              <a:rPr lang="en-US" sz="2800" b="1" dirty="0" err="1"/>
              <a:t>các</a:t>
            </a:r>
            <a:r>
              <a:rPr lang="en-US" sz="2800" b="1" dirty="0"/>
              <a:t> </a:t>
            </a:r>
            <a:r>
              <a:rPr lang="en-US" sz="2800" b="1" dirty="0" err="1"/>
              <a:t>em</a:t>
            </a:r>
            <a:r>
              <a:rPr lang="en-US" sz="2800" b="1" dirty="0"/>
              <a:t> </a:t>
            </a:r>
            <a:r>
              <a:rPr lang="en-US" sz="2800" b="1" dirty="0" err="1"/>
              <a:t>xem</a:t>
            </a:r>
            <a:r>
              <a:rPr lang="en-US" sz="2800" b="1" dirty="0"/>
              <a:t> </a:t>
            </a:r>
            <a:r>
              <a:rPr lang="en-US" sz="2800" b="1" dirty="0" err="1"/>
              <a:t>lại</a:t>
            </a:r>
            <a:r>
              <a:rPr lang="en-US" sz="2800" b="1" dirty="0"/>
              <a:t> </a:t>
            </a:r>
            <a:r>
              <a:rPr lang="en-US" sz="2800" b="1" dirty="0" err="1"/>
              <a:t>bài</a:t>
            </a:r>
            <a:endParaRPr lang="en-US" sz="2800" b="1" dirty="0"/>
          </a:p>
        </p:txBody>
      </p:sp>
      <p:sp>
        <p:nvSpPr>
          <p:cNvPr id="21" name="TextBox 51">
            <a:extLst>
              <a:ext uri="{FF2B5EF4-FFF2-40B4-BE49-F238E27FC236}">
                <a16:creationId xmlns:a16="http://schemas.microsoft.com/office/drawing/2014/main" id="{CEDB137C-EF5F-44F5-A9CE-1C7292DC394B}"/>
              </a:ext>
            </a:extLst>
          </p:cNvPr>
          <p:cNvSpPr txBox="1"/>
          <p:nvPr/>
        </p:nvSpPr>
        <p:spPr>
          <a:xfrm>
            <a:off x="2292801" y="3738492"/>
            <a:ext cx="90363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800" b="1" dirty="0"/>
              <a:t>2. </a:t>
            </a:r>
            <a:r>
              <a:rPr lang="en-US" sz="2800" b="1" dirty="0" err="1"/>
              <a:t>Chuẩn</a:t>
            </a:r>
            <a:r>
              <a:rPr lang="en-US" sz="2800" b="1" dirty="0"/>
              <a:t> </a:t>
            </a:r>
            <a:r>
              <a:rPr lang="en-US" sz="2800" b="1" dirty="0" err="1"/>
              <a:t>bị</a:t>
            </a:r>
            <a:r>
              <a:rPr lang="en-US" sz="2800" b="1" dirty="0"/>
              <a:t> </a:t>
            </a:r>
            <a:r>
              <a:rPr lang="en-US" sz="2800" b="1" dirty="0" err="1"/>
              <a:t>bài</a:t>
            </a:r>
            <a:r>
              <a:rPr lang="en-US" sz="2800" b="1" dirty="0"/>
              <a:t> </a:t>
            </a:r>
            <a:r>
              <a:rPr lang="en-US" sz="2800" b="1" dirty="0" err="1"/>
              <a:t>sau</a:t>
            </a:r>
            <a:r>
              <a:rPr lang="en-US" sz="2800" b="1" dirty="0"/>
              <a:t> : </a:t>
            </a:r>
            <a:r>
              <a:rPr lang="en-US" sz="2800" b="1" dirty="0" err="1"/>
              <a:t>Ôn</a:t>
            </a:r>
            <a:r>
              <a:rPr lang="en-US" sz="2800" b="1" dirty="0"/>
              <a:t> </a:t>
            </a:r>
            <a:r>
              <a:rPr lang="en-US" sz="2800" b="1" dirty="0" err="1"/>
              <a:t>tập</a:t>
            </a:r>
            <a:r>
              <a:rPr lang="en-US" sz="2800" b="1" dirty="0"/>
              <a:t> </a:t>
            </a:r>
            <a:r>
              <a:rPr lang="en-US" sz="2800" b="1" dirty="0" err="1"/>
              <a:t>về</a:t>
            </a:r>
            <a:r>
              <a:rPr lang="en-US" sz="2800" b="1" dirty="0"/>
              <a:t> </a:t>
            </a:r>
            <a:r>
              <a:rPr lang="en-US" sz="2800" b="1" dirty="0" err="1"/>
              <a:t>đo</a:t>
            </a:r>
            <a:r>
              <a:rPr lang="en-US" sz="2800" b="1" dirty="0"/>
              <a:t> </a:t>
            </a:r>
            <a:r>
              <a:rPr lang="en-US" sz="2800" b="1" dirty="0" err="1"/>
              <a:t>diện</a:t>
            </a:r>
            <a:r>
              <a:rPr lang="en-US" sz="2800" b="1" dirty="0"/>
              <a:t> </a:t>
            </a:r>
            <a:r>
              <a:rPr lang="en-US" sz="2800" b="1" dirty="0" err="1"/>
              <a:t>tích</a:t>
            </a:r>
            <a:endParaRPr lang="en-US" sz="2800" b="1" dirty="0"/>
          </a:p>
        </p:txBody>
      </p:sp>
    </p:spTree>
    <p:extLst>
      <p:ext uri="{BB962C8B-B14F-4D97-AF65-F5344CB8AC3E}">
        <p14:creationId xmlns:p14="http://schemas.microsoft.com/office/powerpoint/2010/main" val="34738413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BAE6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2773108" y="576046"/>
            <a:ext cx="8565821" cy="5412324"/>
            <a:chOff x="0" y="0"/>
            <a:chExt cx="9825898" cy="6208505"/>
          </a:xfrm>
        </p:grpSpPr>
        <p:sp>
          <p:nvSpPr>
            <p:cNvPr id="3" name="Freeform 3"/>
            <p:cNvSpPr/>
            <p:nvPr/>
          </p:nvSpPr>
          <p:spPr>
            <a:xfrm>
              <a:off x="-4213" y="0"/>
              <a:ext cx="9830111" cy="6208505"/>
            </a:xfrm>
            <a:custGeom>
              <a:avLst/>
              <a:gdLst/>
              <a:ahLst/>
              <a:cxnLst/>
              <a:rect l="l" t="t" r="r" b="b"/>
              <a:pathLst>
                <a:path w="9830111" h="6208505">
                  <a:moveTo>
                    <a:pt x="278431" y="16918"/>
                  </a:moveTo>
                  <a:cubicBezTo>
                    <a:pt x="278431" y="16918"/>
                    <a:pt x="604014" y="12258"/>
                    <a:pt x="1045114" y="12454"/>
                  </a:cubicBezTo>
                  <a:cubicBezTo>
                    <a:pt x="7948380" y="12671"/>
                    <a:pt x="9556042" y="0"/>
                    <a:pt x="9556042" y="0"/>
                  </a:cubicBezTo>
                  <a:cubicBezTo>
                    <a:pt x="9623506" y="0"/>
                    <a:pt x="9699443" y="0"/>
                    <a:pt x="9778216" y="85073"/>
                  </a:cubicBezTo>
                  <a:cubicBezTo>
                    <a:pt x="9821194" y="131488"/>
                    <a:pt x="9822262" y="240224"/>
                    <a:pt x="9822667" y="320281"/>
                  </a:cubicBezTo>
                  <a:cubicBezTo>
                    <a:pt x="9822667" y="320281"/>
                    <a:pt x="9820963" y="4514342"/>
                    <a:pt x="9820963" y="5445921"/>
                  </a:cubicBezTo>
                  <a:cubicBezTo>
                    <a:pt x="9820963" y="5660080"/>
                    <a:pt x="9830111" y="5959259"/>
                    <a:pt x="9830111" y="5959259"/>
                  </a:cubicBezTo>
                  <a:cubicBezTo>
                    <a:pt x="9830111" y="6087927"/>
                    <a:pt x="9825941" y="6208505"/>
                    <a:pt x="9573103" y="6200371"/>
                  </a:cubicBezTo>
                  <a:cubicBezTo>
                    <a:pt x="9573103" y="6200371"/>
                    <a:pt x="9196631" y="6180072"/>
                    <a:pt x="8195606" y="6187671"/>
                  </a:cubicBezTo>
                  <a:cubicBezTo>
                    <a:pt x="2367023" y="6195805"/>
                    <a:pt x="304023" y="6208505"/>
                    <a:pt x="304023" y="6208505"/>
                  </a:cubicBezTo>
                  <a:cubicBezTo>
                    <a:pt x="132548" y="6208505"/>
                    <a:pt x="4213" y="6107436"/>
                    <a:pt x="8532" y="5904889"/>
                  </a:cubicBezTo>
                  <a:cubicBezTo>
                    <a:pt x="8532" y="5904889"/>
                    <a:pt x="9630" y="5406348"/>
                    <a:pt x="4815" y="1542526"/>
                  </a:cubicBezTo>
                  <a:cubicBezTo>
                    <a:pt x="0" y="663668"/>
                    <a:pt x="25592" y="330596"/>
                    <a:pt x="25592" y="330596"/>
                  </a:cubicBezTo>
                  <a:cubicBezTo>
                    <a:pt x="27224" y="150571"/>
                    <a:pt x="143504" y="16918"/>
                    <a:pt x="278431" y="16918"/>
                  </a:cubicBezTo>
                  <a:close/>
                </a:path>
              </a:pathLst>
            </a:custGeom>
            <a:solidFill>
              <a:srgbClr val="FFFFFF"/>
            </a:solidFill>
            <a:ln>
              <a:solidFill>
                <a:srgbClr val="000000"/>
              </a:solidFill>
            </a:ln>
          </p:spPr>
        </p:sp>
      </p:grpSp>
      <p:grpSp>
        <p:nvGrpSpPr>
          <p:cNvPr id="4" name="Group 4"/>
          <p:cNvGrpSpPr/>
          <p:nvPr/>
        </p:nvGrpSpPr>
        <p:grpSpPr>
          <a:xfrm>
            <a:off x="2638389" y="488218"/>
            <a:ext cx="9121391" cy="6045591"/>
            <a:chOff x="0" y="0"/>
            <a:chExt cx="18242782" cy="12091182"/>
          </a:xfrm>
        </p:grpSpPr>
        <p:grpSp>
          <p:nvGrpSpPr>
            <p:cNvPr id="5" name="Group 5"/>
            <p:cNvGrpSpPr/>
            <p:nvPr/>
          </p:nvGrpSpPr>
          <p:grpSpPr>
            <a:xfrm>
              <a:off x="0" y="281638"/>
              <a:ext cx="17924518" cy="11809544"/>
              <a:chOff x="0" y="0"/>
              <a:chExt cx="10805670" cy="7119301"/>
            </a:xfrm>
          </p:grpSpPr>
          <p:sp>
            <p:nvSpPr>
              <p:cNvPr id="6" name="Freeform 6"/>
              <p:cNvSpPr/>
              <p:nvPr/>
            </p:nvSpPr>
            <p:spPr>
              <a:xfrm>
                <a:off x="-4213" y="0"/>
                <a:ext cx="10809882" cy="7119301"/>
              </a:xfrm>
              <a:custGeom>
                <a:avLst/>
                <a:gdLst/>
                <a:ahLst/>
                <a:cxnLst/>
                <a:rect l="l" t="t" r="r" b="b"/>
                <a:pathLst>
                  <a:path w="10809882" h="7119301">
                    <a:moveTo>
                      <a:pt x="278431" y="16918"/>
                    </a:moveTo>
                    <a:cubicBezTo>
                      <a:pt x="278431" y="16918"/>
                      <a:pt x="604014" y="12258"/>
                      <a:pt x="1062558" y="12454"/>
                    </a:cubicBezTo>
                    <a:cubicBezTo>
                      <a:pt x="8804229" y="12671"/>
                      <a:pt x="10535814" y="0"/>
                      <a:pt x="10535814" y="0"/>
                    </a:cubicBezTo>
                    <a:cubicBezTo>
                      <a:pt x="10603278" y="0"/>
                      <a:pt x="10679215" y="0"/>
                      <a:pt x="10757988" y="85073"/>
                    </a:cubicBezTo>
                    <a:cubicBezTo>
                      <a:pt x="10800966" y="131488"/>
                      <a:pt x="10802035" y="240224"/>
                      <a:pt x="10802439" y="320281"/>
                    </a:cubicBezTo>
                    <a:cubicBezTo>
                      <a:pt x="10802439" y="320281"/>
                      <a:pt x="10800735" y="5267917"/>
                      <a:pt x="10800735" y="6356717"/>
                    </a:cubicBezTo>
                    <a:cubicBezTo>
                      <a:pt x="10800735" y="6570876"/>
                      <a:pt x="10809883" y="6870054"/>
                      <a:pt x="10809883" y="6870054"/>
                    </a:cubicBezTo>
                    <a:cubicBezTo>
                      <a:pt x="10809883" y="6998723"/>
                      <a:pt x="10805713" y="7119301"/>
                      <a:pt x="10552875" y="7111167"/>
                    </a:cubicBezTo>
                    <a:cubicBezTo>
                      <a:pt x="10552875" y="7111167"/>
                      <a:pt x="10176403" y="7090868"/>
                      <a:pt x="9081481" y="7098467"/>
                    </a:cubicBezTo>
                    <a:cubicBezTo>
                      <a:pt x="2545013" y="7106601"/>
                      <a:pt x="304023" y="7119301"/>
                      <a:pt x="304023" y="7119301"/>
                    </a:cubicBezTo>
                    <a:cubicBezTo>
                      <a:pt x="132548" y="7119301"/>
                      <a:pt x="4213" y="7018231"/>
                      <a:pt x="8532" y="6815685"/>
                    </a:cubicBezTo>
                    <a:cubicBezTo>
                      <a:pt x="8532" y="6815685"/>
                      <a:pt x="9630" y="6317143"/>
                      <a:pt x="4815" y="1670849"/>
                    </a:cubicBezTo>
                    <a:cubicBezTo>
                      <a:pt x="0" y="663668"/>
                      <a:pt x="25592" y="330596"/>
                      <a:pt x="25592" y="330596"/>
                    </a:cubicBezTo>
                    <a:cubicBezTo>
                      <a:pt x="27224" y="150571"/>
                      <a:pt x="143504" y="16918"/>
                      <a:pt x="278431" y="16918"/>
                    </a:cubicBezTo>
                    <a:close/>
                  </a:path>
                </a:pathLst>
              </a:custGeom>
              <a:solidFill>
                <a:srgbClr val="D1B491"/>
              </a:solidFill>
            </p:spPr>
          </p:sp>
        </p:grpSp>
        <p:grpSp>
          <p:nvGrpSpPr>
            <p:cNvPr id="7" name="Group 7"/>
            <p:cNvGrpSpPr/>
            <p:nvPr/>
          </p:nvGrpSpPr>
          <p:grpSpPr>
            <a:xfrm>
              <a:off x="336452" y="0"/>
              <a:ext cx="17906330" cy="11727398"/>
              <a:chOff x="0" y="0"/>
              <a:chExt cx="10821129" cy="7087086"/>
            </a:xfrm>
          </p:grpSpPr>
          <p:sp>
            <p:nvSpPr>
              <p:cNvPr id="8" name="Freeform 8"/>
              <p:cNvSpPr/>
              <p:nvPr/>
            </p:nvSpPr>
            <p:spPr>
              <a:xfrm>
                <a:off x="-4213" y="0"/>
                <a:ext cx="10825342" cy="7087086"/>
              </a:xfrm>
              <a:custGeom>
                <a:avLst/>
                <a:gdLst/>
                <a:ahLst/>
                <a:cxnLst/>
                <a:rect l="l" t="t" r="r" b="b"/>
                <a:pathLst>
                  <a:path w="10825342" h="7087086">
                    <a:moveTo>
                      <a:pt x="278431" y="16918"/>
                    </a:moveTo>
                    <a:cubicBezTo>
                      <a:pt x="278431" y="16918"/>
                      <a:pt x="604014" y="12258"/>
                      <a:pt x="1062834" y="12454"/>
                    </a:cubicBezTo>
                    <a:cubicBezTo>
                      <a:pt x="8817733" y="12671"/>
                      <a:pt x="10551274" y="0"/>
                      <a:pt x="10551274" y="0"/>
                    </a:cubicBezTo>
                    <a:cubicBezTo>
                      <a:pt x="10618737" y="0"/>
                      <a:pt x="10694674" y="0"/>
                      <a:pt x="10773448" y="85073"/>
                    </a:cubicBezTo>
                    <a:cubicBezTo>
                      <a:pt x="10816426" y="131488"/>
                      <a:pt x="10817494" y="240224"/>
                      <a:pt x="10817899" y="320281"/>
                    </a:cubicBezTo>
                    <a:cubicBezTo>
                      <a:pt x="10817899" y="320281"/>
                      <a:pt x="10816195" y="5241263"/>
                      <a:pt x="10816195" y="6324502"/>
                    </a:cubicBezTo>
                    <a:cubicBezTo>
                      <a:pt x="10816195" y="6538661"/>
                      <a:pt x="10825342" y="6837839"/>
                      <a:pt x="10825342" y="6837839"/>
                    </a:cubicBezTo>
                    <a:cubicBezTo>
                      <a:pt x="10825342" y="6966508"/>
                      <a:pt x="10821173" y="7087086"/>
                      <a:pt x="10568335" y="7078952"/>
                    </a:cubicBezTo>
                    <a:cubicBezTo>
                      <a:pt x="10568335" y="7078952"/>
                      <a:pt x="10191862" y="7058653"/>
                      <a:pt x="9095459" y="7066252"/>
                    </a:cubicBezTo>
                    <a:cubicBezTo>
                      <a:pt x="2547822" y="7074386"/>
                      <a:pt x="304023" y="7087086"/>
                      <a:pt x="304023" y="7087086"/>
                    </a:cubicBezTo>
                    <a:cubicBezTo>
                      <a:pt x="132548" y="7087086"/>
                      <a:pt x="4213" y="6986016"/>
                      <a:pt x="8532" y="6783470"/>
                    </a:cubicBezTo>
                    <a:cubicBezTo>
                      <a:pt x="8532" y="6783470"/>
                      <a:pt x="9630" y="6284928"/>
                      <a:pt x="4815" y="1666310"/>
                    </a:cubicBezTo>
                    <a:cubicBezTo>
                      <a:pt x="0" y="663668"/>
                      <a:pt x="25592" y="330596"/>
                      <a:pt x="25592" y="330596"/>
                    </a:cubicBezTo>
                    <a:cubicBezTo>
                      <a:pt x="27224" y="150571"/>
                      <a:pt x="143504" y="16918"/>
                      <a:pt x="278431" y="16918"/>
                    </a:cubicBezTo>
                    <a:close/>
                  </a:path>
                </a:pathLst>
              </a:custGeom>
              <a:solidFill>
                <a:srgbClr val="FFF9ED"/>
              </a:solidFill>
            </p:spPr>
          </p:sp>
        </p:grpSp>
      </p:grpSp>
      <p:pic>
        <p:nvPicPr>
          <p:cNvPr id="12" name="Picture 1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-1024001">
            <a:off x="1701952" y="851622"/>
            <a:ext cx="518483" cy="1411713"/>
          </a:xfrm>
          <a:prstGeom prst="rect">
            <a:avLst/>
          </a:prstGeom>
        </p:spPr>
      </p:pic>
      <p:pic>
        <p:nvPicPr>
          <p:cNvPr id="14" name="Picture 20">
            <a:extLst>
              <a:ext uri="{FF2B5EF4-FFF2-40B4-BE49-F238E27FC236}">
                <a16:creationId xmlns:a16="http://schemas.microsoft.com/office/drawing/2014/main" id="{79C77FB9-099F-41C5-9478-1F60B8F8AC3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>
            <a:fillRect/>
          </a:stretch>
        </p:blipFill>
        <p:spPr>
          <a:xfrm>
            <a:off x="-29983" y="69056"/>
            <a:ext cx="954985" cy="1013981"/>
          </a:xfrm>
          <a:prstGeom prst="rect">
            <a:avLst/>
          </a:prstGeom>
        </p:spPr>
      </p:pic>
      <p:pic>
        <p:nvPicPr>
          <p:cNvPr id="15" name="Picture 25">
            <a:extLst>
              <a:ext uri="{FF2B5EF4-FFF2-40B4-BE49-F238E27FC236}">
                <a16:creationId xmlns:a16="http://schemas.microsoft.com/office/drawing/2014/main" id="{F711233C-65F4-4A3E-96B6-016A757AE2B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>
            <a:fillRect/>
          </a:stretch>
        </p:blipFill>
        <p:spPr>
          <a:xfrm>
            <a:off x="2803129" y="5283848"/>
            <a:ext cx="645260" cy="1013981"/>
          </a:xfrm>
          <a:prstGeom prst="rect">
            <a:avLst/>
          </a:prstGeom>
        </p:spPr>
      </p:pic>
      <p:sp>
        <p:nvSpPr>
          <p:cNvPr id="16" name="Text Box 23">
            <a:extLst>
              <a:ext uri="{FF2B5EF4-FFF2-40B4-BE49-F238E27FC236}">
                <a16:creationId xmlns:a16="http://schemas.microsoft.com/office/drawing/2014/main" id="{501BCBA3-1FC2-4C1A-BDCD-73A1C439BB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9408" y="1773789"/>
            <a:ext cx="1032370" cy="2308324"/>
          </a:xfrm>
          <a:prstGeom prst="rect">
            <a:avLst/>
          </a:prstGeom>
          <a:noFill/>
          <a:ln w="38100">
            <a:solidFill>
              <a:srgbClr val="00B05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altLang="en-US" sz="3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altLang="en-US" sz="3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cần</a:t>
            </a:r>
            <a:r>
              <a:rPr lang="en-US" altLang="en-US" sz="3600" b="1" dirty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3600" b="1" dirty="0" err="1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đạt</a:t>
            </a:r>
            <a:endParaRPr lang="en-US" altLang="en-US" sz="3600" b="1" dirty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Arc 28">
            <a:extLst>
              <a:ext uri="{FF2B5EF4-FFF2-40B4-BE49-F238E27FC236}">
                <a16:creationId xmlns:a16="http://schemas.microsoft.com/office/drawing/2014/main" id="{14DC896D-C8BD-41B2-B8F0-27A0769FF8C2}"/>
              </a:ext>
            </a:extLst>
          </p:cNvPr>
          <p:cNvSpPr>
            <a:spLocks/>
          </p:cNvSpPr>
          <p:nvPr/>
        </p:nvSpPr>
        <p:spPr bwMode="auto">
          <a:xfrm rot="3695858" flipH="1">
            <a:off x="3222250" y="3045887"/>
            <a:ext cx="1578118" cy="973789"/>
          </a:xfrm>
          <a:custGeom>
            <a:avLst/>
            <a:gdLst>
              <a:gd name="T0" fmla="*/ 0 w 19918"/>
              <a:gd name="T1" fmla="*/ 2147483646 h 21600"/>
              <a:gd name="T2" fmla="*/ 2147483646 w 19918"/>
              <a:gd name="T3" fmla="*/ 2147483646 h 21600"/>
              <a:gd name="T4" fmla="*/ 2147483646 w 19918"/>
              <a:gd name="T5" fmla="*/ 2147483646 h 216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9918" h="21600" fill="none" extrusionOk="0">
                <a:moveTo>
                  <a:pt x="0" y="361"/>
                </a:moveTo>
                <a:cubicBezTo>
                  <a:pt x="1297" y="120"/>
                  <a:pt x="2614" y="-1"/>
                  <a:pt x="3934" y="0"/>
                </a:cubicBezTo>
                <a:cubicBezTo>
                  <a:pt x="10020" y="0"/>
                  <a:pt x="15824" y="2567"/>
                  <a:pt x="19918" y="7071"/>
                </a:cubicBezTo>
              </a:path>
              <a:path w="19918" h="21600" stroke="0" extrusionOk="0">
                <a:moveTo>
                  <a:pt x="0" y="361"/>
                </a:moveTo>
                <a:cubicBezTo>
                  <a:pt x="1297" y="120"/>
                  <a:pt x="2614" y="-1"/>
                  <a:pt x="3934" y="0"/>
                </a:cubicBezTo>
                <a:cubicBezTo>
                  <a:pt x="10020" y="0"/>
                  <a:pt x="15824" y="2567"/>
                  <a:pt x="19918" y="7071"/>
                </a:cubicBezTo>
                <a:lnTo>
                  <a:pt x="3934" y="21600"/>
                </a:lnTo>
                <a:lnTo>
                  <a:pt x="0" y="361"/>
                </a:lnTo>
                <a:close/>
              </a:path>
            </a:pathLst>
          </a:custGeom>
          <a:noFill/>
          <a:ln w="76200">
            <a:solidFill>
              <a:schemeClr val="tx1"/>
            </a:solidFill>
            <a:round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 Box 21">
            <a:extLst>
              <a:ext uri="{FF2B5EF4-FFF2-40B4-BE49-F238E27FC236}">
                <a16:creationId xmlns:a16="http://schemas.microsoft.com/office/drawing/2014/main" id="{3B00A08E-2E1B-4698-858B-664F45F240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01008" y="1317628"/>
            <a:ext cx="6096089" cy="1307537"/>
          </a:xfrm>
          <a:prstGeom prst="rect">
            <a:avLst/>
          </a:prstGeom>
          <a:noFill/>
          <a:ln w="19050">
            <a:solidFill>
              <a:srgbClr val="00B05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just" eaLnBrk="0" fontAlgn="base" hangingPunct="0">
              <a:lnSpc>
                <a:spcPct val="150000"/>
              </a:lnSpc>
              <a:spcAft>
                <a:spcPct val="0"/>
              </a:spcAft>
              <a:buFontTx/>
              <a:buChar char="-"/>
            </a:pPr>
            <a:r>
              <a:rPr lang="pl-PL" altLang="en-US" sz="28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Củng cố về viết các số đo độ dài và đo khối lượng dưới dạng số thập phân.</a:t>
            </a:r>
            <a:endParaRPr lang="en-US" altLang="en-US" sz="2800" b="1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Text Box 22">
            <a:extLst>
              <a:ext uri="{FF2B5EF4-FFF2-40B4-BE49-F238E27FC236}">
                <a16:creationId xmlns:a16="http://schemas.microsoft.com/office/drawing/2014/main" id="{2B1D0E73-6CD4-4F3C-818F-2F77B5C5D4B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91413" y="3808769"/>
            <a:ext cx="6252085" cy="954107"/>
          </a:xfrm>
          <a:prstGeom prst="rect">
            <a:avLst/>
          </a:prstGeom>
          <a:noFill/>
          <a:ln w="19050">
            <a:solidFill>
              <a:srgbClr val="00B05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r>
              <a:rPr lang="pt-BR" altLang="en-US" sz="28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Mối quan hệ giữa một số đơn vị đo độ dài và đơn vị đo khối lượng thông dụng</a:t>
            </a:r>
            <a:r>
              <a:rPr lang="pt-BR" altLang="en-US" sz="2400" b="1" dirty="0">
                <a:solidFill>
                  <a:srgbClr val="FF006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altLang="en-US" sz="2400" b="1" dirty="0">
              <a:solidFill>
                <a:srgbClr val="FF0066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Arc 35">
            <a:extLst>
              <a:ext uri="{FF2B5EF4-FFF2-40B4-BE49-F238E27FC236}">
                <a16:creationId xmlns:a16="http://schemas.microsoft.com/office/drawing/2014/main" id="{3648FC24-76CE-4D0D-9E01-13FC419BE7EC}"/>
              </a:ext>
            </a:extLst>
          </p:cNvPr>
          <p:cNvSpPr>
            <a:spLocks/>
          </p:cNvSpPr>
          <p:nvPr/>
        </p:nvSpPr>
        <p:spPr bwMode="auto">
          <a:xfrm rot="10007185" flipH="1">
            <a:off x="3081138" y="1745627"/>
            <a:ext cx="1800885" cy="941388"/>
          </a:xfrm>
          <a:custGeom>
            <a:avLst/>
            <a:gdLst>
              <a:gd name="T0" fmla="*/ 2147483646 w 21599"/>
              <a:gd name="T1" fmla="*/ 0 h 20533"/>
              <a:gd name="T2" fmla="*/ 2147483646 w 21599"/>
              <a:gd name="T3" fmla="*/ 2147483646 h 20533"/>
              <a:gd name="T4" fmla="*/ 0 w 21599"/>
              <a:gd name="T5" fmla="*/ 2147483646 h 20533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21599" h="20533" fill="none" extrusionOk="0">
                <a:moveTo>
                  <a:pt x="6703" y="-1"/>
                </a:moveTo>
                <a:cubicBezTo>
                  <a:pt x="15533" y="2882"/>
                  <a:pt x="21531" y="11087"/>
                  <a:pt x="21599" y="20375"/>
                </a:cubicBezTo>
              </a:path>
              <a:path w="21599" h="20533" stroke="0" extrusionOk="0">
                <a:moveTo>
                  <a:pt x="6703" y="-1"/>
                </a:moveTo>
                <a:cubicBezTo>
                  <a:pt x="15533" y="2882"/>
                  <a:pt x="21531" y="11087"/>
                  <a:pt x="21599" y="20375"/>
                </a:cubicBezTo>
                <a:lnTo>
                  <a:pt x="0" y="20533"/>
                </a:lnTo>
                <a:lnTo>
                  <a:pt x="6703" y="-1"/>
                </a:lnTo>
                <a:close/>
              </a:path>
            </a:pathLst>
          </a:custGeom>
          <a:noFill/>
          <a:ln w="76200">
            <a:solidFill>
              <a:schemeClr val="tx1"/>
            </a:solidFill>
            <a:round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txBody>
          <a:bodyPr wrap="none" anchor="ctr"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1" name="Line 38">
            <a:extLst>
              <a:ext uri="{FF2B5EF4-FFF2-40B4-BE49-F238E27FC236}">
                <a16:creationId xmlns:a16="http://schemas.microsoft.com/office/drawing/2014/main" id="{A4C41F67-D40E-4893-931B-D69D2A03CB84}"/>
              </a:ext>
            </a:extLst>
          </p:cNvPr>
          <p:cNvSpPr>
            <a:spLocks noChangeShapeType="1"/>
          </p:cNvSpPr>
          <p:nvPr/>
        </p:nvSpPr>
        <p:spPr bwMode="auto">
          <a:xfrm flipV="1">
            <a:off x="4811018" y="1575570"/>
            <a:ext cx="579978" cy="1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Line 48">
            <a:extLst>
              <a:ext uri="{FF2B5EF4-FFF2-40B4-BE49-F238E27FC236}">
                <a16:creationId xmlns:a16="http://schemas.microsoft.com/office/drawing/2014/main" id="{42D71138-27C6-48DE-B94A-857036F25494}"/>
              </a:ext>
            </a:extLst>
          </p:cNvPr>
          <p:cNvSpPr>
            <a:spLocks noChangeShapeType="1"/>
          </p:cNvSpPr>
          <p:nvPr/>
        </p:nvSpPr>
        <p:spPr bwMode="auto">
          <a:xfrm>
            <a:off x="4770175" y="4003972"/>
            <a:ext cx="741265" cy="0"/>
          </a:xfrm>
          <a:prstGeom prst="line">
            <a:avLst/>
          </a:prstGeom>
          <a:noFill/>
          <a:ln w="57150">
            <a:solidFill>
              <a:schemeClr val="tx1"/>
            </a:solidFill>
            <a:round/>
            <a:headEnd/>
            <a:tailEnd/>
          </a:ln>
          <a:effectLst>
            <a:prstShdw prst="shdw13" dist="53882" dir="13500000">
              <a:schemeClr val="bg2">
                <a:alpha val="50000"/>
              </a:schemeClr>
            </a:prst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vi-VN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3" name="Picture 9">
            <a:extLst>
              <a:ext uri="{FF2B5EF4-FFF2-40B4-BE49-F238E27FC236}">
                <a16:creationId xmlns:a16="http://schemas.microsoft.com/office/drawing/2014/main" id="{411C9DD4-9455-4315-9371-FAB3BDCEF93A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>
            <a:fillRect/>
          </a:stretch>
        </p:blipFill>
        <p:spPr>
          <a:xfrm rot="11674305">
            <a:off x="356825" y="3026822"/>
            <a:ext cx="1954299" cy="1954299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4" name="Text Box 8">
            <a:extLst>
              <a:ext uri="{FF2B5EF4-FFF2-40B4-BE49-F238E27FC236}">
                <a16:creationId xmlns:a16="http://schemas.microsoft.com/office/drawing/2014/main" id="{92A062FF-3ED9-45B2-B194-06B0190907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81920" y="248219"/>
            <a:ext cx="7815263" cy="11604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a)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ki-lô-mét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5125" name="Rectangle 54">
            <a:extLst>
              <a:ext uri="{FF2B5EF4-FFF2-40B4-BE49-F238E27FC236}">
                <a16:creationId xmlns:a16="http://schemas.microsoft.com/office/drawing/2014/main" id="{8939C969-7AA9-4BB3-B45A-AA4D951DC9C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97114" y="1504951"/>
            <a:ext cx="5565775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800" dirty="0"/>
              <a:t> </a:t>
            </a:r>
            <a:r>
              <a:rPr lang="en-US" altLang="en-US" sz="2800" b="1" dirty="0">
                <a:latin typeface="Times New Roman" panose="02020603050405020304" pitchFamily="18" charset="0"/>
              </a:rPr>
              <a:t>4km 382m   ;   2km 79m   ;   700m </a:t>
            </a:r>
          </a:p>
        </p:txBody>
      </p:sp>
      <p:sp>
        <p:nvSpPr>
          <p:cNvPr id="8" name="Text Box 8">
            <a:extLst>
              <a:ext uri="{FF2B5EF4-FFF2-40B4-BE49-F238E27FC236}">
                <a16:creationId xmlns:a16="http://schemas.microsoft.com/office/drawing/2014/main" id="{E2ADD3C9-AE4B-442F-AC32-5D4F681678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83114" y="2070101"/>
            <a:ext cx="4683125" cy="1801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800" b="1" dirty="0">
                <a:latin typeface="Times New Roman" panose="02020603050405020304" pitchFamily="18" charset="0"/>
              </a:rPr>
              <a:t>4km 382m </a:t>
            </a:r>
            <a:r>
              <a:rPr lang="en-US" altLang="en-US" sz="2800" dirty="0">
                <a:latin typeface="Times New Roman" panose="02020603050405020304" pitchFamily="18" charset="0"/>
              </a:rPr>
              <a:t>=  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4,382km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800" b="1" dirty="0">
                <a:latin typeface="Times New Roman" panose="02020603050405020304" pitchFamily="18" charset="0"/>
              </a:rPr>
              <a:t>2km 79m   </a:t>
            </a:r>
            <a:r>
              <a:rPr lang="en-US" altLang="en-US" sz="2800" dirty="0">
                <a:latin typeface="Times New Roman" panose="02020603050405020304" pitchFamily="18" charset="0"/>
              </a:rPr>
              <a:t>=  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2,079km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800" b="1" dirty="0">
                <a:latin typeface="Times New Roman" panose="02020603050405020304" pitchFamily="18" charset="0"/>
              </a:rPr>
              <a:t>700m</a:t>
            </a:r>
            <a:r>
              <a:rPr lang="en-US" altLang="en-US" sz="2800" dirty="0">
                <a:latin typeface="Times New Roman" panose="02020603050405020304" pitchFamily="18" charset="0"/>
              </a:rPr>
              <a:t>          =  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0,7km</a:t>
            </a:r>
          </a:p>
        </p:txBody>
      </p:sp>
      <p:sp>
        <p:nvSpPr>
          <p:cNvPr id="5127" name="Rectangle 2">
            <a:extLst>
              <a:ext uri="{FF2B5EF4-FFF2-40B4-BE49-F238E27FC236}">
                <a16:creationId xmlns:a16="http://schemas.microsoft.com/office/drawing/2014/main" id="{D29EC83C-254E-4268-B21E-4ACC7E73A56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135187" y="3766343"/>
            <a:ext cx="45720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mét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5128" name="Rectangle 54">
            <a:extLst>
              <a:ext uri="{FF2B5EF4-FFF2-40B4-BE49-F238E27FC236}">
                <a16:creationId xmlns:a16="http://schemas.microsoft.com/office/drawing/2014/main" id="{215280E8-932C-4363-AC54-392D1F4678B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83643" y="4255293"/>
            <a:ext cx="5675313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800" dirty="0"/>
              <a:t> </a:t>
            </a:r>
            <a:r>
              <a:rPr lang="en-US" altLang="en-US" sz="2800" b="1" dirty="0">
                <a:latin typeface="Times New Roman" panose="02020603050405020304" pitchFamily="18" charset="0"/>
              </a:rPr>
              <a:t>7m 4dm   ;   5m 9cm   ;   5m  75mm</a:t>
            </a:r>
          </a:p>
        </p:txBody>
      </p:sp>
      <p:sp>
        <p:nvSpPr>
          <p:cNvPr id="12" name="Text Box 8">
            <a:extLst>
              <a:ext uri="{FF2B5EF4-FFF2-40B4-BE49-F238E27FC236}">
                <a16:creationId xmlns:a16="http://schemas.microsoft.com/office/drawing/2014/main" id="{0674649A-FD39-4BBE-80FE-A86C6EB03F7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25407" y="4648884"/>
            <a:ext cx="5502275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800" b="1" dirty="0">
                <a:latin typeface="Times New Roman" panose="02020603050405020304" pitchFamily="18" charset="0"/>
              </a:rPr>
              <a:t>7m 4dm    </a:t>
            </a:r>
            <a:r>
              <a:rPr lang="en-US" altLang="en-US" sz="2800" dirty="0">
                <a:latin typeface="Times New Roman" panose="02020603050405020304" pitchFamily="18" charset="0"/>
              </a:rPr>
              <a:t>=  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7,4m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800" b="1" dirty="0">
                <a:latin typeface="Times New Roman" panose="02020603050405020304" pitchFamily="18" charset="0"/>
              </a:rPr>
              <a:t>5m 9cm     </a:t>
            </a:r>
            <a:r>
              <a:rPr lang="en-US" altLang="en-US" sz="2800" dirty="0">
                <a:latin typeface="Times New Roman" panose="02020603050405020304" pitchFamily="18" charset="0"/>
              </a:rPr>
              <a:t>=  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5,09m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800" b="1" dirty="0">
                <a:latin typeface="Times New Roman" panose="02020603050405020304" pitchFamily="18" charset="0"/>
              </a:rPr>
              <a:t>5m 75mm </a:t>
            </a:r>
            <a:r>
              <a:rPr lang="en-US" altLang="en-US" sz="2800" dirty="0">
                <a:latin typeface="Times New Roman" panose="02020603050405020304" pitchFamily="18" charset="0"/>
              </a:rPr>
              <a:t>=  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</a:rPr>
              <a:t>5,075mm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D73955EF-2C3F-495B-B994-F722CC0BD724}"/>
              </a:ext>
            </a:extLst>
          </p:cNvPr>
          <p:cNvCxnSpPr/>
          <p:nvPr/>
        </p:nvCxnSpPr>
        <p:spPr>
          <a:xfrm>
            <a:off x="3521075" y="765175"/>
            <a:ext cx="1800225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E5CDF41-28AA-45EB-AEEB-707B661BFCA2}"/>
              </a:ext>
            </a:extLst>
          </p:cNvPr>
          <p:cNvCxnSpPr/>
          <p:nvPr/>
        </p:nvCxnSpPr>
        <p:spPr>
          <a:xfrm>
            <a:off x="6089551" y="757464"/>
            <a:ext cx="3508375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8E037FD1-AFFF-4664-BCB2-9793F92A1FB9}"/>
              </a:ext>
            </a:extLst>
          </p:cNvPr>
          <p:cNvCxnSpPr/>
          <p:nvPr/>
        </p:nvCxnSpPr>
        <p:spPr>
          <a:xfrm>
            <a:off x="3521075" y="1395527"/>
            <a:ext cx="318770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7EF1305F-CFA3-4F77-B017-27E093011743}"/>
              </a:ext>
            </a:extLst>
          </p:cNvPr>
          <p:cNvCxnSpPr/>
          <p:nvPr/>
        </p:nvCxnSpPr>
        <p:spPr>
          <a:xfrm>
            <a:off x="3332162" y="4255293"/>
            <a:ext cx="2178050" cy="0"/>
          </a:xfrm>
          <a:prstGeom prst="line">
            <a:avLst/>
          </a:prstGeom>
          <a:ln>
            <a:solidFill>
              <a:srgbClr val="FF0000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6" name="Picture 2">
            <a:extLst>
              <a:ext uri="{FF2B5EF4-FFF2-40B4-BE49-F238E27FC236}">
                <a16:creationId xmlns:a16="http://schemas.microsoft.com/office/drawing/2014/main" id="{A54F1002-08F2-4CEF-9066-8CF8BC66BA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835503">
            <a:off x="-235164" y="-65115"/>
            <a:ext cx="2277275" cy="2173763"/>
          </a:xfrm>
          <a:prstGeom prst="rect">
            <a:avLst/>
          </a:prstGeom>
        </p:spPr>
      </p:pic>
      <p:pic>
        <p:nvPicPr>
          <p:cNvPr id="17" name="Picture 3">
            <a:extLst>
              <a:ext uri="{FF2B5EF4-FFF2-40B4-BE49-F238E27FC236}">
                <a16:creationId xmlns:a16="http://schemas.microsoft.com/office/drawing/2014/main" id="{668E057E-9ACF-4C1F-9ADC-D8C1F839F64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>
            <a:fillRect/>
          </a:stretch>
        </p:blipFill>
        <p:spPr>
          <a:xfrm rot="-1131074">
            <a:off x="10820116" y="-457397"/>
            <a:ext cx="2515169" cy="5511327"/>
          </a:xfrm>
          <a:prstGeom prst="rect">
            <a:avLst/>
          </a:prstGeom>
        </p:spPr>
      </p:pic>
      <p:pic>
        <p:nvPicPr>
          <p:cNvPr id="18" name="Picture 4">
            <a:extLst>
              <a:ext uri="{FF2B5EF4-FFF2-40B4-BE49-F238E27FC236}">
                <a16:creationId xmlns:a16="http://schemas.microsoft.com/office/drawing/2014/main" id="{CD326A62-C788-4658-A14C-82743C1E8B7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>
            <a:fillRect/>
          </a:stretch>
        </p:blipFill>
        <p:spPr>
          <a:xfrm rot="755739">
            <a:off x="10792468" y="4591079"/>
            <a:ext cx="2323115" cy="2388249"/>
          </a:xfrm>
          <a:prstGeom prst="rect">
            <a:avLst/>
          </a:prstGeom>
        </p:spPr>
      </p:pic>
      <p:pic>
        <p:nvPicPr>
          <p:cNvPr id="19" name="Picture 5">
            <a:extLst>
              <a:ext uri="{FF2B5EF4-FFF2-40B4-BE49-F238E27FC236}">
                <a16:creationId xmlns:a16="http://schemas.microsoft.com/office/drawing/2014/main" id="{5842A95D-4856-4C4F-BA08-2054D9AE83CE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>
            <a:fillRect/>
          </a:stretch>
        </p:blipFill>
        <p:spPr>
          <a:xfrm rot="2169688">
            <a:off x="328836" y="2481727"/>
            <a:ext cx="1167235" cy="615036"/>
          </a:xfrm>
          <a:prstGeom prst="rect">
            <a:avLst/>
          </a:prstGeom>
        </p:spPr>
      </p:pic>
      <p:pic>
        <p:nvPicPr>
          <p:cNvPr id="20" name="Picture 6">
            <a:extLst>
              <a:ext uri="{FF2B5EF4-FFF2-40B4-BE49-F238E27FC236}">
                <a16:creationId xmlns:a16="http://schemas.microsoft.com/office/drawing/2014/main" id="{CD401CBF-73C1-4D47-A088-0D16791CD820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rcRect/>
          <a:stretch>
            <a:fillRect/>
          </a:stretch>
        </p:blipFill>
        <p:spPr>
          <a:xfrm rot="-1361682">
            <a:off x="-1357931" y="3379710"/>
            <a:ext cx="2996851" cy="3990964"/>
          </a:xfrm>
          <a:prstGeom prst="rect">
            <a:avLst/>
          </a:prstGeom>
        </p:spPr>
      </p:pic>
      <p:pic>
        <p:nvPicPr>
          <p:cNvPr id="21" name="Picture 7">
            <a:extLst>
              <a:ext uri="{FF2B5EF4-FFF2-40B4-BE49-F238E27FC236}">
                <a16:creationId xmlns:a16="http://schemas.microsoft.com/office/drawing/2014/main" id="{A3A67574-AB92-4351-8635-5541732AF125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rcRect/>
          <a:stretch>
            <a:fillRect/>
          </a:stretch>
        </p:blipFill>
        <p:spPr>
          <a:xfrm rot="-7600926">
            <a:off x="10746165" y="4484995"/>
            <a:ext cx="433059" cy="897158"/>
          </a:xfrm>
          <a:prstGeom prst="rect">
            <a:avLst/>
          </a:prstGeom>
        </p:spPr>
      </p:pic>
      <p:pic>
        <p:nvPicPr>
          <p:cNvPr id="22" name="Picture 9">
            <a:extLst>
              <a:ext uri="{FF2B5EF4-FFF2-40B4-BE49-F238E27FC236}">
                <a16:creationId xmlns:a16="http://schemas.microsoft.com/office/drawing/2014/main" id="{4BCA9A0F-8BD4-4998-8CDC-9097ED7AB141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rcRect/>
          <a:stretch>
            <a:fillRect/>
          </a:stretch>
        </p:blipFill>
        <p:spPr>
          <a:xfrm rot="-9925695">
            <a:off x="-717338" y="620534"/>
            <a:ext cx="1954299" cy="1954299"/>
          </a:xfrm>
          <a:prstGeom prst="rect">
            <a:avLst/>
          </a:prstGeom>
        </p:spPr>
      </p:pic>
      <p:pic>
        <p:nvPicPr>
          <p:cNvPr id="23" name="Picture 11">
            <a:extLst>
              <a:ext uri="{FF2B5EF4-FFF2-40B4-BE49-F238E27FC236}">
                <a16:creationId xmlns:a16="http://schemas.microsoft.com/office/drawing/2014/main" id="{CD80D9B7-2E5E-41F2-9E0A-9FD9132B9BAA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rcRect/>
          <a:stretch>
            <a:fillRect/>
          </a:stretch>
        </p:blipFill>
        <p:spPr>
          <a:xfrm rot="-8787215">
            <a:off x="10943244" y="2105775"/>
            <a:ext cx="528706" cy="2443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83697B-E0A4-4CDC-9491-37B81EF087D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517650" y="2314575"/>
            <a:ext cx="8229600" cy="1143000"/>
          </a:xfrm>
        </p:spPr>
        <p:txBody>
          <a:bodyPr/>
          <a:lstStyle/>
          <a:p>
            <a:r>
              <a:rPr lang="en-US" altLang="en-US" dirty="0">
                <a:solidFill>
                  <a:schemeClr val="tx1"/>
                </a:solidFill>
              </a:rPr>
              <a:t>2hm</a:t>
            </a:r>
            <a:r>
              <a:rPr lang="en-US" altLang="en-US" dirty="0">
                <a:solidFill>
                  <a:schemeClr val="bg1"/>
                </a:solidFill>
              </a:rPr>
              <a:t> </a:t>
            </a:r>
            <a:r>
              <a:rPr lang="en-US" altLang="en-US" dirty="0">
                <a:solidFill>
                  <a:schemeClr val="tx1"/>
                </a:solidFill>
              </a:rPr>
              <a:t>79m = </a:t>
            </a:r>
            <a:r>
              <a:rPr lang="en-US" altLang="en-US" dirty="0">
                <a:solidFill>
                  <a:srgbClr val="FF0000"/>
                </a:solidFill>
              </a:rPr>
              <a:t>0,279 km</a:t>
            </a:r>
          </a:p>
        </p:txBody>
      </p:sp>
      <p:sp>
        <p:nvSpPr>
          <p:cNvPr id="6147" name="Content Placeholder 2">
            <a:extLst>
              <a:ext uri="{FF2B5EF4-FFF2-40B4-BE49-F238E27FC236}">
                <a16:creationId xmlns:a16="http://schemas.microsoft.com/office/drawing/2014/main" id="{FC0A8230-3CE1-4495-B065-CBD242CE859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2457450" y="1196976"/>
            <a:ext cx="8229600" cy="1368425"/>
          </a:xfrm>
        </p:spPr>
        <p:txBody>
          <a:bodyPr/>
          <a:lstStyle/>
          <a:p>
            <a:r>
              <a:rPr lang="en-US" altLang="en-US" dirty="0"/>
              <a:t>     </a:t>
            </a:r>
            <a:r>
              <a:rPr lang="en-US" altLang="en-US" sz="4000" dirty="0"/>
              <a:t>2hm 79m = ….km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89A8BD65-4243-4ADD-A72B-97BD4CD7552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835503">
            <a:off x="-235164" y="-65115"/>
            <a:ext cx="2277275" cy="2173763"/>
          </a:xfrm>
          <a:prstGeom prst="rect">
            <a:avLst/>
          </a:prstGeom>
        </p:spPr>
      </p:pic>
      <p:pic>
        <p:nvPicPr>
          <p:cNvPr id="5" name="Picture 3">
            <a:extLst>
              <a:ext uri="{FF2B5EF4-FFF2-40B4-BE49-F238E27FC236}">
                <a16:creationId xmlns:a16="http://schemas.microsoft.com/office/drawing/2014/main" id="{CA545C01-1CED-4401-80E7-37EF817E811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>
            <a:fillRect/>
          </a:stretch>
        </p:blipFill>
        <p:spPr>
          <a:xfrm rot="-1131074">
            <a:off x="10820116" y="-457397"/>
            <a:ext cx="2515169" cy="5511327"/>
          </a:xfrm>
          <a:prstGeom prst="rect">
            <a:avLst/>
          </a:prstGeom>
        </p:spPr>
      </p:pic>
      <p:pic>
        <p:nvPicPr>
          <p:cNvPr id="6" name="Picture 4">
            <a:extLst>
              <a:ext uri="{FF2B5EF4-FFF2-40B4-BE49-F238E27FC236}">
                <a16:creationId xmlns:a16="http://schemas.microsoft.com/office/drawing/2014/main" id="{06384E23-0282-41F8-9E58-4FCF38F2F83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>
            <a:fillRect/>
          </a:stretch>
        </p:blipFill>
        <p:spPr>
          <a:xfrm rot="755739">
            <a:off x="10792468" y="4591079"/>
            <a:ext cx="2323115" cy="2388249"/>
          </a:xfrm>
          <a:prstGeom prst="rect">
            <a:avLst/>
          </a:prstGeom>
        </p:spPr>
      </p:pic>
      <p:pic>
        <p:nvPicPr>
          <p:cNvPr id="7" name="Picture 5">
            <a:extLst>
              <a:ext uri="{FF2B5EF4-FFF2-40B4-BE49-F238E27FC236}">
                <a16:creationId xmlns:a16="http://schemas.microsoft.com/office/drawing/2014/main" id="{A7253645-8047-4C97-941C-1E229AF03C55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>
            <a:fillRect/>
          </a:stretch>
        </p:blipFill>
        <p:spPr>
          <a:xfrm rot="2169688">
            <a:off x="328836" y="2481727"/>
            <a:ext cx="1167235" cy="615036"/>
          </a:xfrm>
          <a:prstGeom prst="rect">
            <a:avLst/>
          </a:prstGeom>
        </p:spPr>
      </p:pic>
      <p:pic>
        <p:nvPicPr>
          <p:cNvPr id="8" name="Picture 6">
            <a:extLst>
              <a:ext uri="{FF2B5EF4-FFF2-40B4-BE49-F238E27FC236}">
                <a16:creationId xmlns:a16="http://schemas.microsoft.com/office/drawing/2014/main" id="{B3BE8E02-1BAB-46D4-87C9-B95172F477F6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rcRect/>
          <a:stretch>
            <a:fillRect/>
          </a:stretch>
        </p:blipFill>
        <p:spPr>
          <a:xfrm rot="-1361682">
            <a:off x="-1357931" y="3379710"/>
            <a:ext cx="2996851" cy="3990964"/>
          </a:xfrm>
          <a:prstGeom prst="rect">
            <a:avLst/>
          </a:prstGeom>
        </p:spPr>
      </p:pic>
      <p:pic>
        <p:nvPicPr>
          <p:cNvPr id="9" name="Picture 7">
            <a:extLst>
              <a:ext uri="{FF2B5EF4-FFF2-40B4-BE49-F238E27FC236}">
                <a16:creationId xmlns:a16="http://schemas.microsoft.com/office/drawing/2014/main" id="{DBF548AE-3F84-4169-A6F0-A43979938A49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rcRect/>
          <a:stretch>
            <a:fillRect/>
          </a:stretch>
        </p:blipFill>
        <p:spPr>
          <a:xfrm rot="-7600926">
            <a:off x="10746165" y="4484995"/>
            <a:ext cx="433059" cy="897158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FE2625C9-A1DD-4751-8565-F634B96DFD6F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rcRect/>
          <a:stretch>
            <a:fillRect/>
          </a:stretch>
        </p:blipFill>
        <p:spPr>
          <a:xfrm rot="-9925695">
            <a:off x="-717338" y="620534"/>
            <a:ext cx="1954299" cy="1954299"/>
          </a:xfrm>
          <a:prstGeom prst="rect">
            <a:avLst/>
          </a:prstGeom>
        </p:spPr>
      </p:pic>
      <p:pic>
        <p:nvPicPr>
          <p:cNvPr id="11" name="Picture 11">
            <a:extLst>
              <a:ext uri="{FF2B5EF4-FFF2-40B4-BE49-F238E27FC236}">
                <a16:creationId xmlns:a16="http://schemas.microsoft.com/office/drawing/2014/main" id="{4DB9CB60-8D62-402F-AA51-A474D66E60C9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rcRect/>
          <a:stretch>
            <a:fillRect/>
          </a:stretch>
        </p:blipFill>
        <p:spPr>
          <a:xfrm rot="-8787215">
            <a:off x="10910588" y="2105775"/>
            <a:ext cx="528706" cy="2443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Text Box 6">
            <a:extLst>
              <a:ext uri="{FF2B5EF4-FFF2-40B4-BE49-F238E27FC236}">
                <a16:creationId xmlns:a16="http://schemas.microsoft.com/office/drawing/2014/main" id="{E645817D-E513-44B3-BA05-01ABFE5BD6E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08924" y="660877"/>
            <a:ext cx="7991475" cy="181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57300" indent="-3429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14500" indent="-3429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71700" indent="-3429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289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861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433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005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800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sz="28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dạng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thập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phân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  <a:buFontTx/>
              <a:buAutoNum type="alphaLcParenR"/>
            </a:pP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lô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-gam :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2kg 350g        ;      1kg 65g</a:t>
            </a:r>
          </a:p>
        </p:txBody>
      </p:sp>
      <p:sp>
        <p:nvSpPr>
          <p:cNvPr id="7173" name="Text Box 6">
            <a:extLst>
              <a:ext uri="{FF2B5EF4-FFF2-40B4-BE49-F238E27FC236}">
                <a16:creationId xmlns:a16="http://schemas.microsoft.com/office/drawing/2014/main" id="{C6DA2603-AF46-4579-9675-3B6093AFC2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08924" y="3772378"/>
            <a:ext cx="7991475" cy="1169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57300" indent="-3429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14500" indent="-3429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71700" indent="-3429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289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861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433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005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đơn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vị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tấn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tấn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760kg    ;     2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tấn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77kg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4F87A56-BECB-401C-AFE7-8C5EC29D4EF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8560" y="2673828"/>
            <a:ext cx="687863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2kg 350g  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 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2,35kg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;    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1kg 65g = 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1,065kg</a:t>
            </a:r>
            <a:endParaRPr lang="en-US" altLang="en-US" sz="2800" b="1" dirty="0">
              <a:solidFill>
                <a:srgbClr val="FF0000"/>
              </a:solidFill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421C068-4188-4BB2-B8BA-25CE4A38F6B4}"/>
              </a:ext>
            </a:extLst>
          </p:cNvPr>
          <p:cNvSpPr>
            <a:spLocks noChangeArrowheads="1"/>
          </p:cNvSpPr>
          <p:nvPr/>
        </p:nvSpPr>
        <p:spPr bwMode="auto">
          <a:xfrm>
            <a:off x="3018561" y="5256690"/>
            <a:ext cx="758031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8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tấn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760kg 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 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8,76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tấn</a:t>
            </a:r>
            <a:r>
              <a:rPr lang="en-US" alt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 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en-US" altLang="en-US" sz="2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tấn</a:t>
            </a:r>
            <a:r>
              <a:rPr lang="en-US" alt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77kg = </a:t>
            </a:r>
            <a:r>
              <a:rPr lang="en-US" alt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2,077 </a:t>
            </a:r>
            <a:r>
              <a:rPr lang="en-US" alt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tấn</a:t>
            </a:r>
            <a:endParaRPr lang="en-US" altLang="en-US" sz="2800" b="1" dirty="0">
              <a:solidFill>
                <a:srgbClr val="FF0000"/>
              </a:solidFill>
            </a:endParaRPr>
          </a:p>
        </p:txBody>
      </p:sp>
      <p:pic>
        <p:nvPicPr>
          <p:cNvPr id="8" name="Picture 2">
            <a:extLst>
              <a:ext uri="{FF2B5EF4-FFF2-40B4-BE49-F238E27FC236}">
                <a16:creationId xmlns:a16="http://schemas.microsoft.com/office/drawing/2014/main" id="{B815FA0E-8BBB-43AF-81F8-5B1850749D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835503">
            <a:off x="-235164" y="-65115"/>
            <a:ext cx="2277275" cy="2173763"/>
          </a:xfrm>
          <a:prstGeom prst="rect">
            <a:avLst/>
          </a:prstGeom>
        </p:spPr>
      </p:pic>
      <p:pic>
        <p:nvPicPr>
          <p:cNvPr id="10" name="Picture 3">
            <a:extLst>
              <a:ext uri="{FF2B5EF4-FFF2-40B4-BE49-F238E27FC236}">
                <a16:creationId xmlns:a16="http://schemas.microsoft.com/office/drawing/2014/main" id="{2ADB7892-0997-4FE1-B956-D5B2C58A194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>
            <a:fillRect/>
          </a:stretch>
        </p:blipFill>
        <p:spPr>
          <a:xfrm rot="-1131074">
            <a:off x="10820116" y="-457397"/>
            <a:ext cx="2515169" cy="5511327"/>
          </a:xfrm>
          <a:prstGeom prst="rect">
            <a:avLst/>
          </a:prstGeom>
        </p:spPr>
      </p:pic>
      <p:pic>
        <p:nvPicPr>
          <p:cNvPr id="11" name="Picture 4">
            <a:extLst>
              <a:ext uri="{FF2B5EF4-FFF2-40B4-BE49-F238E27FC236}">
                <a16:creationId xmlns:a16="http://schemas.microsoft.com/office/drawing/2014/main" id="{DB020456-7A8D-40C4-A3C5-51BEBF9A1917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>
            <a:fillRect/>
          </a:stretch>
        </p:blipFill>
        <p:spPr>
          <a:xfrm rot="755739">
            <a:off x="10792468" y="4591079"/>
            <a:ext cx="2323115" cy="2388249"/>
          </a:xfrm>
          <a:prstGeom prst="rect">
            <a:avLst/>
          </a:prstGeom>
        </p:spPr>
      </p:pic>
      <p:pic>
        <p:nvPicPr>
          <p:cNvPr id="12" name="Picture 5">
            <a:extLst>
              <a:ext uri="{FF2B5EF4-FFF2-40B4-BE49-F238E27FC236}">
                <a16:creationId xmlns:a16="http://schemas.microsoft.com/office/drawing/2014/main" id="{66714B9D-3D15-4BF8-B1CF-5164A71416C3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>
            <a:fillRect/>
          </a:stretch>
        </p:blipFill>
        <p:spPr>
          <a:xfrm rot="2169688">
            <a:off x="328836" y="2481727"/>
            <a:ext cx="1167235" cy="615036"/>
          </a:xfrm>
          <a:prstGeom prst="rect">
            <a:avLst/>
          </a:prstGeom>
        </p:spPr>
      </p:pic>
      <p:pic>
        <p:nvPicPr>
          <p:cNvPr id="13" name="Picture 6">
            <a:extLst>
              <a:ext uri="{FF2B5EF4-FFF2-40B4-BE49-F238E27FC236}">
                <a16:creationId xmlns:a16="http://schemas.microsoft.com/office/drawing/2014/main" id="{B1A46FE0-71D6-4DEE-8F88-0ACE1EDCD33F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rcRect/>
          <a:stretch>
            <a:fillRect/>
          </a:stretch>
        </p:blipFill>
        <p:spPr>
          <a:xfrm rot="-1361682">
            <a:off x="-1357931" y="3379710"/>
            <a:ext cx="2996851" cy="3990964"/>
          </a:xfrm>
          <a:prstGeom prst="rect">
            <a:avLst/>
          </a:prstGeom>
        </p:spPr>
      </p:pic>
      <p:pic>
        <p:nvPicPr>
          <p:cNvPr id="14" name="Picture 7">
            <a:extLst>
              <a:ext uri="{FF2B5EF4-FFF2-40B4-BE49-F238E27FC236}">
                <a16:creationId xmlns:a16="http://schemas.microsoft.com/office/drawing/2014/main" id="{2D95D0D3-BA76-43F5-BF70-6C55C61D0A3C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rcRect/>
          <a:stretch>
            <a:fillRect/>
          </a:stretch>
        </p:blipFill>
        <p:spPr>
          <a:xfrm rot="-7600926">
            <a:off x="10746165" y="4484995"/>
            <a:ext cx="433059" cy="897158"/>
          </a:xfrm>
          <a:prstGeom prst="rect">
            <a:avLst/>
          </a:prstGeom>
        </p:spPr>
      </p:pic>
      <p:pic>
        <p:nvPicPr>
          <p:cNvPr id="15" name="Picture 9">
            <a:extLst>
              <a:ext uri="{FF2B5EF4-FFF2-40B4-BE49-F238E27FC236}">
                <a16:creationId xmlns:a16="http://schemas.microsoft.com/office/drawing/2014/main" id="{5407B127-D1D7-4D83-89DB-28D3534AC431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rcRect/>
          <a:stretch>
            <a:fillRect/>
          </a:stretch>
        </p:blipFill>
        <p:spPr>
          <a:xfrm rot="-9925695">
            <a:off x="-717338" y="620534"/>
            <a:ext cx="1954299" cy="1954299"/>
          </a:xfrm>
          <a:prstGeom prst="rect">
            <a:avLst/>
          </a:prstGeom>
        </p:spPr>
      </p:pic>
      <p:pic>
        <p:nvPicPr>
          <p:cNvPr id="16" name="Picture 11">
            <a:extLst>
              <a:ext uri="{FF2B5EF4-FFF2-40B4-BE49-F238E27FC236}">
                <a16:creationId xmlns:a16="http://schemas.microsoft.com/office/drawing/2014/main" id="{C757952E-0785-4439-A28B-1D2A10D47957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rcRect/>
          <a:stretch>
            <a:fillRect/>
          </a:stretch>
        </p:blipFill>
        <p:spPr>
          <a:xfrm rot="-8787215">
            <a:off x="10943244" y="2105775"/>
            <a:ext cx="528706" cy="2443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>
            <a:extLst>
              <a:ext uri="{FF2B5EF4-FFF2-40B4-BE49-F238E27FC236}">
                <a16:creationId xmlns:a16="http://schemas.microsoft.com/office/drawing/2014/main" id="{A4ECACD2-C644-4A80-81D7-0ED82B47D30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1981200" y="1268413"/>
            <a:ext cx="8229600" cy="1143000"/>
          </a:xfrm>
        </p:spPr>
        <p:txBody>
          <a:bodyPr/>
          <a:lstStyle/>
          <a:p>
            <a:r>
              <a:rPr lang="en-US" altLang="en-US" dirty="0">
                <a:solidFill>
                  <a:schemeClr val="tx1"/>
                </a:solidFill>
              </a:rPr>
              <a:t>2kg 350g =….</a:t>
            </a:r>
            <a:r>
              <a:rPr lang="en-US" altLang="en-US" dirty="0" err="1">
                <a:solidFill>
                  <a:schemeClr val="tx1"/>
                </a:solidFill>
              </a:rPr>
              <a:t>yến</a:t>
            </a:r>
            <a:endParaRPr lang="en-US" altLang="en-US" dirty="0">
              <a:solidFill>
                <a:schemeClr val="tx1"/>
              </a:solidFill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E84A8C5E-21F3-4F89-A12E-0918D74851F3}"/>
              </a:ext>
            </a:extLst>
          </p:cNvPr>
          <p:cNvSpPr txBox="1">
            <a:spLocks/>
          </p:cNvSpPr>
          <p:nvPr/>
        </p:nvSpPr>
        <p:spPr bwMode="auto">
          <a:xfrm>
            <a:off x="1992313" y="25733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  <a:cs typeface="Arial" charset="0"/>
              </a:defRPr>
            </a:lvl9pPr>
          </a:lstStyle>
          <a:p>
            <a:pPr>
              <a:defRPr/>
            </a:pPr>
            <a:r>
              <a:rPr lang="en-US" kern="0" dirty="0">
                <a:solidFill>
                  <a:schemeClr val="tx1"/>
                </a:solidFill>
                <a:latin typeface="Arial"/>
                <a:cs typeface="Arial"/>
              </a:rPr>
              <a:t>2kg 350g =  </a:t>
            </a:r>
            <a:r>
              <a:rPr lang="en-US" kern="0" dirty="0">
                <a:solidFill>
                  <a:srgbClr val="FF0000"/>
                </a:solidFill>
                <a:latin typeface="Arial"/>
                <a:cs typeface="Arial"/>
              </a:rPr>
              <a:t>0,2350yến</a:t>
            </a:r>
          </a:p>
        </p:txBody>
      </p:sp>
      <p:pic>
        <p:nvPicPr>
          <p:cNvPr id="4" name="Picture 2">
            <a:extLst>
              <a:ext uri="{FF2B5EF4-FFF2-40B4-BE49-F238E27FC236}">
                <a16:creationId xmlns:a16="http://schemas.microsoft.com/office/drawing/2014/main" id="{114DB04A-5EF8-4B51-99BD-5BE66D00CD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835503">
            <a:off x="-235164" y="-65115"/>
            <a:ext cx="2277275" cy="2173763"/>
          </a:xfrm>
          <a:prstGeom prst="rect">
            <a:avLst/>
          </a:prstGeom>
        </p:spPr>
      </p:pic>
      <p:pic>
        <p:nvPicPr>
          <p:cNvPr id="6" name="Picture 3">
            <a:extLst>
              <a:ext uri="{FF2B5EF4-FFF2-40B4-BE49-F238E27FC236}">
                <a16:creationId xmlns:a16="http://schemas.microsoft.com/office/drawing/2014/main" id="{7AB8B43B-C855-45C9-A8D0-84EDE2CB9B8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>
            <a:fillRect/>
          </a:stretch>
        </p:blipFill>
        <p:spPr>
          <a:xfrm rot="-1131074">
            <a:off x="10820116" y="-457397"/>
            <a:ext cx="2515169" cy="5511327"/>
          </a:xfrm>
          <a:prstGeom prst="rect">
            <a:avLst/>
          </a:prstGeom>
        </p:spPr>
      </p:pic>
      <p:pic>
        <p:nvPicPr>
          <p:cNvPr id="7" name="Picture 4">
            <a:extLst>
              <a:ext uri="{FF2B5EF4-FFF2-40B4-BE49-F238E27FC236}">
                <a16:creationId xmlns:a16="http://schemas.microsoft.com/office/drawing/2014/main" id="{FAB5F39D-FEA2-467D-93DD-F513FD7CC6C2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>
            <a:fillRect/>
          </a:stretch>
        </p:blipFill>
        <p:spPr>
          <a:xfrm rot="755739">
            <a:off x="10792468" y="4591079"/>
            <a:ext cx="2323115" cy="2388249"/>
          </a:xfrm>
          <a:prstGeom prst="rect">
            <a:avLst/>
          </a:prstGeom>
        </p:spPr>
      </p:pic>
      <p:pic>
        <p:nvPicPr>
          <p:cNvPr id="8" name="Picture 5">
            <a:extLst>
              <a:ext uri="{FF2B5EF4-FFF2-40B4-BE49-F238E27FC236}">
                <a16:creationId xmlns:a16="http://schemas.microsoft.com/office/drawing/2014/main" id="{695C845D-5711-435A-B688-A19011B0D8FC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>
            <a:fillRect/>
          </a:stretch>
        </p:blipFill>
        <p:spPr>
          <a:xfrm rot="2169688">
            <a:off x="328836" y="2481727"/>
            <a:ext cx="1167235" cy="615036"/>
          </a:xfrm>
          <a:prstGeom prst="rect">
            <a:avLst/>
          </a:prstGeom>
        </p:spPr>
      </p:pic>
      <p:pic>
        <p:nvPicPr>
          <p:cNvPr id="9" name="Picture 6">
            <a:extLst>
              <a:ext uri="{FF2B5EF4-FFF2-40B4-BE49-F238E27FC236}">
                <a16:creationId xmlns:a16="http://schemas.microsoft.com/office/drawing/2014/main" id="{A4D62464-DC0A-4EA1-9E96-D2F1C28D227C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rcRect/>
          <a:stretch>
            <a:fillRect/>
          </a:stretch>
        </p:blipFill>
        <p:spPr>
          <a:xfrm rot="-1361682">
            <a:off x="-1357931" y="3379710"/>
            <a:ext cx="2996851" cy="3990964"/>
          </a:xfrm>
          <a:prstGeom prst="rect">
            <a:avLst/>
          </a:prstGeom>
        </p:spPr>
      </p:pic>
      <p:pic>
        <p:nvPicPr>
          <p:cNvPr id="10" name="Picture 7">
            <a:extLst>
              <a:ext uri="{FF2B5EF4-FFF2-40B4-BE49-F238E27FC236}">
                <a16:creationId xmlns:a16="http://schemas.microsoft.com/office/drawing/2014/main" id="{2E74CD15-557A-4C36-88D8-BFF353690D1F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rcRect/>
          <a:stretch>
            <a:fillRect/>
          </a:stretch>
        </p:blipFill>
        <p:spPr>
          <a:xfrm rot="-7600926">
            <a:off x="10746165" y="4484995"/>
            <a:ext cx="433059" cy="897158"/>
          </a:xfrm>
          <a:prstGeom prst="rect">
            <a:avLst/>
          </a:prstGeom>
        </p:spPr>
      </p:pic>
      <p:pic>
        <p:nvPicPr>
          <p:cNvPr id="11" name="Picture 9">
            <a:extLst>
              <a:ext uri="{FF2B5EF4-FFF2-40B4-BE49-F238E27FC236}">
                <a16:creationId xmlns:a16="http://schemas.microsoft.com/office/drawing/2014/main" id="{864C6E88-C6E2-48AD-A706-7FDE76B7EF8F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rcRect/>
          <a:stretch>
            <a:fillRect/>
          </a:stretch>
        </p:blipFill>
        <p:spPr>
          <a:xfrm rot="-9925695">
            <a:off x="-717338" y="620534"/>
            <a:ext cx="1954299" cy="1954299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FB4AD1A6-7331-4683-9E4A-8739433F14C5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rcRect/>
          <a:stretch>
            <a:fillRect/>
          </a:stretch>
        </p:blipFill>
        <p:spPr>
          <a:xfrm rot="-8787215">
            <a:off x="10943244" y="2105775"/>
            <a:ext cx="528706" cy="2443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Text Box 8">
            <a:extLst>
              <a:ext uri="{FF2B5EF4-FFF2-40B4-BE49-F238E27FC236}">
                <a16:creationId xmlns:a16="http://schemas.microsoft.com/office/drawing/2014/main" id="{3786DA9C-9931-47F9-8C14-3CB31E1AC1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19861" y="2162211"/>
            <a:ext cx="8497887" cy="206057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57300" indent="-3429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14500" indent="-3429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71700" indent="-3429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289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861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433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005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en-US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3: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  <a:buFontTx/>
              <a:buAutoNum type="alphaLcParenR"/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0,5m = ….. cm        ;     b) 0,075km = …… m ;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 0,064kg = ……. g   ;     d) 0,08tấn = ……. kg .</a:t>
            </a: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EE3997D7-0083-443A-BACD-08384BD825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835503">
            <a:off x="-235164" y="-65115"/>
            <a:ext cx="2277275" cy="2173763"/>
          </a:xfrm>
          <a:prstGeom prst="rect">
            <a:avLst/>
          </a:prstGeom>
        </p:spPr>
      </p:pic>
      <p:pic>
        <p:nvPicPr>
          <p:cNvPr id="6" name="Picture 3">
            <a:extLst>
              <a:ext uri="{FF2B5EF4-FFF2-40B4-BE49-F238E27FC236}">
                <a16:creationId xmlns:a16="http://schemas.microsoft.com/office/drawing/2014/main" id="{CE4C584B-A232-4651-BA8E-550CBC68FC0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>
            <a:fillRect/>
          </a:stretch>
        </p:blipFill>
        <p:spPr>
          <a:xfrm rot="-1131074">
            <a:off x="10820116" y="-457397"/>
            <a:ext cx="2515169" cy="5511327"/>
          </a:xfrm>
          <a:prstGeom prst="rect">
            <a:avLst/>
          </a:prstGeom>
        </p:spPr>
      </p:pic>
      <p:pic>
        <p:nvPicPr>
          <p:cNvPr id="7" name="Picture 4">
            <a:extLst>
              <a:ext uri="{FF2B5EF4-FFF2-40B4-BE49-F238E27FC236}">
                <a16:creationId xmlns:a16="http://schemas.microsoft.com/office/drawing/2014/main" id="{A30EBBE7-1419-40B4-B81E-2487EED0141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>
            <a:fillRect/>
          </a:stretch>
        </p:blipFill>
        <p:spPr>
          <a:xfrm rot="755739">
            <a:off x="10792468" y="4591079"/>
            <a:ext cx="2323115" cy="2388249"/>
          </a:xfrm>
          <a:prstGeom prst="rect">
            <a:avLst/>
          </a:prstGeom>
        </p:spPr>
      </p:pic>
      <p:pic>
        <p:nvPicPr>
          <p:cNvPr id="8" name="Picture 5">
            <a:extLst>
              <a:ext uri="{FF2B5EF4-FFF2-40B4-BE49-F238E27FC236}">
                <a16:creationId xmlns:a16="http://schemas.microsoft.com/office/drawing/2014/main" id="{5C147CE0-9D0F-47A7-90C0-80479777FF55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>
            <a:fillRect/>
          </a:stretch>
        </p:blipFill>
        <p:spPr>
          <a:xfrm rot="2169688">
            <a:off x="328836" y="2481727"/>
            <a:ext cx="1167235" cy="615036"/>
          </a:xfrm>
          <a:prstGeom prst="rect">
            <a:avLst/>
          </a:prstGeom>
        </p:spPr>
      </p:pic>
      <p:pic>
        <p:nvPicPr>
          <p:cNvPr id="9" name="Picture 6">
            <a:extLst>
              <a:ext uri="{FF2B5EF4-FFF2-40B4-BE49-F238E27FC236}">
                <a16:creationId xmlns:a16="http://schemas.microsoft.com/office/drawing/2014/main" id="{E3E094A4-AAFC-4CB8-BF35-794361FFCD32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rcRect/>
          <a:stretch>
            <a:fillRect/>
          </a:stretch>
        </p:blipFill>
        <p:spPr>
          <a:xfrm rot="-1361682">
            <a:off x="-1357931" y="3379710"/>
            <a:ext cx="2996851" cy="3990964"/>
          </a:xfrm>
          <a:prstGeom prst="rect">
            <a:avLst/>
          </a:prstGeom>
        </p:spPr>
      </p:pic>
      <p:pic>
        <p:nvPicPr>
          <p:cNvPr id="10" name="Picture 7">
            <a:extLst>
              <a:ext uri="{FF2B5EF4-FFF2-40B4-BE49-F238E27FC236}">
                <a16:creationId xmlns:a16="http://schemas.microsoft.com/office/drawing/2014/main" id="{34ACF583-F00C-4F6D-92AE-11C4CE97E704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rcRect/>
          <a:stretch>
            <a:fillRect/>
          </a:stretch>
        </p:blipFill>
        <p:spPr>
          <a:xfrm rot="-7600926">
            <a:off x="10746165" y="4484995"/>
            <a:ext cx="433059" cy="897158"/>
          </a:xfrm>
          <a:prstGeom prst="rect">
            <a:avLst/>
          </a:prstGeom>
        </p:spPr>
      </p:pic>
      <p:pic>
        <p:nvPicPr>
          <p:cNvPr id="11" name="Picture 9">
            <a:extLst>
              <a:ext uri="{FF2B5EF4-FFF2-40B4-BE49-F238E27FC236}">
                <a16:creationId xmlns:a16="http://schemas.microsoft.com/office/drawing/2014/main" id="{3C1CA447-1043-4A7F-B33D-5BAD7D8CEB2A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rcRect/>
          <a:stretch>
            <a:fillRect/>
          </a:stretch>
        </p:blipFill>
        <p:spPr>
          <a:xfrm rot="-9925695">
            <a:off x="-717338" y="620534"/>
            <a:ext cx="1954299" cy="1954299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5D950294-E0DB-4871-9C09-B0C7C1863F3E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rcRect/>
          <a:stretch>
            <a:fillRect/>
          </a:stretch>
        </p:blipFill>
        <p:spPr>
          <a:xfrm rot="-8787215">
            <a:off x="10943244" y="2105775"/>
            <a:ext cx="528706" cy="24436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Text Box 8">
            <a:extLst>
              <a:ext uri="{FF2B5EF4-FFF2-40B4-BE49-F238E27FC236}">
                <a16:creationId xmlns:a16="http://schemas.microsoft.com/office/drawing/2014/main" id="{3078EEB8-E49F-4F9B-80A0-8DEBC47E2C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5714" y="2100461"/>
            <a:ext cx="8497887" cy="206057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57300" indent="-3429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14500" indent="-3429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71700" indent="-3429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289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861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433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005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en-US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3: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  <a:buFontTx/>
              <a:buAutoNum type="alphaLcParenR"/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0,5m = 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50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cm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;     b) 0,075km = 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75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 0,064kg = 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64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;     d) 0,08tấn = </a:t>
            </a:r>
            <a:r>
              <a:rPr lang="en-US" altLang="en-US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80</a:t>
            </a:r>
            <a:r>
              <a:rPr lang="en-US" altLang="en-US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kg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.</a:t>
            </a: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473849C1-A88F-44D3-AE50-73670A91F8B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835503">
            <a:off x="-235164" y="-65115"/>
            <a:ext cx="2277275" cy="2173763"/>
          </a:xfrm>
          <a:prstGeom prst="rect">
            <a:avLst/>
          </a:prstGeom>
        </p:spPr>
      </p:pic>
      <p:pic>
        <p:nvPicPr>
          <p:cNvPr id="6" name="Picture 3">
            <a:extLst>
              <a:ext uri="{FF2B5EF4-FFF2-40B4-BE49-F238E27FC236}">
                <a16:creationId xmlns:a16="http://schemas.microsoft.com/office/drawing/2014/main" id="{7DF3219E-9FA6-4A98-A437-7A4AEEA920FF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>
            <a:fillRect/>
          </a:stretch>
        </p:blipFill>
        <p:spPr>
          <a:xfrm rot="-1131074">
            <a:off x="10820116" y="-457397"/>
            <a:ext cx="2515169" cy="5511327"/>
          </a:xfrm>
          <a:prstGeom prst="rect">
            <a:avLst/>
          </a:prstGeom>
        </p:spPr>
      </p:pic>
      <p:pic>
        <p:nvPicPr>
          <p:cNvPr id="7" name="Picture 4">
            <a:extLst>
              <a:ext uri="{FF2B5EF4-FFF2-40B4-BE49-F238E27FC236}">
                <a16:creationId xmlns:a16="http://schemas.microsoft.com/office/drawing/2014/main" id="{CF5C6DD1-24A6-4ECD-A641-BE9A7E457A3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>
            <a:fillRect/>
          </a:stretch>
        </p:blipFill>
        <p:spPr>
          <a:xfrm rot="755739">
            <a:off x="10792468" y="4591079"/>
            <a:ext cx="2323115" cy="2388249"/>
          </a:xfrm>
          <a:prstGeom prst="rect">
            <a:avLst/>
          </a:prstGeom>
        </p:spPr>
      </p:pic>
      <p:pic>
        <p:nvPicPr>
          <p:cNvPr id="8" name="Picture 5">
            <a:extLst>
              <a:ext uri="{FF2B5EF4-FFF2-40B4-BE49-F238E27FC236}">
                <a16:creationId xmlns:a16="http://schemas.microsoft.com/office/drawing/2014/main" id="{E1D48CA5-6242-480D-89A9-6111547A2C8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>
            <a:fillRect/>
          </a:stretch>
        </p:blipFill>
        <p:spPr>
          <a:xfrm rot="2169688">
            <a:off x="328836" y="2481727"/>
            <a:ext cx="1167235" cy="615036"/>
          </a:xfrm>
          <a:prstGeom prst="rect">
            <a:avLst/>
          </a:prstGeom>
        </p:spPr>
      </p:pic>
      <p:pic>
        <p:nvPicPr>
          <p:cNvPr id="9" name="Picture 6">
            <a:extLst>
              <a:ext uri="{FF2B5EF4-FFF2-40B4-BE49-F238E27FC236}">
                <a16:creationId xmlns:a16="http://schemas.microsoft.com/office/drawing/2014/main" id="{D604B5D3-4978-4EB8-BFD3-03B0FF6AA0D6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rcRect/>
          <a:stretch>
            <a:fillRect/>
          </a:stretch>
        </p:blipFill>
        <p:spPr>
          <a:xfrm rot="-1361682">
            <a:off x="-1357931" y="3379710"/>
            <a:ext cx="2996851" cy="3990964"/>
          </a:xfrm>
          <a:prstGeom prst="rect">
            <a:avLst/>
          </a:prstGeom>
        </p:spPr>
      </p:pic>
      <p:pic>
        <p:nvPicPr>
          <p:cNvPr id="10" name="Picture 7">
            <a:extLst>
              <a:ext uri="{FF2B5EF4-FFF2-40B4-BE49-F238E27FC236}">
                <a16:creationId xmlns:a16="http://schemas.microsoft.com/office/drawing/2014/main" id="{0599078E-F25C-4051-B0E6-1048FA68227A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rcRect/>
          <a:stretch>
            <a:fillRect/>
          </a:stretch>
        </p:blipFill>
        <p:spPr>
          <a:xfrm rot="-7600926">
            <a:off x="10746165" y="4484995"/>
            <a:ext cx="433059" cy="897158"/>
          </a:xfrm>
          <a:prstGeom prst="rect">
            <a:avLst/>
          </a:prstGeom>
        </p:spPr>
      </p:pic>
      <p:pic>
        <p:nvPicPr>
          <p:cNvPr id="11" name="Picture 9">
            <a:extLst>
              <a:ext uri="{FF2B5EF4-FFF2-40B4-BE49-F238E27FC236}">
                <a16:creationId xmlns:a16="http://schemas.microsoft.com/office/drawing/2014/main" id="{A44EBA20-5D27-4AD3-9CB1-525F28CB8868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rcRect/>
          <a:stretch>
            <a:fillRect/>
          </a:stretch>
        </p:blipFill>
        <p:spPr>
          <a:xfrm rot="-9925695">
            <a:off x="-717338" y="620534"/>
            <a:ext cx="1954299" cy="1954299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E0E4C993-DF7A-4C48-A429-92E0E94521CB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rcRect/>
          <a:stretch>
            <a:fillRect/>
          </a:stretch>
        </p:blipFill>
        <p:spPr>
          <a:xfrm rot="-8787215">
            <a:off x="10943244" y="2105775"/>
            <a:ext cx="528706" cy="24436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8" name="Text Box 8">
            <a:extLst>
              <a:ext uri="{FF2B5EF4-FFF2-40B4-BE49-F238E27FC236}">
                <a16:creationId xmlns:a16="http://schemas.microsoft.com/office/drawing/2014/main" id="{D67E31CB-405F-4428-BA19-B392E83154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62134" y="2171850"/>
            <a:ext cx="8497887" cy="2060575"/>
          </a:xfrm>
          <a:prstGeom prst="rect">
            <a:avLst/>
          </a:prstGeom>
          <a:solidFill>
            <a:schemeClr val="bg1"/>
          </a:solidFill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>
            <a:spAutoFit/>
          </a:bodyPr>
          <a:lstStyle>
            <a:lvl1pPr marL="342900" indent="-34290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800100" indent="-34290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257300" indent="-3429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714500" indent="-3429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171700" indent="-3429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6289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30861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5433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4000500" indent="-3429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</a:t>
            </a:r>
            <a:r>
              <a:rPr lang="en-US" altLang="en-US" b="1" u="sng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altLang="en-US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4: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: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  <a:buFontTx/>
              <a:buAutoNum type="alphaLcParenR"/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3576m = …</a:t>
            </a:r>
            <a:r>
              <a:rPr lang="en-US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km        ;     b) 53cm = …. m ;</a:t>
            </a:r>
          </a:p>
          <a:p>
            <a:pPr fontAlgn="base">
              <a:spcBef>
                <a:spcPct val="50000"/>
              </a:spcBef>
              <a:spcAft>
                <a:spcPct val="0"/>
              </a:spcAft>
              <a:buNone/>
            </a:pP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 5360kg = … </a:t>
            </a:r>
            <a:r>
              <a:rPr lang="en-US" altLang="en-US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tấn</a:t>
            </a:r>
            <a:r>
              <a:rPr lang="en-US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;     d) 657g = … kg .</a:t>
            </a: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87C47183-AF74-4478-98BD-3AE6766E72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>
            <a:fillRect/>
          </a:stretch>
        </p:blipFill>
        <p:spPr>
          <a:xfrm rot="835503">
            <a:off x="-235164" y="-65115"/>
            <a:ext cx="2277275" cy="2173763"/>
          </a:xfrm>
          <a:prstGeom prst="rect">
            <a:avLst/>
          </a:prstGeom>
        </p:spPr>
      </p:pic>
      <p:pic>
        <p:nvPicPr>
          <p:cNvPr id="6" name="Picture 3">
            <a:extLst>
              <a:ext uri="{FF2B5EF4-FFF2-40B4-BE49-F238E27FC236}">
                <a16:creationId xmlns:a16="http://schemas.microsoft.com/office/drawing/2014/main" id="{5FDFF5A4-3B95-44CD-80D3-861968A10A4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>
            <a:fillRect/>
          </a:stretch>
        </p:blipFill>
        <p:spPr>
          <a:xfrm rot="-1131074">
            <a:off x="10820116" y="-457397"/>
            <a:ext cx="2515169" cy="5511327"/>
          </a:xfrm>
          <a:prstGeom prst="rect">
            <a:avLst/>
          </a:prstGeom>
        </p:spPr>
      </p:pic>
      <p:pic>
        <p:nvPicPr>
          <p:cNvPr id="7" name="Picture 4">
            <a:extLst>
              <a:ext uri="{FF2B5EF4-FFF2-40B4-BE49-F238E27FC236}">
                <a16:creationId xmlns:a16="http://schemas.microsoft.com/office/drawing/2014/main" id="{929E214B-820D-4134-880F-6EFA81F5F2F1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>
            <a:fillRect/>
          </a:stretch>
        </p:blipFill>
        <p:spPr>
          <a:xfrm rot="755739">
            <a:off x="10792468" y="4591079"/>
            <a:ext cx="2323115" cy="2388249"/>
          </a:xfrm>
          <a:prstGeom prst="rect">
            <a:avLst/>
          </a:prstGeom>
        </p:spPr>
      </p:pic>
      <p:pic>
        <p:nvPicPr>
          <p:cNvPr id="8" name="Picture 5">
            <a:extLst>
              <a:ext uri="{FF2B5EF4-FFF2-40B4-BE49-F238E27FC236}">
                <a16:creationId xmlns:a16="http://schemas.microsoft.com/office/drawing/2014/main" id="{E151BC8C-F373-4306-BBF2-E38A79A6D4F9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rcRect/>
          <a:stretch>
            <a:fillRect/>
          </a:stretch>
        </p:blipFill>
        <p:spPr>
          <a:xfrm rot="2169688">
            <a:off x="328836" y="2481727"/>
            <a:ext cx="1167235" cy="615036"/>
          </a:xfrm>
          <a:prstGeom prst="rect">
            <a:avLst/>
          </a:prstGeom>
        </p:spPr>
      </p:pic>
      <p:pic>
        <p:nvPicPr>
          <p:cNvPr id="9" name="Picture 6">
            <a:extLst>
              <a:ext uri="{FF2B5EF4-FFF2-40B4-BE49-F238E27FC236}">
                <a16:creationId xmlns:a16="http://schemas.microsoft.com/office/drawing/2014/main" id="{0A157A14-307F-405C-A228-E8F0EC4AB137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rcRect/>
          <a:stretch>
            <a:fillRect/>
          </a:stretch>
        </p:blipFill>
        <p:spPr>
          <a:xfrm rot="-1361682">
            <a:off x="-1357931" y="3379710"/>
            <a:ext cx="2996851" cy="3990964"/>
          </a:xfrm>
          <a:prstGeom prst="rect">
            <a:avLst/>
          </a:prstGeom>
        </p:spPr>
      </p:pic>
      <p:pic>
        <p:nvPicPr>
          <p:cNvPr id="10" name="Picture 7">
            <a:extLst>
              <a:ext uri="{FF2B5EF4-FFF2-40B4-BE49-F238E27FC236}">
                <a16:creationId xmlns:a16="http://schemas.microsoft.com/office/drawing/2014/main" id="{5FBBC87E-EB5D-4CDA-A030-8E9A97B9D43D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3"/>
              </a:ext>
            </a:extLst>
          </a:blip>
          <a:srcRect/>
          <a:stretch>
            <a:fillRect/>
          </a:stretch>
        </p:blipFill>
        <p:spPr>
          <a:xfrm rot="-7600926">
            <a:off x="10746165" y="4484995"/>
            <a:ext cx="433059" cy="897158"/>
          </a:xfrm>
          <a:prstGeom prst="rect">
            <a:avLst/>
          </a:prstGeom>
        </p:spPr>
      </p:pic>
      <p:pic>
        <p:nvPicPr>
          <p:cNvPr id="11" name="Picture 9">
            <a:extLst>
              <a:ext uri="{FF2B5EF4-FFF2-40B4-BE49-F238E27FC236}">
                <a16:creationId xmlns:a16="http://schemas.microsoft.com/office/drawing/2014/main" id="{5B2D464D-484B-4BB0-8D22-105F3DA53448}"/>
              </a:ext>
            </a:extLst>
          </p:cNvPr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5"/>
              </a:ext>
            </a:extLst>
          </a:blip>
          <a:srcRect/>
          <a:stretch>
            <a:fillRect/>
          </a:stretch>
        </p:blipFill>
        <p:spPr>
          <a:xfrm rot="-9925695">
            <a:off x="-717338" y="620534"/>
            <a:ext cx="1954299" cy="1954299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80DD497B-7D45-41EB-8FA9-21091693E24D}"/>
              </a:ext>
            </a:extLst>
          </p:cNvPr>
          <p:cNvPicPr>
            <a:picLocks noChangeAspect="1"/>
          </p:cNvPicPr>
          <p:nvPr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7"/>
              </a:ext>
            </a:extLst>
          </a:blip>
          <a:srcRect/>
          <a:stretch>
            <a:fillRect/>
          </a:stretch>
        </p:blipFill>
        <p:spPr>
          <a:xfrm rot="-8787215">
            <a:off x="10943244" y="2105775"/>
            <a:ext cx="528706" cy="2443600"/>
          </a:xfrm>
          <a:prstGeom prst="rect">
            <a:avLst/>
          </a:prstGeom>
        </p:spPr>
      </p:pic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-538860407"/>
</p:tagLst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81</TotalTime>
  <Words>593</Words>
  <Application>Microsoft Office PowerPoint</Application>
  <PresentationFormat>Widescreen</PresentationFormat>
  <Paragraphs>107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19</vt:i4>
      </vt:variant>
    </vt:vector>
  </HeadingPairs>
  <TitlesOfParts>
    <vt:vector size="26" baseType="lpstr">
      <vt:lpstr>.VnTime</vt:lpstr>
      <vt:lpstr>Arial</vt:lpstr>
      <vt:lpstr>Calibri</vt:lpstr>
      <vt:lpstr>Times New Roman</vt:lpstr>
      <vt:lpstr>UTM Isadora</vt:lpstr>
      <vt:lpstr>Default Design</vt:lpstr>
      <vt:lpstr>Office Theme</vt:lpstr>
      <vt:lpstr>PowerPoint Presentation</vt:lpstr>
      <vt:lpstr>PowerPoint Presentation</vt:lpstr>
      <vt:lpstr>PowerPoint Presentation</vt:lpstr>
      <vt:lpstr>2hm 79m = 0,279 km</vt:lpstr>
      <vt:lpstr>PowerPoint Presentation</vt:lpstr>
      <vt:lpstr>2kg 350g =….yến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21AK22</dc:creator>
  <cp:lastModifiedBy>21AK22</cp:lastModifiedBy>
  <cp:revision>41</cp:revision>
  <dcterms:created xsi:type="dcterms:W3CDTF">2021-12-31T08:00:09Z</dcterms:created>
  <dcterms:modified xsi:type="dcterms:W3CDTF">2022-02-07T06:12:22Z</dcterms:modified>
</cp:coreProperties>
</file>