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15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9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1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6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8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3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42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4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006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85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1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8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40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4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38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66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4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13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2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7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85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4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43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4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4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90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68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48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7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8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6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21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227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0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24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59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49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05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7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0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42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1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1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3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0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37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833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58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49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2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78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85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92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0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4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38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3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1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4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75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67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5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9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1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5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78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9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69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21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7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39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8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3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647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11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26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90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1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84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2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793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469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57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6" r:id="rId3"/>
    <p:sldLayoutId id="2147483754" r:id="rId4"/>
    <p:sldLayoutId id="2147483753" r:id="rId5"/>
    <p:sldLayoutId id="2147483752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44" r:id="rId12"/>
    <p:sldLayoutId id="2147483743" r:id="rId13"/>
    <p:sldLayoutId id="2147483742" r:id="rId14"/>
    <p:sldLayoutId id="2147483741" r:id="rId15"/>
    <p:sldLayoutId id="2147483740" r:id="rId16"/>
    <p:sldLayoutId id="2147483739" r:id="rId17"/>
    <p:sldLayoutId id="2147483738" r:id="rId18"/>
    <p:sldLayoutId id="2147483737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750" r:id="rId26"/>
    <p:sldLayoutId id="2147483735" r:id="rId27"/>
    <p:sldLayoutId id="2147483734" r:id="rId28"/>
    <p:sldLayoutId id="2147483733" r:id="rId29"/>
    <p:sldLayoutId id="2147483732" r:id="rId30"/>
    <p:sldLayoutId id="2147483731" r:id="rId31"/>
    <p:sldLayoutId id="2147483730" r:id="rId32"/>
    <p:sldLayoutId id="2147483729" r:id="rId33"/>
    <p:sldLayoutId id="2147483728" r:id="rId34"/>
    <p:sldLayoutId id="2147483727" r:id="rId35"/>
    <p:sldLayoutId id="2147483726" r:id="rId36"/>
    <p:sldLayoutId id="2147483725" r:id="rId37"/>
    <p:sldLayoutId id="2147483724" r:id="rId38"/>
    <p:sldLayoutId id="2147483723" r:id="rId39"/>
    <p:sldLayoutId id="2147483722" r:id="rId40"/>
    <p:sldLayoutId id="2147483721" r:id="rId41"/>
    <p:sldLayoutId id="2147483720" r:id="rId42"/>
    <p:sldLayoutId id="2147483719" r:id="rId43"/>
    <p:sldLayoutId id="2147483718" r:id="rId44"/>
    <p:sldLayoutId id="2147483717" r:id="rId45"/>
    <p:sldLayoutId id="2147483716" r:id="rId46"/>
    <p:sldLayoutId id="2147483715" r:id="rId47"/>
    <p:sldLayoutId id="2147483714" r:id="rId48"/>
    <p:sldLayoutId id="2147483713" r:id="rId49"/>
    <p:sldLayoutId id="2147483712" r:id="rId50"/>
    <p:sldLayoutId id="2147483711" r:id="rId51"/>
    <p:sldLayoutId id="2147483710" r:id="rId52"/>
    <p:sldLayoutId id="2147483709" r:id="rId53"/>
    <p:sldLayoutId id="2147483708" r:id="rId54"/>
    <p:sldLayoutId id="2147483707" r:id="rId55"/>
    <p:sldLayoutId id="2147483706" r:id="rId56"/>
    <p:sldLayoutId id="2147483705" r:id="rId57"/>
    <p:sldLayoutId id="2147483704" r:id="rId58"/>
    <p:sldLayoutId id="2147483703" r:id="rId59"/>
    <p:sldLayoutId id="2147483702" r:id="rId60"/>
    <p:sldLayoutId id="2147483701" r:id="rId61"/>
    <p:sldLayoutId id="2147483700" r:id="rId62"/>
    <p:sldLayoutId id="2147483699" r:id="rId63"/>
    <p:sldLayoutId id="2147483698" r:id="rId64"/>
    <p:sldLayoutId id="2147483697" r:id="rId65"/>
    <p:sldLayoutId id="2147483696" r:id="rId66"/>
    <p:sldLayoutId id="2147483695" r:id="rId67"/>
    <p:sldLayoutId id="2147483694" r:id="rId68"/>
    <p:sldLayoutId id="2147483693" r:id="rId69"/>
    <p:sldLayoutId id="2147483692" r:id="rId70"/>
    <p:sldLayoutId id="2147483691" r:id="rId71"/>
    <p:sldLayoutId id="2147483690" r:id="rId72"/>
    <p:sldLayoutId id="2147483689" r:id="rId73"/>
    <p:sldLayoutId id="2147483688" r:id="rId74"/>
    <p:sldLayoutId id="2147483687" r:id="rId75"/>
    <p:sldLayoutId id="2147483686" r:id="rId76"/>
    <p:sldLayoutId id="2147483685" r:id="rId77"/>
    <p:sldLayoutId id="2147483684" r:id="rId78"/>
    <p:sldLayoutId id="2147483683" r:id="rId79"/>
    <p:sldLayoutId id="2147483682" r:id="rId80"/>
    <p:sldLayoutId id="2147483681" r:id="rId81"/>
    <p:sldLayoutId id="2147483680" r:id="rId82"/>
    <p:sldLayoutId id="2147483679" r:id="rId83"/>
    <p:sldLayoutId id="2147483678" r:id="rId84"/>
    <p:sldLayoutId id="2147483677" r:id="rId85"/>
    <p:sldLayoutId id="2147483676" r:id="rId86"/>
    <p:sldLayoutId id="2147483675" r:id="rId87"/>
    <p:sldLayoutId id="2147483674" r:id="rId88"/>
    <p:sldLayoutId id="2147483673" r:id="rId89"/>
    <p:sldLayoutId id="2147483672" r:id="rId90"/>
    <p:sldLayoutId id="2147483671" r:id="rId91"/>
    <p:sldLayoutId id="2147483670" r:id="rId92"/>
    <p:sldLayoutId id="2147483669" r:id="rId93"/>
    <p:sldLayoutId id="2147483668" r:id="rId94"/>
    <p:sldLayoutId id="2147483667" r:id="rId95"/>
    <p:sldLayoutId id="2147483666" r:id="rId96"/>
    <p:sldLayoutId id="2147483665" r:id="rId97"/>
    <p:sldLayoutId id="2147483664" r:id="rId98"/>
    <p:sldLayoutId id="2147483663" r:id="rId99"/>
    <p:sldLayoutId id="2147483662" r:id="rId100"/>
    <p:sldLayoutId id="2147483661" r:id="rId101"/>
    <p:sldLayoutId id="2147483660" r:id="rId102"/>
    <p:sldLayoutId id="2147483656" r:id="rId103"/>
    <p:sldLayoutId id="2147483657" r:id="rId104"/>
    <p:sldLayoutId id="2147483658" r:id="rId105"/>
    <p:sldLayoutId id="2147483659" r:id="rId106"/>
    <p:sldLayoutId id="2147483736" r:id="rId107"/>
    <p:sldLayoutId id="2147483757" r:id="rId108"/>
    <p:sldLayoutId id="2147483751" r:id="rId10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0.png"/><Relationship Id="rId5" Type="http://schemas.openxmlformats.org/officeDocument/2006/relationships/audio" Target="../media/media2.m4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359770" y="361275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</a:t>
            </a:r>
            <a:r>
              <a:rPr lang="en-US" altLang="en-US" sz="2800" dirty="0" smtClean="0"/>
              <a:t>1,08 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v  =  </a:t>
            </a:r>
            <a:r>
              <a:rPr lang="en-US" altLang="en-US" sz="2800" dirty="0" smtClean="0"/>
              <a:t>12 cm/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</a:t>
            </a:r>
            <a:r>
              <a:rPr lang="en-US" altLang="en-US" sz="2800" dirty="0" smtClean="0"/>
              <a:t> =       </a:t>
            </a:r>
            <a:r>
              <a:rPr lang="en-US" altLang="en-US" sz="2800" dirty="0"/>
              <a:t>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giờ</a:t>
            </a:r>
            <a:r>
              <a:rPr lang="en-US" altLang="en-US" sz="2800" dirty="0" smtClean="0">
                <a:solidFill>
                  <a:srgbClr val="FF0066"/>
                </a:solidFill>
              </a:rPr>
              <a:t> = </a:t>
            </a:r>
            <a:r>
              <a:rPr lang="en-US" altLang="en-US" sz="2800" dirty="0">
                <a:solidFill>
                  <a:srgbClr val="FF0066"/>
                </a:solidFill>
              </a:rPr>
              <a:t>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4000" b="1" dirty="0" smtClean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40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10,5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</a:t>
            </a:r>
            <a:r>
              <a:rPr lang="en-US" altLang="en-US" sz="2800" dirty="0" smtClean="0"/>
              <a:t>420 m/</a:t>
            </a:r>
            <a:r>
              <a:rPr lang="en-US" altLang="en-US" sz="2800" dirty="0" err="1" smtClean="0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</a:t>
            </a:r>
            <a:r>
              <a:rPr lang="en-US" altLang="en-US" sz="2800" dirty="0" smtClean="0"/>
              <a:t>=  10,5 </a:t>
            </a:r>
            <a:r>
              <a:rPr lang="en-US" altLang="en-US" sz="2800" dirty="0"/>
              <a:t>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endParaRPr lang="en-US" sz="4000" b="1" dirty="0">
              <a:solidFill>
                <a:srgbClr val="00B050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0"/>
            <a:ext cx="7971830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 smtClean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endParaRPr lang="en-US" altLang="zh-CN" sz="3600" dirty="0" smtClean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Tạm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hẹn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dirty="0" smtClean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92289" y="3429000"/>
            <a:ext cx="751363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 smtClean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93162" y="144272"/>
            <a:ext cx="8498837" cy="707886"/>
            <a:chOff x="2425700" y="358913"/>
            <a:chExt cx="6497961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2510108" y="358913"/>
              <a:ext cx="641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Đánh giá yêu cầu cần đạt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=""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=""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 smtClean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=""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4803993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Ôn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quãng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đường,vận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tốc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gian</a:t>
            </a:r>
            <a:endParaRPr lang="en-US" sz="3600" b="1" dirty="0" smtClean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trước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chung</a:t>
            </a:r>
            <a:r>
              <a:rPr lang="en-US" sz="36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” (tr.144) </a:t>
            </a:r>
            <a:endParaRPr lang="en-US" sz="3600" b="1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936641" y="2208532"/>
              <a:ext cx="2230275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0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0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Jony</a:t>
              </a:r>
              <a:endParaRPr lang="zh-CN" altLang="en-US" sz="40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#9Slide05 SVNMarpesia Pro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 smtClean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850717" y="144272"/>
            <a:ext cx="5306161" cy="707886"/>
            <a:chOff x="2638705" y="358913"/>
            <a:chExt cx="5306161" cy="707886"/>
          </a:xfrm>
        </p:grpSpPr>
        <p:sp>
          <p:nvSpPr>
            <p:cNvPr id="43" name="矩形 3"/>
            <p:cNvSpPr/>
            <p:nvPr/>
          </p:nvSpPr>
          <p:spPr>
            <a:xfrm>
              <a:off x="2638705" y="376990"/>
              <a:ext cx="5306161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4514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Yêu cầu cần đạt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= S :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v = S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v = t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v = S -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= v x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S = t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S = v : 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S = v + 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 = S :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t = v : 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t = S x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t = S - 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ô </a:t>
            </a:r>
            <a:r>
              <a:rPr lang="en-US" sz="3600" b="1" dirty="0" err="1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trống</a:t>
            </a:r>
            <a:r>
              <a:rPr lang="en-US" sz="3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4,35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6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FF0066"/>
                </a:solidFill>
              </a:rPr>
              <a:t>2,4</a:t>
            </a:r>
            <a:endParaRPr lang="en-US" altLang="en-US" sz="2800" b="1" dirty="0">
              <a:solidFill>
                <a:srgbClr val="FF0066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113</Paragraphs>
  <Slides>19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Malgun Gothic</vt:lpstr>
      <vt:lpstr>微软雅黑</vt:lpstr>
      <vt:lpstr>宋体</vt:lpstr>
      <vt:lpstr>宋体</vt:lpstr>
      <vt:lpstr>#9Slide04 SFU Belle</vt:lpstr>
      <vt:lpstr>#9Slide05 SVNAngellife</vt:lpstr>
      <vt:lpstr>#9Slide05 SVNMarpesia Pro</vt:lpstr>
      <vt:lpstr>#9Slide05 SVNNexa Rust Script</vt:lpstr>
      <vt:lpstr>Arial</vt:lpstr>
      <vt:lpstr>Bahnschrift Condensed</vt:lpstr>
      <vt:lpstr>Calibri</vt:lpstr>
      <vt:lpstr>Calibri Light</vt:lpstr>
      <vt:lpstr>Pattaya</vt:lpstr>
      <vt:lpstr>Tahoma</vt:lpstr>
      <vt:lpstr>Times New Roman</vt:lpstr>
      <vt:lpstr>UTM Windsor BT</vt:lpstr>
      <vt:lpstr>UTM Zirkon</vt:lpstr>
      <vt:lpstr>华康海报体W12</vt:lpstr>
      <vt:lpstr>方正稚艺简体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2023-03-17T03:43:01Z</dcterms:modified>
</cp:coreProperties>
</file>