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51" r:id="rId3"/>
  </p:sldMasterIdLst>
  <p:notesMasterIdLst>
    <p:notesMasterId r:id="rId37"/>
  </p:notesMasterIdLst>
  <p:sldIdLst>
    <p:sldId id="373" r:id="rId4"/>
    <p:sldId id="306" r:id="rId5"/>
    <p:sldId id="264" r:id="rId6"/>
    <p:sldId id="269" r:id="rId7"/>
    <p:sldId id="298" r:id="rId8"/>
    <p:sldId id="258" r:id="rId9"/>
    <p:sldId id="307" r:id="rId10"/>
    <p:sldId id="271" r:id="rId11"/>
    <p:sldId id="265" r:id="rId12"/>
    <p:sldId id="272" r:id="rId13"/>
    <p:sldId id="274" r:id="rId14"/>
    <p:sldId id="275" r:id="rId15"/>
    <p:sldId id="277" r:id="rId16"/>
    <p:sldId id="281" r:id="rId17"/>
    <p:sldId id="282" r:id="rId18"/>
    <p:sldId id="284" r:id="rId19"/>
    <p:sldId id="285" r:id="rId20"/>
    <p:sldId id="308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309" r:id="rId29"/>
    <p:sldId id="293" r:id="rId30"/>
    <p:sldId id="294" r:id="rId31"/>
    <p:sldId id="296" r:id="rId32"/>
    <p:sldId id="297" r:id="rId33"/>
    <p:sldId id="300" r:id="rId34"/>
    <p:sldId id="299" r:id="rId35"/>
    <p:sldId id="305" r:id="rId36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43" d="100"/>
          <a:sy n="43" d="100"/>
        </p:scale>
        <p:origin x="60" y="2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1151129"/>
            <a:ext cx="16171164" cy="503377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13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268" y="6306314"/>
            <a:ext cx="13839444" cy="2468880"/>
          </a:xfrm>
        </p:spPr>
        <p:txBody>
          <a:bodyPr anchor="t"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226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4984" y="2997201"/>
            <a:ext cx="6995160" cy="565099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16995" y="2997201"/>
            <a:ext cx="6995160" cy="565099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226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984" y="3060701"/>
            <a:ext cx="6995160" cy="1085100"/>
          </a:xfrm>
        </p:spPr>
        <p:txBody>
          <a:bodyPr anchor="ctr">
            <a:normAutofit/>
          </a:bodyPr>
          <a:lstStyle>
            <a:lvl1pPr marL="0" indent="0">
              <a:buNone/>
              <a:defRPr sz="3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4984" y="4129626"/>
            <a:ext cx="6995160" cy="480060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11412" y="3057653"/>
            <a:ext cx="6995160" cy="1083564"/>
          </a:xfrm>
        </p:spPr>
        <p:txBody>
          <a:bodyPr anchor="ctr">
            <a:normAutofit/>
          </a:bodyPr>
          <a:lstStyle>
            <a:lvl1pPr marL="0" indent="0">
              <a:buNone/>
              <a:defRPr sz="3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11412" y="4126485"/>
            <a:ext cx="6995160" cy="480060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6382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19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99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0" y="0"/>
            <a:ext cx="685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392106" y="813423"/>
            <a:ext cx="5074920" cy="288036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9144000" cy="68580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13973" y="3767720"/>
            <a:ext cx="5097780" cy="4690481"/>
          </a:xfrm>
        </p:spPr>
        <p:txBody>
          <a:bodyPr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>
                <a:solidFill>
                  <a:srgbClr val="262626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239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836" y="8128001"/>
            <a:ext cx="16171164" cy="919925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8288000" cy="799642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1200"/>
              </a:spcBef>
              <a:buNone/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4984" y="8864603"/>
            <a:ext cx="13844016" cy="8001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100">
                <a:solidFill>
                  <a:srgbClr val="262626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3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777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15925" y="1042988"/>
            <a:ext cx="3943350" cy="7200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7288" y="1071563"/>
            <a:ext cx="11601450" cy="8101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0910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9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256" y="1155701"/>
            <a:ext cx="16173450" cy="502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13200" spc="-18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269" y="6310314"/>
            <a:ext cx="13842302" cy="2468880"/>
          </a:xfrm>
        </p:spPr>
        <p:txBody>
          <a:bodyPr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685800" indent="0" algn="ctr">
              <a:buNone/>
              <a:defRPr sz="42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938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184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5837" y="749300"/>
            <a:ext cx="16159163" cy="248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985" y="3017520"/>
            <a:ext cx="16130588" cy="564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8700" y="9618671"/>
            <a:ext cx="61722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5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832046"/>
            <a:ext cx="75438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5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5889" y="8814619"/>
            <a:ext cx="4389120" cy="20955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545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FC1AD16-5705-A522-54AC-BDB2E0E1425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5274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8100" kern="1200" spc="-1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85000"/>
        </a:lnSpc>
        <a:spcBef>
          <a:spcPts val="1950"/>
        </a:spcBef>
        <a:buFont typeface="Arial" pitchFamily="34" charset="0"/>
        <a:buChar char=" 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21208" indent="-51435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82296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3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34440" indent="-123444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645920" indent="-164592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1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4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7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5" Type="http://schemas.microsoft.com/office/2007/relationships/hdphoto" Target="../media/hdphoto11.wdp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34.gi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2.emf"/><Relationship Id="rId5" Type="http://schemas.microsoft.com/office/2007/relationships/hdphoto" Target="../media/hdphoto7.wdp"/><Relationship Id="rId15" Type="http://schemas.openxmlformats.org/officeDocument/2006/relationships/image" Target="../media/image64.pn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4.svg"/><Relationship Id="rId18" Type="http://schemas.openxmlformats.org/officeDocument/2006/relationships/image" Target="../media/image75.png"/><Relationship Id="rId3" Type="http://schemas.openxmlformats.org/officeDocument/2006/relationships/image" Target="../media/image38.png"/><Relationship Id="rId21" Type="http://schemas.openxmlformats.org/officeDocument/2006/relationships/image" Target="../media/image78.svg"/><Relationship Id="rId7" Type="http://schemas.openxmlformats.org/officeDocument/2006/relationships/image" Target="../media/image67.svg"/><Relationship Id="rId12" Type="http://schemas.openxmlformats.org/officeDocument/2006/relationships/image" Target="../media/image13.png"/><Relationship Id="rId17" Type="http://schemas.openxmlformats.org/officeDocument/2006/relationships/image" Target="../media/image74.svg"/><Relationship Id="rId2" Type="http://schemas.openxmlformats.org/officeDocument/2006/relationships/image" Target="../media/image65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9.svg"/><Relationship Id="rId15" Type="http://schemas.openxmlformats.org/officeDocument/2006/relationships/image" Target="../media/image72.png"/><Relationship Id="rId23" Type="http://schemas.openxmlformats.org/officeDocument/2006/relationships/image" Target="../media/image79.png"/><Relationship Id="rId10" Type="http://schemas.openxmlformats.org/officeDocument/2006/relationships/image" Target="../media/image70.png"/><Relationship Id="rId19" Type="http://schemas.openxmlformats.org/officeDocument/2006/relationships/image" Target="../media/image76.png"/><Relationship Id="rId4" Type="http://schemas.openxmlformats.org/officeDocument/2006/relationships/image" Target="../media/image8.png"/><Relationship Id="rId9" Type="http://schemas.openxmlformats.org/officeDocument/2006/relationships/image" Target="../media/image69.png"/><Relationship Id="rId14" Type="http://schemas.openxmlformats.org/officeDocument/2006/relationships/image" Target="../media/image39.png"/><Relationship Id="rId2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0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2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86.png"/><Relationship Id="rId3" Type="http://schemas.openxmlformats.org/officeDocument/2006/relationships/image" Target="../media/image58.jpg"/><Relationship Id="rId21" Type="http://schemas.openxmlformats.org/officeDocument/2006/relationships/image" Target="../media/image44.png"/><Relationship Id="rId7" Type="http://schemas.openxmlformats.org/officeDocument/2006/relationships/image" Target="../media/image84.png"/><Relationship Id="rId12" Type="http://schemas.openxmlformats.org/officeDocument/2006/relationships/image" Target="../media/image85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83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14.wdp"/><Relationship Id="rId5" Type="http://schemas.openxmlformats.org/officeDocument/2006/relationships/image" Target="../media/image38.png"/><Relationship Id="rId15" Type="http://schemas.microsoft.com/office/2007/relationships/hdphoto" Target="../media/hdphoto13.wdp"/><Relationship Id="rId10" Type="http://schemas.openxmlformats.org/officeDocument/2006/relationships/image" Target="../media/image82.png"/><Relationship Id="rId19" Type="http://schemas.microsoft.com/office/2007/relationships/hdphoto" Target="../media/hdphoto18.wdp"/><Relationship Id="rId4" Type="http://schemas.openxmlformats.org/officeDocument/2006/relationships/image" Target="../media/image39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flower7">
            <a:extLst>
              <a:ext uri="{FF2B5EF4-FFF2-40B4-BE49-F238E27FC236}">
                <a16:creationId xmlns:a16="http://schemas.microsoft.com/office/drawing/2014/main" id="{AFE21298-C3BF-DA00-1088-11F41B80CB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342900"/>
            <a:ext cx="571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flower7">
            <a:extLst>
              <a:ext uri="{FF2B5EF4-FFF2-40B4-BE49-F238E27FC236}">
                <a16:creationId xmlns:a16="http://schemas.microsoft.com/office/drawing/2014/main" id="{C449F2E4-11FF-C4A1-5A3F-A8D296301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300" y="457200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3">
            <a:extLst>
              <a:ext uri="{FF2B5EF4-FFF2-40B4-BE49-F238E27FC236}">
                <a16:creationId xmlns:a16="http://schemas.microsoft.com/office/drawing/2014/main" id="{9A9F9897-C3B5-DA26-694D-77081236B965}"/>
              </a:ext>
            </a:extLst>
          </p:cNvPr>
          <p:cNvGrpSpPr>
            <a:grpSpLocks/>
          </p:cNvGrpSpPr>
          <p:nvPr/>
        </p:nvGrpSpPr>
        <p:grpSpPr bwMode="auto">
          <a:xfrm>
            <a:off x="2776538" y="342900"/>
            <a:ext cx="3488532" cy="3476626"/>
            <a:chOff x="3633788" y="2438399"/>
            <a:chExt cx="2081212" cy="2199961"/>
          </a:xfrm>
        </p:grpSpPr>
        <p:pic>
          <p:nvPicPr>
            <p:cNvPr id="6155" name="Picture 13" descr="Logo dep 5 (nen trong)">
              <a:extLst>
                <a:ext uri="{FF2B5EF4-FFF2-40B4-BE49-F238E27FC236}">
                  <a16:creationId xmlns:a16="http://schemas.microsoft.com/office/drawing/2014/main" id="{78BAF2D9-6AC9-542D-87E9-3CF2627A6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788" y="2438399"/>
              <a:ext cx="2081212" cy="219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Box 2">
              <a:extLst>
                <a:ext uri="{FF2B5EF4-FFF2-40B4-BE49-F238E27FC236}">
                  <a16:creationId xmlns:a16="http://schemas.microsoft.com/office/drawing/2014/main" id="{381F83D0-D6D7-F524-AECC-93AADF9D5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765" y="4371224"/>
              <a:ext cx="1447800" cy="20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5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TỐT-HỌC TỐT</a:t>
              </a:r>
              <a:endParaRPr lang="vi-VN" altLang="en-US" sz="15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9" name="Picture 16">
            <a:extLst>
              <a:ext uri="{FF2B5EF4-FFF2-40B4-BE49-F238E27FC236}">
                <a16:creationId xmlns:a16="http://schemas.microsoft.com/office/drawing/2014/main" id="{6BD9B1BA-7DBD-82E6-7F28-6084F3F5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57" y="7772401"/>
            <a:ext cx="2178843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5">
            <a:extLst>
              <a:ext uri="{FF2B5EF4-FFF2-40B4-BE49-F238E27FC236}">
                <a16:creationId xmlns:a16="http://schemas.microsoft.com/office/drawing/2014/main" id="{B861369F-2E7C-454A-3E63-5056FDB0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663" y="8331995"/>
            <a:ext cx="19383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5">
            <a:extLst>
              <a:ext uri="{FF2B5EF4-FFF2-40B4-BE49-F238E27FC236}">
                <a16:creationId xmlns:a16="http://schemas.microsoft.com/office/drawing/2014/main" id="{5756A09E-9F1C-D358-B274-4834D9C74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907" y="16670"/>
            <a:ext cx="13716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5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6152" name="TextBox 1">
            <a:extLst>
              <a:ext uri="{FF2B5EF4-FFF2-40B4-BE49-F238E27FC236}">
                <a16:creationId xmlns:a16="http://schemas.microsoft.com/office/drawing/2014/main" id="{A7153C48-D74B-83F1-1308-6FC940C0F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1" y="3948158"/>
            <a:ext cx="106537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  HÌNH LẬP PHƯƠNG</a:t>
            </a:r>
          </a:p>
        </p:txBody>
      </p:sp>
      <p:sp>
        <p:nvSpPr>
          <p:cNvPr id="6153" name="TextBox 2">
            <a:extLst>
              <a:ext uri="{FF2B5EF4-FFF2-40B4-BE49-F238E27FC236}">
                <a16:creationId xmlns:a16="http://schemas.microsoft.com/office/drawing/2014/main" id="{AD59E35D-4761-108D-0D70-3612309AC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171701"/>
            <a:ext cx="81153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 5 </a:t>
            </a:r>
          </a:p>
        </p:txBody>
      </p:sp>
      <p:sp>
        <p:nvSpPr>
          <p:cNvPr id="6154" name="TextBox 3">
            <a:extLst>
              <a:ext uri="{FF2B5EF4-FFF2-40B4-BE49-F238E27FC236}">
                <a16:creationId xmlns:a16="http://schemas.microsoft.com/office/drawing/2014/main" id="{60D63F61-6CD8-82C1-C40F-2C7FAF6E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558" y="685800"/>
            <a:ext cx="95369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NGỌC LÂM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8EAB932-CDC4-3FAA-CFEF-3A69066FDA24}"/>
              </a:ext>
            </a:extLst>
          </p:cNvPr>
          <p:cNvGrpSpPr>
            <a:grpSpLocks/>
          </p:cNvGrpSpPr>
          <p:nvPr/>
        </p:nvGrpSpPr>
        <p:grpSpPr bwMode="auto">
          <a:xfrm>
            <a:off x="4878138" y="6599094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2C1093FF-93D3-1725-97BF-25657790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251D2E4A-AC45-15C2-AF9B-4ECC3E30A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AD44D34C-974D-835F-AE55-5F4F623B9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F788221E-05F7-16A3-27D3-55D6F413D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9F3EDF-C4CF-5404-A29C-19B2D4CBBC22}"/>
              </a:ext>
            </a:extLst>
          </p:cNvPr>
          <p:cNvGrpSpPr/>
          <p:nvPr/>
        </p:nvGrpSpPr>
        <p:grpSpPr>
          <a:xfrm>
            <a:off x="9899016" y="6771381"/>
            <a:ext cx="3778886" cy="2609028"/>
            <a:chOff x="9677400" y="2552700"/>
            <a:chExt cx="5181600" cy="3657600"/>
          </a:xfrm>
        </p:grpSpPr>
        <p:sp>
          <p:nvSpPr>
            <p:cNvPr id="9" name="Flowchart: Data 8">
              <a:extLst>
                <a:ext uri="{FF2B5EF4-FFF2-40B4-BE49-F238E27FC236}">
                  <a16:creationId xmlns:a16="http://schemas.microsoft.com/office/drawing/2014/main" id="{3C1C359F-782A-E04E-60C6-8EE291B37191}"/>
                </a:ext>
              </a:extLst>
            </p:cNvPr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380F70-6AC3-A07E-26B8-7C799312C9CD}"/>
                </a:ext>
              </a:extLst>
            </p:cNvPr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FB6DA01-BF16-636C-F699-CD80277BFD87}"/>
                </a:ext>
              </a:extLst>
            </p:cNvPr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F60D50-9763-4F56-CCEC-1E613C82774C}"/>
                </a:ext>
              </a:extLst>
            </p:cNvPr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ED66458-24AC-07A1-1D85-B5E51EC00D60}"/>
                </a:ext>
              </a:extLst>
            </p:cNvPr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E67C22-5545-0D5C-5337-ABE002315E87}"/>
                </a:ext>
              </a:extLst>
            </p:cNvPr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3BAB8C-9565-0707-F5D3-0006CE0897DB}"/>
                </a:ext>
              </a:extLst>
            </p:cNvPr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20F104-BD92-E2CF-B17E-A05C5C4B3775}"/>
                </a:ext>
              </a:extLst>
            </p:cNvPr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D5C936-C332-CCA4-B4ED-107780453867}"/>
                </a:ext>
              </a:extLst>
            </p:cNvPr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 rotWithShape="1">
                <a:blip r:embed="rId20"/>
                <a:stretch>
                  <a:fillRect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1229</TotalTime>
  <Words>1224</Words>
  <Application>Microsoft Office PowerPoint</Application>
  <PresentationFormat>Custom</PresentationFormat>
  <Paragraphs>287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.VnAristoteH</vt:lpstr>
      <vt:lpstr>Arial</vt:lpstr>
      <vt:lpstr>Bahiana</vt:lpstr>
      <vt:lpstr>Barlow Condensed Black</vt:lpstr>
      <vt:lpstr>Barlow Light</vt:lpstr>
      <vt:lpstr>Calibri</vt:lpstr>
      <vt:lpstr>Calibri Light</vt:lpstr>
      <vt:lpstr>Cambria Math</vt:lpstr>
      <vt:lpstr>Goudy Stout</vt:lpstr>
      <vt:lpstr>Jokerman</vt:lpstr>
      <vt:lpstr>Open Sans Extrabold</vt:lpstr>
      <vt:lpstr>Roboto Black</vt:lpstr>
      <vt:lpstr>Times New Roman</vt:lpstr>
      <vt:lpstr>VNI-Times</vt:lpstr>
      <vt:lpstr>Wide Latin</vt:lpstr>
      <vt:lpstr>字魂110号-武林江湖体</vt:lpstr>
      <vt:lpstr>庞门正道标题体</vt:lpstr>
      <vt:lpstr>思源宋体 Heavy</vt:lpstr>
      <vt:lpstr>思源黑体 Light</vt:lpstr>
      <vt:lpstr>1_Office 主题​​</vt:lpstr>
      <vt:lpstr>Chinese New Year by Slidesgo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 10</cp:lastModifiedBy>
  <cp:revision>70</cp:revision>
  <dcterms:created xsi:type="dcterms:W3CDTF">2022-01-04T14:27:59Z</dcterms:created>
  <dcterms:modified xsi:type="dcterms:W3CDTF">2023-02-06T05:53:12Z</dcterms:modified>
  <cp:category>9Slide.vn</cp:category>
</cp:coreProperties>
</file>