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57" r:id="rId4"/>
    <p:sldId id="268" r:id="rId5"/>
    <p:sldId id="269" r:id="rId6"/>
    <p:sldId id="270" r:id="rId7"/>
    <p:sldId id="280" r:id="rId8"/>
    <p:sldId id="282" r:id="rId9"/>
    <p:sldId id="263" r:id="rId10"/>
    <p:sldId id="281" r:id="rId11"/>
    <p:sldId id="284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FF"/>
    <a:srgbClr val="FF5D37"/>
    <a:srgbClr val="DE8400"/>
    <a:srgbClr val="21C5FF"/>
    <a:srgbClr val="69D8FF"/>
    <a:srgbClr val="69E2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36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9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8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1479292" y="3393808"/>
            <a:ext cx="10277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ÁNH SÁNG CỦA YÊU THƯƠNG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10983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1601" y="1334458"/>
            <a:ext cx="9998242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73179" y="1410411"/>
            <a:ext cx="9169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61588" y="2474827"/>
            <a:ext cx="11642181" cy="4331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Sau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444500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Ê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55727" y="291853"/>
            <a:ext cx="3124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endPara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808465" y="2557078"/>
            <a:ext cx="10556019" cy="732724"/>
            <a:chOff x="752655" y="2065203"/>
            <a:chExt cx="10556019" cy="73272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2112385" y="2806326"/>
            <a:ext cx="840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112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472300" y="263366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173303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endPara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808465" y="2557078"/>
            <a:ext cx="10556019" cy="732724"/>
            <a:chOff x="752655" y="2065203"/>
            <a:chExt cx="10556019" cy="73272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2112385" y="2806326"/>
            <a:ext cx="840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449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475800-00A1-40D4-BC8C-2DFFF5C16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6518"/>
            <a:ext cx="12192000" cy="6904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520AC2-A7E6-4EDE-BF95-278F3D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1021935" y="1547454"/>
            <a:ext cx="2900589" cy="2288744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416C0-3950-4146-84FB-66941AF6DA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4472303" y="1641737"/>
            <a:ext cx="2886447" cy="2194461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0DE6C-02A2-4511-B6D1-CD34E48B82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5745706" y="4177481"/>
            <a:ext cx="2886447" cy="2267659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38486E-BF31-4741-9F70-664A4CA5F9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2310292" y="4177480"/>
            <a:ext cx="2900588" cy="2267659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1168C5-24D3-48B6-8DB6-A09EC6EB991E}"/>
              </a:ext>
            </a:extLst>
          </p:cNvPr>
          <p:cNvSpPr txBox="1"/>
          <p:nvPr/>
        </p:nvSpPr>
        <p:spPr>
          <a:xfrm>
            <a:off x="417652" y="293298"/>
            <a:ext cx="11589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AF03AB1-FA3D-4998-84F2-EC5F01492CA9}"/>
              </a:ext>
            </a:extLst>
          </p:cNvPr>
          <p:cNvSpPr txBox="1"/>
          <p:nvPr/>
        </p:nvSpPr>
        <p:spPr>
          <a:xfrm>
            <a:off x="7831323" y="1711799"/>
            <a:ext cx="3673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1338"/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Ánh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sáng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	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		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				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thương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DA0C1B-AAD7-4096-A6CE-4D8D0467C45E}"/>
              </a:ext>
            </a:extLst>
          </p:cNvPr>
          <p:cNvGrpSpPr/>
          <p:nvPr/>
        </p:nvGrpSpPr>
        <p:grpSpPr>
          <a:xfrm>
            <a:off x="0" y="-46517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E3049972-B0DA-4443-821F-F6816E472A1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18550343-C014-43F2-A879-620900DB98B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B4A80F1-803D-4CB5-B781-3B37963BB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93195" y="213043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62F9DA-9C17-4FF9-ADE0-B7BFE0122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3093883" y="1760208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88F82C-7E62-4242-9593-0AA40C8347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6096000" y="3270126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4D131D-423F-417F-B020-FE24B3E1D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9098117" y="4519166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5AE656-C4E9-405E-B0BF-DBAD20D22E46}"/>
              </a:ext>
            </a:extLst>
          </p:cNvPr>
          <p:cNvSpPr txBox="1"/>
          <p:nvPr/>
        </p:nvSpPr>
        <p:spPr>
          <a:xfrm>
            <a:off x="3986293" y="525646"/>
            <a:ext cx="7130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giường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581E68-CFC6-4C0F-B3C3-2323171AA32B}"/>
              </a:ext>
            </a:extLst>
          </p:cNvPr>
          <p:cNvSpPr txBox="1"/>
          <p:nvPr/>
        </p:nvSpPr>
        <p:spPr>
          <a:xfrm>
            <a:off x="6288603" y="2237680"/>
            <a:ext cx="543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E14EE8-0879-46B7-A963-76EF47817DDF}"/>
              </a:ext>
            </a:extLst>
          </p:cNvPr>
          <p:cNvSpPr txBox="1"/>
          <p:nvPr/>
        </p:nvSpPr>
        <p:spPr>
          <a:xfrm>
            <a:off x="3593842" y="5662589"/>
            <a:ext cx="5004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B1B5E-2C18-4937-944C-1CB2AB212BD7}"/>
              </a:ext>
            </a:extLst>
          </p:cNvPr>
          <p:cNvSpPr txBox="1"/>
          <p:nvPr/>
        </p:nvSpPr>
        <p:spPr>
          <a:xfrm>
            <a:off x="670654" y="4336848"/>
            <a:ext cx="4695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phẫu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9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A791FD76-DB9B-4C6A-99BE-A6FF7737C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39D196-6626-40DA-8307-C09F393807D3}"/>
              </a:ext>
            </a:extLst>
          </p:cNvPr>
          <p:cNvSpPr txBox="1"/>
          <p:nvPr/>
        </p:nvSpPr>
        <p:spPr>
          <a:xfrm>
            <a:off x="239759" y="321817"/>
            <a:ext cx="10852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BF6EC8-6841-4D89-A977-45366C112E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168748" y="1103794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642AF4-4153-46A8-B7B0-6DEFB8AEC8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3177265" y="1130394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AA566-D3CA-4A12-AC39-75A90C60E0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6171520" y="1066029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C5E9A3-B555-46A0-9261-B162D5A387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9200335" y="1102582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E6E7B4-1E5D-48F8-8448-7761F72DEB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5751472" y="3548865"/>
            <a:ext cx="4655622" cy="28910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879C9E-25AE-4A37-B028-EAAE7CFBF137}"/>
              </a:ext>
            </a:extLst>
          </p:cNvPr>
          <p:cNvSpPr txBox="1"/>
          <p:nvPr/>
        </p:nvSpPr>
        <p:spPr>
          <a:xfrm>
            <a:off x="959601" y="3411904"/>
            <a:ext cx="645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90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24857 0.36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24714 0.37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186 L -0.23997 0.37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5026 0.373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A791FD76-DB9B-4C6A-99BE-A6FF7737C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2BDD6D-DACC-482E-9976-10060B38921F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DC5361-F45A-4F1C-98D7-04DFADF660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70495" y="4361361"/>
            <a:ext cx="3524182" cy="2188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832C3D-4029-4ADC-9E53-5ECB54A848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97730" y="1159812"/>
            <a:ext cx="1469709" cy="1716163"/>
          </a:xfrm>
          <a:prstGeom prst="rect">
            <a:avLst/>
          </a:prstGeom>
        </p:spPr>
      </p:pic>
      <p:sp>
        <p:nvSpPr>
          <p:cNvPr id="12" name="Freeform 24">
            <a:extLst>
              <a:ext uri="{FF2B5EF4-FFF2-40B4-BE49-F238E27FC236}">
                <a16:creationId xmlns:a16="http://schemas.microsoft.com/office/drawing/2014/main" id="{87CB22F3-4F7C-44D4-A313-1AF66DDA561D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2057652" y="3318292"/>
            <a:ext cx="349867" cy="796060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C30F30-BF77-4BBA-89DC-210B6EA3D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9214394" y="2710494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11ACCF-0249-4622-85D5-4CAEBCDCB3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6168192" y="1137867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D44DB0-28A1-425F-882A-C0DD237979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3816391" y="2649965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7F9F2D-677F-40F7-8B16-EAFFB952F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6872202" y="4440628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DE80900E-2958-44AC-ADC9-9CD44C866BD5}"/>
              </a:ext>
            </a:extLst>
          </p:cNvPr>
          <p:cNvSpPr/>
          <p:nvPr/>
        </p:nvSpPr>
        <p:spPr>
          <a:xfrm rot="13374362">
            <a:off x="5608710" y="5291022"/>
            <a:ext cx="974579" cy="4435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67CD6C32-A357-4613-9A27-CFBD6D7DD318}"/>
              </a:ext>
            </a:extLst>
          </p:cNvPr>
          <p:cNvSpPr/>
          <p:nvPr/>
        </p:nvSpPr>
        <p:spPr>
          <a:xfrm rot="3030959">
            <a:off x="9105556" y="1935168"/>
            <a:ext cx="974579" cy="4435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DB9967B0-277B-4457-968C-B95A251D85CE}"/>
              </a:ext>
            </a:extLst>
          </p:cNvPr>
          <p:cNvSpPr/>
          <p:nvPr/>
        </p:nvSpPr>
        <p:spPr>
          <a:xfrm rot="8822817">
            <a:off x="9850071" y="5312381"/>
            <a:ext cx="974579" cy="4435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D794DB8F-E490-4473-A284-876400DB271B}"/>
              </a:ext>
            </a:extLst>
          </p:cNvPr>
          <p:cNvSpPr txBox="1"/>
          <p:nvPr/>
        </p:nvSpPr>
        <p:spPr>
          <a:xfrm>
            <a:off x="6698889" y="3366021"/>
            <a:ext cx="2584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1338"/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Ánh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sáng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algn="ctr" defTabSz="541338"/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thương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644" y="3073395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3249675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 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165223" y="1186778"/>
              <a:ext cx="2908948" cy="101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Ê -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-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C2FEE6CD-500E-4FDF-A4DA-9CB39D46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4463404"/>
            <a:ext cx="91913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 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nảy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phẫu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kịp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81811" y="2085138"/>
            <a:ext cx="116534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356708" y="599830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577</Words>
  <Application>Microsoft Office PowerPoint</Application>
  <PresentationFormat>Màn hình rộng</PresentationFormat>
  <Paragraphs>57</Paragraphs>
  <Slides>13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181</cp:revision>
  <dcterms:created xsi:type="dcterms:W3CDTF">2021-06-15T15:52:51Z</dcterms:created>
  <dcterms:modified xsi:type="dcterms:W3CDTF">2022-12-27T07:28:03Z</dcterms:modified>
</cp:coreProperties>
</file>