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4" r:id="rId3"/>
    <p:sldId id="257" r:id="rId4"/>
    <p:sldId id="261" r:id="rId5"/>
    <p:sldId id="268" r:id="rId6"/>
    <p:sldId id="269" r:id="rId7"/>
    <p:sldId id="270" r:id="rId8"/>
    <p:sldId id="271" r:id="rId9"/>
    <p:sldId id="280" r:id="rId10"/>
    <p:sldId id="282" r:id="rId11"/>
    <p:sldId id="263" r:id="rId12"/>
    <p:sldId id="281" r:id="rId13"/>
    <p:sldId id="286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1" d="100"/>
          <a:sy n="61" d="100"/>
        </p:scale>
        <p:origin x="228" y="7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8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2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243633" y="3656969"/>
            <a:ext cx="4659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 CHÁU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101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9637294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916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20290"/>
            <a:ext cx="30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" y="483117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minh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808465" y="2557078"/>
            <a:ext cx="10556019" cy="732724"/>
            <a:chOff x="752655" y="2065203"/>
            <a:chExt cx="10556019" cy="73272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12385" y="2806326"/>
            <a:ext cx="840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1 -2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79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132.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" y="483117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808465" y="2557078"/>
            <a:ext cx="10556019" cy="732724"/>
            <a:chOff x="752655" y="2065203"/>
            <a:chExt cx="10556019" cy="73272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12385" y="2806326"/>
            <a:ext cx="840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324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016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DDD4E2-9F38-45E3-AC3E-3F688ECE183C}"/>
              </a:ext>
            </a:extLst>
          </p:cNvPr>
          <p:cNvSpPr txBox="1"/>
          <p:nvPr/>
        </p:nvSpPr>
        <p:spPr>
          <a:xfrm>
            <a:off x="-61249" y="114299"/>
            <a:ext cx="1081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6EEFBF5C-D1B4-4D41-94E2-42A0732A8414}"/>
              </a:ext>
            </a:extLst>
          </p:cNvPr>
          <p:cNvSpPr txBox="1"/>
          <p:nvPr/>
        </p:nvSpPr>
        <p:spPr>
          <a:xfrm>
            <a:off x="4776505" y="18400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D0D834-AD22-423B-858F-C01B589F246F}"/>
              </a:ext>
            </a:extLst>
          </p:cNvPr>
          <p:cNvGrpSpPr/>
          <p:nvPr/>
        </p:nvGrpSpPr>
        <p:grpSpPr>
          <a:xfrm>
            <a:off x="1702622" y="3612796"/>
            <a:ext cx="4072957" cy="2902085"/>
            <a:chOff x="178610" y="3543299"/>
            <a:chExt cx="4072957" cy="29020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3A7D960-ADAF-4407-AC94-C1979CEBAE5B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20E77E-2BC8-4869-82E8-0014599DE29F}"/>
              </a:ext>
            </a:extLst>
          </p:cNvPr>
          <p:cNvGrpSpPr/>
          <p:nvPr/>
        </p:nvGrpSpPr>
        <p:grpSpPr>
          <a:xfrm>
            <a:off x="7174437" y="799281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97E357-B005-4854-9018-AE10C9551A03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7BA2D3-A49D-4C1D-BD5C-DB610680FC9F}"/>
              </a:ext>
            </a:extLst>
          </p:cNvPr>
          <p:cNvGrpSpPr/>
          <p:nvPr/>
        </p:nvGrpSpPr>
        <p:grpSpPr>
          <a:xfrm>
            <a:off x="6257235" y="3735664"/>
            <a:ext cx="3939933" cy="2809217"/>
            <a:chOff x="4251566" y="3671697"/>
            <a:chExt cx="3939933" cy="28092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4D039D1-4B86-41DC-A67B-154F6CBB4F34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AA4C1-B6D3-4117-B5BF-43C657CB9130}"/>
              </a:ext>
            </a:extLst>
          </p:cNvPr>
          <p:cNvGrpSpPr/>
          <p:nvPr/>
        </p:nvGrpSpPr>
        <p:grpSpPr>
          <a:xfrm>
            <a:off x="703546" y="725086"/>
            <a:ext cx="4072959" cy="2848109"/>
            <a:chOff x="583789" y="604550"/>
            <a:chExt cx="4072959" cy="28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EF6F1B3-D840-4AE7-9161-4644E7C65F45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51FAF7-CCA1-48F3-B027-FB15E9366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9534" y="884692"/>
            <a:ext cx="2193028" cy="1729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7FD127-3D8D-49F0-B2B1-F096EA896BE2}"/>
              </a:ext>
            </a:extLst>
          </p:cNvPr>
          <p:cNvSpPr txBox="1"/>
          <p:nvPr/>
        </p:nvSpPr>
        <p:spPr>
          <a:xfrm>
            <a:off x="259122" y="3121180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CEB47-8330-419C-97DA-693714FF1959}"/>
              </a:ext>
            </a:extLst>
          </p:cNvPr>
          <p:cNvSpPr txBox="1"/>
          <p:nvPr/>
        </p:nvSpPr>
        <p:spPr>
          <a:xfrm>
            <a:off x="259122" y="4558327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7344 -0.2011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06771 0.0511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4922 0.028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819 0.035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6575 0.049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87DBF-FC69-4454-BCF3-680DC93E74C2}"/>
              </a:ext>
            </a:extLst>
          </p:cNvPr>
          <p:cNvSpPr txBox="1"/>
          <p:nvPr/>
        </p:nvSpPr>
        <p:spPr>
          <a:xfrm>
            <a:off x="8324281" y="443506"/>
            <a:ext cx="3797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0B37F86-DE64-44FB-8D7C-9BFBCE9AD0A0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520FE05-A154-453B-BF64-2AC3E1A559A3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87C68A-E3A0-47CF-955B-1FCD894D8E0A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nghèo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09EA-78B9-4AD8-8257-EAA769F02F61}"/>
              </a:ext>
            </a:extLst>
          </p:cNvPr>
          <p:cNvSpPr txBox="1"/>
          <p:nvPr/>
        </p:nvSpPr>
        <p:spPr>
          <a:xfrm>
            <a:off x="6712123" y="2173384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trĩu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3EAEF1-8899-4598-8F7E-022539C59B04}"/>
              </a:ext>
            </a:extLst>
          </p:cNvPr>
          <p:cNvSpPr txBox="1"/>
          <p:nvPr/>
        </p:nvSpPr>
        <p:spPr>
          <a:xfrm>
            <a:off x="757841" y="3782651"/>
            <a:ext cx="4695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Kể chuyện lớp 2 -Bà cháu">
            <a:hlinkClick r:id="" action="ppaction://media"/>
            <a:extLst>
              <a:ext uri="{FF2B5EF4-FFF2-40B4-BE49-F238E27FC236}">
                <a16:creationId xmlns:a16="http://schemas.microsoft.com/office/drawing/2014/main" id="{2709D5C8-BB6C-44A3-8844-50FD75B7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173" y="5688413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0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F3893E-8364-4CFB-AB04-F8F69EB52A6B}"/>
              </a:ext>
            </a:extLst>
          </p:cNvPr>
          <p:cNvGrpSpPr/>
          <p:nvPr/>
        </p:nvGrpSpPr>
        <p:grpSpPr>
          <a:xfrm>
            <a:off x="5878331" y="961802"/>
            <a:ext cx="3310998" cy="2514994"/>
            <a:chOff x="-32786" y="3497654"/>
            <a:chExt cx="3939933" cy="2974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8AE21-684C-4EE3-BA37-474320A6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61" y="3497654"/>
              <a:ext cx="3470439" cy="2203767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12BCB9-472E-458A-A3B8-9D2CC76C5217}"/>
                </a:ext>
              </a:extLst>
            </p:cNvPr>
            <p:cNvSpPr/>
            <p:nvPr/>
          </p:nvSpPr>
          <p:spPr>
            <a:xfrm>
              <a:off x="-32786" y="5792710"/>
              <a:ext cx="3939933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95FA5-9E54-4713-9AFF-F138A900DC57}"/>
              </a:ext>
            </a:extLst>
          </p:cNvPr>
          <p:cNvGrpSpPr/>
          <p:nvPr/>
        </p:nvGrpSpPr>
        <p:grpSpPr>
          <a:xfrm>
            <a:off x="2734768" y="992950"/>
            <a:ext cx="3422788" cy="2436050"/>
            <a:chOff x="4003398" y="1107635"/>
            <a:chExt cx="4072958" cy="28812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22132E-4B23-430B-B991-43A64F3E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3470439" cy="211039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DA01A-CCBC-4CAB-BF8E-8D93835E2903}"/>
                </a:ext>
              </a:extLst>
            </p:cNvPr>
            <p:cNvSpPr/>
            <p:nvPr/>
          </p:nvSpPr>
          <p:spPr>
            <a:xfrm>
              <a:off x="4003398" y="3309319"/>
              <a:ext cx="4072958" cy="6795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60BE29-DF95-482D-AADB-4BB669D57281}"/>
              </a:ext>
            </a:extLst>
          </p:cNvPr>
          <p:cNvGrpSpPr/>
          <p:nvPr/>
        </p:nvGrpSpPr>
        <p:grpSpPr>
          <a:xfrm>
            <a:off x="9090103" y="961803"/>
            <a:ext cx="2952362" cy="2490246"/>
            <a:chOff x="4080032" y="7000251"/>
            <a:chExt cx="3513173" cy="2945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D5CA16-72B6-4CD1-9B2D-140EF400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32" y="7000251"/>
              <a:ext cx="3513173" cy="21472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9419A-4AE5-4CDE-864C-06AC1C9D9958}"/>
                </a:ext>
              </a:extLst>
            </p:cNvPr>
            <p:cNvSpPr/>
            <p:nvPr/>
          </p:nvSpPr>
          <p:spPr>
            <a:xfrm>
              <a:off x="4447205" y="9266035"/>
              <a:ext cx="3146000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802D1A-E058-41CF-9A2B-400E129477DF}"/>
              </a:ext>
            </a:extLst>
          </p:cNvPr>
          <p:cNvGrpSpPr/>
          <p:nvPr/>
        </p:nvGrpSpPr>
        <p:grpSpPr>
          <a:xfrm>
            <a:off x="0" y="949102"/>
            <a:ext cx="2916449" cy="2642054"/>
            <a:chOff x="555312" y="604550"/>
            <a:chExt cx="3470437" cy="3124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C2BB4-8B3D-4664-8A91-62946077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90" y="604550"/>
              <a:ext cx="3323401" cy="2110395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E1CEBDE-0312-4A16-B58D-A91AD7567518}"/>
                </a:ext>
              </a:extLst>
            </p:cNvPr>
            <p:cNvSpPr/>
            <p:nvPr/>
          </p:nvSpPr>
          <p:spPr>
            <a:xfrm>
              <a:off x="555312" y="2714945"/>
              <a:ext cx="3470437" cy="10145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BDBE9E97-B1D6-496E-AEA3-A7C14504D190}"/>
              </a:ext>
            </a:extLst>
          </p:cNvPr>
          <p:cNvSpPr txBox="1"/>
          <p:nvPr/>
        </p:nvSpPr>
        <p:spPr>
          <a:xfrm>
            <a:off x="4734822" y="319872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C0BE0B62-71F1-4EB2-8618-B9515312D22E}"/>
              </a:ext>
            </a:extLst>
          </p:cNvPr>
          <p:cNvSpPr/>
          <p:nvPr/>
        </p:nvSpPr>
        <p:spPr>
          <a:xfrm rot="5400000">
            <a:off x="1118165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D4C3D16B-EB7D-4F2A-8832-1B1447F716C3}"/>
              </a:ext>
            </a:extLst>
          </p:cNvPr>
          <p:cNvSpPr/>
          <p:nvPr/>
        </p:nvSpPr>
        <p:spPr>
          <a:xfrm rot="5400000">
            <a:off x="40937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8107CDC2-4BB6-4881-9593-78CA14D2284C}"/>
              </a:ext>
            </a:extLst>
          </p:cNvPr>
          <p:cNvSpPr/>
          <p:nvPr/>
        </p:nvSpPr>
        <p:spPr>
          <a:xfrm rot="5400000">
            <a:off x="72118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443D625F-457F-4FF9-8F52-C05D61D279C2}"/>
              </a:ext>
            </a:extLst>
          </p:cNvPr>
          <p:cNvSpPr/>
          <p:nvPr/>
        </p:nvSpPr>
        <p:spPr>
          <a:xfrm rot="5400000">
            <a:off x="1034541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96E971-4755-4E7B-8758-B1E66BCF12F0}"/>
              </a:ext>
            </a:extLst>
          </p:cNvPr>
          <p:cNvSpPr/>
          <p:nvPr/>
        </p:nvSpPr>
        <p:spPr>
          <a:xfrm>
            <a:off x="188625" y="3871606"/>
            <a:ext cx="2248014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8BC8D3-4318-48AB-9E87-AF4C7652EB33}"/>
              </a:ext>
            </a:extLst>
          </p:cNvPr>
          <p:cNvSpPr/>
          <p:nvPr/>
        </p:nvSpPr>
        <p:spPr>
          <a:xfrm>
            <a:off x="3120870" y="3871606"/>
            <a:ext cx="2473878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48B2A4-F5D9-4E8F-A0BA-2935D6C5B283}"/>
              </a:ext>
            </a:extLst>
          </p:cNvPr>
          <p:cNvSpPr/>
          <p:nvPr/>
        </p:nvSpPr>
        <p:spPr>
          <a:xfrm>
            <a:off x="6305829" y="3915265"/>
            <a:ext cx="2473877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7F866E6-44CD-4757-94A6-7FB6C252239A}"/>
              </a:ext>
            </a:extLst>
          </p:cNvPr>
          <p:cNvSpPr/>
          <p:nvPr/>
        </p:nvSpPr>
        <p:spPr>
          <a:xfrm>
            <a:off x="9241156" y="3871606"/>
            <a:ext cx="2913272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Ba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D0062-C376-40DB-8500-063529EB2370}"/>
              </a:ext>
            </a:extLst>
          </p:cNvPr>
          <p:cNvSpPr txBox="1"/>
          <p:nvPr/>
        </p:nvSpPr>
        <p:spPr>
          <a:xfrm>
            <a:off x="0" y="332391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723</Words>
  <Application>Microsoft Office PowerPoint</Application>
  <PresentationFormat>Widescreen</PresentationFormat>
  <Paragraphs>90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169</cp:revision>
  <dcterms:created xsi:type="dcterms:W3CDTF">2021-06-15T15:52:51Z</dcterms:created>
  <dcterms:modified xsi:type="dcterms:W3CDTF">2024-01-04T03:26:41Z</dcterms:modified>
</cp:coreProperties>
</file>