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83" r:id="rId3"/>
    <p:sldId id="257" r:id="rId4"/>
    <p:sldId id="261" r:id="rId5"/>
    <p:sldId id="268" r:id="rId6"/>
    <p:sldId id="269" r:id="rId7"/>
    <p:sldId id="270" r:id="rId8"/>
    <p:sldId id="275" r:id="rId9"/>
    <p:sldId id="280" r:id="rId10"/>
    <p:sldId id="282" r:id="rId11"/>
    <p:sldId id="263" r:id="rId12"/>
    <p:sldId id="281" r:id="rId13"/>
    <p:sldId id="266" r:id="rId14"/>
    <p:sldId id="284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A00"/>
    <a:srgbClr val="D9F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95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821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00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42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0256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945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err="1"/>
              <a:t>Thầy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cô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gõ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mục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tiêu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theo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bài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giảng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mình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ô text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367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12/13/2022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8.xml"/><Relationship Id="rId7" Type="http://schemas.microsoft.com/office/2007/relationships/hdphoto" Target="../media/hdphoto4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emf"/><Relationship Id="rId10" Type="http://schemas.openxmlformats.org/officeDocument/2006/relationships/image" Target="../media/image12.png"/><Relationship Id="rId4" Type="http://schemas.openxmlformats.org/officeDocument/2006/relationships/image" Target="../media/image6.emf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microsoft.com/office/2007/relationships/hdphoto" Target="../media/hdphoto3.wdp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3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10" Type="http://schemas.openxmlformats.org/officeDocument/2006/relationships/image" Target="../media/image18.png"/><Relationship Id="rId4" Type="http://schemas.microsoft.com/office/2007/relationships/hdphoto" Target="../media/hdphoto1.wdp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22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27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2186903" y="3582150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 TÍCH CÂY VÚ SỮA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6398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9497" y="2893389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9952" y="4252952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tâm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lo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nhau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206857" y="1128772"/>
              <a:ext cx="2908948" cy="9516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733071" y="1565096"/>
            <a:ext cx="11102221" cy="4915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hát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Con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181811" y="107949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965534" y="1586040"/>
            <a:ext cx="8746190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2394284" y="1661993"/>
            <a:ext cx="80985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Hai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365335" y="3087149"/>
            <a:ext cx="11826665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Chia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dung,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43696" y="368303"/>
            <a:ext cx="2991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585477" y="265501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	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cháu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125.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381729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481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五角星 32"/>
          <p:cNvSpPr/>
          <p:nvPr/>
        </p:nvSpPr>
        <p:spPr>
          <a:xfrm rot="2121297">
            <a:off x="11780047" y="978714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五角星 36"/>
          <p:cNvSpPr/>
          <p:nvPr/>
        </p:nvSpPr>
        <p:spPr>
          <a:xfrm rot="2755789">
            <a:off x="9975604" y="116091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五角星 35"/>
          <p:cNvSpPr/>
          <p:nvPr/>
        </p:nvSpPr>
        <p:spPr>
          <a:xfrm rot="19384917">
            <a:off x="10695818" y="37778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五角星 34"/>
          <p:cNvSpPr/>
          <p:nvPr/>
        </p:nvSpPr>
        <p:spPr>
          <a:xfrm rot="337835">
            <a:off x="11567479" y="-56956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五角星 36"/>
          <p:cNvSpPr/>
          <p:nvPr/>
        </p:nvSpPr>
        <p:spPr>
          <a:xfrm rot="20248740">
            <a:off x="11665226" y="1623417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9050" y="5753100"/>
            <a:ext cx="12211050" cy="110490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14" y="4831173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3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2266" y="4754460"/>
            <a:ext cx="1504954" cy="20793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" name="文本框 22">
            <a:extLst>
              <a:ext uri="{FF2B5EF4-FFF2-40B4-BE49-F238E27FC236}">
                <a16:creationId xmlns:a16="http://schemas.microsoft.com/office/drawing/2014/main" id="{8E852256-A333-49D6-ADCD-2215C66790B1}"/>
              </a:ext>
            </a:extLst>
          </p:cNvPr>
          <p:cNvSpPr txBox="1"/>
          <p:nvPr/>
        </p:nvSpPr>
        <p:spPr>
          <a:xfrm>
            <a:off x="3109792" y="241425"/>
            <a:ext cx="612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540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Yêu cần cần đạt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C28F713-904E-4259-9070-57BE1EFD4B24}"/>
              </a:ext>
            </a:extLst>
          </p:cNvPr>
          <p:cNvGrpSpPr/>
          <p:nvPr/>
        </p:nvGrpSpPr>
        <p:grpSpPr>
          <a:xfrm>
            <a:off x="818941" y="1234742"/>
            <a:ext cx="10621929" cy="1158955"/>
            <a:chOff x="774356" y="888444"/>
            <a:chExt cx="10187293" cy="1158955"/>
          </a:xfrm>
        </p:grpSpPr>
        <p:grpSp>
          <p:nvGrpSpPr>
            <p:cNvPr id="6" name="Group 5"/>
            <p:cNvGrpSpPr/>
            <p:nvPr/>
          </p:nvGrpSpPr>
          <p:grpSpPr>
            <a:xfrm>
              <a:off x="774356" y="888444"/>
              <a:ext cx="1085297" cy="714672"/>
              <a:chOff x="2485459" y="1975436"/>
              <a:chExt cx="1772914" cy="1393004"/>
            </a:xfrm>
          </p:grpSpPr>
          <p:pic>
            <p:nvPicPr>
              <p:cNvPr id="15" name="图片 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85459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6" name="图片 2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74444" y="2576026"/>
                <a:ext cx="341348" cy="792414"/>
              </a:xfrm>
              <a:prstGeom prst="rect">
                <a:avLst/>
              </a:prstGeom>
            </p:spPr>
          </p:pic>
          <p:pic>
            <p:nvPicPr>
              <p:cNvPr id="18" name="图片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69695" y="2331298"/>
                <a:ext cx="596041" cy="841269"/>
              </a:xfrm>
              <a:prstGeom prst="rect">
                <a:avLst/>
              </a:prstGeom>
            </p:spPr>
          </p:pic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4B26D2C-1BC9-4238-BC4C-795267AEDD6F}"/>
                </a:ext>
              </a:extLst>
            </p:cNvPr>
            <p:cNvSpPr txBox="1"/>
            <p:nvPr/>
          </p:nvSpPr>
          <p:spPr>
            <a:xfrm>
              <a:off x="2056569" y="1093292"/>
              <a:ext cx="8905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tích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vú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sữa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minh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họa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C1EF139-4416-44FF-AC02-49D6B4DBE8EA}"/>
              </a:ext>
            </a:extLst>
          </p:cNvPr>
          <p:cNvGrpSpPr/>
          <p:nvPr/>
        </p:nvGrpSpPr>
        <p:grpSpPr>
          <a:xfrm>
            <a:off x="981974" y="2237057"/>
            <a:ext cx="10556019" cy="1186374"/>
            <a:chOff x="752655" y="2065203"/>
            <a:chExt cx="10556019" cy="1186374"/>
          </a:xfrm>
        </p:grpSpPr>
        <p:grpSp>
          <p:nvGrpSpPr>
            <p:cNvPr id="22" name="Group 21"/>
            <p:cNvGrpSpPr/>
            <p:nvPr/>
          </p:nvGrpSpPr>
          <p:grpSpPr>
            <a:xfrm>
              <a:off x="752655" y="2065203"/>
              <a:ext cx="1085297" cy="714672"/>
              <a:chOff x="5056546" y="1975436"/>
              <a:chExt cx="1772914" cy="1393004"/>
            </a:xfrm>
          </p:grpSpPr>
          <p:pic>
            <p:nvPicPr>
              <p:cNvPr id="14" name="图片 1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56546" y="1975436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7" name="图片 3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69550" y="2383789"/>
                <a:ext cx="455161" cy="736288"/>
              </a:xfrm>
              <a:prstGeom prst="rect">
                <a:avLst/>
              </a:prstGeom>
            </p:spPr>
          </p:pic>
          <p:pic>
            <p:nvPicPr>
              <p:cNvPr id="20" name="图片 5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42409" y="2576026"/>
                <a:ext cx="469353" cy="792414"/>
              </a:xfrm>
              <a:prstGeom prst="rect">
                <a:avLst/>
              </a:prstGeom>
            </p:spPr>
          </p:pic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D4F928FB-968A-4666-9173-178A617D7C9E}"/>
                </a:ext>
              </a:extLst>
            </p:cNvPr>
            <p:cNvSpPr txBox="1"/>
            <p:nvPr/>
          </p:nvSpPr>
          <p:spPr>
            <a:xfrm>
              <a:off x="2056575" y="2274707"/>
              <a:ext cx="9252099" cy="9768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dung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dưới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endPara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24926BE0-6FEB-4035-95CC-8282BD1C87A0}"/>
              </a:ext>
            </a:extLst>
          </p:cNvPr>
          <p:cNvGrpSpPr/>
          <p:nvPr/>
        </p:nvGrpSpPr>
        <p:grpSpPr>
          <a:xfrm>
            <a:off x="818941" y="3303406"/>
            <a:ext cx="9752658" cy="1099436"/>
            <a:chOff x="778314" y="3315253"/>
            <a:chExt cx="7732559" cy="1099436"/>
          </a:xfrm>
        </p:grpSpPr>
        <p:grpSp>
          <p:nvGrpSpPr>
            <p:cNvPr id="23" name="Group 22"/>
            <p:cNvGrpSpPr/>
            <p:nvPr/>
          </p:nvGrpSpPr>
          <p:grpSpPr>
            <a:xfrm>
              <a:off x="778314" y="3315253"/>
              <a:ext cx="1085297" cy="714672"/>
              <a:chOff x="8317164" y="2100522"/>
              <a:chExt cx="1772914" cy="1393004"/>
            </a:xfrm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17164" y="2100522"/>
                <a:ext cx="1772914" cy="1393004"/>
              </a:xfrm>
              <a:prstGeom prst="rect">
                <a:avLst/>
              </a:prstGeom>
            </p:spPr>
          </p:pic>
          <p:pic>
            <p:nvPicPr>
              <p:cNvPr id="19" name="图片 10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39363" y="2383789"/>
                <a:ext cx="560164" cy="826471"/>
              </a:xfrm>
              <a:prstGeom prst="rect">
                <a:avLst/>
              </a:prstGeom>
            </p:spPr>
          </p:pic>
          <p:pic>
            <p:nvPicPr>
              <p:cNvPr id="21" name="图片 13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202645" y="2582875"/>
                <a:ext cx="560786" cy="865560"/>
              </a:xfrm>
              <a:prstGeom prst="rect">
                <a:avLst/>
              </a:prstGeom>
            </p:spPr>
          </p:pic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EB37731-1288-4647-AC02-0AF79C340C8B}"/>
                </a:ext>
              </a:extLst>
            </p:cNvPr>
            <p:cNvSpPr txBox="1"/>
            <p:nvPr/>
          </p:nvSpPr>
          <p:spPr>
            <a:xfrm>
              <a:off x="1844565" y="3460582"/>
              <a:ext cx="6666308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1 -2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đoạn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vào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tranh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long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cha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9534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5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6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625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23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24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625" autoRev="1" fill="remove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animClr clrSpc="rgb" dir="cw">
                                      <p:cBhvr>
                                        <p:cTn id="31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FF66"/>
                                      </p:to>
                                    </p:animClr>
                                    <p:set>
                                      <p:cBhvr>
                                        <p:cTn id="32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625" autoRev="1" fill="remove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9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0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autoRev="1" fill="remove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animClr clrSpc="rgb" dir="cw">
                                      <p:cBhvr>
                                        <p:cTn id="47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99"/>
                                      </p:to>
                                    </p:animClr>
                                    <p:set>
                                      <p:cBhvr>
                                        <p:cTn id="48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625" autoRev="1" fill="remove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99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7" grpId="0" bldLvl="0" animBg="1"/>
      <p:bldP spid="27" grpId="1" bldLvl="0" animBg="1"/>
      <p:bldP spid="28" grpId="0" bldLvl="0" animBg="1"/>
      <p:bldP spid="28" grpId="1" bldLvl="0" animBg="1"/>
      <p:bldP spid="29" grpId="0" bldLvl="0" animBg="1"/>
      <p:bldP spid="29" grpId="1" bldLvl="0" animBg="1"/>
      <p:bldP spid="30" grpId="0" bldLvl="0" animBg="1"/>
      <p:bldP spid="30" grpId="1" bldLvl="0" animBg="1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2D116581-2EFD-4F43-9A12-6CD97DB24F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1724776" y="3783927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2B6FD3C-DEB0-4E79-97F1-7169D232D4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7772733" y="3737401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88B3E41-678B-4CFE-960D-EE842288745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71458" y="1049131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E1E7B6F-FE0C-4497-9A86-1C0E153B7B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7361702" y="938079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B4A99AE-33E7-45B5-8292-595E7AEB1790}"/>
              </a:ext>
            </a:extLst>
          </p:cNvPr>
          <p:cNvSpPr txBox="1"/>
          <p:nvPr/>
        </p:nvSpPr>
        <p:spPr>
          <a:xfrm>
            <a:off x="35008" y="284301"/>
            <a:ext cx="110211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Dựa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gợi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ý,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6652AD9-4455-45C5-A612-3F49C653CCE1}"/>
              </a:ext>
            </a:extLst>
          </p:cNvPr>
          <p:cNvSpPr txBox="1"/>
          <p:nvPr/>
        </p:nvSpPr>
        <p:spPr>
          <a:xfrm>
            <a:off x="207000" y="3180052"/>
            <a:ext cx="41119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文本框 22">
            <a:extLst>
              <a:ext uri="{FF2B5EF4-FFF2-40B4-BE49-F238E27FC236}">
                <a16:creationId xmlns:a16="http://schemas.microsoft.com/office/drawing/2014/main" id="{371C2FF8-3E63-4252-8BD9-AF32CFF32A76}"/>
              </a:ext>
            </a:extLst>
          </p:cNvPr>
          <p:cNvSpPr txBox="1"/>
          <p:nvPr/>
        </p:nvSpPr>
        <p:spPr>
          <a:xfrm>
            <a:off x="3563645" y="606118"/>
            <a:ext cx="4973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b="1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tích cây  vú sữa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82F90CA-A92B-497B-85ED-818413A3550D}"/>
              </a:ext>
            </a:extLst>
          </p:cNvPr>
          <p:cNvSpPr txBox="1"/>
          <p:nvPr/>
        </p:nvSpPr>
        <p:spPr>
          <a:xfrm>
            <a:off x="6231205" y="3102261"/>
            <a:ext cx="53181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7382A75-3179-4D91-9756-73E71785BC8B}"/>
              </a:ext>
            </a:extLst>
          </p:cNvPr>
          <p:cNvSpPr txBox="1"/>
          <p:nvPr/>
        </p:nvSpPr>
        <p:spPr>
          <a:xfrm>
            <a:off x="7772733" y="5930143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A376981-2AF2-4D11-AE5A-733850AFC5B7}"/>
              </a:ext>
            </a:extLst>
          </p:cNvPr>
          <p:cNvSpPr txBox="1"/>
          <p:nvPr/>
        </p:nvSpPr>
        <p:spPr>
          <a:xfrm>
            <a:off x="1711759" y="5913461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8A7444A-A73E-4EF2-9E28-267E830F03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240400" y="3737299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2F7209B-9E14-4224-ABE8-546BC9D638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3905134" y="3813110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A6141-9FE9-4C89-AA46-BDBE270F57A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268540" y="629395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139B3A3-FF7F-4E82-A04A-463E1DBCC9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3887693" y="685378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2C30A09-D920-4482-A287-71A526362A96}"/>
              </a:ext>
            </a:extLst>
          </p:cNvPr>
          <p:cNvSpPr txBox="1"/>
          <p:nvPr/>
        </p:nvSpPr>
        <p:spPr>
          <a:xfrm>
            <a:off x="727577" y="2822413"/>
            <a:ext cx="23653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文本框 22">
            <a:extLst>
              <a:ext uri="{FF2B5EF4-FFF2-40B4-BE49-F238E27FC236}">
                <a16:creationId xmlns:a16="http://schemas.microsoft.com/office/drawing/2014/main" id="{9FD5D183-59B3-4EE5-9A03-62FAD1481450}"/>
              </a:ext>
            </a:extLst>
          </p:cNvPr>
          <p:cNvSpPr txBox="1"/>
          <p:nvPr/>
        </p:nvSpPr>
        <p:spPr>
          <a:xfrm>
            <a:off x="2037900" y="16713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F666F3B-4395-4C4E-8A49-033ADA729D13}"/>
              </a:ext>
            </a:extLst>
          </p:cNvPr>
          <p:cNvSpPr txBox="1"/>
          <p:nvPr/>
        </p:nvSpPr>
        <p:spPr>
          <a:xfrm>
            <a:off x="4008362" y="2920558"/>
            <a:ext cx="300687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39A9D5-CD9B-417A-B3D2-738C309F3168}"/>
              </a:ext>
            </a:extLst>
          </p:cNvPr>
          <p:cNvSpPr txBox="1"/>
          <p:nvPr/>
        </p:nvSpPr>
        <p:spPr>
          <a:xfrm>
            <a:off x="3698842" y="5963770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919874-3D4D-45CF-8BC3-16E57A2EDA8B}"/>
              </a:ext>
            </a:extLst>
          </p:cNvPr>
          <p:cNvSpPr txBox="1"/>
          <p:nvPr/>
        </p:nvSpPr>
        <p:spPr>
          <a:xfrm>
            <a:off x="-61000" y="5911685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71B25AB-71E4-4763-9C8A-5E0F0614F9B4}"/>
              </a:ext>
            </a:extLst>
          </p:cNvPr>
          <p:cNvCxnSpPr>
            <a:cxnSpLocks/>
          </p:cNvCxnSpPr>
          <p:nvPr/>
        </p:nvCxnSpPr>
        <p:spPr>
          <a:xfrm>
            <a:off x="7420147" y="850682"/>
            <a:ext cx="3141" cy="5728566"/>
          </a:xfrm>
          <a:prstGeom prst="line">
            <a:avLst/>
          </a:prstGeom>
          <a:ln w="5715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A30281B-278D-4867-A280-CDA5E0386E25}"/>
              </a:ext>
            </a:extLst>
          </p:cNvPr>
          <p:cNvSpPr txBox="1"/>
          <p:nvPr/>
        </p:nvSpPr>
        <p:spPr>
          <a:xfrm>
            <a:off x="7188533" y="1811377"/>
            <a:ext cx="51045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ai,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F1EA0D1-88FC-4613-AF2A-B507150C0D29}"/>
              </a:ext>
            </a:extLst>
          </p:cNvPr>
          <p:cNvSpPr txBox="1"/>
          <p:nvPr/>
        </p:nvSpPr>
        <p:spPr>
          <a:xfrm>
            <a:off x="7586853" y="2402294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1A9C71-8417-4E8D-9DBD-5AF810B9C958}"/>
              </a:ext>
            </a:extLst>
          </p:cNvPr>
          <p:cNvSpPr txBox="1"/>
          <p:nvPr/>
        </p:nvSpPr>
        <p:spPr>
          <a:xfrm>
            <a:off x="7581898" y="3078819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xảy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6F698F-4FB5-41E1-B73B-D4C2AAAF0F40}"/>
              </a:ext>
            </a:extLst>
          </p:cNvPr>
          <p:cNvSpPr txBox="1"/>
          <p:nvPr/>
        </p:nvSpPr>
        <p:spPr>
          <a:xfrm>
            <a:off x="7995849" y="3820144"/>
            <a:ext cx="3712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việc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B6C4F3-CD42-4B07-8DDF-7243B6204EE6}"/>
              </a:ext>
            </a:extLst>
          </p:cNvPr>
          <p:cNvSpPr txBox="1"/>
          <p:nvPr/>
        </p:nvSpPr>
        <p:spPr>
          <a:xfrm>
            <a:off x="7581901" y="4795200"/>
            <a:ext cx="468201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đoán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21CF8B-EEE7-47AC-96AB-EF86C0C4D67A}"/>
              </a:ext>
            </a:extLst>
          </p:cNvPr>
          <p:cNvSpPr txBox="1"/>
          <p:nvPr/>
        </p:nvSpPr>
        <p:spPr>
          <a:xfrm>
            <a:off x="7581901" y="5452652"/>
            <a:ext cx="4682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1E229ED-A017-4ECE-A5A8-2D89207231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8447605" y="79738"/>
            <a:ext cx="2919956" cy="181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28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E86A0D9-5B3F-47EE-AF8E-DA0B2DA203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4454300" y="3472723"/>
            <a:ext cx="3283400" cy="2178634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5122D1A-1CD1-49F9-A2C5-A2597C89E99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8243618" y="4629953"/>
            <a:ext cx="3283399" cy="217606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2F60FA6-8BA7-4F27-91F5-6F1554BD22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732713" y="51987"/>
            <a:ext cx="3283401" cy="2254865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F3E6D0-0219-4627-A012-B39178BC19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4454299" y="1267875"/>
            <a:ext cx="3283401" cy="2254866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8D1F263-4D03-4502-B010-8973F29395E5}"/>
              </a:ext>
            </a:extLst>
          </p:cNvPr>
          <p:cNvSpPr txBox="1"/>
          <p:nvPr/>
        </p:nvSpPr>
        <p:spPr>
          <a:xfrm>
            <a:off x="3770544" y="541543"/>
            <a:ext cx="57026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cậu bé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08E1252-B727-4108-8D06-F6D188AEBF81}"/>
              </a:ext>
            </a:extLst>
          </p:cNvPr>
          <p:cNvSpPr txBox="1"/>
          <p:nvPr/>
        </p:nvSpPr>
        <p:spPr>
          <a:xfrm>
            <a:off x="7831484" y="2015083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quay về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lấy cây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73890C-425F-48BD-898E-E700F818A3DA}"/>
              </a:ext>
            </a:extLst>
          </p:cNvPr>
          <p:cNvSpPr txBox="1"/>
          <p:nvPr/>
        </p:nvSpPr>
        <p:spPr>
          <a:xfrm>
            <a:off x="428547" y="3916719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4B710F-6105-4F0C-ABD1-9CE5F1EA8A2A}"/>
              </a:ext>
            </a:extLst>
          </p:cNvPr>
          <p:cNvSpPr txBox="1"/>
          <p:nvPr/>
        </p:nvSpPr>
        <p:spPr>
          <a:xfrm>
            <a:off x="4707260" y="5870181"/>
            <a:ext cx="328339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suy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endParaRPr lang="en-US" sz="2600" b="1" dirty="0">
              <a:solidFill>
                <a:srgbClr val="00206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82C24A-332D-4B42-974F-B3DCCFF5A9D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7831484" y="-1439791"/>
            <a:ext cx="3935682" cy="458847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6273F3-55EA-4298-A33E-FD534F57A90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946586"/>
            <a:ext cx="2996119" cy="1965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327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B4F31AF-8F31-4EA4-97A9-7A24095DE853}"/>
              </a:ext>
            </a:extLst>
          </p:cNvPr>
          <p:cNvSpPr txBox="1"/>
          <p:nvPr/>
        </p:nvSpPr>
        <p:spPr>
          <a:xfrm>
            <a:off x="0" y="364206"/>
            <a:ext cx="35275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D80C3D-D6F2-4762-82E5-2FACA05CF9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5" t="28462" r="48882" b="23229"/>
          <a:stretch/>
        </p:blipFill>
        <p:spPr>
          <a:xfrm>
            <a:off x="3319808" y="4263470"/>
            <a:ext cx="3723071" cy="2470369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D126930-5D5C-4559-B6FF-D4A086FC7FD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214" t="28518" r="3832" b="23229"/>
          <a:stretch/>
        </p:blipFill>
        <p:spPr>
          <a:xfrm>
            <a:off x="7555373" y="4266389"/>
            <a:ext cx="3723070" cy="2467450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2271C-D528-45B9-9A6D-0A9C33922CAC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00" t="30741" r="48646" b="19260"/>
          <a:stretch/>
        </p:blipFill>
        <p:spPr>
          <a:xfrm>
            <a:off x="1186405" y="1508826"/>
            <a:ext cx="3723072" cy="2556808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5E26E0-1D69-4127-9079-8556776059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5214" t="30926" r="3832" b="19074"/>
          <a:stretch/>
        </p:blipFill>
        <p:spPr>
          <a:xfrm>
            <a:off x="5218571" y="1559462"/>
            <a:ext cx="3723072" cy="2556809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60F1A801-F187-4210-ACD3-83F720C24F31}"/>
              </a:ext>
            </a:extLst>
          </p:cNvPr>
          <p:cNvSpPr txBox="1"/>
          <p:nvPr/>
        </p:nvSpPr>
        <p:spPr>
          <a:xfrm>
            <a:off x="3854060" y="763577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2698388-9C9B-483F-B81D-50DDB0B7BC1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8256318" y="-1752693"/>
            <a:ext cx="3935682" cy="4588471"/>
          </a:xfrm>
          <a:prstGeom prst="rect">
            <a:avLst/>
          </a:prstGeom>
        </p:spPr>
      </p:pic>
      <p:pic>
        <p:nvPicPr>
          <p:cNvPr id="2" name="Kể chuyện lớp 2 -Sự tích cây vú sữa">
            <a:hlinkClick r:id="" action="ppaction://media"/>
            <a:extLst>
              <a:ext uri="{FF2B5EF4-FFF2-40B4-BE49-F238E27FC236}">
                <a16:creationId xmlns:a16="http://schemas.microsoft.com/office/drawing/2014/main" id="{CEC27A2E-AD7D-4C8C-8187-1BDFC275DD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415424" y="6029437"/>
            <a:ext cx="776576" cy="7765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501FC61-B4CD-4AD0-B04E-C21BB5A5905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0" y="4844149"/>
            <a:ext cx="3152273" cy="206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1328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5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877522-D5D1-4952-AECA-E674A3678E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65" t="28462" r="48882" b="23229"/>
          <a:stretch/>
        </p:blipFill>
        <p:spPr>
          <a:xfrm>
            <a:off x="3810187" y="3570579"/>
            <a:ext cx="2302380" cy="1527698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3BECFD-D9B9-4FD8-8B01-67189E2F36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214" t="28518" r="3832" b="23229"/>
          <a:stretch/>
        </p:blipFill>
        <p:spPr>
          <a:xfrm>
            <a:off x="6173567" y="5068066"/>
            <a:ext cx="2302379" cy="1525893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03D195-9264-49E0-A867-4D422260FC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400" t="30741" r="48646" b="19260"/>
          <a:stretch/>
        </p:blipFill>
        <p:spPr>
          <a:xfrm>
            <a:off x="3810187" y="513232"/>
            <a:ext cx="2302381" cy="1581153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7D6FED-237F-4390-9C86-94CE6A09031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5214" t="30926" r="3832" b="19074"/>
          <a:stretch/>
        </p:blipFill>
        <p:spPr>
          <a:xfrm>
            <a:off x="6112568" y="2041905"/>
            <a:ext cx="2302380" cy="1581153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91A86-D597-4EC2-91F4-EDE9787AF5E9}"/>
              </a:ext>
            </a:extLst>
          </p:cNvPr>
          <p:cNvSpPr txBox="1"/>
          <p:nvPr/>
        </p:nvSpPr>
        <p:spPr>
          <a:xfrm>
            <a:off x="6173567" y="873125"/>
            <a:ext cx="43580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giận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dỗi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A469FA-9753-4E94-BDAD-41A4AC3867C8}"/>
              </a:ext>
            </a:extLst>
          </p:cNvPr>
          <p:cNvSpPr txBox="1"/>
          <p:nvPr/>
        </p:nvSpPr>
        <p:spPr>
          <a:xfrm>
            <a:off x="8473726" y="2386205"/>
            <a:ext cx="298646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quay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402CF7-B5D6-4BA8-B82F-89A2F95EBD8A}"/>
              </a:ext>
            </a:extLst>
          </p:cNvPr>
          <p:cNvSpPr txBox="1"/>
          <p:nvPr/>
        </p:nvSpPr>
        <p:spPr>
          <a:xfrm>
            <a:off x="8473726" y="5510022"/>
            <a:ext cx="362591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CA2FDD-665C-46F7-B94F-6EE63E81AE1F}"/>
              </a:ext>
            </a:extLst>
          </p:cNvPr>
          <p:cNvSpPr txBox="1"/>
          <p:nvPr/>
        </p:nvSpPr>
        <p:spPr>
          <a:xfrm>
            <a:off x="0" y="3871064"/>
            <a:ext cx="38862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F8AFC2-5925-4628-9CAB-FB8D784E6AD2}"/>
              </a:ext>
            </a:extLst>
          </p:cNvPr>
          <p:cNvSpPr txBox="1"/>
          <p:nvPr/>
        </p:nvSpPr>
        <p:spPr>
          <a:xfrm>
            <a:off x="326601" y="924486"/>
            <a:ext cx="304039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Bị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mắng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sz="26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07F4AFB-F3DD-4F02-8D19-B663998E877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4A1016-5B65-491A-AA0B-3D794B64593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352" b="86481" l="0" r="55729">
                        <a14:foregroundMark x1="24635" y1="30833" x2="24167" y2="44630"/>
                        <a14:foregroundMark x1="22396" y1="31481" x2="23333" y2="38981"/>
                        <a14:foregroundMark x1="23229" y1="30000" x2="23229" y2="34537"/>
                        <a14:foregroundMark x1="22760" y1="30185" x2="16667" y2="46019"/>
                        <a14:foregroundMark x1="19583" y1="35185" x2="17135" y2="47685"/>
                      </a14:backgroundRemoval>
                    </a14:imgEffect>
                  </a14:imgLayer>
                </a14:imgProps>
              </a:ext>
            </a:extLst>
          </a:blip>
          <a:srcRect t="14696" r="46276" b="22647"/>
          <a:stretch/>
        </p:blipFill>
        <p:spPr>
          <a:xfrm>
            <a:off x="1" y="5239328"/>
            <a:ext cx="2549871" cy="167273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21EC9E2-81EF-4C0E-84B0-4E50CF2A0395}"/>
              </a:ext>
            </a:extLst>
          </p:cNvPr>
          <p:cNvSpPr txBox="1"/>
          <p:nvPr/>
        </p:nvSpPr>
        <p:spPr>
          <a:xfrm>
            <a:off x="326601" y="2343366"/>
            <a:ext cx="559994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thân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vì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không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F7BD0F-D080-44CE-896A-566D2EA9128E}"/>
              </a:ext>
            </a:extLst>
          </p:cNvPr>
          <p:cNvSpPr txBox="1"/>
          <p:nvPr/>
        </p:nvSpPr>
        <p:spPr>
          <a:xfrm>
            <a:off x="5942093" y="3900211"/>
            <a:ext cx="617309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bé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nở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kết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quả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rơi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xuống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A259440-D5ED-4F4E-B950-8C3A7CA7CCC5}"/>
              </a:ext>
            </a:extLst>
          </p:cNvPr>
          <p:cNvSpPr txBox="1"/>
          <p:nvPr/>
        </p:nvSpPr>
        <p:spPr>
          <a:xfrm>
            <a:off x="2287368" y="5287183"/>
            <a:ext cx="388619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Nhìn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lên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tán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thấy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lá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mắt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khóc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làm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cậu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đến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lang="en-US" sz="2600" b="1" dirty="0">
                <a:solidFill>
                  <a:srgbClr val="009A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07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5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6B66F3A3-EF5D-47AB-9207-D2DDB12A44EA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4BD31D-2273-4675-AA91-4D3E3C938D8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DB77C3-5F80-4D78-862D-D93E69661BA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9" name="Freeform 24">
            <a:extLst>
              <a:ext uri="{FF2B5EF4-FFF2-40B4-BE49-F238E27FC236}">
                <a16:creationId xmlns:a16="http://schemas.microsoft.com/office/drawing/2014/main" id="{4CAB8742-7832-46E8-BF9E-A08FBF2C5AB3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41282548-4DBC-40F0-A319-A7D08B4B6EC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165" t="28462" r="48882" b="23229"/>
          <a:stretch/>
        </p:blipFill>
        <p:spPr>
          <a:xfrm>
            <a:off x="4867583" y="4242986"/>
            <a:ext cx="3524182" cy="2338400"/>
          </a:xfrm>
          <a:prstGeom prst="wave">
            <a:avLst>
              <a:gd name="adj1" fmla="val 3446"/>
              <a:gd name="adj2" fmla="val 0"/>
            </a:avLst>
          </a:prstGeom>
          <a:ln>
            <a:solidFill>
              <a:srgbClr val="0070C0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CFB46614-8561-4843-A932-A6E7B871B215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5214" t="28518" r="3832" b="23229"/>
          <a:stretch/>
        </p:blipFill>
        <p:spPr>
          <a:xfrm>
            <a:off x="8577854" y="4245749"/>
            <a:ext cx="3524181" cy="2335637"/>
          </a:xfrm>
          <a:prstGeom prst="wave">
            <a:avLst>
              <a:gd name="adj1" fmla="val 4946"/>
              <a:gd name="adj2" fmla="val -501"/>
            </a:avLst>
          </a:prstGeom>
          <a:ln>
            <a:solidFill>
              <a:srgbClr val="0070C0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6BB23E6-F859-4A61-8436-F5A91BCD1E7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0400" t="30741" r="48646" b="19260"/>
          <a:stretch/>
        </p:blipFill>
        <p:spPr>
          <a:xfrm>
            <a:off x="3753895" y="1654553"/>
            <a:ext cx="3524183" cy="2420221"/>
          </a:xfrm>
          <a:prstGeom prst="wave">
            <a:avLst>
              <a:gd name="adj1" fmla="val 3752"/>
              <a:gd name="adj2" fmla="val -174"/>
            </a:avLst>
          </a:prstGeom>
          <a:ln>
            <a:solidFill>
              <a:srgbClr val="0070C0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323EB2D-BE20-41D7-ADAD-C9726E60695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55214" t="30926" r="3832" b="19074"/>
          <a:stretch/>
        </p:blipFill>
        <p:spPr>
          <a:xfrm>
            <a:off x="7423643" y="1669143"/>
            <a:ext cx="3524183" cy="2420222"/>
          </a:xfrm>
          <a:prstGeom prst="wave">
            <a:avLst>
              <a:gd name="adj1" fmla="val 3752"/>
              <a:gd name="adj2" fmla="val 501"/>
            </a:avLst>
          </a:prstGeom>
          <a:ln>
            <a:solidFill>
              <a:srgbClr val="0070C0"/>
            </a:solidFill>
          </a:ln>
        </p:spPr>
      </p:pic>
      <p:sp>
        <p:nvSpPr>
          <p:cNvPr id="43" name="文本框 22">
            <a:extLst>
              <a:ext uri="{FF2B5EF4-FFF2-40B4-BE49-F238E27FC236}">
                <a16:creationId xmlns:a16="http://schemas.microsoft.com/office/drawing/2014/main" id="{CBD87859-76A8-4AEC-A5F3-1E9F491EFA3F}"/>
              </a:ext>
            </a:extLst>
          </p:cNvPr>
          <p:cNvSpPr txBox="1"/>
          <p:nvPr/>
        </p:nvSpPr>
        <p:spPr>
          <a:xfrm>
            <a:off x="5377076" y="881691"/>
            <a:ext cx="4093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Sự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tích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cây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vú</a:t>
            </a:r>
            <a:r>
              <a:rPr lang="en-US" altLang="zh-CN" sz="36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6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sữa</a:t>
            </a:r>
            <a:endParaRPr lang="zh-CN" altLang="en-US" sz="36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8C0F40BC-46EA-4A54-A35F-75F93BCF563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12" b="33093"/>
          <a:stretch/>
        </p:blipFill>
        <p:spPr>
          <a:xfrm>
            <a:off x="10039345" y="-770713"/>
            <a:ext cx="2202563" cy="2567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03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766</Words>
  <Application>Microsoft Office PowerPoint</Application>
  <PresentationFormat>Màn hình rộng</PresentationFormat>
  <Paragraphs>81</Paragraphs>
  <Slides>15</Slides>
  <Notes>9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6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22" baseType="lpstr">
      <vt:lpstr>Arial</vt:lpstr>
      <vt:lpstr>Arial-Rounded</vt:lpstr>
      <vt:lpstr>Calibri</vt:lpstr>
      <vt:lpstr>Calibri Light</vt:lpstr>
      <vt:lpstr>iCiel Cadena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10</cp:lastModifiedBy>
  <cp:revision>154</cp:revision>
  <dcterms:created xsi:type="dcterms:W3CDTF">2021-06-15T15:52:51Z</dcterms:created>
  <dcterms:modified xsi:type="dcterms:W3CDTF">2022-12-13T08:19:34Z</dcterms:modified>
</cp:coreProperties>
</file>