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0" r:id="rId3"/>
    <p:sldId id="268" r:id="rId4"/>
    <p:sldId id="259" r:id="rId5"/>
    <p:sldId id="263" r:id="rId6"/>
    <p:sldId id="262" r:id="rId7"/>
    <p:sldId id="264" r:id="rId8"/>
    <p:sldId id="273" r:id="rId9"/>
    <p:sldId id="269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015"/>
    <a:srgbClr val="E6E6E6"/>
    <a:srgbClr val="F6A108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64350-F69E-45F9-823F-375E74A9609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BE214-9BB6-4DDF-8107-6CBE0742C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72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212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751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07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9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6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ee Climber Clipart - Climbing Trees Cartoon , Transparent Cartoon -  Jing.fm">
            <a:extLst>
              <a:ext uri="{FF2B5EF4-FFF2-40B4-BE49-F238E27FC236}">
                <a16:creationId xmlns:a16="http://schemas.microsoft.com/office/drawing/2014/main" id="{C42FCA43-CFA9-4735-B14D-394D92282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0"/>
          <a:stretch/>
        </p:blipFill>
        <p:spPr bwMode="auto">
          <a:xfrm>
            <a:off x="6403878" y="1536682"/>
            <a:ext cx="5802971" cy="470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713179" y="2297101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414715" y="3857369"/>
            <a:ext cx="57721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SỐNG </a:t>
            </a:r>
            <a:r>
              <a:rPr lang="vi-VN" sz="6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sz="66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ĐÂU?</a:t>
            </a:r>
            <a:endParaRPr lang="en-US" sz="66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vi-VN" sz="4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4212049" y="222074"/>
            <a:ext cx="81743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688626" y="2581335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251949" y="217083"/>
            <a:ext cx="1853918" cy="1319599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405512" y="-7792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159" y="6310477"/>
            <a:ext cx="1952898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26" y="1230203"/>
            <a:ext cx="4988319" cy="4973932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4511675" y="2955290"/>
            <a:ext cx="35394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0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585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3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747232"/>
            <a:chOff x="774356" y="855884"/>
            <a:chExt cx="10722519" cy="74723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Nêu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tên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nơi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xung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quanh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444973" y="2260084"/>
            <a:ext cx="11617005" cy="985064"/>
            <a:chOff x="853046" y="1773223"/>
            <a:chExt cx="9166102" cy="985064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8" y="1733470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trả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nơi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sát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tế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video.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541957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DF529F-EA21-45A4-B28B-A9AB17F9D3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0213" y="0"/>
            <a:ext cx="6784136" cy="64270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996" y="2025871"/>
            <a:ext cx="894162" cy="998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1241145" y="2095499"/>
            <a:ext cx="32390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sát, nói tên và nơi sống của cây trong mỗi hình dưới đây.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64DFC3-65F0-4ADD-8A78-C06894CFC719}"/>
              </a:ext>
            </a:extLst>
          </p:cNvPr>
          <p:cNvSpPr/>
          <p:nvPr/>
        </p:nvSpPr>
        <p:spPr>
          <a:xfrm>
            <a:off x="4817927" y="2880987"/>
            <a:ext cx="2805008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hoa sen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1E5376-AB16-4DF5-A3E4-63C1A79B2341}"/>
              </a:ext>
            </a:extLst>
          </p:cNvPr>
          <p:cNvSpPr/>
          <p:nvPr/>
        </p:nvSpPr>
        <p:spPr>
          <a:xfrm>
            <a:off x="7872281" y="430924"/>
            <a:ext cx="3274151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rau muống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FABAD8-5BE4-409D-9BC1-4B53692FEE3B}"/>
              </a:ext>
            </a:extLst>
          </p:cNvPr>
          <p:cNvSpPr/>
          <p:nvPr/>
        </p:nvSpPr>
        <p:spPr>
          <a:xfrm>
            <a:off x="4032354" y="6153069"/>
            <a:ext cx="3578413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xương rồng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26904B-23AF-43CB-8D82-E410B474FFD8}"/>
              </a:ext>
            </a:extLst>
          </p:cNvPr>
          <p:cNvSpPr/>
          <p:nvPr/>
        </p:nvSpPr>
        <p:spPr>
          <a:xfrm>
            <a:off x="9248931" y="3678460"/>
            <a:ext cx="2348297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đước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63361" y="6427076"/>
            <a:ext cx="1767428" cy="430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47" y="2025871"/>
            <a:ext cx="894162" cy="998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889126" y="2124075"/>
            <a:ext cx="32890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sát, nói tên và nơi sống của cây trong mỗi hình dưới đây.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6CF3CD-1A0F-4F5E-A4ED-DFDB6809DA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3698"/>
          <a:stretch/>
        </p:blipFill>
        <p:spPr>
          <a:xfrm>
            <a:off x="4135887" y="66260"/>
            <a:ext cx="7088704" cy="642707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B61CEE-586C-49A1-A08B-DE1CC3B35920}"/>
              </a:ext>
            </a:extLst>
          </p:cNvPr>
          <p:cNvSpPr/>
          <p:nvPr/>
        </p:nvSpPr>
        <p:spPr>
          <a:xfrm>
            <a:off x="5987160" y="364664"/>
            <a:ext cx="246068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chuối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2EE77E-0879-43D9-A92E-BEFC57F94147}"/>
              </a:ext>
            </a:extLst>
          </p:cNvPr>
          <p:cNvSpPr/>
          <p:nvPr/>
        </p:nvSpPr>
        <p:spPr>
          <a:xfrm>
            <a:off x="8709285" y="3952466"/>
            <a:ext cx="2241570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dừa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14B483-26E9-4202-82ED-B15A512BEE13}"/>
              </a:ext>
            </a:extLst>
          </p:cNvPr>
          <p:cNvSpPr/>
          <p:nvPr/>
        </p:nvSpPr>
        <p:spPr>
          <a:xfrm>
            <a:off x="4451938" y="5331560"/>
            <a:ext cx="2946610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rong rêu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40900" y="6493336"/>
            <a:ext cx="1828800" cy="36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67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EEE05D-4C50-412E-8A9E-84274CC847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8516E1-47E5-43EB-AA45-448CD3509D7B}"/>
              </a:ext>
            </a:extLst>
          </p:cNvPr>
          <p:cNvSpPr txBox="1"/>
          <p:nvPr/>
        </p:nvSpPr>
        <p:spPr>
          <a:xfrm>
            <a:off x="1136214" y="287012"/>
            <a:ext cx="11055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cây đó sống ở môi trường trên cạn hay dưới nước?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25996A-DF18-40EA-AB61-E3A846AC1C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6932" t="5193" r="57747" b="59942"/>
          <a:stretch/>
        </p:blipFill>
        <p:spPr>
          <a:xfrm>
            <a:off x="704869" y="1848893"/>
            <a:ext cx="1847851" cy="172798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1EC089-42BD-4B5B-BDD2-833A53F4E5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69" t="7158" r="51856" b="59144"/>
          <a:stretch/>
        </p:blipFill>
        <p:spPr>
          <a:xfrm>
            <a:off x="6138295" y="4484141"/>
            <a:ext cx="2374901" cy="168481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5F0E28-4E87-4568-B037-AF850BFB9B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7183" t="10734" r="7496" b="54401"/>
          <a:stretch/>
        </p:blipFill>
        <p:spPr>
          <a:xfrm>
            <a:off x="3812992" y="1848892"/>
            <a:ext cx="1847851" cy="172798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8318AD-8B7A-42CF-9AE2-3A38E16ECF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6192" t="54705" r="60823" b="13585"/>
          <a:stretch/>
        </p:blipFill>
        <p:spPr>
          <a:xfrm>
            <a:off x="6662962" y="1848892"/>
            <a:ext cx="1850234" cy="1727989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A35009-C7B8-4892-9895-FDCA062885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3601" t="60075" r="13414" b="8215"/>
          <a:stretch/>
        </p:blipFill>
        <p:spPr>
          <a:xfrm>
            <a:off x="702486" y="4484141"/>
            <a:ext cx="1850234" cy="1685125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489805-748E-4424-BE2B-D6AC09C18B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325" t="55312" r="54200" b="10990"/>
          <a:stretch/>
        </p:blipFill>
        <p:spPr>
          <a:xfrm>
            <a:off x="3158057" y="4484141"/>
            <a:ext cx="2374901" cy="1684816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6A34E3-956B-4D9C-8ADB-B4FE0C008B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523" t="16810" r="8164" b="14701"/>
          <a:stretch/>
        </p:blipFill>
        <p:spPr>
          <a:xfrm>
            <a:off x="9118533" y="1848892"/>
            <a:ext cx="2469361" cy="4570058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73429CC-AE83-4C36-8AAC-AA2945320BD2}"/>
              </a:ext>
            </a:extLst>
          </p:cNvPr>
          <p:cNvSpPr/>
          <p:nvPr/>
        </p:nvSpPr>
        <p:spPr>
          <a:xfrm>
            <a:off x="1562530" y="909886"/>
            <a:ext cx="2116273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cạn</a:t>
            </a:r>
            <a:endParaRPr lang="vi-VN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27254B7-9B14-4431-AC3C-972DCF678A57}"/>
              </a:ext>
            </a:extLst>
          </p:cNvPr>
          <p:cNvSpPr/>
          <p:nvPr/>
        </p:nvSpPr>
        <p:spPr>
          <a:xfrm>
            <a:off x="7677389" y="909886"/>
            <a:ext cx="256093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nước</a:t>
            </a:r>
            <a:endParaRPr lang="vi-VN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66300" y="6418950"/>
            <a:ext cx="1821594" cy="3374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0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888 2.51535E-1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70" y="-9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45912 0.004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20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59753 -0.0567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70" y="-284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24857 0.0851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425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21003 -0.1259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-629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00039 -0.2083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041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-0.72721 -0.0243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67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E29C99-3782-4ED2-A4A6-870DD6AEC3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C4A815-868C-465C-961C-C5D5867D3B3B}"/>
              </a:ext>
            </a:extLst>
          </p:cNvPr>
          <p:cNvSpPr txBox="1"/>
          <p:nvPr/>
        </p:nvSpPr>
        <p:spPr>
          <a:xfrm>
            <a:off x="1005588" y="287012"/>
            <a:ext cx="11055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các cây em biết dựa vào nơi sống, môi trường sống và hoàn thành bảng theo mẫu.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14AA1AE-0E31-43B1-BC7C-8EC246177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249872"/>
              </p:ext>
            </p:extLst>
          </p:nvPr>
        </p:nvGraphicFramePr>
        <p:xfrm>
          <a:off x="444736" y="1605036"/>
          <a:ext cx="11302528" cy="41537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5632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2825632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2825632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2825632">
                  <a:extLst>
                    <a:ext uri="{9D8B030D-6E8A-4147-A177-3AD203B41FA5}">
                      <a16:colId xmlns:a16="http://schemas.microsoft.com/office/drawing/2014/main" val="1218648189"/>
                    </a:ext>
                  </a:extLst>
                </a:gridCol>
              </a:tblGrid>
              <a:tr h="593393">
                <a:tc rowSpan="2"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Tên cây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Nơi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55244"/>
                  </a:ext>
                </a:extLst>
              </a:tr>
              <a:tr h="593393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Trên cạn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chemeClr val="tx1"/>
                          </a:solidFill>
                        </a:rPr>
                        <a:t>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6326"/>
                  </a:ext>
                </a:extLst>
              </a:tr>
              <a:tr h="593393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</a:rPr>
                        <a:t>Cây rau cải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</a:rPr>
                        <a:t>Ruộng, vườn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59339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  <a:tr h="59339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96677"/>
                  </a:ext>
                </a:extLst>
              </a:tr>
              <a:tr h="59339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349524"/>
                  </a:ext>
                </a:extLst>
              </a:tr>
              <a:tr h="593393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575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766300" y="6418950"/>
            <a:ext cx="1821594" cy="3374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73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3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747232"/>
            <a:chOff x="774356" y="855884"/>
            <a:chExt cx="10722519" cy="74723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Nêu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tên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nơi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xung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quanh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444973" y="2260084"/>
            <a:ext cx="11617005" cy="985064"/>
            <a:chOff x="853046" y="1773223"/>
            <a:chExt cx="9166102" cy="985064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8" y="1733470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trả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nơi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sát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tế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video.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872462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87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240</Words>
  <Application>Microsoft Office PowerPoint</Application>
  <PresentationFormat>Widescreen</PresentationFormat>
  <Paragraphs>38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31</cp:revision>
  <dcterms:created xsi:type="dcterms:W3CDTF">2021-06-02T02:35:09Z</dcterms:created>
  <dcterms:modified xsi:type="dcterms:W3CDTF">2024-01-04T03:29:33Z</dcterms:modified>
</cp:coreProperties>
</file>