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22"/>
  </p:notesMasterIdLst>
  <p:sldIdLst>
    <p:sldId id="264" r:id="rId5"/>
    <p:sldId id="2007577096" r:id="rId6"/>
    <p:sldId id="268" r:id="rId7"/>
    <p:sldId id="269" r:id="rId8"/>
    <p:sldId id="273" r:id="rId9"/>
    <p:sldId id="329" r:id="rId10"/>
    <p:sldId id="305" r:id="rId11"/>
    <p:sldId id="275" r:id="rId12"/>
    <p:sldId id="2007577093" r:id="rId13"/>
    <p:sldId id="307" r:id="rId14"/>
    <p:sldId id="308" r:id="rId15"/>
    <p:sldId id="320" r:id="rId16"/>
    <p:sldId id="322" r:id="rId17"/>
    <p:sldId id="2007577095" r:id="rId18"/>
    <p:sldId id="2007577094" r:id="rId19"/>
    <p:sldId id="2007577097" r:id="rId20"/>
    <p:sldId id="20075770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FFFF"/>
    <a:srgbClr val="66FFFF"/>
    <a:srgbClr val="33CCFF"/>
    <a:srgbClr val="00CCFF"/>
    <a:srgbClr val="388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2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19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3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2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4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0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3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4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5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0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2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45" y="115153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1047749"/>
            <a:ext cx="9014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72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thông (tiết 2)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0B40E-3CC7-49A1-B243-A6BA0D121AF8}"/>
              </a:ext>
            </a:extLst>
          </p:cNvPr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33938-DD4B-401B-AA35-98B90DD4E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6" y="1390650"/>
            <a:ext cx="7705725" cy="40767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C4D57F6-02AE-4675-ABF8-AAFCECD90478}"/>
              </a:ext>
            </a:extLst>
          </p:cNvPr>
          <p:cNvSpPr/>
          <p:nvPr/>
        </p:nvSpPr>
        <p:spPr>
          <a:xfrm>
            <a:off x="9046030" y="1600201"/>
            <a:ext cx="3145970" cy="2917370"/>
          </a:xfrm>
          <a:prstGeom prst="cloudCallout">
            <a:avLst>
              <a:gd name="adj1" fmla="val -71051"/>
              <a:gd name="adj2" fmla="val 59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80700" y="1"/>
            <a:ext cx="15113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11" y="0"/>
            <a:ext cx="1277076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1605516" y="457201"/>
            <a:ext cx="9824484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thông và chia sẻ với bạn.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342016-D157-46C4-BADE-BEBCD505E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7" y="2066667"/>
            <a:ext cx="5879805" cy="43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DBBA-B493-412C-95F1-F1B0AB6EB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02" y="623629"/>
            <a:ext cx="9391650" cy="5600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34330" y="0"/>
            <a:ext cx="2425148" cy="1894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480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2" descr="Photovoltaic Panel Fire Resistance Testing and Racking System Certification  Q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86" y="0"/>
            <a:ext cx="1723714" cy="16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huống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đơn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giản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Tuyên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hướng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chấp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an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46583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40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huống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đơn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giản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Tuyên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hướng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chấp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an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05709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3" y="0"/>
            <a:ext cx="1258957" cy="119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A8B19-337A-471A-93BB-D26C03DD8148}"/>
              </a:ext>
            </a:extLst>
          </p:cNvPr>
          <p:cNvSpPr txBox="1"/>
          <p:nvPr/>
        </p:nvSpPr>
        <p:spPr>
          <a:xfrm>
            <a:off x="318977" y="116958"/>
            <a:ext cx="1061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4C64B-5AD8-4310-8365-FFA4DB5265B7}"/>
              </a:ext>
            </a:extLst>
          </p:cNvPr>
          <p:cNvSpPr/>
          <p:nvPr/>
        </p:nvSpPr>
        <p:spPr>
          <a:xfrm>
            <a:off x="2262473" y="2044406"/>
            <a:ext cx="7064827" cy="182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0700" y="1"/>
            <a:ext cx="15113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quy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giao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thông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8FEE9-5673-4D7A-A4A2-428687FAC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62" y="1745400"/>
            <a:ext cx="4744350" cy="3217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08727-B3C8-4516-A847-513214FCC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815" y="1829185"/>
            <a:ext cx="4819762" cy="30498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254642" y="5284381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6617161" y="5404973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80700" y="1"/>
            <a:ext cx="15113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*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Điều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có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thể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xảy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ra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mỗi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tình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huống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sau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254642" y="5284380"/>
            <a:ext cx="4320198" cy="1573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5717754" y="5284380"/>
            <a:ext cx="4514477" cy="149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96D46-A4AB-4C4F-816E-C404C7679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293" y="1063270"/>
            <a:ext cx="8569842" cy="4015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80700" y="1"/>
            <a:ext cx="15113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00" y="0"/>
            <a:ext cx="1193800" cy="130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thân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rượu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vẫn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lái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xe? Vì sao?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6DFE-8EE4-46AB-9D0D-66C2BB035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410633"/>
            <a:ext cx="7848600" cy="52959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6162542-0A2A-4655-B8DC-38034EE7A00B}"/>
              </a:ext>
            </a:extLst>
          </p:cNvPr>
          <p:cNvSpPr/>
          <p:nvPr/>
        </p:nvSpPr>
        <p:spPr>
          <a:xfrm>
            <a:off x="4163543" y="1926771"/>
            <a:ext cx="1703857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E3CDB35-487F-4B42-A034-8811D349FEF1}"/>
              </a:ext>
            </a:extLst>
          </p:cNvPr>
          <p:cNvSpPr/>
          <p:nvPr/>
        </p:nvSpPr>
        <p:spPr>
          <a:xfrm>
            <a:off x="8976843" y="785495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191E537-A67F-4079-956D-7D599779B6D4}"/>
              </a:ext>
            </a:extLst>
          </p:cNvPr>
          <p:cNvSpPr/>
          <p:nvPr/>
        </p:nvSpPr>
        <p:spPr>
          <a:xfrm>
            <a:off x="9091842" y="2843030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5472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531</Words>
  <Application>Microsoft Office PowerPoint</Application>
  <PresentationFormat>Widescreen</PresentationFormat>
  <Paragraphs>48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Times New Roman</vt:lpstr>
      <vt:lpstr>方正卡通简体</vt:lpstr>
      <vt:lpstr>1_Office Theme</vt:lpstr>
      <vt:lpstr>2_Office Theme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33</cp:revision>
  <dcterms:created xsi:type="dcterms:W3CDTF">2021-06-05T04:03:17Z</dcterms:created>
  <dcterms:modified xsi:type="dcterms:W3CDTF">2023-12-01T06:10:05Z</dcterms:modified>
</cp:coreProperties>
</file>