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22" r:id="rId4"/>
    <p:sldMasterId id="2147483736" r:id="rId5"/>
  </p:sldMasterIdLst>
  <p:notesMasterIdLst>
    <p:notesMasterId r:id="rId23"/>
  </p:notesMasterIdLst>
  <p:sldIdLst>
    <p:sldId id="2007577100" r:id="rId6"/>
    <p:sldId id="265" r:id="rId7"/>
    <p:sldId id="354" r:id="rId8"/>
    <p:sldId id="340" r:id="rId9"/>
    <p:sldId id="345" r:id="rId10"/>
    <p:sldId id="346" r:id="rId11"/>
    <p:sldId id="347" r:id="rId12"/>
    <p:sldId id="348" r:id="rId13"/>
    <p:sldId id="262" r:id="rId14"/>
    <p:sldId id="2007577098" r:id="rId15"/>
    <p:sldId id="2007577099" r:id="rId16"/>
    <p:sldId id="261" r:id="rId17"/>
    <p:sldId id="349" r:id="rId18"/>
    <p:sldId id="350" r:id="rId19"/>
    <p:sldId id="351" r:id="rId20"/>
    <p:sldId id="363" r:id="rId21"/>
    <p:sldId id="20075770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5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369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7DEAE-F1FB-084C-FF34-B55DAC77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A213-9C04-4C39-8C93-8171090A0CB5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43E1EA-2A17-011B-950D-3237F7AD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4B82F-E969-19DB-19B9-13E3B8C0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D825-2FBF-4DAC-AA17-AB82C8C276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14353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0B3F1E-DA13-3E76-4953-14D03244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1D6C-6BE5-4797-94F4-5F12C87CCD77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A4C63C-0506-4C9D-13C4-4FDC8743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3C2AE-3020-FF20-76AE-5D5B7C09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4770-8F79-418F-9079-E019474ECB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8994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F44FA-3942-D255-FDC4-D80745FB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D4E17-00D3-4C39-AD44-03FD173EB761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8B8-B757-73BA-2895-FBAF79E7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EC1D5-694F-E9CF-4A13-C1313283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51A7-BE80-4F7D-A447-A42E577D94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86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DB493EA-CE98-219B-31EB-05615F8A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6AC4-EB4B-4736-B295-5AE0D6A5B3AB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BE8A5BB-936F-FE25-8F14-306AF792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557E545-3D86-DE16-ABCC-FFF04A66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B035-BF48-4537-99CC-1FFB328728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8684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EB2A593-6F02-38C8-74D2-15533388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EDF2-2436-4D19-BAA6-B15A51DBE6E2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6B3B5D14-E51D-7338-AB7D-9047AC75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33BD069-01B2-B22D-B616-3CD264CF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2052A-6917-4B7E-9B60-15EF5C49EE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85618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618FDB4-0864-2FCA-5E40-BF9775C6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9AC51-C185-443C-9F56-A433EC7F94F5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BDB264E-4316-B103-872B-B3310340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9E2C23A6-80FD-3DEC-F66A-A281070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B452-41E2-45E6-B2F6-A7A551522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6871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3C8EAB9-857B-1F65-D465-AF3E525E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1282-8FCB-4681-ADEE-9F01D039AE11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1745A23-505B-16C5-9B30-F5B1AB67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28808BCE-DB80-4D86-8F29-CD987867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2178-0413-492D-899D-7FF11CC703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5725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F378E9-3E73-2036-0789-935AF9C8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26B4C-0526-4392-8A8C-1BC4358882AA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DEDBB93-B490-0A94-D51A-270A388E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5F5C147-630B-5B4F-74BD-9C6BB42E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F16A-856D-47BA-8B79-710CB2426C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681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15F972-F588-CACB-7CE2-AC0ECCB2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E4561-FD8F-44E4-95CC-C26B9342BF44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EC52041-598F-2023-89E3-376C8A68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9510CF7-8AAE-0157-EFBB-7D40B34B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9FE3C-D782-4B76-8471-484D168307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0891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3AA811-64CD-E122-080A-F19A5F80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C35C-DBF2-4AA7-8B38-9062BA5E5D22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464A43-83C6-F2E5-FCDD-DBF16832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46706-BEA9-BED9-AEC5-1CFDDCFF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5EAC-4BFA-4EA6-BB07-F46B25DF2C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452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58630-509B-2489-82B3-FAA5B261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8DE-AF34-43A7-8485-D173C4667E5A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5568AC-7878-CDE4-4076-6414A99A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B4A06E-38AD-F6B7-AF43-4D63C187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3400-CCDF-4274-AFC5-E6696E9276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99668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9515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FFF2CC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/>
          <p:nvPr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6"/>
          <p:cNvSpPr/>
          <p:nvPr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D9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9;p16"/>
          <p:cNvGrpSpPr/>
          <p:nvPr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20" name="Google Shape;20;p16"/>
            <p:cNvSpPr/>
            <p:nvPr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690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 rot="5400000" flipH="1">
            <a:off x="464455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 txBox="1"/>
          <p:nvPr/>
        </p:nvSpPr>
        <p:spPr>
          <a:xfrm>
            <a:off x="168814" y="1"/>
            <a:ext cx="3549479" cy="87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MỞ ĐẦU</a:t>
            </a:r>
            <a:endParaRPr/>
          </a:p>
        </p:txBody>
      </p:sp>
      <p:sp>
        <p:nvSpPr>
          <p:cNvPr id="25" name="Google Shape;25;p17"/>
          <p:cNvSpPr/>
          <p:nvPr/>
        </p:nvSpPr>
        <p:spPr>
          <a:xfrm rot="10800000">
            <a:off x="9332685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762630" y="6492875"/>
            <a:ext cx="126028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2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BFFBF652-464A-1632-5EFA-3463AA8F66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3C0EF08-9E40-64A9-6E2F-43674BEE7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B4C02-E028-5728-8557-9DB3D2D94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D1D0E7E-6D98-47B0-B35B-10B7313B5FAF}" type="datetimeFigureOut">
              <a:rPr lang="zh-CN" altLang="en-US"/>
              <a:pPr>
                <a:defRPr/>
              </a:pPr>
              <a:t>2023/9/23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815020-EA1B-5F4F-F5E0-93CC993E0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E2A2CE-6F83-DD4A-AC6E-6D9F99F21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BC12B5-D197-49CB-90F9-A625D56C96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7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  <p:sp>
        <p:nvSpPr>
          <p:cNvPr id="15" name="Google Shape;15;p15"/>
          <p:cNvSpPr/>
          <p:nvPr/>
        </p:nvSpPr>
        <p:spPr>
          <a:xfrm>
            <a:off x="9762630" y="6492875"/>
            <a:ext cx="126028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640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"/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58" name="Google Shape;58;p1"/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3" name="Google Shape;73;p1"/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5" name="Google Shape;75;p1"/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CHỦ  ĐỀ 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ookie"/>
              <a:buNone/>
              <a:tabLst/>
              <a:defRPr/>
            </a:pPr>
            <a:r>
              <a:rPr kumimoji="0" lang="en-VN" sz="7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GIA ĐÌNH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621430" y="4585290"/>
            <a:ext cx="537679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orben"/>
                <a:cs typeface="Times New Roman" panose="02020603050405020304" pitchFamily="18" charset="0"/>
                <a:sym typeface="Corben"/>
              </a:rPr>
              <a:t>GIỮ SẠCH NHÀ Ở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1429704" y="2444206"/>
            <a:ext cx="35200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ookie"/>
              <a:buNone/>
              <a:tabLst/>
              <a:defRPr/>
            </a:pPr>
            <a:r>
              <a:rPr kumimoji="0" lang="en-VN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VN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4</a:t>
            </a:r>
            <a:endParaRPr kumimoji="0" sz="8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79" name="Google Shape;79;p1"/>
          <p:cNvGrpSpPr/>
          <p:nvPr/>
        </p:nvGrpSpPr>
        <p:grpSpPr>
          <a:xfrm>
            <a:off x="534660" y="2888503"/>
            <a:ext cx="1191594" cy="1544846"/>
            <a:chOff x="5685225" y="1586850"/>
            <a:chExt cx="598600" cy="724900"/>
          </a:xfrm>
        </p:grpSpPr>
        <p:sp>
          <p:nvSpPr>
            <p:cNvPr id="80" name="Google Shape;80;p1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07" name="Google Shape;107;p1"/>
          <p:cNvGrpSpPr/>
          <p:nvPr/>
        </p:nvGrpSpPr>
        <p:grpSpPr>
          <a:xfrm rot="-1222058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08" name="Google Shape;108;p1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18" name="Google Shape;118;p1"/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19" name="Google Shape;119;p1"/>
          <p:cNvGrpSpPr/>
          <p:nvPr/>
        </p:nvGrpSpPr>
        <p:grpSpPr>
          <a:xfrm>
            <a:off x="6439575" y="1848861"/>
            <a:ext cx="5977586" cy="4990378"/>
            <a:chOff x="6990782" y="1728799"/>
            <a:chExt cx="5937077" cy="4974472"/>
          </a:xfrm>
        </p:grpSpPr>
        <p:pic>
          <p:nvPicPr>
            <p:cNvPr id="120" name="Google Shape;12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84165">
              <a:off x="9994061" y="3119679"/>
              <a:ext cx="2154464" cy="2276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"/>
            <p:cNvSpPr/>
            <p:nvPr/>
          </p:nvSpPr>
          <p:spPr>
            <a:xfrm>
              <a:off x="9186741" y="4684362"/>
              <a:ext cx="479396" cy="430805"/>
            </a:xfrm>
            <a:custGeom>
              <a:avLst/>
              <a:gdLst/>
              <a:ahLst/>
              <a:cxnLst/>
              <a:rect l="l" t="t" r="r" b="b"/>
              <a:pathLst>
                <a:path w="5632" h="5061" extrusionOk="0">
                  <a:moveTo>
                    <a:pt x="2572" y="3835"/>
                  </a:moveTo>
                  <a:cubicBezTo>
                    <a:pt x="2500" y="4013"/>
                    <a:pt x="2393" y="4192"/>
                    <a:pt x="2262" y="4323"/>
                  </a:cubicBezTo>
                  <a:cubicBezTo>
                    <a:pt x="2036" y="4561"/>
                    <a:pt x="1786" y="4597"/>
                    <a:pt x="1584" y="4382"/>
                  </a:cubicBezTo>
                  <a:cubicBezTo>
                    <a:pt x="1441" y="4739"/>
                    <a:pt x="1167" y="5061"/>
                    <a:pt x="738" y="5025"/>
                  </a:cubicBezTo>
                  <a:cubicBezTo>
                    <a:pt x="631" y="5013"/>
                    <a:pt x="536" y="4978"/>
                    <a:pt x="429" y="4918"/>
                  </a:cubicBezTo>
                  <a:cubicBezTo>
                    <a:pt x="83" y="4680"/>
                    <a:pt x="0" y="4073"/>
                    <a:pt x="131" y="3692"/>
                  </a:cubicBezTo>
                  <a:cubicBezTo>
                    <a:pt x="310" y="3192"/>
                    <a:pt x="869" y="2465"/>
                    <a:pt x="1441" y="2870"/>
                  </a:cubicBezTo>
                  <a:cubicBezTo>
                    <a:pt x="1679" y="3025"/>
                    <a:pt x="1726" y="3311"/>
                    <a:pt x="1619" y="3513"/>
                  </a:cubicBezTo>
                  <a:cubicBezTo>
                    <a:pt x="1679" y="3525"/>
                    <a:pt x="1738" y="3573"/>
                    <a:pt x="1726" y="3656"/>
                  </a:cubicBezTo>
                  <a:cubicBezTo>
                    <a:pt x="1726" y="3775"/>
                    <a:pt x="1703" y="3882"/>
                    <a:pt x="1679" y="4001"/>
                  </a:cubicBezTo>
                  <a:cubicBezTo>
                    <a:pt x="1679" y="4037"/>
                    <a:pt x="1691" y="4108"/>
                    <a:pt x="1726" y="4132"/>
                  </a:cubicBezTo>
                  <a:cubicBezTo>
                    <a:pt x="1881" y="4168"/>
                    <a:pt x="2036" y="4132"/>
                    <a:pt x="2119" y="3966"/>
                  </a:cubicBezTo>
                  <a:lnTo>
                    <a:pt x="2119" y="3966"/>
                  </a:lnTo>
                  <a:cubicBezTo>
                    <a:pt x="2167" y="3906"/>
                    <a:pt x="2203" y="3835"/>
                    <a:pt x="2227" y="3775"/>
                  </a:cubicBezTo>
                  <a:cubicBezTo>
                    <a:pt x="2286" y="3644"/>
                    <a:pt x="2346" y="3525"/>
                    <a:pt x="2405" y="3394"/>
                  </a:cubicBezTo>
                  <a:cubicBezTo>
                    <a:pt x="2358" y="3227"/>
                    <a:pt x="2334" y="3061"/>
                    <a:pt x="2298" y="2894"/>
                  </a:cubicBezTo>
                  <a:cubicBezTo>
                    <a:pt x="2238" y="2573"/>
                    <a:pt x="2203" y="2227"/>
                    <a:pt x="2167" y="1882"/>
                  </a:cubicBezTo>
                  <a:cubicBezTo>
                    <a:pt x="2155" y="1680"/>
                    <a:pt x="2143" y="1441"/>
                    <a:pt x="2143" y="1227"/>
                  </a:cubicBezTo>
                  <a:cubicBezTo>
                    <a:pt x="2155" y="1049"/>
                    <a:pt x="2179" y="870"/>
                    <a:pt x="2227" y="691"/>
                  </a:cubicBezTo>
                  <a:cubicBezTo>
                    <a:pt x="2322" y="382"/>
                    <a:pt x="2512" y="1"/>
                    <a:pt x="2893" y="203"/>
                  </a:cubicBezTo>
                  <a:cubicBezTo>
                    <a:pt x="3310" y="429"/>
                    <a:pt x="3298" y="1322"/>
                    <a:pt x="3274" y="1739"/>
                  </a:cubicBezTo>
                  <a:cubicBezTo>
                    <a:pt x="3239" y="2025"/>
                    <a:pt x="3167" y="2287"/>
                    <a:pt x="3060" y="2561"/>
                  </a:cubicBezTo>
                  <a:cubicBezTo>
                    <a:pt x="3215" y="2442"/>
                    <a:pt x="3417" y="2418"/>
                    <a:pt x="3643" y="2632"/>
                  </a:cubicBezTo>
                  <a:cubicBezTo>
                    <a:pt x="3667" y="2656"/>
                    <a:pt x="3715" y="2703"/>
                    <a:pt x="3727" y="2751"/>
                  </a:cubicBezTo>
                  <a:cubicBezTo>
                    <a:pt x="3810" y="2644"/>
                    <a:pt x="3893" y="2537"/>
                    <a:pt x="4024" y="2501"/>
                  </a:cubicBezTo>
                  <a:cubicBezTo>
                    <a:pt x="4322" y="2394"/>
                    <a:pt x="4608" y="2406"/>
                    <a:pt x="4894" y="2561"/>
                  </a:cubicBezTo>
                  <a:cubicBezTo>
                    <a:pt x="5132" y="2525"/>
                    <a:pt x="5263" y="2692"/>
                    <a:pt x="5227" y="2942"/>
                  </a:cubicBezTo>
                  <a:cubicBezTo>
                    <a:pt x="5215" y="3061"/>
                    <a:pt x="5048" y="3096"/>
                    <a:pt x="4977" y="3013"/>
                  </a:cubicBezTo>
                  <a:cubicBezTo>
                    <a:pt x="4929" y="2977"/>
                    <a:pt x="4894" y="2930"/>
                    <a:pt x="4834" y="2882"/>
                  </a:cubicBezTo>
                  <a:cubicBezTo>
                    <a:pt x="4739" y="2930"/>
                    <a:pt x="4572" y="3037"/>
                    <a:pt x="4548" y="3073"/>
                  </a:cubicBezTo>
                  <a:cubicBezTo>
                    <a:pt x="4477" y="3215"/>
                    <a:pt x="4358" y="3394"/>
                    <a:pt x="4382" y="3549"/>
                  </a:cubicBezTo>
                  <a:cubicBezTo>
                    <a:pt x="4417" y="3727"/>
                    <a:pt x="4620" y="3906"/>
                    <a:pt x="4798" y="3811"/>
                  </a:cubicBezTo>
                  <a:cubicBezTo>
                    <a:pt x="5108" y="3608"/>
                    <a:pt x="5322" y="3156"/>
                    <a:pt x="5334" y="2799"/>
                  </a:cubicBezTo>
                  <a:cubicBezTo>
                    <a:pt x="5346" y="2596"/>
                    <a:pt x="5632" y="2620"/>
                    <a:pt x="5632" y="2799"/>
                  </a:cubicBezTo>
                  <a:cubicBezTo>
                    <a:pt x="5620" y="3239"/>
                    <a:pt x="5382" y="3716"/>
                    <a:pt x="5036" y="4001"/>
                  </a:cubicBezTo>
                  <a:cubicBezTo>
                    <a:pt x="4691" y="4263"/>
                    <a:pt x="4251" y="4085"/>
                    <a:pt x="4120" y="3704"/>
                  </a:cubicBezTo>
                  <a:cubicBezTo>
                    <a:pt x="4001" y="3346"/>
                    <a:pt x="4239" y="2954"/>
                    <a:pt x="4513" y="2739"/>
                  </a:cubicBezTo>
                  <a:cubicBezTo>
                    <a:pt x="4310" y="2692"/>
                    <a:pt x="4120" y="2739"/>
                    <a:pt x="3977" y="2930"/>
                  </a:cubicBezTo>
                  <a:cubicBezTo>
                    <a:pt x="3941" y="2989"/>
                    <a:pt x="3905" y="3049"/>
                    <a:pt x="3882" y="3108"/>
                  </a:cubicBezTo>
                  <a:cubicBezTo>
                    <a:pt x="3941" y="3477"/>
                    <a:pt x="3882" y="4061"/>
                    <a:pt x="3608" y="4323"/>
                  </a:cubicBezTo>
                  <a:cubicBezTo>
                    <a:pt x="3477" y="4466"/>
                    <a:pt x="3298" y="4561"/>
                    <a:pt x="3120" y="4525"/>
                  </a:cubicBezTo>
                  <a:cubicBezTo>
                    <a:pt x="2834" y="4489"/>
                    <a:pt x="2679" y="4120"/>
                    <a:pt x="2572" y="3835"/>
                  </a:cubicBezTo>
                  <a:close/>
                  <a:moveTo>
                    <a:pt x="1429" y="3716"/>
                  </a:moveTo>
                  <a:cubicBezTo>
                    <a:pt x="1357" y="3751"/>
                    <a:pt x="1310" y="3763"/>
                    <a:pt x="1250" y="3763"/>
                  </a:cubicBezTo>
                  <a:cubicBezTo>
                    <a:pt x="1048" y="3775"/>
                    <a:pt x="1048" y="3489"/>
                    <a:pt x="1226" y="3465"/>
                  </a:cubicBezTo>
                  <a:cubicBezTo>
                    <a:pt x="1286" y="3465"/>
                    <a:pt x="1345" y="3430"/>
                    <a:pt x="1369" y="3394"/>
                  </a:cubicBezTo>
                  <a:cubicBezTo>
                    <a:pt x="1405" y="3299"/>
                    <a:pt x="1345" y="3168"/>
                    <a:pt x="1274" y="3108"/>
                  </a:cubicBezTo>
                  <a:cubicBezTo>
                    <a:pt x="1203" y="3049"/>
                    <a:pt x="1131" y="3013"/>
                    <a:pt x="1036" y="3049"/>
                  </a:cubicBezTo>
                  <a:cubicBezTo>
                    <a:pt x="845" y="3120"/>
                    <a:pt x="679" y="3251"/>
                    <a:pt x="572" y="3430"/>
                  </a:cubicBezTo>
                  <a:cubicBezTo>
                    <a:pt x="417" y="3680"/>
                    <a:pt x="322" y="3977"/>
                    <a:pt x="393" y="4299"/>
                  </a:cubicBezTo>
                  <a:cubicBezTo>
                    <a:pt x="500" y="4716"/>
                    <a:pt x="964" y="4918"/>
                    <a:pt x="1215" y="4477"/>
                  </a:cubicBezTo>
                  <a:cubicBezTo>
                    <a:pt x="1322" y="4311"/>
                    <a:pt x="1381" y="4120"/>
                    <a:pt x="1405" y="3918"/>
                  </a:cubicBezTo>
                  <a:cubicBezTo>
                    <a:pt x="1405" y="3870"/>
                    <a:pt x="1405" y="3787"/>
                    <a:pt x="1429" y="3716"/>
                  </a:cubicBezTo>
                  <a:close/>
                  <a:moveTo>
                    <a:pt x="2869" y="3073"/>
                  </a:moveTo>
                  <a:cubicBezTo>
                    <a:pt x="2858" y="3096"/>
                    <a:pt x="2858" y="3120"/>
                    <a:pt x="2834" y="3132"/>
                  </a:cubicBezTo>
                  <a:cubicBezTo>
                    <a:pt x="2798" y="3227"/>
                    <a:pt x="2762" y="3311"/>
                    <a:pt x="2739" y="3406"/>
                  </a:cubicBezTo>
                  <a:lnTo>
                    <a:pt x="2774" y="3573"/>
                  </a:lnTo>
                  <a:cubicBezTo>
                    <a:pt x="2822" y="3763"/>
                    <a:pt x="2881" y="4049"/>
                    <a:pt x="3048" y="4192"/>
                  </a:cubicBezTo>
                  <a:cubicBezTo>
                    <a:pt x="3108" y="4239"/>
                    <a:pt x="3167" y="4287"/>
                    <a:pt x="3239" y="4263"/>
                  </a:cubicBezTo>
                  <a:cubicBezTo>
                    <a:pt x="3441" y="4227"/>
                    <a:pt x="3560" y="3787"/>
                    <a:pt x="3584" y="3608"/>
                  </a:cubicBezTo>
                  <a:lnTo>
                    <a:pt x="3584" y="3489"/>
                  </a:lnTo>
                  <a:cubicBezTo>
                    <a:pt x="3358" y="3656"/>
                    <a:pt x="3060" y="3704"/>
                    <a:pt x="2929" y="3406"/>
                  </a:cubicBezTo>
                  <a:cubicBezTo>
                    <a:pt x="2881" y="3311"/>
                    <a:pt x="2869" y="3215"/>
                    <a:pt x="2846" y="3096"/>
                  </a:cubicBezTo>
                  <a:cubicBezTo>
                    <a:pt x="2869" y="3108"/>
                    <a:pt x="2869" y="3096"/>
                    <a:pt x="2869" y="3073"/>
                  </a:cubicBezTo>
                  <a:close/>
                  <a:moveTo>
                    <a:pt x="3572" y="3073"/>
                  </a:moveTo>
                  <a:cubicBezTo>
                    <a:pt x="3548" y="3037"/>
                    <a:pt x="3548" y="3001"/>
                    <a:pt x="3536" y="2977"/>
                  </a:cubicBezTo>
                  <a:lnTo>
                    <a:pt x="3536" y="2954"/>
                  </a:lnTo>
                  <a:cubicBezTo>
                    <a:pt x="3524" y="2918"/>
                    <a:pt x="3512" y="2870"/>
                    <a:pt x="3465" y="2858"/>
                  </a:cubicBezTo>
                  <a:cubicBezTo>
                    <a:pt x="3393" y="2811"/>
                    <a:pt x="3250" y="2870"/>
                    <a:pt x="3179" y="2918"/>
                  </a:cubicBezTo>
                  <a:cubicBezTo>
                    <a:pt x="3143" y="2977"/>
                    <a:pt x="3120" y="3049"/>
                    <a:pt x="3143" y="3096"/>
                  </a:cubicBezTo>
                  <a:cubicBezTo>
                    <a:pt x="3191" y="3180"/>
                    <a:pt x="3358" y="3215"/>
                    <a:pt x="3477" y="3227"/>
                  </a:cubicBezTo>
                  <a:cubicBezTo>
                    <a:pt x="3512" y="3180"/>
                    <a:pt x="3536" y="3132"/>
                    <a:pt x="3572" y="3073"/>
                  </a:cubicBezTo>
                  <a:close/>
                  <a:moveTo>
                    <a:pt x="2631" y="2930"/>
                  </a:moveTo>
                  <a:cubicBezTo>
                    <a:pt x="2631" y="2930"/>
                    <a:pt x="2631" y="2918"/>
                    <a:pt x="2643" y="2918"/>
                  </a:cubicBezTo>
                  <a:cubicBezTo>
                    <a:pt x="2881" y="2346"/>
                    <a:pt x="3108" y="1763"/>
                    <a:pt x="3012" y="1144"/>
                  </a:cubicBezTo>
                  <a:cubicBezTo>
                    <a:pt x="2989" y="953"/>
                    <a:pt x="2953" y="691"/>
                    <a:pt x="2858" y="537"/>
                  </a:cubicBezTo>
                  <a:cubicBezTo>
                    <a:pt x="2834" y="501"/>
                    <a:pt x="2798" y="441"/>
                    <a:pt x="2762" y="453"/>
                  </a:cubicBezTo>
                  <a:cubicBezTo>
                    <a:pt x="2691" y="477"/>
                    <a:pt x="2596" y="668"/>
                    <a:pt x="2584" y="727"/>
                  </a:cubicBezTo>
                  <a:cubicBezTo>
                    <a:pt x="2560" y="810"/>
                    <a:pt x="2512" y="965"/>
                    <a:pt x="2500" y="1049"/>
                  </a:cubicBezTo>
                  <a:cubicBezTo>
                    <a:pt x="2453" y="1525"/>
                    <a:pt x="2453" y="2061"/>
                    <a:pt x="2560" y="2537"/>
                  </a:cubicBezTo>
                  <a:cubicBezTo>
                    <a:pt x="2572" y="2680"/>
                    <a:pt x="2584" y="2811"/>
                    <a:pt x="2631" y="29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pic>
          <p:nvPicPr>
            <p:cNvPr id="122" name="Google Shape;122;p1"/>
            <p:cNvPicPr preferRelativeResize="0"/>
            <p:nvPr/>
          </p:nvPicPr>
          <p:blipFill rotWithShape="1">
            <a:blip r:embed="rId4">
              <a:alphaModFix/>
            </a:blip>
            <a:srcRect t="3133"/>
            <a:stretch/>
          </p:blipFill>
          <p:spPr>
            <a:xfrm flipH="1">
              <a:off x="6990782" y="2713072"/>
              <a:ext cx="2693342" cy="2818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"/>
            <p:cNvPicPr preferRelativeResize="0"/>
            <p:nvPr/>
          </p:nvPicPr>
          <p:blipFill rotWithShape="1">
            <a:blip r:embed="rId5">
              <a:alphaModFix/>
            </a:blip>
            <a:srcRect r="53578" b="2085"/>
            <a:stretch/>
          </p:blipFill>
          <p:spPr>
            <a:xfrm>
              <a:off x="7733476" y="1728799"/>
              <a:ext cx="3983076" cy="3877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"/>
            <p:cNvPicPr preferRelativeResize="0"/>
            <p:nvPr/>
          </p:nvPicPr>
          <p:blipFill rotWithShape="1">
            <a:blip r:embed="rId6">
              <a:alphaModFix/>
            </a:blip>
            <a:srcRect r="49777"/>
            <a:stretch/>
          </p:blipFill>
          <p:spPr>
            <a:xfrm>
              <a:off x="7190955" y="4287275"/>
              <a:ext cx="2798297" cy="2415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"/>
            <p:cNvPicPr preferRelativeResize="0"/>
            <p:nvPr/>
          </p:nvPicPr>
          <p:blipFill rotWithShape="1">
            <a:blip r:embed="rId7">
              <a:alphaModFix/>
            </a:blip>
            <a:srcRect l="51575" t="1843" b="2085"/>
            <a:stretch/>
          </p:blipFill>
          <p:spPr>
            <a:xfrm rot="201087">
              <a:off x="8923500" y="3838949"/>
              <a:ext cx="2644875" cy="2421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"/>
            <p:cNvPicPr preferRelativeResize="0"/>
            <p:nvPr/>
          </p:nvPicPr>
          <p:blipFill rotWithShape="1">
            <a:blip r:embed="rId8">
              <a:alphaModFix/>
            </a:blip>
            <a:srcRect l="55377"/>
            <a:stretch/>
          </p:blipFill>
          <p:spPr>
            <a:xfrm rot="1148477">
              <a:off x="10012973" y="3929368"/>
              <a:ext cx="2590393" cy="24159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1"/>
          <p:cNvGrpSpPr/>
          <p:nvPr/>
        </p:nvGrpSpPr>
        <p:grpSpPr>
          <a:xfrm rot="555329">
            <a:off x="2253412" y="914843"/>
            <a:ext cx="887300" cy="953679"/>
            <a:chOff x="5455725" y="3107050"/>
            <a:chExt cx="641475" cy="722450"/>
          </a:xfrm>
        </p:grpSpPr>
        <p:sp>
          <p:nvSpPr>
            <p:cNvPr id="128" name="Google Shape;128;p1"/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5" name="Google Shape;135;p1"/>
          <p:cNvSpPr/>
          <p:nvPr/>
        </p:nvSpPr>
        <p:spPr>
          <a:xfrm rot="4234167">
            <a:off x="7065834" y="2640894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6" name="Google Shape;136;p1"/>
          <p:cNvSpPr/>
          <p:nvPr/>
        </p:nvSpPr>
        <p:spPr>
          <a:xfrm>
            <a:off x="11282811" y="2676511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">
            <a:extLst>
              <a:ext uri="{FF2B5EF4-FFF2-40B4-BE49-F238E27FC236}">
                <a16:creationId xmlns:a16="http://schemas.microsoft.com/office/drawing/2014/main" id="{91EF7C32-5D94-4FE0-DD88-65353F560FD2}"/>
              </a:ext>
            </a:extLst>
          </p:cNvPr>
          <p:cNvSpPr txBox="1"/>
          <p:nvPr/>
        </p:nvSpPr>
        <p:spPr>
          <a:xfrm>
            <a:off x="1207135" y="7175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26" name="Picture 2" descr="7 VIỆC TÔI LÀM MỖI NGÀY ĐỂ GIỮ NHÀ SẠCH SẼ">
            <a:extLst>
              <a:ext uri="{FF2B5EF4-FFF2-40B4-BE49-F238E27FC236}">
                <a16:creationId xmlns:a16="http://schemas.microsoft.com/office/drawing/2014/main" id="{3E47E1B9-FE22-1EAF-1E8F-9CF31A9D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6" y="2730500"/>
            <a:ext cx="5299418" cy="3527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0" name="Picture 6" descr="6 lời khuyên hữu ích giúp bài trí không gian nhà gọn gàng - Xây Dựng Song  Phát">
            <a:extLst>
              <a:ext uri="{FF2B5EF4-FFF2-40B4-BE49-F238E27FC236}">
                <a16:creationId xmlns:a16="http://schemas.microsoft.com/office/drawing/2014/main" id="{1BF2DDA0-30B6-88AF-7B23-949293F3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7" y="1625600"/>
            <a:ext cx="5297368" cy="3973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0572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43F48FB9-FFA1-FDEB-C5E5-FAA13BF090F5}"/>
              </a:ext>
            </a:extLst>
          </p:cNvPr>
          <p:cNvSpPr txBox="1"/>
          <p:nvPr/>
        </p:nvSpPr>
        <p:spPr>
          <a:xfrm>
            <a:off x="1095381" y="1847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20210409092016_wm_shs-tu-nhien-va-xa-hoi-2">
            <a:extLst>
              <a:ext uri="{FF2B5EF4-FFF2-40B4-BE49-F238E27FC236}">
                <a16:creationId xmlns:a16="http://schemas.microsoft.com/office/drawing/2014/main" id="{18BCDDFE-4289-C7A2-2DA8-BF9B525D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871" t="17000" r="6696" b="32000"/>
          <a:stretch>
            <a:fillRect/>
          </a:stretch>
        </p:blipFill>
        <p:spPr bwMode="auto">
          <a:xfrm>
            <a:off x="1249539" y="1261933"/>
            <a:ext cx="8458200" cy="5410200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CC3C29-5977-7E14-BB87-A288720E41CF}"/>
              </a:ext>
            </a:extLst>
          </p:cNvPr>
          <p:cNvSpPr/>
          <p:nvPr/>
        </p:nvSpPr>
        <p:spPr>
          <a:xfrm>
            <a:off x="5826760" y="29870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C28BD3-191B-3110-384D-16093B88411E}"/>
              </a:ext>
            </a:extLst>
          </p:cNvPr>
          <p:cNvSpPr/>
          <p:nvPr/>
        </p:nvSpPr>
        <p:spPr>
          <a:xfrm>
            <a:off x="8112760" y="58826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A2B06-21AC-B59C-8E7D-3636C483B328}"/>
              </a:ext>
            </a:extLst>
          </p:cNvPr>
          <p:cNvSpPr/>
          <p:nvPr/>
        </p:nvSpPr>
        <p:spPr>
          <a:xfrm>
            <a:off x="63601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8ED7FF-0E36-2792-6DF0-24026E99E76A}"/>
              </a:ext>
            </a:extLst>
          </p:cNvPr>
          <p:cNvSpPr/>
          <p:nvPr/>
        </p:nvSpPr>
        <p:spPr>
          <a:xfrm>
            <a:off x="2092960" y="31394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DEADE3-A9CA-74FE-6EE8-406536BC6B1F}"/>
              </a:ext>
            </a:extLst>
          </p:cNvPr>
          <p:cNvSpPr/>
          <p:nvPr/>
        </p:nvSpPr>
        <p:spPr>
          <a:xfrm>
            <a:off x="7503160" y="31394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F3A027-85ED-8C50-4C5B-F980C8CBFFFC}"/>
              </a:ext>
            </a:extLst>
          </p:cNvPr>
          <p:cNvSpPr/>
          <p:nvPr/>
        </p:nvSpPr>
        <p:spPr>
          <a:xfrm>
            <a:off x="23215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1378F2-5C49-558C-2ACF-B759CE3DF67D}"/>
              </a:ext>
            </a:extLst>
          </p:cNvPr>
          <p:cNvSpPr/>
          <p:nvPr/>
        </p:nvSpPr>
        <p:spPr>
          <a:xfrm>
            <a:off x="40741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F29F9-810C-5752-3671-C64AD12CC899}"/>
              </a:ext>
            </a:extLst>
          </p:cNvPr>
          <p:cNvSpPr/>
          <p:nvPr/>
        </p:nvSpPr>
        <p:spPr>
          <a:xfrm>
            <a:off x="4912360" y="3520440"/>
            <a:ext cx="14478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Quét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C392-0E28-4BEE-257A-E04BF8125664}"/>
              </a:ext>
            </a:extLst>
          </p:cNvPr>
          <p:cNvSpPr/>
          <p:nvPr/>
        </p:nvSpPr>
        <p:spPr>
          <a:xfrm>
            <a:off x="4607560" y="6339840"/>
            <a:ext cx="19812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Rửa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chén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25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5813778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2" y="967792"/>
            <a:ext cx="12051915" cy="54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512763" y="1491376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512763" y="2894454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517044" y="410938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8104" y="1569402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iải thích được tại sao phải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7490" y="2916334"/>
            <a:ext cx="8877019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L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àm được một số việc phù hợp để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78104" y="4091110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iết yêu lao động, có ý thức bảo vệ môi 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536367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67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4D097-74E8-9BB2-2A09-415242777876}"/>
              </a:ext>
            </a:extLst>
          </p:cNvPr>
          <p:cNvSpPr txBox="1"/>
          <p:nvPr/>
        </p:nvSpPr>
        <p:spPr>
          <a:xfrm>
            <a:off x="1481252" y="1613259"/>
            <a:ext cx="9229495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1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512763" y="1491376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512763" y="2894454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517044" y="410938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8104" y="1569402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iải thích được tại sao phải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7490" y="2916334"/>
            <a:ext cx="8877019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L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àm được một số việc phù hợp để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78104" y="4091110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B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iết yêu lao động, có ý thức bảo vệ môi trường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536367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62860-6589-3230-1BD6-D3F042CC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416" y="2940487"/>
            <a:ext cx="8673250" cy="2650417"/>
            <a:chOff x="7065" y="5199"/>
            <a:chExt cx="6312" cy="1777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65" y="5199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E4D6D5-D62D-B733-4B50-BF77CA6C4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426" y="5294489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813" y="3900080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755" y="4809068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67644" y="248828"/>
            <a:ext cx="11150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F6C020-1480-1BF1-2681-1A7D43D38C0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5625"/>
          <a:ext cx="9017850" cy="4751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08925">
                  <a:extLst>
                    <a:ext uri="{9D8B030D-6E8A-4147-A177-3AD203B41FA5}">
                      <a16:colId xmlns:a16="http://schemas.microsoft.com/office/drawing/2014/main" val="3246643643"/>
                    </a:ext>
                  </a:extLst>
                </a:gridCol>
                <a:gridCol w="4508925">
                  <a:extLst>
                    <a:ext uri="{9D8B030D-6E8A-4147-A177-3AD203B41FA5}">
                      <a16:colId xmlns:a16="http://schemas.microsoft.com/office/drawing/2014/main" val="3613322662"/>
                    </a:ext>
                  </a:extLst>
                </a:gridCol>
              </a:tblGrid>
              <a:tr h="72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400" u="none" strike="noStrike" cap="none">
                          <a:solidFill>
                            <a:schemeClr val="dk1"/>
                          </a:solidFill>
                        </a:rPr>
                        <a:t>Việc nên làm</a:t>
                      </a:r>
                      <a:endParaRPr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400" u="none" strike="noStrike" cap="none">
                          <a:solidFill>
                            <a:schemeClr val="dk1"/>
                          </a:solidFill>
                        </a:rPr>
                        <a:t>Việc em đã làm</a:t>
                      </a:r>
                      <a:endParaRPr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077120"/>
                  </a:ext>
                </a:extLst>
              </a:tr>
              <a:tr h="4024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 u="none" strike="noStrike" cap="none"/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 u="none" strike="noStrike" cap="none"/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420509"/>
                  </a:ext>
                </a:extLst>
              </a:tr>
            </a:tbl>
          </a:graphicData>
        </a:graphic>
      </p:graphicFrame>
      <p:sp>
        <p:nvSpPr>
          <p:cNvPr id="9" name="Google Shape;187;p4">
            <a:extLst>
              <a:ext uri="{FF2B5EF4-FFF2-40B4-BE49-F238E27FC236}">
                <a16:creationId xmlns:a16="http://schemas.microsoft.com/office/drawing/2014/main" id="{F628324B-26ED-66B6-43CB-A80ACD3180D1}"/>
              </a:ext>
            </a:extLst>
          </p:cNvPr>
          <p:cNvSpPr txBox="1"/>
          <p:nvPr/>
        </p:nvSpPr>
        <p:spPr>
          <a:xfrm>
            <a:off x="1597014" y="2652073"/>
            <a:ext cx="3693763" cy="389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Quét dọn nhà cửa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Gập quần áo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 sàn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 dọn nhà tắm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Rửa bát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</p:txBody>
      </p:sp>
      <p:sp>
        <p:nvSpPr>
          <p:cNvPr id="10" name="Google Shape;188;p4">
            <a:extLst>
              <a:ext uri="{FF2B5EF4-FFF2-40B4-BE49-F238E27FC236}">
                <a16:creationId xmlns:a16="http://schemas.microsoft.com/office/drawing/2014/main" id="{6E5C60B3-F86E-A265-8F18-B3CF75CE5EEE}"/>
              </a:ext>
            </a:extLst>
          </p:cNvPr>
          <p:cNvSpPr txBox="1"/>
          <p:nvPr/>
        </p:nvSpPr>
        <p:spPr>
          <a:xfrm>
            <a:off x="5970543" y="2652073"/>
            <a:ext cx="3693763" cy="195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356</Words>
  <Application>Microsoft Office PowerPoint</Application>
  <PresentationFormat>Widescreen</PresentationFormat>
  <Paragraphs>71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Cookie</vt:lpstr>
      <vt:lpstr>Times New Roman</vt:lpstr>
      <vt:lpstr>Office Theme</vt:lpstr>
      <vt:lpstr>2_Office Theme</vt:lpstr>
      <vt:lpstr>3_Office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Nguyen Van Thang</cp:lastModifiedBy>
  <cp:revision>58</cp:revision>
  <dcterms:created xsi:type="dcterms:W3CDTF">2021-04-22T02:25:44Z</dcterms:created>
  <dcterms:modified xsi:type="dcterms:W3CDTF">2023-09-23T14:41:18Z</dcterms:modified>
</cp:coreProperties>
</file>