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</p:sldMasterIdLst>
  <p:notesMasterIdLst>
    <p:notesMasterId r:id="rId24"/>
  </p:notesMasterIdLst>
  <p:sldIdLst>
    <p:sldId id="257" r:id="rId6"/>
    <p:sldId id="311" r:id="rId7"/>
    <p:sldId id="354" r:id="rId8"/>
    <p:sldId id="318" r:id="rId9"/>
    <p:sldId id="2007577096" r:id="rId10"/>
    <p:sldId id="278" r:id="rId11"/>
    <p:sldId id="340" r:id="rId12"/>
    <p:sldId id="320" r:id="rId13"/>
    <p:sldId id="329" r:id="rId14"/>
    <p:sldId id="330" r:id="rId15"/>
    <p:sldId id="331" r:id="rId16"/>
    <p:sldId id="341" r:id="rId17"/>
    <p:sldId id="342" r:id="rId18"/>
    <p:sldId id="343" r:id="rId19"/>
    <p:sldId id="344" r:id="rId20"/>
    <p:sldId id="345" r:id="rId21"/>
    <p:sldId id="2007577095" r:id="rId22"/>
    <p:sldId id="20075770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70AE-22E0-4A5B-A9E1-50376F4B5BB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1448-87A3-49D2-A2AD-EEEF02C5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9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0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1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1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5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6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537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8915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476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28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557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05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020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271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1765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52016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8557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68263"/>
      </p:ext>
    </p:extLst>
  </p:cSld>
  <p:clrMapOvr>
    <a:masterClrMapping/>
  </p:clrMapOvr>
  <p:transition spd="slow" advClick="0" advTm="3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20069"/>
      </p:ext>
    </p:extLst>
  </p:cSld>
  <p:clrMapOvr>
    <a:masterClrMapping/>
  </p:clrMapOvr>
  <p:transition spd="slow" advClick="0" advTm="3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53825"/>
      </p:ext>
    </p:extLst>
  </p:cSld>
  <p:clrMapOvr>
    <a:masterClrMapping/>
  </p:clrMapOvr>
  <p:transition spd="slow" advClick="0" advTm="3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24080"/>
      </p:ext>
    </p:extLst>
  </p:cSld>
  <p:clrMapOvr>
    <a:masterClrMapping/>
  </p:clrMapOvr>
  <p:transition spd="slow" advClick="0" advTm="3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8462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22743"/>
      </p:ext>
    </p:extLst>
  </p:cSld>
  <p:clrMapOvr>
    <a:masterClrMapping/>
  </p:clrMapOvr>
  <p:transition spd="slow" advClick="0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29158"/>
      </p:ext>
    </p:extLst>
  </p:cSld>
  <p:clrMapOvr>
    <a:masterClrMapping/>
  </p:clrMapOvr>
  <p:transition spd="slow" advClick="0" advTm="3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7033"/>
      </p:ext>
    </p:extLst>
  </p:cSld>
  <p:clrMapOvr>
    <a:masterClrMapping/>
  </p:clrMapOvr>
  <p:transition spd="slow" advClick="0" advTm="3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30904"/>
      </p:ext>
    </p:extLst>
  </p:cSld>
  <p:clrMapOvr>
    <a:masterClrMapping/>
  </p:clrMapOvr>
  <p:transition spd="slow" advClick="0" advTm="3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51290"/>
      </p:ext>
    </p:extLst>
  </p:cSld>
  <p:clrMapOvr>
    <a:masterClrMapping/>
  </p:clrMapOvr>
  <p:transition spd="slow" advClick="0" advTm="3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88174"/>
      </p:ext>
    </p:extLst>
  </p:cSld>
  <p:clrMapOvr>
    <a:masterClrMapping/>
  </p:clrMapOvr>
  <p:transition spd="slow" advClick="0" advTm="3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46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 advClick="0" advTm="3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18" name="5">
            <a:extLst>
              <a:ext uri="{FF2B5EF4-FFF2-40B4-BE49-F238E27FC236}">
                <a16:creationId xmlns:a16="http://schemas.microsoft.com/office/drawing/2014/main" id="{74F5E6A0-8E78-A699-42B9-2DA40580890C}"/>
              </a:ext>
            </a:extLst>
          </p:cNvPr>
          <p:cNvSpPr txBox="1"/>
          <p:nvPr/>
        </p:nvSpPr>
        <p:spPr>
          <a:xfrm>
            <a:off x="447675" y="1450745"/>
            <a:ext cx="1129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zh-CN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34">
            <a:extLst>
              <a:ext uri="{FF2B5EF4-FFF2-40B4-BE49-F238E27FC236}">
                <a16:creationId xmlns:a16="http://schemas.microsoft.com/office/drawing/2014/main" id="{E71A0ABF-E443-1D22-FE77-C1030BFC4DDA}"/>
              </a:ext>
            </a:extLst>
          </p:cNvPr>
          <p:cNvSpPr txBox="1"/>
          <p:nvPr/>
        </p:nvSpPr>
        <p:spPr>
          <a:xfrm>
            <a:off x="5716176" y="718244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lang="zh-CN" altLang="en-US" sz="4800" b="1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282224"/>
            <a:ext cx="829974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các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biết: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một số thức ăn, đồ uống, đồ dùng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không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6" y="2314574"/>
            <a:ext cx="2669823" cy="7164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khác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9" y="165043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C1EAB653-2FDE-D89C-76BD-282A0E8D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129" t="12500" r="16520" b="70000"/>
          <a:stretch>
            <a:fillRect/>
          </a:stretch>
        </p:blipFill>
        <p:spPr bwMode="auto">
          <a:xfrm>
            <a:off x="7010400" y="1905000"/>
            <a:ext cx="5181600" cy="4953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AA035A-EB24-D0EE-C002-96ABE5BA1C66}"/>
              </a:ext>
            </a:extLst>
          </p:cNvPr>
          <p:cNvSpPr txBox="1">
            <a:spLocks/>
          </p:cNvSpPr>
          <p:nvPr/>
        </p:nvSpPr>
        <p:spPr>
          <a:xfrm>
            <a:off x="-2061730" y="2296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3652AA-AF4B-8D28-C120-10AA038E6E66}"/>
              </a:ext>
            </a:extLst>
          </p:cNvPr>
          <p:cNvSpPr txBox="1">
            <a:spLocks/>
          </p:cNvSpPr>
          <p:nvPr/>
        </p:nvSpPr>
        <p:spPr>
          <a:xfrm>
            <a:off x="180975" y="3259996"/>
            <a:ext cx="61531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từng thấy ai bị ngộ độc chưa?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9664" y="1843950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513</Words>
  <Application>Microsoft Office PowerPoint</Application>
  <PresentationFormat>Widescreen</PresentationFormat>
  <Paragraphs>53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字魂59号-创粗黑</vt:lpstr>
      <vt:lpstr>1_Office Theme</vt:lpstr>
      <vt:lpstr>Office 主题</vt:lpstr>
      <vt:lpstr>3_Office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Nguyen Van Thang</cp:lastModifiedBy>
  <cp:revision>8</cp:revision>
  <dcterms:created xsi:type="dcterms:W3CDTF">2022-09-18T03:48:05Z</dcterms:created>
  <dcterms:modified xsi:type="dcterms:W3CDTF">2023-09-17T02:02:55Z</dcterms:modified>
</cp:coreProperties>
</file>