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943" r:id="rId3"/>
    <p:sldId id="983" r:id="rId4"/>
    <p:sldId id="901" r:id="rId5"/>
    <p:sldId id="985" r:id="rId6"/>
    <p:sldId id="984" r:id="rId7"/>
    <p:sldId id="368" r:id="rId8"/>
    <p:sldId id="946" r:id="rId9"/>
    <p:sldId id="947" r:id="rId10"/>
    <p:sldId id="949" r:id="rId11"/>
    <p:sldId id="948" r:id="rId12"/>
    <p:sldId id="986" r:id="rId13"/>
    <p:sldId id="987" r:id="rId14"/>
    <p:sldId id="988" r:id="rId15"/>
    <p:sldId id="989" r:id="rId16"/>
    <p:sldId id="990" r:id="rId17"/>
    <p:sldId id="94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88218-85F0-42EE-BD6D-1C74C6FF7220}"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77AD0-C209-47E7-A16C-4B7AFE1AA217}" type="slidenum">
              <a:rPr lang="en-US" smtClean="0"/>
              <a:t>‹#›</a:t>
            </a:fld>
            <a:endParaRPr lang="en-US"/>
          </a:p>
        </p:txBody>
      </p:sp>
    </p:spTree>
    <p:extLst>
      <p:ext uri="{BB962C8B-B14F-4D97-AF65-F5344CB8AC3E}">
        <p14:creationId xmlns:p14="http://schemas.microsoft.com/office/powerpoint/2010/main" val="99493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418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388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1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2023/5/26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52514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80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2023/5/26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6273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88424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56054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77075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2828357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935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05032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8" name="Shape 15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368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812677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65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2805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5168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3511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280274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094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83212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23876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80208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816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8269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2023/5/26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916450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4767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47770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411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65787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871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2960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2166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7456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57103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3375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2023/5/26</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92420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113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27268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30957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5600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8551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73973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6532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8" name="Shape 51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2127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5922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4541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2023/5/26</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22345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10403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1104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00248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8568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25897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9134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38585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7171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34" name="Shape 6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5579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62601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2023/5/26</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98753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87679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95241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3340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01525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30467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0838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63553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2639938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44659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57" name="Shape 7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94151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2023/5/26</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2735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73444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8888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79292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32000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5816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1670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75964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925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1" name="Shape 88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9843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9" name="Shape 8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37021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2023/5/26</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17640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0435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evic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21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92311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40400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12750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562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19178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17778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60850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18931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2023/5/26</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290385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974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65520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36875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0472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3903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14616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674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1118360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66782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163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16" Type="http://schemas.openxmlformats.org/officeDocument/2006/relationships/slideLayout" Target="../slideLayouts/slideLayout27.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5" Type="http://schemas.openxmlformats.org/officeDocument/2006/relationships/slideLayout" Target="../slideLayouts/slideLayout16.xml"/><Relationship Id="rId90" Type="http://schemas.openxmlformats.org/officeDocument/2006/relationships/theme" Target="../theme/theme2.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91"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spTree>
    <p:extLst>
      <p:ext uri="{BB962C8B-B14F-4D97-AF65-F5344CB8AC3E}">
        <p14:creationId xmlns:p14="http://schemas.microsoft.com/office/powerpoint/2010/main" val="315115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0235B5C7-AD61-82C7-8733-E5F47E676F3D}"/>
              </a:ext>
            </a:extLst>
          </p:cNvPr>
          <p:cNvPicPr>
            <a:picLocks noChangeAspect="1"/>
          </p:cNvPicPr>
          <p:nvPr userDrawn="1"/>
        </p:nvPicPr>
        <p:blipFill>
          <a:blip r:embed="rId91">
            <a:extLst>
              <a:ext uri="{28A0092B-C50C-407E-A947-70E740481C1C}">
                <a14:useLocalDpi xmlns:a14="http://schemas.microsoft.com/office/drawing/2010/main" val="0"/>
              </a:ext>
            </a:extLst>
          </a:blip>
          <a:stretch>
            <a:fillRect/>
          </a:stretch>
        </p:blipFill>
        <p:spPr>
          <a:xfrm>
            <a:off x="-1562100" y="133350"/>
            <a:ext cx="1238250" cy="1238250"/>
          </a:xfrm>
          <a:prstGeom prst="rect">
            <a:avLst/>
          </a:prstGeom>
        </p:spPr>
      </p:pic>
    </p:spTree>
    <p:extLst>
      <p:ext uri="{BB962C8B-B14F-4D97-AF65-F5344CB8AC3E}">
        <p14:creationId xmlns:p14="http://schemas.microsoft.com/office/powerpoint/2010/main" val="575512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58" r:id="rId86"/>
    <p:sldLayoutId id="2147483759" r:id="rId87"/>
    <p:sldLayoutId id="2147483760" r:id="rId88"/>
    <p:sldLayoutId id="2147483761" r:id="rId8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7.png"/><Relationship Id="rId7"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5.png"/><Relationship Id="rId10" Type="http://schemas.openxmlformats.org/officeDocument/2006/relationships/image" Target="../media/image4.jpg"/><Relationship Id="rId4" Type="http://schemas.openxmlformats.org/officeDocument/2006/relationships/image" Target="../media/image13.emf"/><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0" y="2359734"/>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grpSp>
      <p:pic>
        <p:nvPicPr>
          <p:cNvPr id="3" name="图片 2"/>
          <p:cNvPicPr>
            <a:picLocks noChangeAspect="1"/>
          </p:cNvPicPr>
          <p:nvPr/>
        </p:nvPicPr>
        <p:blipFill>
          <a:blip r:embed="rId3"/>
          <a:stretch>
            <a:fillRect/>
          </a:stretch>
        </p:blipFill>
        <p:spPr>
          <a:xfrm>
            <a:off x="2502196" y="3423412"/>
            <a:ext cx="6952501" cy="2396250"/>
          </a:xfrm>
          <a:prstGeom prst="rect">
            <a:avLst/>
          </a:prstGeom>
        </p:spPr>
      </p:pic>
      <p:pic>
        <p:nvPicPr>
          <p:cNvPr id="18" name="图片 17"/>
          <p:cNvPicPr>
            <a:picLocks noChangeAspect="1"/>
          </p:cNvPicPr>
          <p:nvPr/>
        </p:nvPicPr>
        <p:blipFill>
          <a:blip r:embed="rId4"/>
          <a:stretch>
            <a:fillRect/>
          </a:stretch>
        </p:blipFill>
        <p:spPr>
          <a:xfrm>
            <a:off x="119336" y="188640"/>
            <a:ext cx="1527724" cy="958690"/>
          </a:xfrm>
          <a:prstGeom prst="rect">
            <a:avLst/>
          </a:prstGeom>
        </p:spPr>
      </p:pic>
      <p:pic>
        <p:nvPicPr>
          <p:cNvPr id="19" name="图片 19"/>
          <p:cNvPicPr>
            <a:picLocks noChangeAspect="1"/>
          </p:cNvPicPr>
          <p:nvPr/>
        </p:nvPicPr>
        <p:blipFill>
          <a:blip r:embed="rId4"/>
          <a:stretch>
            <a:fillRect/>
          </a:stretch>
        </p:blipFill>
        <p:spPr>
          <a:xfrm>
            <a:off x="8995635" y="1578623"/>
            <a:ext cx="918124" cy="576149"/>
          </a:xfrm>
          <a:prstGeom prst="rect">
            <a:avLst/>
          </a:prstGeom>
        </p:spPr>
      </p:pic>
      <p:pic>
        <p:nvPicPr>
          <p:cNvPr id="22" name="图片 20"/>
          <p:cNvPicPr>
            <a:picLocks noChangeAspect="1"/>
          </p:cNvPicPr>
          <p:nvPr/>
        </p:nvPicPr>
        <p:blipFill>
          <a:blip r:embed="rId4"/>
          <a:stretch>
            <a:fillRect/>
          </a:stretch>
        </p:blipFill>
        <p:spPr>
          <a:xfrm>
            <a:off x="11142234" y="203197"/>
            <a:ext cx="918124" cy="576149"/>
          </a:xfrm>
          <a:prstGeom prst="rect">
            <a:avLst/>
          </a:prstGeom>
        </p:spPr>
      </p:pic>
      <p:sp>
        <p:nvSpPr>
          <p:cNvPr id="2" name="Rectangle: Rounded Corners 1"/>
          <p:cNvSpPr/>
          <p:nvPr/>
        </p:nvSpPr>
        <p:spPr>
          <a:xfrm>
            <a:off x="1411077" y="779346"/>
            <a:ext cx="9217024" cy="50801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Rounded Corners 19"/>
          <p:cNvSpPr/>
          <p:nvPr/>
        </p:nvSpPr>
        <p:spPr>
          <a:xfrm>
            <a:off x="1610019" y="980211"/>
            <a:ext cx="8819796" cy="4617919"/>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pic>
        <p:nvPicPr>
          <p:cNvPr id="28" name="图片 2"/>
          <p:cNvPicPr>
            <a:picLocks noChangeAspect="1"/>
          </p:cNvPicPr>
          <p:nvPr/>
        </p:nvPicPr>
        <p:blipFill>
          <a:blip r:embed="rId3"/>
          <a:stretch>
            <a:fillRect/>
          </a:stretch>
        </p:blipFill>
        <p:spPr>
          <a:xfrm>
            <a:off x="7054950" y="4035910"/>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671" y="4964901"/>
            <a:ext cx="5911427" cy="1860129"/>
          </a:xfrm>
          <a:prstGeom prst="rect">
            <a:avLst/>
          </a:prstGeom>
        </p:spPr>
      </p:pic>
      <p:sp>
        <p:nvSpPr>
          <p:cNvPr id="4" name="Text Box 3"/>
          <p:cNvSpPr txBox="1"/>
          <p:nvPr/>
        </p:nvSpPr>
        <p:spPr>
          <a:xfrm>
            <a:off x="4655185" y="200152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F07839E-DBB7-7885-7526-DA48EE42E242}"/>
              </a:ext>
            </a:extLst>
          </p:cNvPr>
          <p:cNvPicPr>
            <a:picLocks noChangeAspect="1"/>
          </p:cNvPicPr>
          <p:nvPr/>
        </p:nvPicPr>
        <p:blipFill>
          <a:blip r:embed="rId6"/>
          <a:stretch>
            <a:fillRect/>
          </a:stretch>
        </p:blipFill>
        <p:spPr>
          <a:xfrm>
            <a:off x="2799319" y="2801811"/>
            <a:ext cx="6212362" cy="1444877"/>
          </a:xfrm>
          <a:prstGeom prst="rect">
            <a:avLst/>
          </a:prstGeom>
        </p:spPr>
      </p:pic>
      <p:sp>
        <p:nvSpPr>
          <p:cNvPr id="7" name="文本框 7">
            <a:extLst>
              <a:ext uri="{FF2B5EF4-FFF2-40B4-BE49-F238E27FC236}">
                <a16:creationId xmlns:a16="http://schemas.microsoft.com/office/drawing/2014/main" id="{634C8612-0680-7547-BF37-E0E2050FFC5B}"/>
              </a:ext>
            </a:extLst>
          </p:cNvPr>
          <p:cNvSpPr txBox="1"/>
          <p:nvPr/>
        </p:nvSpPr>
        <p:spPr>
          <a:xfrm>
            <a:off x="2515235" y="424751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1 + 2)</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12" presetClass="entr" presetSubtype="2"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1500"/>
                                        <p:tgtEl>
                                          <p:spTgt spid="63"/>
                                        </p:tgtEl>
                                        <p:attrNameLst>
                                          <p:attrName>ppt_x</p:attrName>
                                        </p:attrNameLst>
                                      </p:cBhvr>
                                      <p:tavLst>
                                        <p:tav tm="0">
                                          <p:val>
                                            <p:strVal val="#ppt_x+#ppt_w*1.125000"/>
                                          </p:val>
                                        </p:tav>
                                        <p:tav tm="100000">
                                          <p:val>
                                            <p:strVal val="#ppt_x"/>
                                          </p:val>
                                        </p:tav>
                                      </p:tavLst>
                                    </p:anim>
                                    <p:animEffect transition="in" filter="wipe(left)">
                                      <p:cBhvr>
                                        <p:cTn id="28" dur="1500"/>
                                        <p:tgtEl>
                                          <p:spTgt spid="63"/>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14" presetClass="entr" presetSubtype="1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bldLvl="0" animBg="1"/>
      <p:bldP spid="4"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id="{FAD9DB97-9C42-FB76-CBE4-9A5FCF619694}"/>
              </a:ext>
            </a:extLst>
          </p:cNvPr>
          <p:cNvSpPr/>
          <p:nvPr/>
        </p:nvSpPr>
        <p:spPr>
          <a:xfrm>
            <a:off x="2211444" y="2103934"/>
            <a:ext cx="7250853" cy="2868116"/>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id="{CB4FD436-CC89-3331-2D27-69B99E114F37}"/>
              </a:ext>
            </a:extLst>
          </p:cNvPr>
          <p:cNvSpPr txBox="1"/>
          <p:nvPr/>
        </p:nvSpPr>
        <p:spPr>
          <a:xfrm>
            <a:off x="2208475" y="2608692"/>
            <a:ext cx="730398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err="1">
                <a:ln w="0"/>
                <a:uLnTx/>
                <a:uFillTx/>
                <a:latin typeface="Calibri" panose="020F0502020204030204" pitchFamily="34" charset="0"/>
                <a:cs typeface="Calibri" panose="020F0502020204030204" pitchFamily="34" charset="0"/>
              </a:rPr>
              <a:t>Thực</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hành</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chơi</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theo</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cặp</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trong</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tổ</a:t>
            </a:r>
            <a:endParaRPr kumimoji="0" lang="en-US" sz="6000" b="1" i="0" u="none" strike="noStrike" kern="1200" normalizeH="0" baseline="0" noProof="0" dirty="0">
              <a:ln w="0"/>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403" y="0"/>
            <a:ext cx="4575827" cy="27551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4.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Chọn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dấu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hợp</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thay</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cho</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67F28485-A66C-3BE8-E063-5C6FCB10A167}"/>
              </a:ext>
            </a:extLst>
          </p:cNvPr>
          <p:cNvSpPr txBox="1"/>
          <p:nvPr/>
        </p:nvSpPr>
        <p:spPr>
          <a:xfrm>
            <a:off x="819150" y="2085975"/>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 </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pic>
        <p:nvPicPr>
          <p:cNvPr id="17" name="Picture 16">
            <a:extLst>
              <a:ext uri="{FF2B5EF4-FFF2-40B4-BE49-F238E27FC236}">
                <a16:creationId xmlns:a16="http://schemas.microsoft.com/office/drawing/2014/main" id="{79681133-E3BE-40AE-51C5-56A836267549}"/>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9390470" y="515260"/>
            <a:ext cx="580539" cy="584544"/>
          </a:xfrm>
          <a:prstGeom prst="rect">
            <a:avLst/>
          </a:prstGeom>
        </p:spPr>
      </p:pic>
      <p:pic>
        <p:nvPicPr>
          <p:cNvPr id="18" name="Picture 17">
            <a:extLst>
              <a:ext uri="{FF2B5EF4-FFF2-40B4-BE49-F238E27FC236}">
                <a16:creationId xmlns:a16="http://schemas.microsoft.com/office/drawing/2014/main" id="{418FAD5F-66A4-7E64-795B-274BCEEA5A7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8590370" y="2067835"/>
            <a:ext cx="580539" cy="584544"/>
          </a:xfrm>
          <a:prstGeom prst="rect">
            <a:avLst/>
          </a:prstGeom>
        </p:spPr>
      </p:pic>
      <p:pic>
        <p:nvPicPr>
          <p:cNvPr id="19" name="Picture 18">
            <a:extLst>
              <a:ext uri="{FF2B5EF4-FFF2-40B4-BE49-F238E27FC236}">
                <a16:creationId xmlns:a16="http://schemas.microsoft.com/office/drawing/2014/main" id="{48EC263A-98D5-522B-875B-A6ED371F57FF}"/>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5066120" y="2544085"/>
            <a:ext cx="580539" cy="584544"/>
          </a:xfrm>
          <a:prstGeom prst="rect">
            <a:avLst/>
          </a:prstGeom>
        </p:spPr>
      </p:pic>
      <p:pic>
        <p:nvPicPr>
          <p:cNvPr id="20" name="Picture 19">
            <a:extLst>
              <a:ext uri="{FF2B5EF4-FFF2-40B4-BE49-F238E27FC236}">
                <a16:creationId xmlns:a16="http://schemas.microsoft.com/office/drawing/2014/main" id="{063976B5-50F9-A9B9-4C7C-36A3120D6CD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7390221" y="3058435"/>
            <a:ext cx="528842" cy="532490"/>
          </a:xfrm>
          <a:prstGeom prst="rect">
            <a:avLst/>
          </a:prstGeom>
        </p:spPr>
      </p:pic>
      <p:pic>
        <p:nvPicPr>
          <p:cNvPr id="21" name="Picture 20">
            <a:extLst>
              <a:ext uri="{FF2B5EF4-FFF2-40B4-BE49-F238E27FC236}">
                <a16:creationId xmlns:a16="http://schemas.microsoft.com/office/drawing/2014/main" id="{9B330540-004C-BB34-064C-F4FFF3D33443}"/>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11162121" y="3077485"/>
            <a:ext cx="528842" cy="532490"/>
          </a:xfrm>
          <a:prstGeom prst="rect">
            <a:avLst/>
          </a:prstGeom>
        </p:spPr>
      </p:pic>
      <p:pic>
        <p:nvPicPr>
          <p:cNvPr id="22" name="Picture 21">
            <a:extLst>
              <a:ext uri="{FF2B5EF4-FFF2-40B4-BE49-F238E27FC236}">
                <a16:creationId xmlns:a16="http://schemas.microsoft.com/office/drawing/2014/main" id="{E133FA00-D8C9-76C5-422C-D9C4E6BD661C}"/>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2208621" y="4068085"/>
            <a:ext cx="528842" cy="532490"/>
          </a:xfrm>
          <a:prstGeom prst="rect">
            <a:avLst/>
          </a:prstGeom>
        </p:spPr>
      </p:pic>
    </p:spTree>
    <p:extLst>
      <p:ext uri="{BB962C8B-B14F-4D97-AF65-F5344CB8AC3E}">
        <p14:creationId xmlns:p14="http://schemas.microsoft.com/office/powerpoint/2010/main" val="4078439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D83596CA-B30F-178B-7BC5-0FB363F7D1A7}"/>
              </a:ext>
            </a:extLst>
          </p:cNvPr>
          <p:cNvPicPr>
            <a:picLocks noChangeAspect="1"/>
          </p:cNvPicPr>
          <p:nvPr/>
        </p:nvPicPr>
        <p:blipFill>
          <a:blip r:embed="rId2"/>
          <a:stretch>
            <a:fillRect/>
          </a:stretch>
        </p:blipFill>
        <p:spPr>
          <a:xfrm>
            <a:off x="840437" y="3156822"/>
            <a:ext cx="2090112" cy="3342416"/>
          </a:xfrm>
          <a:prstGeom prst="rect">
            <a:avLst/>
          </a:prstGeom>
        </p:spPr>
      </p:pic>
      <p:sp>
        <p:nvSpPr>
          <p:cNvPr id="3" name="Hình chữ nhật: Góc Tròn 2">
            <a:extLst>
              <a:ext uri="{FF2B5EF4-FFF2-40B4-BE49-F238E27FC236}">
                <a16:creationId xmlns:a16="http://schemas.microsoft.com/office/drawing/2014/main" id="{7C2C954D-B1C0-5D03-0C4E-54C3AE6DB3E7}"/>
              </a:ext>
            </a:extLst>
          </p:cNvPr>
          <p:cNvSpPr/>
          <p:nvPr/>
        </p:nvSpPr>
        <p:spPr>
          <a:xfrm>
            <a:off x="876300" y="1571625"/>
            <a:ext cx="5076825" cy="1484657"/>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b="1" dirty="0">
                <a:latin typeface="Calibri" panose="020F0502020204030204" pitchFamily="34" charset="0"/>
                <a:cs typeface="Calibri" panose="020F0502020204030204" pitchFamily="34" charset="0"/>
              </a:rPr>
              <a:t>Khi đọc câu truyện trên em thấy thế nào?</a:t>
            </a:r>
            <a:endParaRPr lang="en-US" sz="4000" b="1" dirty="0">
              <a:latin typeface="Calibri" panose="020F0502020204030204" pitchFamily="34" charset="0"/>
              <a:cs typeface="Calibri" panose="020F0502020204030204" pitchFamily="34" charset="0"/>
            </a:endParaRPr>
          </a:p>
        </p:txBody>
      </p:sp>
      <p:pic>
        <p:nvPicPr>
          <p:cNvPr id="4" name="Picture 15">
            <a:extLst>
              <a:ext uri="{FF2B5EF4-FFF2-40B4-BE49-F238E27FC236}">
                <a16:creationId xmlns:a16="http://schemas.microsoft.com/office/drawing/2014/main" id="{A3058F40-6317-3AC4-886F-9AC548FA1276}"/>
              </a:ext>
            </a:extLst>
          </p:cNvPr>
          <p:cNvPicPr>
            <a:picLocks noChangeAspect="1"/>
          </p:cNvPicPr>
          <p:nvPr/>
        </p:nvPicPr>
        <p:blipFill>
          <a:blip r:embed="rId3"/>
          <a:stretch>
            <a:fillRect/>
          </a:stretch>
        </p:blipFill>
        <p:spPr>
          <a:xfrm>
            <a:off x="9362646" y="3271122"/>
            <a:ext cx="2256357" cy="3262728"/>
          </a:xfrm>
          <a:prstGeom prst="rect">
            <a:avLst/>
          </a:prstGeom>
        </p:spPr>
      </p:pic>
      <p:sp>
        <p:nvSpPr>
          <p:cNvPr id="5" name="Hình chữ nhật: Góc Tròn 2">
            <a:extLst>
              <a:ext uri="{FF2B5EF4-FFF2-40B4-BE49-F238E27FC236}">
                <a16:creationId xmlns:a16="http://schemas.microsoft.com/office/drawing/2014/main" id="{19BB084B-A61F-2FB4-A8E9-CA270B141C7D}"/>
              </a:ext>
            </a:extLst>
          </p:cNvPr>
          <p:cNvSpPr/>
          <p:nvPr/>
        </p:nvSpPr>
        <p:spPr>
          <a:xfrm>
            <a:off x="6515100" y="1192236"/>
            <a:ext cx="4905375" cy="1968821"/>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libri" panose="020F0502020204030204" pitchFamily="34" charset="0"/>
                <a:cs typeface="Calibri" panose="020F0502020204030204" pitchFamily="34" charset="0"/>
              </a:rPr>
              <a:t>Khi đọc câu truyện em thấy buồn cười</a:t>
            </a:r>
            <a:r>
              <a:rPr lang="en-US" sz="2800" b="1" dirty="0">
                <a:latin typeface="Calibri" panose="020F0502020204030204" pitchFamily="34" charset="0"/>
                <a:cs typeface="Calibri" panose="020F0502020204030204" pitchFamily="34" charset="0"/>
              </a:rPr>
              <a:t> v</a:t>
            </a:r>
            <a:r>
              <a:rPr lang="vi-VN" sz="2800" b="1" dirty="0">
                <a:latin typeface="Calibri" panose="020F0502020204030204" pitchFamily="34" charset="0"/>
                <a:cs typeface="Calibri" panose="020F0502020204030204" pitchFamily="34" charset="0"/>
              </a:rPr>
              <a:t>ì người em nói với người anh là tưởng tượng là em đã uống thuốc.</a:t>
            </a:r>
          </a:p>
        </p:txBody>
      </p:sp>
    </p:spTree>
    <p:extLst>
      <p:ext uri="{BB962C8B-B14F-4D97-AF65-F5344CB8AC3E}">
        <p14:creationId xmlns:p14="http://schemas.microsoft.com/office/powerpoint/2010/main" val="378828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id="{FAD9DB97-9C42-FB76-CBE4-9A5FCF619694}"/>
              </a:ext>
            </a:extLst>
          </p:cNvPr>
          <p:cNvSpPr/>
          <p:nvPr/>
        </p:nvSpPr>
        <p:spPr>
          <a:xfrm>
            <a:off x="2371726" y="1636739"/>
            <a:ext cx="7319172" cy="1753691"/>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id="{CB4FD436-CC89-3331-2D27-69B99E114F37}"/>
              </a:ext>
            </a:extLst>
          </p:cNvPr>
          <p:cNvSpPr txBox="1"/>
          <p:nvPr/>
        </p:nvSpPr>
        <p:spPr>
          <a:xfrm>
            <a:off x="2418025" y="1855747"/>
            <a:ext cx="7303980" cy="1446550"/>
          </a:xfrm>
          <a:prstGeom prst="rect">
            <a:avLst/>
          </a:prstGeom>
          <a:noFill/>
        </p:spPr>
        <p:txBody>
          <a:bodyPr wrap="square" rtlCol="0">
            <a:spAutoFit/>
          </a:bodyPr>
          <a:lstStyle/>
          <a:p>
            <a:pPr lvl="0" algn="ctr">
              <a:defRPr/>
            </a:pPr>
            <a:r>
              <a:rPr lang="nl-NL" sz="4400" b="1" dirty="0">
                <a:latin typeface="Calibri" panose="020F0502020204030204" pitchFamily="34" charset="0"/>
                <a:cs typeface="Calibri" panose="020F0502020204030204" pitchFamily="34" charset="0"/>
              </a:rPr>
              <a:t>5. Tìm câu kể, câu cảm, câu khiến trong truyện vui ở trên </a:t>
            </a:r>
            <a:endParaRPr kumimoji="0" lang="en-US" sz="4400" b="1" i="0" u="none" strike="noStrike" kern="1200" cap="none" spc="0" normalizeH="0" baseline="0" noProof="0" dirty="0">
              <a:ln w="0"/>
              <a:solidFill>
                <a:prstClr val="black"/>
              </a:solidFill>
              <a:effectLst/>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0"/>
            <a:ext cx="3309480" cy="1992645"/>
          </a:xfrm>
          <a:prstGeom prst="rect">
            <a:avLst/>
          </a:prstGeom>
        </p:spPr>
      </p:pic>
      <p:sp>
        <p:nvSpPr>
          <p:cNvPr id="2" name="TextBox 1">
            <a:extLst>
              <a:ext uri="{FF2B5EF4-FFF2-40B4-BE49-F238E27FC236}">
                <a16:creationId xmlns:a16="http://schemas.microsoft.com/office/drawing/2014/main" id="{99834162-3096-0A68-D487-0802D60535E2}"/>
              </a:ext>
            </a:extLst>
          </p:cNvPr>
          <p:cNvSpPr txBox="1"/>
          <p:nvPr/>
        </p:nvSpPr>
        <p:spPr>
          <a:xfrm>
            <a:off x="790575" y="3771900"/>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spTree>
    <p:extLst>
      <p:ext uri="{BB962C8B-B14F-4D97-AF65-F5344CB8AC3E}">
        <p14:creationId xmlns:p14="http://schemas.microsoft.com/office/powerpoint/2010/main" val="255619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784D18D-8990-137B-F13C-D381999E10D1}"/>
              </a:ext>
            </a:extLst>
          </p:cNvPr>
          <p:cNvGraphicFramePr>
            <a:graphicFrameLocks noGrp="1"/>
          </p:cNvGraphicFramePr>
          <p:nvPr>
            <p:extLst>
              <p:ext uri="{D42A27DB-BD31-4B8C-83A1-F6EECF244321}">
                <p14:modId xmlns:p14="http://schemas.microsoft.com/office/powerpoint/2010/main" val="1469646112"/>
              </p:ext>
            </p:extLst>
          </p:nvPr>
        </p:nvGraphicFramePr>
        <p:xfrm>
          <a:off x="523875" y="727285"/>
          <a:ext cx="11201400" cy="5419409"/>
        </p:xfrm>
        <a:graphic>
          <a:graphicData uri="http://schemas.openxmlformats.org/drawingml/2006/table">
            <a:tbl>
              <a:tblPr firstRow="1" bandRow="1">
                <a:tableStyleId>{93296810-A885-4BE3-A3E7-6D5BEEA58F35}</a:tableStyleId>
              </a:tblPr>
              <a:tblGrid>
                <a:gridCol w="2476500">
                  <a:extLst>
                    <a:ext uri="{9D8B030D-6E8A-4147-A177-3AD203B41FA5}">
                      <a16:colId xmlns:a16="http://schemas.microsoft.com/office/drawing/2014/main" val="458246229"/>
                    </a:ext>
                  </a:extLst>
                </a:gridCol>
                <a:gridCol w="8724900">
                  <a:extLst>
                    <a:ext uri="{9D8B030D-6E8A-4147-A177-3AD203B41FA5}">
                      <a16:colId xmlns:a16="http://schemas.microsoft.com/office/drawing/2014/main" val="2585174741"/>
                    </a:ext>
                  </a:extLst>
                </a:gridCol>
              </a:tblGrid>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kể</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7018464"/>
                  </a:ext>
                </a:extLst>
              </a:tr>
              <a:tr h="1685768">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hỏi</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0283135"/>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cảm</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0715743"/>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khiến</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50353093"/>
                  </a:ext>
                </a:extLst>
              </a:tr>
            </a:tbl>
          </a:graphicData>
        </a:graphic>
      </p:graphicFrame>
      <p:sp>
        <p:nvSpPr>
          <p:cNvPr id="5" name="TextBox 4">
            <a:extLst>
              <a:ext uri="{FF2B5EF4-FFF2-40B4-BE49-F238E27FC236}">
                <a16:creationId xmlns:a16="http://schemas.microsoft.com/office/drawing/2014/main" id="{DF6CFE92-67AF-9177-1DEE-7A912F1F4C52}"/>
              </a:ext>
            </a:extLst>
          </p:cNvPr>
          <p:cNvSpPr txBox="1"/>
          <p:nvPr/>
        </p:nvSpPr>
        <p:spPr>
          <a:xfrm>
            <a:off x="3581400" y="1000125"/>
            <a:ext cx="7372350"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dễ</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dàng</a:t>
            </a:r>
            <a:r>
              <a:rPr lang="en-US" sz="32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4AC090EA-A43B-724A-56C8-2D4B8022802A}"/>
              </a:ext>
            </a:extLst>
          </p:cNvPr>
          <p:cNvSpPr txBox="1"/>
          <p:nvPr/>
        </p:nvSpPr>
        <p:spPr>
          <a:xfrm>
            <a:off x="3362325" y="2028825"/>
            <a:ext cx="7372350"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Sao </a:t>
            </a:r>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thuốc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đúng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giờ</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thế</a:t>
            </a:r>
            <a:r>
              <a:rPr lang="en-US" sz="32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286ABB0D-82A2-300F-A2AD-100463927B50}"/>
              </a:ext>
            </a:extLst>
          </p:cNvPr>
          <p:cNvSpPr txBox="1"/>
          <p:nvPr/>
        </p:nvSpPr>
        <p:spPr>
          <a:xfrm>
            <a:off x="3343275" y="2600325"/>
            <a:ext cx="8210550" cy="1077218"/>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Hay là anh cứ tưởng tượng em đã uống thuốc rồi, được không ạ?</a:t>
            </a:r>
          </a:p>
        </p:txBody>
      </p:sp>
      <p:sp>
        <p:nvSpPr>
          <p:cNvPr id="8" name="TextBox 7">
            <a:extLst>
              <a:ext uri="{FF2B5EF4-FFF2-40B4-BE49-F238E27FC236}">
                <a16:creationId xmlns:a16="http://schemas.microsoft.com/office/drawing/2014/main" id="{B077F4BB-29F9-119B-3292-112DD4426898}"/>
              </a:ext>
            </a:extLst>
          </p:cNvPr>
          <p:cNvSpPr txBox="1"/>
          <p:nvPr/>
        </p:nvSpPr>
        <p:spPr>
          <a:xfrm>
            <a:off x="3438525" y="4019550"/>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Thuốc đó đắng lắm!</a:t>
            </a:r>
          </a:p>
        </p:txBody>
      </p:sp>
      <p:sp>
        <p:nvSpPr>
          <p:cNvPr id="9" name="TextBox 8">
            <a:extLst>
              <a:ext uri="{FF2B5EF4-FFF2-40B4-BE49-F238E27FC236}">
                <a16:creationId xmlns:a16="http://schemas.microsoft.com/office/drawing/2014/main" id="{A85C0FE3-BB07-4B8E-A3A8-978218AEB2D4}"/>
              </a:ext>
            </a:extLst>
          </p:cNvPr>
          <p:cNvSpPr txBox="1"/>
          <p:nvPr/>
        </p:nvSpPr>
        <p:spPr>
          <a:xfrm>
            <a:off x="3438525" y="5095875"/>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Hãy tưởng tượng thuốc rất ngọt.</a:t>
            </a:r>
          </a:p>
        </p:txBody>
      </p:sp>
    </p:spTree>
    <p:extLst>
      <p:ext uri="{BB962C8B-B14F-4D97-AF65-F5344CB8AC3E}">
        <p14:creationId xmlns:p14="http://schemas.microsoft.com/office/powerpoint/2010/main" val="302112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id="{518A4D09-30B5-65D1-57B1-770029FE2686}"/>
              </a:ext>
            </a:extLst>
          </p:cNvPr>
          <p:cNvGrpSpPr/>
          <p:nvPr/>
        </p:nvGrpSpPr>
        <p:grpSpPr>
          <a:xfrm>
            <a:off x="39732" y="5706559"/>
            <a:ext cx="12152268" cy="1151441"/>
            <a:chOff x="-2055784" y="5706558"/>
            <a:chExt cx="12152268" cy="1151441"/>
          </a:xfrm>
        </p:grpSpPr>
        <p:pic>
          <p:nvPicPr>
            <p:cNvPr id="3" name="图片 10">
              <a:extLst>
                <a:ext uri="{FF2B5EF4-FFF2-40B4-BE49-F238E27FC236}">
                  <a16:creationId xmlns:a16="http://schemas.microsoft.com/office/drawing/2014/main" id="{98BAC697-BFDB-6052-8FC2-5425BC0AE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 name="图片 11">
              <a:extLst>
                <a:ext uri="{FF2B5EF4-FFF2-40B4-BE49-F238E27FC236}">
                  <a16:creationId xmlns:a16="http://schemas.microsoft.com/office/drawing/2014/main" id="{16AC09B2-4E77-90E4-D68D-19E309939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 name="图片 12">
              <a:extLst>
                <a:ext uri="{FF2B5EF4-FFF2-40B4-BE49-F238E27FC236}">
                  <a16:creationId xmlns:a16="http://schemas.microsoft.com/office/drawing/2014/main" id="{21EF9DB1-C5BA-BE4C-F534-EA694753DD3A}"/>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6" name="图片 13">
              <a:extLst>
                <a:ext uri="{FF2B5EF4-FFF2-40B4-BE49-F238E27FC236}">
                  <a16:creationId xmlns:a16="http://schemas.microsoft.com/office/drawing/2014/main" id="{65666494-9278-CD13-8FEF-72668900F89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7" name="图片 14">
              <a:extLst>
                <a:ext uri="{FF2B5EF4-FFF2-40B4-BE49-F238E27FC236}">
                  <a16:creationId xmlns:a16="http://schemas.microsoft.com/office/drawing/2014/main" id="{B1272BEA-57D1-44CD-D0A4-A7C3DEC1A4D5}"/>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8" name="图片 15">
              <a:extLst>
                <a:ext uri="{FF2B5EF4-FFF2-40B4-BE49-F238E27FC236}">
                  <a16:creationId xmlns:a16="http://schemas.microsoft.com/office/drawing/2014/main" id="{7CCD0760-274D-42CB-FFF5-F3584CE8F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9" name="图片 16">
              <a:extLst>
                <a:ext uri="{FF2B5EF4-FFF2-40B4-BE49-F238E27FC236}">
                  <a16:creationId xmlns:a16="http://schemas.microsoft.com/office/drawing/2014/main" id="{1E00A2ED-3569-1581-1D46-709CB2149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10" name="任意多边形: 形状 40">
            <a:extLst>
              <a:ext uri="{FF2B5EF4-FFF2-40B4-BE49-F238E27FC236}">
                <a16:creationId xmlns:a16="http://schemas.microsoft.com/office/drawing/2014/main" id="{2AD43505-EB66-37F9-49C8-7DE20FC8F002}"/>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TextBox 10">
            <a:extLst>
              <a:ext uri="{FF2B5EF4-FFF2-40B4-BE49-F238E27FC236}">
                <a16:creationId xmlns:a16="http://schemas.microsoft.com/office/drawing/2014/main" id="{4628D3A6-3AB1-E5D0-7C79-280E09D8F63A}"/>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B8D6792D-757E-E814-2239-74AA4DA4FAAC}"/>
              </a:ext>
            </a:extLst>
          </p:cNvPr>
          <p:cNvPicPr>
            <a:picLocks noChangeAspect="1"/>
          </p:cNvPicPr>
          <p:nvPr/>
        </p:nvPicPr>
        <p:blipFill>
          <a:blip r:embed="rId7"/>
          <a:stretch>
            <a:fillRect/>
          </a:stretch>
        </p:blipFill>
        <p:spPr>
          <a:xfrm rot="737208" flipH="1">
            <a:off x="964760" y="1974806"/>
            <a:ext cx="919996" cy="919996"/>
          </a:xfrm>
          <a:prstGeom prst="rect">
            <a:avLst/>
          </a:prstGeom>
        </p:spPr>
      </p:pic>
      <p:sp>
        <p:nvSpPr>
          <p:cNvPr id="13" name="TextBox 12">
            <a:extLst>
              <a:ext uri="{FF2B5EF4-FFF2-40B4-BE49-F238E27FC236}">
                <a16:creationId xmlns:a16="http://schemas.microsoft.com/office/drawing/2014/main" id="{053B5319-F1F6-AD54-1E6E-9E8851945E6D}"/>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582A7115-3018-FCE4-FF0E-8F5E85D93D33}"/>
              </a:ext>
            </a:extLst>
          </p:cNvPr>
          <p:cNvPicPr>
            <a:picLocks noChangeAspect="1"/>
          </p:cNvPicPr>
          <p:nvPr/>
        </p:nvPicPr>
        <p:blipFill>
          <a:blip r:embed="rId7"/>
          <a:stretch>
            <a:fillRect/>
          </a:stretch>
        </p:blipFill>
        <p:spPr>
          <a:xfrm rot="737208" flipH="1">
            <a:off x="964760" y="2955818"/>
            <a:ext cx="919996" cy="919996"/>
          </a:xfrm>
          <a:prstGeom prst="rect">
            <a:avLst/>
          </a:prstGeom>
        </p:spPr>
      </p:pic>
      <p:sp>
        <p:nvSpPr>
          <p:cNvPr id="15" name="TextBox 14">
            <a:extLst>
              <a:ext uri="{FF2B5EF4-FFF2-40B4-BE49-F238E27FC236}">
                <a16:creationId xmlns:a16="http://schemas.microsoft.com/office/drawing/2014/main" id="{E7A41B50-9709-63B6-B089-A18C57E32224}"/>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2FA9FA48-AC98-D97A-1C51-6C0F4341B063}"/>
              </a:ext>
            </a:extLst>
          </p:cNvPr>
          <p:cNvPicPr>
            <a:picLocks noChangeAspect="1"/>
          </p:cNvPicPr>
          <p:nvPr/>
        </p:nvPicPr>
        <p:blipFill>
          <a:blip r:embed="rId7"/>
          <a:stretch>
            <a:fillRect/>
          </a:stretch>
        </p:blipFill>
        <p:spPr>
          <a:xfrm rot="737208" flipH="1">
            <a:off x="964760" y="3936830"/>
            <a:ext cx="919996" cy="919996"/>
          </a:xfrm>
          <a:prstGeom prst="rect">
            <a:avLst/>
          </a:prstGeom>
        </p:spPr>
      </p:pic>
      <p:sp>
        <p:nvSpPr>
          <p:cNvPr id="17" name="TextBox 16">
            <a:extLst>
              <a:ext uri="{FF2B5EF4-FFF2-40B4-BE49-F238E27FC236}">
                <a16:creationId xmlns:a16="http://schemas.microsoft.com/office/drawing/2014/main" id="{103FB4EB-F427-C04C-98A7-9BA8B005AA56}"/>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5F8743B3-6C44-B3DA-4916-E6933FCDD241}"/>
              </a:ext>
            </a:extLst>
          </p:cNvPr>
          <p:cNvPicPr>
            <a:picLocks noChangeAspect="1"/>
          </p:cNvPicPr>
          <p:nvPr/>
        </p:nvPicPr>
        <p:blipFill>
          <a:blip r:embed="rId7"/>
          <a:stretch>
            <a:fillRect/>
          </a:stretch>
        </p:blipFill>
        <p:spPr>
          <a:xfrm rot="737208" flipH="1">
            <a:off x="964760" y="4917842"/>
            <a:ext cx="919996" cy="919996"/>
          </a:xfrm>
          <a:prstGeom prst="rect">
            <a:avLst/>
          </a:prstGeom>
        </p:spPr>
      </p:pic>
      <p:pic>
        <p:nvPicPr>
          <p:cNvPr id="19" name="Picture 18">
            <a:extLst>
              <a:ext uri="{FF2B5EF4-FFF2-40B4-BE49-F238E27FC236}">
                <a16:creationId xmlns:a16="http://schemas.microsoft.com/office/drawing/2014/main" id="{2A363A6F-FE7A-59A6-C6F9-1350469C0317}"/>
              </a:ext>
            </a:extLst>
          </p:cNvPr>
          <p:cNvPicPr>
            <a:picLocks noChangeAspect="1"/>
          </p:cNvPicPr>
          <p:nvPr/>
        </p:nvPicPr>
        <p:blipFill>
          <a:blip r:embed="rId8"/>
          <a:stretch>
            <a:fillRect/>
          </a:stretch>
        </p:blipFill>
        <p:spPr>
          <a:xfrm>
            <a:off x="3469884" y="138640"/>
            <a:ext cx="6090432" cy="1018120"/>
          </a:xfrm>
          <a:prstGeom prst="rect">
            <a:avLst/>
          </a:prstGeom>
        </p:spPr>
      </p:pic>
    </p:spTree>
    <p:extLst>
      <p:ext uri="{BB962C8B-B14F-4D97-AF65-F5344CB8AC3E}">
        <p14:creationId xmlns:p14="http://schemas.microsoft.com/office/powerpoint/2010/main" val="119618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left)">
                                      <p:cBhvr>
                                        <p:cTn id="31" dur="500"/>
                                        <p:tgtEl>
                                          <p:spTgt spid="15">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uiExpand="1" build="p"/>
      <p:bldP spid="13" grpId="0" uiExpand="1" build="p"/>
      <p:bldP spid="15" grpId="0" uiExpand="1" build="p"/>
      <p:bldP spid="1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815" y="179472"/>
            <a:ext cx="6647195" cy="2735605"/>
          </a:xfrm>
          <a:prstGeom prst="rect">
            <a:avLst/>
          </a:prstGeom>
        </p:spPr>
      </p:pic>
      <p:grpSp>
        <p:nvGrpSpPr>
          <p:cNvPr id="66" name="Group 55"/>
          <p:cNvGrpSpPr>
            <a:grpSpLocks noChangeAspect="1"/>
          </p:cNvGrpSpPr>
          <p:nvPr/>
        </p:nvGrpSpPr>
        <p:grpSpPr bwMode="auto">
          <a:xfrm>
            <a:off x="1" y="231140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a:cs typeface="+mn-cs"/>
              </a:endParaRPr>
            </a:p>
          </p:txBody>
        </p:sp>
      </p:grpSp>
      <p:pic>
        <p:nvPicPr>
          <p:cNvPr id="3" name="图片 2"/>
          <p:cNvPicPr>
            <a:picLocks noChangeAspect="1"/>
          </p:cNvPicPr>
          <p:nvPr/>
        </p:nvPicPr>
        <p:blipFill>
          <a:blip r:embed="rId4"/>
          <a:stretch>
            <a:fillRect/>
          </a:stretch>
        </p:blipFill>
        <p:spPr>
          <a:xfrm>
            <a:off x="2502196" y="3423412"/>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pic>
        <p:nvPicPr>
          <p:cNvPr id="64" name="图片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800000">
            <a:off x="920337" y="3911675"/>
            <a:ext cx="2790656" cy="2641252"/>
          </a:xfrm>
          <a:prstGeom prst="rect">
            <a:avLst/>
          </a:prstGeom>
        </p:spPr>
      </p:pic>
      <p:pic>
        <p:nvPicPr>
          <p:cNvPr id="18" name="图片 17"/>
          <p:cNvPicPr>
            <a:picLocks noChangeAspect="1"/>
          </p:cNvPicPr>
          <p:nvPr/>
        </p:nvPicPr>
        <p:blipFill>
          <a:blip r:embed="rId7"/>
          <a:stretch>
            <a:fillRect/>
          </a:stretch>
        </p:blipFill>
        <p:spPr>
          <a:xfrm>
            <a:off x="119336" y="188640"/>
            <a:ext cx="1527724" cy="958690"/>
          </a:xfrm>
          <a:prstGeom prst="rect">
            <a:avLst/>
          </a:prstGeom>
        </p:spPr>
      </p:pic>
      <p:pic>
        <p:nvPicPr>
          <p:cNvPr id="19" name="图片 19"/>
          <p:cNvPicPr>
            <a:picLocks noChangeAspect="1"/>
          </p:cNvPicPr>
          <p:nvPr/>
        </p:nvPicPr>
        <p:blipFill>
          <a:blip r:embed="rId7"/>
          <a:stretch>
            <a:fillRect/>
          </a:stretch>
        </p:blipFill>
        <p:spPr>
          <a:xfrm>
            <a:off x="8995635" y="1578623"/>
            <a:ext cx="918124" cy="576149"/>
          </a:xfrm>
          <a:prstGeom prst="rect">
            <a:avLst/>
          </a:prstGeom>
        </p:spPr>
      </p:pic>
      <p:pic>
        <p:nvPicPr>
          <p:cNvPr id="22" name="图片 20"/>
          <p:cNvPicPr>
            <a:picLocks noChangeAspect="1"/>
          </p:cNvPicPr>
          <p:nvPr/>
        </p:nvPicPr>
        <p:blipFill>
          <a:blip r:embed="rId7"/>
          <a:stretch>
            <a:fillRect/>
          </a:stretch>
        </p:blipFill>
        <p:spPr>
          <a:xfrm>
            <a:off x="11142234" y="203197"/>
            <a:ext cx="918124" cy="576149"/>
          </a:xfrm>
          <a:prstGeom prst="rect">
            <a:avLst/>
          </a:prstGeom>
        </p:spPr>
      </p:pic>
      <p:pic>
        <p:nvPicPr>
          <p:cNvPr id="23" name="图片 19"/>
          <p:cNvPicPr>
            <a:picLocks noChangeAspect="1"/>
          </p:cNvPicPr>
          <p:nvPr/>
        </p:nvPicPr>
        <p:blipFill>
          <a:blip r:embed="rId7"/>
          <a:stretch>
            <a:fillRect/>
          </a:stretch>
        </p:blipFill>
        <p:spPr>
          <a:xfrm>
            <a:off x="2355167" y="1225644"/>
            <a:ext cx="918124" cy="576149"/>
          </a:xfrm>
          <a:prstGeom prst="rect">
            <a:avLst/>
          </a:prstGeom>
        </p:spPr>
      </p:pic>
      <p:pic>
        <p:nvPicPr>
          <p:cNvPr id="17" name="Picture 16"/>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2379763" y="286751"/>
            <a:ext cx="6615872" cy="2510413"/>
          </a:xfrm>
          <a:prstGeom prst="rect">
            <a:avLst/>
          </a:prstGeom>
        </p:spPr>
      </p:pic>
      <p:pic>
        <p:nvPicPr>
          <p:cNvPr id="2" name="Picture 1" descr="A picture containing shape&#10;&#10;Description automatically generated">
            <a:extLst>
              <a:ext uri="{FF2B5EF4-FFF2-40B4-BE49-F238E27FC236}">
                <a16:creationId xmlns:a16="http://schemas.microsoft.com/office/drawing/2014/main" id="{E10E69FF-ECC2-E69F-1477-8E0C4591E3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800" decel="100000"/>
                                        <p:tgtEl>
                                          <p:spTgt spid="64"/>
                                        </p:tgtEl>
                                      </p:cBhvr>
                                    </p:animEffect>
                                    <p:anim calcmode="lin" valueType="num">
                                      <p:cBhvr>
                                        <p:cTn id="16" dur="800" decel="100000" fill="hold"/>
                                        <p:tgtEl>
                                          <p:spTgt spid="64"/>
                                        </p:tgtEl>
                                        <p:attrNameLst>
                                          <p:attrName>style.rotation</p:attrName>
                                        </p:attrNameLst>
                                      </p:cBhvr>
                                      <p:tavLst>
                                        <p:tav tm="0">
                                          <p:val>
                                            <p:fltVal val="-90"/>
                                          </p:val>
                                        </p:tav>
                                        <p:tav tm="100000">
                                          <p:val>
                                            <p:fltVal val="0"/>
                                          </p:val>
                                        </p:tav>
                                      </p:tavLst>
                                    </p:anim>
                                    <p:anim calcmode="lin" valueType="num">
                                      <p:cBhvr>
                                        <p:cTn id="17" dur="800" decel="100000" fill="hold"/>
                                        <p:tgtEl>
                                          <p:spTgt spid="64"/>
                                        </p:tgtEl>
                                        <p:attrNameLst>
                                          <p:attrName>ppt_x</p:attrName>
                                        </p:attrNameLst>
                                      </p:cBhvr>
                                      <p:tavLst>
                                        <p:tav tm="0">
                                          <p:val>
                                            <p:strVal val="#ppt_x+0.4"/>
                                          </p:val>
                                        </p:tav>
                                        <p:tav tm="100000">
                                          <p:val>
                                            <p:strVal val="#ppt_x-0.05"/>
                                          </p:val>
                                        </p:tav>
                                      </p:tavLst>
                                    </p:anim>
                                    <p:anim calcmode="lin" valueType="num">
                                      <p:cBhvr>
                                        <p:cTn id="18" dur="800" decel="100000" fill="hold"/>
                                        <p:tgtEl>
                                          <p:spTgt spid="6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21" presetID="12" presetClass="entr" presetSubtype="2" fill="hold" nodeType="withEffect">
                                  <p:stCondLst>
                                    <p:cond delay="50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250"/>
                                        <p:tgtEl>
                                          <p:spTgt spid="63"/>
                                        </p:tgtEl>
                                        <p:attrNameLst>
                                          <p:attrName>ppt_x</p:attrName>
                                        </p:attrNameLst>
                                      </p:cBhvr>
                                      <p:tavLst>
                                        <p:tav tm="0">
                                          <p:val>
                                            <p:strVal val="#ppt_x+#ppt_w*1.125000"/>
                                          </p:val>
                                        </p:tav>
                                        <p:tav tm="100000">
                                          <p:val>
                                            <p:strVal val="#ppt_x"/>
                                          </p:val>
                                        </p:tav>
                                      </p:tavLst>
                                    </p:anim>
                                    <p:animEffect transition="in" filter="wipe(left)">
                                      <p:cBhvr>
                                        <p:cTn id="24" dur="1250"/>
                                        <p:tgtEl>
                                          <p:spTgt spid="63"/>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par>
                          <p:cTn id="38" fill="hold">
                            <p:stCondLst>
                              <p:cond delay="2500"/>
                            </p:stCondLst>
                            <p:childTnLst>
                              <p:par>
                                <p:cTn id="39" presetID="14" presetClass="entr" presetSubtype="1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800226" y="-140460"/>
            <a:ext cx="8982074" cy="1902585"/>
            <a:chOff x="4169215" y="32895"/>
            <a:chExt cx="7985649" cy="2243977"/>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4169215" y="32895"/>
              <a:ext cx="7985649" cy="2243977"/>
            </a:xfrm>
            <a:prstGeom prst="rect">
              <a:avLst/>
            </a:prstGeom>
          </p:spPr>
        </p:pic>
        <p:sp>
          <p:nvSpPr>
            <p:cNvPr id="5" name="TextBox 4"/>
            <p:cNvSpPr txBox="1"/>
            <p:nvPr/>
          </p:nvSpPr>
          <p:spPr>
            <a:xfrm>
              <a:off x="4815385" y="381735"/>
              <a:ext cx="6758034" cy="120032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3600" b="1" i="0" dirty="0">
                  <a:solidFill>
                    <a:srgbClr val="0070C0"/>
                  </a:solidFill>
                  <a:effectLst/>
                  <a:latin typeface="Calibri" panose="020F0502020204030204" pitchFamily="34" charset="0"/>
                  <a:cs typeface="Calibri" panose="020F0502020204030204" pitchFamily="34" charset="0"/>
                </a:rPr>
                <a:t>1. </a:t>
              </a:r>
              <a:r>
                <a:rPr lang="vi-VN" sz="3600" b="1" i="0" dirty="0">
                  <a:solidFill>
                    <a:srgbClr val="0070C0"/>
                  </a:solidFill>
                  <a:effectLst/>
                  <a:latin typeface="Calibri" panose="020F0502020204030204" pitchFamily="34" charset="0"/>
                  <a:cs typeface="Calibri" panose="020F0502020204030204" pitchFamily="34" charset="0"/>
                </a:rPr>
                <a:t>Bức tranh dưới đây cho em biết điều gì?</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74BD9D9F-ECCC-B3D1-58E8-936F4E504AC6}"/>
              </a:ext>
            </a:extLst>
          </p:cNvPr>
          <p:cNvPicPr>
            <a:picLocks noChangeAspect="1"/>
          </p:cNvPicPr>
          <p:nvPr/>
        </p:nvPicPr>
        <p:blipFill>
          <a:blip r:embed="rId5"/>
          <a:stretch>
            <a:fillRect/>
          </a:stretch>
        </p:blipFill>
        <p:spPr>
          <a:xfrm>
            <a:off x="3399666" y="1666875"/>
            <a:ext cx="6287259" cy="5191125"/>
          </a:xfrm>
          <a:prstGeom prst="rect">
            <a:avLst/>
          </a:prstGeom>
        </p:spPr>
      </p:pic>
      <p:grpSp>
        <p:nvGrpSpPr>
          <p:cNvPr id="17" name="Group 16">
            <a:extLst>
              <a:ext uri="{FF2B5EF4-FFF2-40B4-BE49-F238E27FC236}">
                <a16:creationId xmlns:a16="http://schemas.microsoft.com/office/drawing/2014/main" id="{2861DE8D-D5F0-38FF-CA32-65D5A443C430}"/>
              </a:ext>
            </a:extLst>
          </p:cNvPr>
          <p:cNvGrpSpPr/>
          <p:nvPr/>
        </p:nvGrpSpPr>
        <p:grpSpPr>
          <a:xfrm>
            <a:off x="-104775" y="3101860"/>
            <a:ext cx="4343613" cy="2093884"/>
            <a:chOff x="5876916" y="975793"/>
            <a:chExt cx="4684259" cy="2291409"/>
          </a:xfrm>
        </p:grpSpPr>
        <p:grpSp>
          <p:nvGrpSpPr>
            <p:cNvPr id="19" name="Group 18">
              <a:extLst>
                <a:ext uri="{FF2B5EF4-FFF2-40B4-BE49-F238E27FC236}">
                  <a16:creationId xmlns:a16="http://schemas.microsoft.com/office/drawing/2014/main" id="{06D8C300-5255-4C8C-C86C-30481E87B282}"/>
                </a:ext>
              </a:extLst>
            </p:cNvPr>
            <p:cNvGrpSpPr/>
            <p:nvPr/>
          </p:nvGrpSpPr>
          <p:grpSpPr>
            <a:xfrm>
              <a:off x="5876916" y="975793"/>
              <a:ext cx="4684259" cy="2113916"/>
              <a:chOff x="2387762" y="551055"/>
              <a:chExt cx="7051289" cy="3182111"/>
            </a:xfrm>
          </p:grpSpPr>
          <p:pic>
            <p:nvPicPr>
              <p:cNvPr id="29" name="图片 2" descr="2">
                <a:extLst>
                  <a:ext uri="{FF2B5EF4-FFF2-40B4-BE49-F238E27FC236}">
                    <a16:creationId xmlns:a16="http://schemas.microsoft.com/office/drawing/2014/main" id="{0F87B3A9-C426-4C8B-7C44-E391B9C33D70}"/>
                  </a:ext>
                </a:extLst>
              </p:cNvPr>
              <p:cNvPicPr>
                <a:picLocks noChangeAspect="1"/>
              </p:cNvPicPr>
              <p:nvPr/>
            </p:nvPicPr>
            <p:blipFill>
              <a:blip r:embed="rId6"/>
              <a:stretch>
                <a:fillRect/>
              </a:stretch>
            </p:blipFill>
            <p:spPr>
              <a:xfrm>
                <a:off x="4238307" y="551055"/>
                <a:ext cx="3689350" cy="3127375"/>
              </a:xfrm>
              <a:prstGeom prst="rect">
                <a:avLst/>
              </a:prstGeom>
            </p:spPr>
          </p:pic>
          <p:pic>
            <p:nvPicPr>
              <p:cNvPr id="30" name="图片 1" descr="1">
                <a:extLst>
                  <a:ext uri="{FF2B5EF4-FFF2-40B4-BE49-F238E27FC236}">
                    <a16:creationId xmlns:a16="http://schemas.microsoft.com/office/drawing/2014/main" id="{3D7258FF-17BB-A4BB-2DB9-D78D5525EE78}"/>
                  </a:ext>
                </a:extLst>
              </p:cNvPr>
              <p:cNvPicPr>
                <a:picLocks noChangeAspect="1"/>
              </p:cNvPicPr>
              <p:nvPr/>
            </p:nvPicPr>
            <p:blipFill>
              <a:blip r:embed="rId7"/>
              <a:stretch>
                <a:fillRect/>
              </a:stretch>
            </p:blipFill>
            <p:spPr>
              <a:xfrm>
                <a:off x="5999058" y="790165"/>
                <a:ext cx="3439993" cy="2915633"/>
              </a:xfrm>
              <a:prstGeom prst="rect">
                <a:avLst/>
              </a:prstGeom>
            </p:spPr>
          </p:pic>
          <p:pic>
            <p:nvPicPr>
              <p:cNvPr id="54" name="图片 2" descr="3">
                <a:extLst>
                  <a:ext uri="{FF2B5EF4-FFF2-40B4-BE49-F238E27FC236}">
                    <a16:creationId xmlns:a16="http://schemas.microsoft.com/office/drawing/2014/main" id="{17AB0CD2-FB12-60D5-F225-31B887C1AE79}"/>
                  </a:ext>
                </a:extLst>
              </p:cNvPr>
              <p:cNvPicPr>
                <a:picLocks noChangeAspect="1"/>
              </p:cNvPicPr>
              <p:nvPr/>
            </p:nvPicPr>
            <p:blipFill>
              <a:blip r:embed="rId8"/>
              <a:stretch>
                <a:fillRect/>
              </a:stretch>
            </p:blipFill>
            <p:spPr>
              <a:xfrm flipH="1">
                <a:off x="2387762" y="872971"/>
                <a:ext cx="3374585" cy="2860195"/>
              </a:xfrm>
              <a:prstGeom prst="rect">
                <a:avLst/>
              </a:prstGeom>
            </p:spPr>
          </p:pic>
        </p:grpSp>
        <p:sp>
          <p:nvSpPr>
            <p:cNvPr id="28" name="Rounded Rectangle 20">
              <a:extLst>
                <a:ext uri="{FF2B5EF4-FFF2-40B4-BE49-F238E27FC236}">
                  <a16:creationId xmlns:a16="http://schemas.microsoft.com/office/drawing/2014/main" id="{A9EE77B4-572E-3A58-89CF-44F06A3AC708}"/>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stretch>
            <a:fillRect/>
          </a:stretch>
        </p:blipFill>
        <p:spPr>
          <a:xfrm>
            <a:off x="10699843" y="4073756"/>
            <a:ext cx="551250" cy="262125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6732" y="4143682"/>
            <a:ext cx="2466971" cy="2597769"/>
          </a:xfrm>
          <a:prstGeom prst="rect">
            <a:avLst/>
          </a:prstGeom>
        </p:spPr>
      </p:pic>
      <p:grpSp>
        <p:nvGrpSpPr>
          <p:cNvPr id="45" name="Group 44"/>
          <p:cNvGrpSpPr/>
          <p:nvPr/>
        </p:nvGrpSpPr>
        <p:grpSpPr>
          <a:xfrm>
            <a:off x="1828800" y="1"/>
            <a:ext cx="9515475" cy="6858000"/>
            <a:chOff x="4651376" y="2060575"/>
            <a:chExt cx="2735263" cy="3294064"/>
          </a:xfrm>
        </p:grpSpPr>
        <p:sp>
          <p:nvSpPr>
            <p:cNvPr id="12"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4"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7"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8"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9"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0"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1"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4"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5"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6"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9"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0"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3"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4"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5"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6"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7"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grpSp>
        <p:nvGrpSpPr>
          <p:cNvPr id="46" name="Group 45"/>
          <p:cNvGrpSpPr/>
          <p:nvPr/>
        </p:nvGrpSpPr>
        <p:grpSpPr>
          <a:xfrm>
            <a:off x="9743601" y="5319780"/>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sp>
        <p:nvSpPr>
          <p:cNvPr id="47" name="TextBox 46"/>
          <p:cNvSpPr txBox="1"/>
          <p:nvPr/>
        </p:nvSpPr>
        <p:spPr>
          <a:xfrm rot="21279080">
            <a:off x="3738759" y="1396879"/>
            <a:ext cx="5789089" cy="3970318"/>
          </a:xfrm>
          <a:prstGeom prst="rect">
            <a:avLst/>
          </a:prstGeom>
          <a:noFill/>
        </p:spPr>
        <p:txBody>
          <a:bodyPr wrap="square" rtlCol="0">
            <a:spAutoFit/>
          </a:bodyPr>
          <a:lstStyle/>
          <a:p>
            <a:pPr lvl="0" defTabSz="1218565"/>
            <a:r>
              <a:rPr lang="vi-VN" sz="3600" b="1" dirty="0">
                <a:solidFill>
                  <a:srgbClr val="0070C0"/>
                </a:solidFill>
                <a:latin typeface="Calibri" panose="020F0502020204030204" pitchFamily="34" charset="0"/>
                <a:cs typeface="Calibri" panose="020F0502020204030204" pitchFamily="34" charset="0"/>
              </a:rPr>
              <a:t>Bức trang vẽ cảnh đoàn tàu, mỗi toa tàu ghi tên một chủ điểm Tiếng Việt mà chúng ta đã học. Có các bạn nhỏ tươi cười hớn hở vì đã mở mang được sự hiểu biết của mình trong một năm học đã qua.</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9" name="图片 38"/>
          <p:cNvPicPr>
            <a:picLocks noChangeAspect="1"/>
          </p:cNvPicPr>
          <p:nvPr/>
        </p:nvPicPr>
        <p:blipFill>
          <a:blip r:embed="rId5"/>
          <a:stretch>
            <a:fillRect/>
          </a:stretch>
        </p:blipFill>
        <p:spPr>
          <a:xfrm rot="19747431">
            <a:off x="10551108" y="4274180"/>
            <a:ext cx="618750" cy="2610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2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par>
                              <p:cTn id="19" fill="hold">
                                <p:stCondLst>
                                  <p:cond delay="1700"/>
                                </p:stCondLst>
                                <p:childTnLst>
                                  <p:par>
                                    <p:cTn id="20" presetID="2" presetClass="entr" presetSubtype="4" accel="54000" fill="hold" nodeType="afterEffect" p14:presetBounceEnd="52000">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14:bounceEnd="52000">
                                          <p:cBhvr additive="base">
                                            <p:cTn id="22" dur="750" fill="hold"/>
                                            <p:tgtEl>
                                              <p:spTgt spid="39"/>
                                            </p:tgtEl>
                                            <p:attrNameLst>
                                              <p:attrName>ppt_x</p:attrName>
                                            </p:attrNameLst>
                                          </p:cBhvr>
                                          <p:tavLst>
                                            <p:tav tm="0">
                                              <p:val>
                                                <p:strVal val="#ppt_x"/>
                                              </p:val>
                                            </p:tav>
                                            <p:tav tm="100000">
                                              <p:val>
                                                <p:strVal val="#ppt_x"/>
                                              </p:val>
                                            </p:tav>
                                          </p:tavLst>
                                        </p:anim>
                                        <p:anim calcmode="lin" valueType="num" p14:bounceEnd="52000">
                                          <p:cBhvr additive="base">
                                            <p:cTn id="23" dur="75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4" accel="54000" fill="hold" nodeType="withEffect" p14:presetBounceEnd="52000">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14:bounceEnd="52000">
                                          <p:cBhvr additive="base">
                                            <p:cTn id="26" dur="75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27" dur="750" fill="hold"/>
                                            <p:tgtEl>
                                              <p:spTgt spid="38"/>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7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000"/>
                                </p:stCondLst>
                                <p:childTnLst>
                                  <p:par>
                                    <p:cTn id="25" presetID="2" presetClass="entr" presetSubtype="4" accel="5400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750" fill="hold"/>
                                            <p:tgtEl>
                                              <p:spTgt spid="39"/>
                                            </p:tgtEl>
                                            <p:attrNameLst>
                                              <p:attrName>ppt_x</p:attrName>
                                            </p:attrNameLst>
                                          </p:cBhvr>
                                          <p:tavLst>
                                            <p:tav tm="0">
                                              <p:val>
                                                <p:strVal val="#ppt_x"/>
                                              </p:val>
                                            </p:tav>
                                            <p:tav tm="100000">
                                              <p:val>
                                                <p:strVal val="#ppt_x"/>
                                              </p:val>
                                            </p:tav>
                                          </p:tavLst>
                                        </p:anim>
                                        <p:anim calcmode="lin" valueType="num">
                                          <p:cBhvr additive="base">
                                            <p:cTn id="28" dur="7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Scale>
                                          <p:cBhvr>
                                            <p:cTn id="32"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9"/>
                                            </p:tgtEl>
                                            <p:attrNameLst>
                                              <p:attrName>ppt_x</p:attrName>
                                              <p:attrName>ppt_y</p:attrName>
                                            </p:attrNameLst>
                                          </p:cBhvr>
                                        </p:animMotion>
                                        <p:animEffect transition="in" filter="fade">
                                          <p:cBhvr>
                                            <p:cTn id="34" dur="1000"/>
                                            <p:tgtEl>
                                              <p:spTgt spid="49"/>
                                            </p:tgtEl>
                                          </p:cBhvr>
                                        </p:animEffect>
                                      </p:childTnLst>
                                    </p:cTn>
                                  </p:par>
                                  <p:par>
                                    <p:cTn id="35" presetID="42"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2" presetClass="entr" presetSubtype="4" accel="5400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750" fill="hold"/>
                                            <p:tgtEl>
                                              <p:spTgt spid="38"/>
                                            </p:tgtEl>
                                            <p:attrNameLst>
                                              <p:attrName>ppt_x</p:attrName>
                                            </p:attrNameLst>
                                          </p:cBhvr>
                                          <p:tavLst>
                                            <p:tav tm="0">
                                              <p:val>
                                                <p:strVal val="#ppt_x"/>
                                              </p:val>
                                            </p:tav>
                                            <p:tav tm="100000">
                                              <p:val>
                                                <p:strVal val="#ppt_x"/>
                                              </p:val>
                                            </p:tav>
                                          </p:tavLst>
                                        </p:anim>
                                        <p:anim calcmode="lin" valueType="num">
                                          <p:cBhvr additive="base">
                                            <p:cTn id="43" dur="750" fill="hold"/>
                                            <p:tgtEl>
                                              <p:spTgt spid="38"/>
                                            </p:tgtEl>
                                            <p:attrNameLst>
                                              <p:attrName>ppt_y</p:attrName>
                                            </p:attrNameLst>
                                          </p:cBhvr>
                                          <p:tavLst>
                                            <p:tav tm="0">
                                              <p:val>
                                                <p:strVal val="1+#ppt_h/2"/>
                                              </p:val>
                                            </p:tav>
                                            <p:tav tm="100000">
                                              <p:val>
                                                <p:strVal val="#ppt_y"/>
                                              </p:val>
                                            </p:tav>
                                          </p:tavLst>
                                        </p:anim>
                                      </p:childTnLst>
                                    </p:cTn>
                                  </p:par>
                                  <p:par>
                                    <p:cTn id="44" presetID="22" presetClass="entr" presetSubtype="4"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00FE75-F5A8-9177-C646-172A8235C3A1}"/>
              </a:ext>
            </a:extLst>
          </p:cNvPr>
          <p:cNvGrpSpPr/>
          <p:nvPr/>
        </p:nvGrpSpPr>
        <p:grpSpPr>
          <a:xfrm>
            <a:off x="2353947" y="1248017"/>
            <a:ext cx="5866128" cy="3344696"/>
            <a:chOff x="84595" y="2353938"/>
            <a:chExt cx="2340000" cy="1625437"/>
          </a:xfrm>
        </p:grpSpPr>
        <p:sp>
          <p:nvSpPr>
            <p:cNvPr id="3" name="Speech Bubble: Oval 2">
              <a:extLst>
                <a:ext uri="{FF2B5EF4-FFF2-40B4-BE49-F238E27FC236}">
                  <a16:creationId xmlns:a16="http://schemas.microsoft.com/office/drawing/2014/main" id="{DDD25945-B04D-18EE-5AFA-99A611429929}"/>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8D5151E-C808-58C3-1462-F78C13720576}"/>
                </a:ext>
              </a:extLst>
            </p:cNvPr>
            <p:cNvSpPr txBox="1"/>
            <p:nvPr/>
          </p:nvSpPr>
          <p:spPr>
            <a:xfrm>
              <a:off x="200419" y="2618274"/>
              <a:ext cx="2116815" cy="13611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dirty="0">
                  <a:solidFill>
                    <a:srgbClr val="0070C0"/>
                  </a:solidFill>
                  <a:effectLst/>
                  <a:latin typeface="Calibri" panose="020F0502020204030204" pitchFamily="34" charset="0"/>
                  <a:cs typeface="Calibri" panose="020F0502020204030204" pitchFamily="34" charset="0"/>
                </a:rPr>
                <a:t>2. </a:t>
              </a:r>
              <a:r>
                <a:rPr lang="en-US" sz="4400" b="1" i="0" dirty="0" err="1">
                  <a:solidFill>
                    <a:srgbClr val="0070C0"/>
                  </a:solidFill>
                  <a:effectLst/>
                  <a:latin typeface="Calibri" panose="020F0502020204030204" pitchFamily="34" charset="0"/>
                  <a:cs typeface="Calibri" panose="020F0502020204030204" pitchFamily="34" charset="0"/>
                </a:rPr>
                <a:t>Nêu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tên</a:t>
              </a:r>
              <a:r>
                <a:rPr lang="en-US" sz="4400" b="1" i="0" dirty="0">
                  <a:solidFill>
                    <a:srgbClr val="0070C0"/>
                  </a:solidFill>
                  <a:effectLst/>
                  <a:latin typeface="Calibri" panose="020F0502020204030204" pitchFamily="34" charset="0"/>
                  <a:cs typeface="Calibri" panose="020F0502020204030204" pitchFamily="34" charset="0"/>
                </a:rPr>
                <a:t> 1 – 2 </a:t>
              </a:r>
              <a:r>
                <a:rPr lang="en-US" sz="4400" b="1" i="0" dirty="0" err="1">
                  <a:solidFill>
                    <a:srgbClr val="0070C0"/>
                  </a:solidFill>
                  <a:effectLst/>
                  <a:latin typeface="Calibri" panose="020F0502020204030204" pitchFamily="34" charset="0"/>
                  <a:cs typeface="Calibri" panose="020F0502020204030204" pitchFamily="34" charset="0"/>
                </a:rPr>
                <a:t>bài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đọc</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mà</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em</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yêu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thích</a:t>
              </a:r>
              <a:r>
                <a:rPr lang="en-US" sz="4400" b="1" i="0" dirty="0">
                  <a:solidFill>
                    <a:srgbClr val="0070C0"/>
                  </a:solidFill>
                  <a:effectLst/>
                  <a:latin typeface="Calibri" panose="020F0502020204030204" pitchFamily="34" charset="0"/>
                  <a:cs typeface="Calibri" panose="020F0502020204030204" pitchFamily="34" charset="0"/>
                </a:rPr>
                <a:t> ở </a:t>
              </a:r>
              <a:r>
                <a:rPr lang="en-US" sz="4400" b="1" i="0" dirty="0" err="1">
                  <a:solidFill>
                    <a:srgbClr val="0070C0"/>
                  </a:solidFill>
                  <a:effectLst/>
                  <a:latin typeface="Calibri" panose="020F0502020204030204" pitchFamily="34" charset="0"/>
                  <a:cs typeface="Calibri" panose="020F0502020204030204" pitchFamily="34" charset="0"/>
                </a:rPr>
                <a:t>mỗi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chủ</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điểm</a:t>
              </a:r>
              <a:r>
                <a:rPr lang="en-US" sz="4400" b="1" i="0" dirty="0">
                  <a:solidFill>
                    <a:srgbClr val="0070C0"/>
                  </a:solidFill>
                  <a:effectLst/>
                  <a:latin typeface="Calibri" panose="020F0502020204030204" pitchFamily="34" charset="0"/>
                  <a:cs typeface="Calibri" panose="020F0502020204030204" pitchFamily="34" charset="0"/>
                </a:rPr>
                <a:t>. </a:t>
              </a:r>
              <a:br>
                <a:rPr lang="en-US" sz="4400" b="1" i="0" dirty="0">
                  <a:solidFill>
                    <a:srgbClr val="0070C0"/>
                  </a:solidFill>
                  <a:effectLst/>
                  <a:latin typeface="Calibri" panose="020F0502020204030204" pitchFamily="34" charset="0"/>
                  <a:cs typeface="Calibri" panose="020F0502020204030204" pitchFamily="34" charset="0"/>
                </a:rPr>
              </a:br>
              <a:endParaRPr kumimoji="0" lang="en-US"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43144185-2803-E26F-B05C-26046D240AAE}"/>
              </a:ext>
            </a:extLst>
          </p:cNvPr>
          <p:cNvGrpSpPr/>
          <p:nvPr/>
        </p:nvGrpSpPr>
        <p:grpSpPr>
          <a:xfrm>
            <a:off x="7736003" y="3448050"/>
            <a:ext cx="2340000" cy="1931485"/>
            <a:chOff x="0" y="2686369"/>
            <a:chExt cx="5455920" cy="4503431"/>
          </a:xfrm>
        </p:grpSpPr>
        <p:pic>
          <p:nvPicPr>
            <p:cNvPr id="6" name="Picture 5" descr="A picture containing icon&#10;&#10;Description automatically generated">
              <a:extLst>
                <a:ext uri="{FF2B5EF4-FFF2-40B4-BE49-F238E27FC236}">
                  <a16:creationId xmlns:a16="http://schemas.microsoft.com/office/drawing/2014/main" id="{003CA21C-B2A5-FA63-36AE-308B0C4C5F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7" name="Picture 6" descr="Icon&#10;&#10;Description automatically generated">
              <a:extLst>
                <a:ext uri="{FF2B5EF4-FFF2-40B4-BE49-F238E27FC236}">
                  <a16:creationId xmlns:a16="http://schemas.microsoft.com/office/drawing/2014/main" id="{55C154B8-AF63-D994-4CFA-565AC5CFC9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15330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3.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một</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bài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yêu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và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trả</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lời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hỏi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t>
              </a:r>
            </a:p>
          </p:txBody>
        </p:sp>
      </p:grpSp>
      <p:grpSp>
        <p:nvGrpSpPr>
          <p:cNvPr id="6" name="Group 5">
            <a:extLst>
              <a:ext uri="{FF2B5EF4-FFF2-40B4-BE49-F238E27FC236}">
                <a16:creationId xmlns:a16="http://schemas.microsoft.com/office/drawing/2014/main" id="{85CA6B5C-F332-DB00-371D-34FE71DDFBC8}"/>
              </a:ext>
            </a:extLst>
          </p:cNvPr>
          <p:cNvGrpSpPr/>
          <p:nvPr/>
        </p:nvGrpSpPr>
        <p:grpSpPr>
          <a:xfrm>
            <a:off x="0" y="2673235"/>
            <a:ext cx="4343613" cy="2093884"/>
            <a:chOff x="5876916" y="975793"/>
            <a:chExt cx="4684259" cy="2291409"/>
          </a:xfrm>
        </p:grpSpPr>
        <p:grpSp>
          <p:nvGrpSpPr>
            <p:cNvPr id="7" name="Group 6">
              <a:extLst>
                <a:ext uri="{FF2B5EF4-FFF2-40B4-BE49-F238E27FC236}">
                  <a16:creationId xmlns:a16="http://schemas.microsoft.com/office/drawing/2014/main" id="{A89D1B12-50AF-B28C-C4F9-AC82EA646610}"/>
                </a:ext>
              </a:extLst>
            </p:cNvPr>
            <p:cNvGrpSpPr/>
            <p:nvPr/>
          </p:nvGrpSpPr>
          <p:grpSpPr>
            <a:xfrm>
              <a:off x="5876916" y="975793"/>
              <a:ext cx="4684259" cy="2113916"/>
              <a:chOff x="2387762" y="551055"/>
              <a:chExt cx="7051289" cy="3182111"/>
            </a:xfrm>
          </p:grpSpPr>
          <p:pic>
            <p:nvPicPr>
              <p:cNvPr id="9" name="图片 2" descr="2">
                <a:extLst>
                  <a:ext uri="{FF2B5EF4-FFF2-40B4-BE49-F238E27FC236}">
                    <a16:creationId xmlns:a16="http://schemas.microsoft.com/office/drawing/2014/main" id="{538F907F-0E98-2919-F6B0-9E8F10A035F3}"/>
                  </a:ext>
                </a:extLst>
              </p:cNvPr>
              <p:cNvPicPr>
                <a:picLocks noChangeAspect="1"/>
              </p:cNvPicPr>
              <p:nvPr/>
            </p:nvPicPr>
            <p:blipFill>
              <a:blip r:embed="rId5"/>
              <a:stretch>
                <a:fillRect/>
              </a:stretch>
            </p:blipFill>
            <p:spPr>
              <a:xfrm>
                <a:off x="4238307" y="551055"/>
                <a:ext cx="3689350" cy="3127375"/>
              </a:xfrm>
              <a:prstGeom prst="rect">
                <a:avLst/>
              </a:prstGeom>
            </p:spPr>
          </p:pic>
          <p:pic>
            <p:nvPicPr>
              <p:cNvPr id="10" name="图片 1" descr="1">
                <a:extLst>
                  <a:ext uri="{FF2B5EF4-FFF2-40B4-BE49-F238E27FC236}">
                    <a16:creationId xmlns:a16="http://schemas.microsoft.com/office/drawing/2014/main" id="{BAC566F8-C1F4-5E6B-B90F-E876C6FCAAD7}"/>
                  </a:ext>
                </a:extLst>
              </p:cNvPr>
              <p:cNvPicPr>
                <a:picLocks noChangeAspect="1"/>
              </p:cNvPicPr>
              <p:nvPr/>
            </p:nvPicPr>
            <p:blipFill>
              <a:blip r:embed="rId6"/>
              <a:stretch>
                <a:fillRect/>
              </a:stretch>
            </p:blipFill>
            <p:spPr>
              <a:xfrm>
                <a:off x="5999058" y="790165"/>
                <a:ext cx="3439993" cy="2915633"/>
              </a:xfrm>
              <a:prstGeom prst="rect">
                <a:avLst/>
              </a:prstGeom>
            </p:spPr>
          </p:pic>
          <p:pic>
            <p:nvPicPr>
              <p:cNvPr id="11" name="图片 2" descr="3">
                <a:extLst>
                  <a:ext uri="{FF2B5EF4-FFF2-40B4-BE49-F238E27FC236}">
                    <a16:creationId xmlns:a16="http://schemas.microsoft.com/office/drawing/2014/main" id="{50B22156-7431-DE60-D1C2-B5ECE0BED13C}"/>
                  </a:ext>
                </a:extLst>
              </p:cNvPr>
              <p:cNvPicPr>
                <a:picLocks noChangeAspect="1"/>
              </p:cNvPicPr>
              <p:nvPr/>
            </p:nvPicPr>
            <p:blipFill>
              <a:blip r:embed="rId7"/>
              <a:stretch>
                <a:fillRect/>
              </a:stretch>
            </p:blipFill>
            <p:spPr>
              <a:xfrm flipH="1">
                <a:off x="2387762" y="872971"/>
                <a:ext cx="3374585" cy="2860195"/>
              </a:xfrm>
              <a:prstGeom prst="rect">
                <a:avLst/>
              </a:prstGeom>
            </p:spPr>
          </p:pic>
        </p:grpSp>
        <p:sp>
          <p:nvSpPr>
            <p:cNvPr id="8" name="Rounded Rectangle 20">
              <a:extLst>
                <a:ext uri="{FF2B5EF4-FFF2-40B4-BE49-F238E27FC236}">
                  <a16:creationId xmlns:a16="http://schemas.microsoft.com/office/drawing/2014/main" id="{A6872427-3C85-63DB-EA65-7A8101660CFE}"/>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2" name="Rounded Rectangle 20">
            <a:extLst>
              <a:ext uri="{FF2B5EF4-FFF2-40B4-BE49-F238E27FC236}">
                <a16:creationId xmlns:a16="http://schemas.microsoft.com/office/drawing/2014/main" id="{18803FA2-2EF1-F8E0-9163-419683BA760D}"/>
              </a:ext>
            </a:extLst>
          </p:cNvPr>
          <p:cNvSpPr/>
          <p:nvPr/>
        </p:nvSpPr>
        <p:spPr>
          <a:xfrm>
            <a:off x="4460876" y="2510155"/>
            <a:ext cx="5949950"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Nêu</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tên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3" name="Rounded Rectangle 20">
            <a:extLst>
              <a:ext uri="{FF2B5EF4-FFF2-40B4-BE49-F238E27FC236}">
                <a16:creationId xmlns:a16="http://schemas.microsoft.com/office/drawing/2014/main" id="{C6EDFDEC-9D59-86EE-661E-DC21C571FF93}"/>
              </a:ext>
            </a:extLst>
          </p:cNvPr>
          <p:cNvSpPr/>
          <p:nvPr/>
        </p:nvSpPr>
        <p:spPr>
          <a:xfrm>
            <a:off x="4470401" y="357695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tập đọc đó thuộc chủ điểm nào?</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4" name="Rounded Rectangle 20">
            <a:extLst>
              <a:ext uri="{FF2B5EF4-FFF2-40B4-BE49-F238E27FC236}">
                <a16:creationId xmlns:a16="http://schemas.microsoft.com/office/drawing/2014/main" id="{63C76D39-746B-5533-3FE1-762B077DF3B7}"/>
              </a:ext>
            </a:extLst>
          </p:cNvPr>
          <p:cNvSpPr/>
          <p:nvPr/>
        </p:nvSpPr>
        <p:spPr>
          <a:xfrm>
            <a:off x="4432301" y="470090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đó viết về ai hoặc viết về sự vật gì?</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6" name="Rounded Rectangle 20">
            <a:extLst>
              <a:ext uri="{FF2B5EF4-FFF2-40B4-BE49-F238E27FC236}">
                <a16:creationId xmlns:a16="http://schemas.microsoft.com/office/drawing/2014/main" id="{CDBA8588-3301-A443-EE45-8B7BCAC74229}"/>
              </a:ext>
            </a:extLst>
          </p:cNvPr>
          <p:cNvSpPr/>
          <p:nvPr/>
        </p:nvSpPr>
        <p:spPr>
          <a:xfrm>
            <a:off x="4451351" y="5695949"/>
            <a:ext cx="7064374" cy="981075"/>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Chi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tiết</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nào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trong</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khiến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em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thấy</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thú</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vị</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074057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DF221D-D61F-455F-BB28-FD90B03FFC48}"/>
              </a:ext>
            </a:extLst>
          </p:cNvPr>
          <p:cNvSpPr>
            <a:spLocks noGrp="1"/>
          </p:cNvSpPr>
          <p:nvPr>
            <p:ph type="pic" sz="half" idx="4294967295"/>
          </p:nvPr>
        </p:nvSpPr>
        <p:spPr>
          <a:xfrm>
            <a:off x="7401770" y="-6275"/>
            <a:ext cx="4795752" cy="6870550"/>
          </a:xfrm>
          <a:prstGeom prst="rect">
            <a:avLst/>
          </a:prstGeom>
        </p:spPr>
      </p:sp>
      <p:pic>
        <p:nvPicPr>
          <p:cNvPr id="11" name="图片 1">
            <a:extLst>
              <a:ext uri="{FF2B5EF4-FFF2-40B4-BE49-F238E27FC236}">
                <a16:creationId xmlns:a16="http://schemas.microsoft.com/office/drawing/2014/main" id="{E0605DEE-C1A8-4684-B96A-166E3CE287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4223" r="32642"/>
          <a:stretch/>
        </p:blipFill>
        <p:spPr>
          <a:xfrm>
            <a:off x="0" y="0"/>
            <a:ext cx="12192000" cy="6858000"/>
          </a:xfrm>
          <a:prstGeom prst="rect">
            <a:avLst/>
          </a:prstGeom>
        </p:spPr>
      </p:pic>
      <p:sp>
        <p:nvSpPr>
          <p:cNvPr id="3" name="Title 2">
            <a:extLst>
              <a:ext uri="{FF2B5EF4-FFF2-40B4-BE49-F238E27FC236}">
                <a16:creationId xmlns:a16="http://schemas.microsoft.com/office/drawing/2014/main" id="{8E9515A1-9E4C-42E6-8F5B-4BAEEF744ECE}"/>
              </a:ext>
            </a:extLst>
          </p:cNvPr>
          <p:cNvSpPr>
            <a:spLocks noGrp="1"/>
          </p:cNvSpPr>
          <p:nvPr>
            <p:ph type="title" idx="4294967295"/>
          </p:nvPr>
        </p:nvSpPr>
        <p:spPr>
          <a:xfrm>
            <a:off x="8320784" y="2439191"/>
            <a:ext cx="2122223" cy="1076770"/>
          </a:xfrm>
          <a:prstGeom prst="rect">
            <a:avLst/>
          </a:prstGeom>
        </p:spPr>
        <p:txBody>
          <a:bodyPr/>
          <a:lstStyle/>
          <a:p>
            <a:endParaRPr lang="en-US"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2C727B4E-0F8D-4B3F-A5E7-35B24121D9CB}"/>
              </a:ext>
            </a:extLst>
          </p:cNvPr>
          <p:cNvGrpSpPr/>
          <p:nvPr/>
        </p:nvGrpSpPr>
        <p:grpSpPr>
          <a:xfrm>
            <a:off x="7626093" y="438002"/>
            <a:ext cx="3383280" cy="3383280"/>
            <a:chOff x="7066657" y="802141"/>
            <a:chExt cx="3383280" cy="3383280"/>
          </a:xfrm>
        </p:grpSpPr>
        <p:pic>
          <p:nvPicPr>
            <p:cNvPr id="5" name="Picture 4">
              <a:extLst>
                <a:ext uri="{FF2B5EF4-FFF2-40B4-BE49-F238E27FC236}">
                  <a16:creationId xmlns:a16="http://schemas.microsoft.com/office/drawing/2014/main" id="{AC5229AF-8268-4C9B-9CE9-8C1EDBA44E6F}"/>
                </a:ext>
              </a:extLst>
            </p:cNvPr>
            <p:cNvPicPr>
              <a:picLocks noChangeAspect="1"/>
            </p:cNvPicPr>
            <p:nvPr/>
          </p:nvPicPr>
          <p:blipFill>
            <a:blip r:embed="rId3"/>
            <a:stretch>
              <a:fillRect/>
            </a:stretch>
          </p:blipFill>
          <p:spPr>
            <a:xfrm>
              <a:off x="7066657" y="802141"/>
              <a:ext cx="3383280" cy="3383280"/>
            </a:xfrm>
            <a:prstGeom prst="rect">
              <a:avLst/>
            </a:prstGeom>
          </p:spPr>
        </p:pic>
        <p:sp>
          <p:nvSpPr>
            <p:cNvPr id="6" name="TextBox 5">
              <a:extLst>
                <a:ext uri="{FF2B5EF4-FFF2-40B4-BE49-F238E27FC236}">
                  <a16:creationId xmlns:a16="http://schemas.microsoft.com/office/drawing/2014/main" id="{637AE579-F7B1-4D9E-8C11-6759462CBE75}"/>
                </a:ext>
              </a:extLst>
            </p:cNvPr>
            <p:cNvSpPr txBox="1"/>
            <p:nvPr/>
          </p:nvSpPr>
          <p:spPr>
            <a:xfrm flipH="1">
              <a:off x="7212172" y="2062460"/>
              <a:ext cx="302974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AA27DA"/>
                  </a:solidFill>
                  <a:effectLst/>
                  <a:uLnTx/>
                  <a:uFillTx/>
                  <a:latin typeface="Calibri" panose="020F0502020204030204" pitchFamily="34" charset="0"/>
                  <a:cs typeface="Calibri" panose="020F0502020204030204" pitchFamily="34" charset="0"/>
                </a:rPr>
                <a:t>Nhận</a:t>
              </a:r>
              <a:r>
                <a:rPr kumimoji="0" lang="en-US" sz="5400" b="0" i="0" u="none" strike="noStrike" kern="1200" cap="none" spc="0" normalizeH="0" baseline="0" noProof="0" dirty="0">
                  <a:ln>
                    <a:noFill/>
                  </a:ln>
                  <a:solidFill>
                    <a:srgbClr val="AA27DA"/>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srgbClr val="AA27DA"/>
                  </a:solidFill>
                  <a:effectLst/>
                  <a:uLnTx/>
                  <a:uFillTx/>
                  <a:latin typeface="Calibri" panose="020F0502020204030204" pitchFamily="34" charset="0"/>
                  <a:cs typeface="Calibri" panose="020F0502020204030204" pitchFamily="34" charset="0"/>
                </a:rPr>
                <a:t>xét</a:t>
              </a:r>
              <a:endParaRPr kumimoji="0" lang="en-US" sz="5400" b="0" i="0" u="none" strike="noStrike" kern="1200" cap="none" spc="0" normalizeH="0" baseline="0" noProof="0" dirty="0">
                <a:ln>
                  <a:noFill/>
                </a:ln>
                <a:solidFill>
                  <a:srgbClr val="AA27DA"/>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14A3E8A5-65A7-4561-B331-7A01E81726AA}"/>
              </a:ext>
            </a:extLst>
          </p:cNvPr>
          <p:cNvSpPr txBox="1"/>
          <p:nvPr/>
        </p:nvSpPr>
        <p:spPr>
          <a:xfrm>
            <a:off x="6182082" y="72613"/>
            <a:ext cx="5771793"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Chia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sẻ</a:t>
            </a: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trước</a:t>
            </a: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lớp</a:t>
            </a:r>
            <a:endPar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18F3DAD5-4DEA-4EB3-BE86-32A987E07BEF}"/>
              </a:ext>
            </a:extLst>
          </p:cNvPr>
          <p:cNvGrpSpPr/>
          <p:nvPr/>
        </p:nvGrpSpPr>
        <p:grpSpPr>
          <a:xfrm>
            <a:off x="2554457" y="154936"/>
            <a:ext cx="3383280" cy="3383280"/>
            <a:chOff x="7066657" y="802141"/>
            <a:chExt cx="3383280" cy="3383280"/>
          </a:xfrm>
        </p:grpSpPr>
        <p:pic>
          <p:nvPicPr>
            <p:cNvPr id="9" name="Picture 8">
              <a:extLst>
                <a:ext uri="{FF2B5EF4-FFF2-40B4-BE49-F238E27FC236}">
                  <a16:creationId xmlns:a16="http://schemas.microsoft.com/office/drawing/2014/main" id="{E80FB3F8-CCA4-4EA0-9540-226522E09272}"/>
                </a:ext>
              </a:extLst>
            </p:cNvPr>
            <p:cNvPicPr>
              <a:picLocks noChangeAspect="1"/>
            </p:cNvPicPr>
            <p:nvPr/>
          </p:nvPicPr>
          <p:blipFill>
            <a:blip r:embed="rId3"/>
            <a:stretch>
              <a:fillRect/>
            </a:stretch>
          </p:blipFill>
          <p:spPr>
            <a:xfrm flipH="1">
              <a:off x="7066657" y="802141"/>
              <a:ext cx="3383280" cy="3383280"/>
            </a:xfrm>
            <a:prstGeom prst="rect">
              <a:avLst/>
            </a:prstGeom>
          </p:spPr>
        </p:pic>
        <p:sp>
          <p:nvSpPr>
            <p:cNvPr id="10" name="TextBox 9">
              <a:extLst>
                <a:ext uri="{FF2B5EF4-FFF2-40B4-BE49-F238E27FC236}">
                  <a16:creationId xmlns:a16="http://schemas.microsoft.com/office/drawing/2014/main" id="{DF285280-0089-4646-BEE0-C3A33731143F}"/>
                </a:ext>
              </a:extLst>
            </p:cNvPr>
            <p:cNvSpPr txBox="1"/>
            <p:nvPr/>
          </p:nvSpPr>
          <p:spPr>
            <a:xfrm flipH="1">
              <a:off x="7459822" y="1976735"/>
              <a:ext cx="288167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5823"/>
                  </a:solidFill>
                  <a:effectLst/>
                  <a:uLnTx/>
                  <a:uFillTx/>
                  <a:latin typeface="Calibri" panose="020F0502020204030204" pitchFamily="34" charset="0"/>
                  <a:cs typeface="Calibri" panose="020F0502020204030204" pitchFamily="34" charset="0"/>
                </a:rPr>
                <a:t>Trình</a:t>
              </a:r>
              <a:r>
                <a:rPr kumimoji="0" lang="en-US" sz="5400" b="0" i="0" u="none" strike="noStrike" kern="1200" cap="none" spc="0" normalizeH="0" baseline="0" noProof="0" dirty="0">
                  <a:ln>
                    <a:noFill/>
                  </a:ln>
                  <a:solidFill>
                    <a:srgbClr val="FF5823"/>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srgbClr val="FF5823"/>
                  </a:solidFill>
                  <a:effectLst/>
                  <a:uLnTx/>
                  <a:uFillTx/>
                  <a:latin typeface="Calibri" panose="020F0502020204030204" pitchFamily="34" charset="0"/>
                  <a:cs typeface="Calibri" panose="020F0502020204030204" pitchFamily="34" charset="0"/>
                </a:rPr>
                <a:t>bày</a:t>
              </a:r>
              <a:endParaRPr kumimoji="0" lang="en-US" sz="5400" b="0" i="0" u="none" strike="noStrike" kern="1200" cap="none" spc="0" normalizeH="0" baseline="0" noProof="0" dirty="0">
                <a:ln>
                  <a:noFill/>
                </a:ln>
                <a:solidFill>
                  <a:srgbClr val="FF5823"/>
                </a:solidFill>
                <a:effectLst/>
                <a:uLnTx/>
                <a:uFillTx/>
                <a:latin typeface="Calibri" panose="020F0502020204030204" pitchFamily="34" charset="0"/>
                <a:cs typeface="Calibri" panose="020F0502020204030204" pitchFamily="34" charset="0"/>
              </a:endParaRPr>
            </a:p>
          </p:txBody>
        </p:sp>
      </p:grpSp>
      <p:pic>
        <p:nvPicPr>
          <p:cNvPr id="12" name="Picture 11" descr="Calendar&#10;&#10;Description automatically generated">
            <a:extLst>
              <a:ext uri="{FF2B5EF4-FFF2-40B4-BE49-F238E27FC236}">
                <a16:creationId xmlns:a16="http://schemas.microsoft.com/office/drawing/2014/main" id="{54EB5DB4-553B-49B1-823E-E33E0DEB14AC}"/>
              </a:ext>
            </a:extLst>
          </p:cNvPr>
          <p:cNvPicPr>
            <a:picLocks noChangeAspect="1"/>
          </p:cNvPicPr>
          <p:nvPr/>
        </p:nvPicPr>
        <p:blipFill rotWithShape="1">
          <a:blip r:embed="rId4">
            <a:extLst>
              <a:ext uri="{28A0092B-C50C-407E-A947-70E740481C1C}">
                <a14:useLocalDpi xmlns:a14="http://schemas.microsoft.com/office/drawing/2010/main" val="0"/>
              </a:ext>
            </a:extLst>
          </a:blip>
          <a:srcRect r="2916"/>
          <a:stretch/>
        </p:blipFill>
        <p:spPr>
          <a:xfrm>
            <a:off x="3538846" y="1846576"/>
            <a:ext cx="5886135" cy="6062982"/>
          </a:xfrm>
          <a:prstGeom prst="rect">
            <a:avLst/>
          </a:prstGeom>
        </p:spPr>
      </p:pic>
    </p:spTree>
    <p:extLst>
      <p:ext uri="{BB962C8B-B14F-4D97-AF65-F5344CB8AC3E}">
        <p14:creationId xmlns:p14="http://schemas.microsoft.com/office/powerpoint/2010/main" val="3926272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690432" y="1423897"/>
            <a:ext cx="11501568" cy="556603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 y="3772555"/>
            <a:ext cx="1692342" cy="3106837"/>
          </a:xfrm>
          <a:prstGeom prst="rect">
            <a:avLst/>
          </a:prstGeom>
        </p:spPr>
      </p:pic>
      <p:pic>
        <p:nvPicPr>
          <p:cNvPr id="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3073" y="116632"/>
            <a:ext cx="2236388" cy="2902118"/>
          </a:xfrm>
          <a:prstGeom prst="rect">
            <a:avLst/>
          </a:prstGeom>
        </p:spPr>
      </p:pic>
      <p:sp>
        <p:nvSpPr>
          <p:cNvPr id="5" name="TextBox 4">
            <a:extLst>
              <a:ext uri="{FF2B5EF4-FFF2-40B4-BE49-F238E27FC236}">
                <a16:creationId xmlns:a16="http://schemas.microsoft.com/office/drawing/2014/main" id="{408CBD60-9553-A1ED-D3BE-4754D4529BB8}"/>
              </a:ext>
            </a:extLst>
          </p:cNvPr>
          <p:cNvSpPr txBox="1"/>
          <p:nvPr/>
        </p:nvSpPr>
        <p:spPr>
          <a:xfrm>
            <a:off x="1600199" y="3533775"/>
            <a:ext cx="9915525" cy="830997"/>
          </a:xfrm>
          <a:prstGeom prst="rect">
            <a:avLst/>
          </a:prstGeom>
          <a:noFill/>
        </p:spPr>
        <p:txBody>
          <a:bodyPr wrap="square" rtlCol="0">
            <a:spAutoFit/>
          </a:bodyPr>
          <a:lstStyle/>
          <a:p>
            <a:r>
              <a:rPr lang="en-US" sz="4800" b="1" dirty="0">
                <a:solidFill>
                  <a:srgbClr val="002060"/>
                </a:solidFill>
                <a:latin typeface="Calibri" panose="020F0502020204030204" pitchFamily="34" charset="0"/>
                <a:cs typeface="Calibri" panose="020F0502020204030204" pitchFamily="34" charset="0"/>
              </a:rPr>
              <a:t>4. </a:t>
            </a:r>
            <a:r>
              <a:rPr lang="en-US" sz="4800" b="1" dirty="0" err="1">
                <a:solidFill>
                  <a:srgbClr val="002060"/>
                </a:solidFill>
                <a:latin typeface="Calibri" panose="020F0502020204030204" pitchFamily="34" charset="0"/>
                <a:cs typeface="Calibri" panose="020F0502020204030204" pitchFamily="34" charset="0"/>
              </a:rPr>
              <a:t>Trò</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chơi</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ghép</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từ</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để</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tạo</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thành</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câu</a:t>
            </a:r>
            <a:endParaRPr lang="en-US" sz="4800" b="1" dirty="0">
              <a:solidFill>
                <a:srgbClr val="002060"/>
              </a:solidFill>
              <a:latin typeface="Calibri" panose="020F0502020204030204" pitchFamily="34" charset="0"/>
              <a:cs typeface="Calibri" panose="020F0502020204030204" pitchFamily="34" charset="0"/>
            </a:endParaRPr>
          </a:p>
        </p:txBody>
      </p:sp>
      <p:pic>
        <p:nvPicPr>
          <p:cNvPr id="7" name="Picture 6" descr="A picture containing shape&#10;&#10;Description automatically generated">
            <a:extLst>
              <a:ext uri="{FF2B5EF4-FFF2-40B4-BE49-F238E27FC236}">
                <a16:creationId xmlns:a16="http://schemas.microsoft.com/office/drawing/2014/main" id="{93C0E5D3-DA49-944F-E130-52734B018F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0E60E1-F1FC-86CD-F0AA-D51B74F26EBB}"/>
              </a:ext>
            </a:extLst>
          </p:cNvPr>
          <p:cNvPicPr>
            <a:picLocks noChangeAspect="1"/>
          </p:cNvPicPr>
          <p:nvPr/>
        </p:nvPicPr>
        <p:blipFill>
          <a:blip r:embed="rId3"/>
          <a:stretch>
            <a:fillRect/>
          </a:stretch>
        </p:blipFill>
        <p:spPr>
          <a:xfrm>
            <a:off x="550049" y="2760891"/>
            <a:ext cx="3967200" cy="3420000"/>
          </a:xfrm>
          <a:prstGeom prst="rect">
            <a:avLst/>
          </a:prstGeom>
        </p:spPr>
      </p:pic>
      <p:grpSp>
        <p:nvGrpSpPr>
          <p:cNvPr id="8" name="Group 7">
            <a:extLst>
              <a:ext uri="{FF2B5EF4-FFF2-40B4-BE49-F238E27FC236}">
                <a16:creationId xmlns:a16="http://schemas.microsoft.com/office/drawing/2014/main" id="{E7E3A93E-24CF-D58A-928E-DB9586686914}"/>
              </a:ext>
            </a:extLst>
          </p:cNvPr>
          <p:cNvGrpSpPr/>
          <p:nvPr/>
        </p:nvGrpSpPr>
        <p:grpSpPr>
          <a:xfrm>
            <a:off x="3971925" y="152400"/>
            <a:ext cx="8096251" cy="3419475"/>
            <a:chOff x="2" y="0"/>
            <a:chExt cx="4446113" cy="1332000"/>
          </a:xfrm>
        </p:grpSpPr>
        <p:pic>
          <p:nvPicPr>
            <p:cNvPr id="9" name="Picture 8" descr="A picture containing text&#10;&#10;Description automatically generated">
              <a:extLst>
                <a:ext uri="{FF2B5EF4-FFF2-40B4-BE49-F238E27FC236}">
                  <a16:creationId xmlns:a16="http://schemas.microsoft.com/office/drawing/2014/main" id="{138095F5-B0E9-9EFE-34D7-064EEE851514}"/>
                </a:ext>
              </a:extLst>
            </p:cNvPr>
            <p:cNvPicPr>
              <a:picLocks noChangeAspect="1"/>
            </p:cNvPicPr>
            <p:nvPr/>
          </p:nvPicPr>
          <p:blipFill rotWithShape="1">
            <a:blip r:embed="rId4">
              <a:extLst>
                <a:ext uri="{28A0092B-C50C-407E-A947-70E740481C1C}">
                  <a14:useLocalDpi xmlns:a14="http://schemas.microsoft.com/office/drawing/2010/main" val="0"/>
                </a:ext>
              </a:extLst>
            </a:blip>
            <a:srcRect l="5694" t="6535" r="6296" b="67098"/>
            <a:stretch/>
          </p:blipFill>
          <p:spPr>
            <a:xfrm>
              <a:off x="2" y="0"/>
              <a:ext cx="4446113" cy="1332000"/>
            </a:xfrm>
            <a:prstGeom prst="rect">
              <a:avLst/>
            </a:prstGeom>
            <a:effectLst>
              <a:innerShdw blurRad="114300">
                <a:schemeClr val="bg1">
                  <a:lumMod val="65000"/>
                </a:schemeClr>
              </a:innerShdw>
            </a:effectLst>
          </p:spPr>
        </p:pic>
        <p:sp>
          <p:nvSpPr>
            <p:cNvPr id="10" name="TextBox 9">
              <a:extLst>
                <a:ext uri="{FF2B5EF4-FFF2-40B4-BE49-F238E27FC236}">
                  <a16:creationId xmlns:a16="http://schemas.microsoft.com/office/drawing/2014/main" id="{491D69AA-84B0-79FD-3ABC-5D399250C5D3}"/>
                </a:ext>
              </a:extLst>
            </p:cNvPr>
            <p:cNvSpPr txBox="1"/>
            <p:nvPr/>
          </p:nvSpPr>
          <p:spPr>
            <a:xfrm>
              <a:off x="282461" y="428254"/>
              <a:ext cx="4032886" cy="748134"/>
            </a:xfrm>
            <a:prstGeom prst="rect">
              <a:avLst/>
            </a:prstGeom>
            <a:noFill/>
          </p:spPr>
          <p:txBody>
            <a:bodyPr wrap="square" rtlCol="0">
              <a:spAutoFit/>
            </a:bodyPr>
            <a:lstStyle/>
            <a:p>
              <a:pPr marL="0" marR="0" algn="just">
                <a:lnSpc>
                  <a:spcPct val="112000"/>
                </a:lnSpc>
                <a:spcBef>
                  <a:spcPts val="0"/>
                </a:spcBef>
                <a:spcAft>
                  <a:spcPts val="0"/>
                </a:spcAft>
              </a:pPr>
              <a:r>
                <a:rPr lang="nl-NL" sz="3600" b="1" u="sng" dirty="0">
                  <a:solidFill>
                    <a:srgbClr val="FF0000"/>
                  </a:solidFill>
                  <a:latin typeface="Calibri" panose="020F0502020204030204" pitchFamily="34" charset="0"/>
                  <a:ea typeface="Cambria" panose="02040503050406030204" pitchFamily="18" charset="0"/>
                  <a:cs typeface="Calibri" panose="020F0502020204030204" pitchFamily="34" charset="0"/>
                </a:rPr>
                <a:t>C</a:t>
              </a:r>
              <a:r>
                <a:rPr lang="nl-NL" sz="3600" b="1" u="sng"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ách chơi:</a:t>
              </a:r>
              <a:r>
                <a:rPr lang="nl-NL" sz="3600" b="1"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 </a:t>
              </a:r>
              <a:r>
                <a:rPr lang="nl-NL" sz="3600" b="1" dirty="0">
                  <a:effectLst/>
                  <a:latin typeface="Calibri" panose="020F0502020204030204" pitchFamily="34" charset="0"/>
                  <a:ea typeface="Cambria" panose="02040503050406030204" pitchFamily="18" charset="0"/>
                  <a:cs typeface="Calibri" panose="020F0502020204030204" pitchFamily="34" charset="0"/>
                </a:rPr>
                <a:t>Bạn thứ nhất nêu từ chỉ sự vật, bạn thứ hai nêu từ chỉ đặc điểm hoặc hoạt động phù hợp.</a:t>
              </a:r>
              <a:endParaRPr lang="en-US" sz="3600" b="1" dirty="0">
                <a:effectLst/>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49C46C-696A-304C-EAD2-12F6FB6E1E1F}"/>
              </a:ext>
            </a:extLst>
          </p:cNvPr>
          <p:cNvPicPr>
            <a:picLocks noChangeAspect="1"/>
          </p:cNvPicPr>
          <p:nvPr/>
        </p:nvPicPr>
        <p:blipFill>
          <a:blip r:embed="rId3"/>
          <a:stretch>
            <a:fillRect/>
          </a:stretch>
        </p:blipFill>
        <p:spPr>
          <a:xfrm>
            <a:off x="1157287" y="566737"/>
            <a:ext cx="10148888" cy="57875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442</Words>
  <Application>Microsoft Office PowerPoint</Application>
  <PresentationFormat>Widescreen</PresentationFormat>
  <Paragraphs>51</Paragraphs>
  <Slides>16</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Helvetica</vt:lpstr>
      <vt:lpstr>Ikaros-Regular</vt:lpstr>
      <vt:lpstr>Times New Roman</vt:lpstr>
      <vt:lpstr>仓耳玄三M W05</vt:lpstr>
      <vt:lpstr>思源黑体 CN Bold</vt:lpstr>
      <vt:lpstr>方正静蕾简体</vt:lpstr>
      <vt:lpstr>Office 主题​​</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24</cp:revision>
  <dcterms:created xsi:type="dcterms:W3CDTF">2023-02-04T10:25:32Z</dcterms:created>
  <dcterms:modified xsi:type="dcterms:W3CDTF">2023-05-26T05:35:52Z</dcterms:modified>
</cp:coreProperties>
</file>