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30"/>
  </p:notesMasterIdLst>
  <p:sldIdLst>
    <p:sldId id="257" r:id="rId4"/>
    <p:sldId id="319" r:id="rId5"/>
    <p:sldId id="267" r:id="rId6"/>
    <p:sldId id="314" r:id="rId7"/>
    <p:sldId id="315" r:id="rId8"/>
    <p:sldId id="316" r:id="rId9"/>
    <p:sldId id="317" r:id="rId10"/>
    <p:sldId id="261" r:id="rId11"/>
    <p:sldId id="262" r:id="rId12"/>
    <p:sldId id="318" r:id="rId13"/>
    <p:sldId id="264" r:id="rId14"/>
    <p:sldId id="265" r:id="rId15"/>
    <p:sldId id="313" r:id="rId16"/>
    <p:sldId id="320" r:id="rId17"/>
    <p:sldId id="260" r:id="rId18"/>
    <p:sldId id="293" r:id="rId19"/>
    <p:sldId id="294" r:id="rId20"/>
    <p:sldId id="295" r:id="rId21"/>
    <p:sldId id="296" r:id="rId22"/>
    <p:sldId id="321" r:id="rId23"/>
    <p:sldId id="322" r:id="rId24"/>
    <p:sldId id="323" r:id="rId25"/>
    <p:sldId id="298" r:id="rId26"/>
    <p:sldId id="299" r:id="rId27"/>
    <p:sldId id="324" r:id="rId28"/>
    <p:sldId id="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354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8.wdp"/><Relationship Id="rId4" Type="http://schemas.openxmlformats.org/officeDocument/2006/relationships/image" Target="../media/image55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7.png"/><Relationship Id="rId21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microsoft.com/office/2007/relationships/hdphoto" Target="../media/hdphoto7.wdp"/><Relationship Id="rId5" Type="http://schemas.openxmlformats.org/officeDocument/2006/relationships/image" Target="../media/image9.emf"/><Relationship Id="rId15" Type="http://schemas.microsoft.com/office/2007/relationships/hdphoto" Target="../media/hdphoto4.wdp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0.png"/><Relationship Id="rId31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30.png"/><Relationship Id="rId26" Type="http://schemas.openxmlformats.org/officeDocument/2006/relationships/image" Target="../media/image21.png"/><Relationship Id="rId39" Type="http://schemas.openxmlformats.org/officeDocument/2006/relationships/image" Target="../media/image34.png"/><Relationship Id="rId21" Type="http://schemas.openxmlformats.org/officeDocument/2006/relationships/image" Target="../media/image31.jpg"/><Relationship Id="rId34" Type="http://schemas.openxmlformats.org/officeDocument/2006/relationships/image" Target="../media/image27.png"/><Relationship Id="rId42" Type="http://schemas.openxmlformats.org/officeDocument/2006/relationships/slide" Target="slide8.xml"/><Relationship Id="rId47" Type="http://schemas.openxmlformats.org/officeDocument/2006/relationships/image" Target="../media/image38.png"/><Relationship Id="rId50" Type="http://schemas.openxmlformats.org/officeDocument/2006/relationships/slide" Target="slide12.xml"/><Relationship Id="rId7" Type="http://schemas.openxmlformats.org/officeDocument/2006/relationships/image" Target="../media/image9.emf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9" Type="http://schemas.microsoft.com/office/2007/relationships/hdphoto" Target="../media/hdphoto7.wdp"/><Relationship Id="rId11" Type="http://schemas.openxmlformats.org/officeDocument/2006/relationships/image" Target="../media/image12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33.png"/><Relationship Id="rId40" Type="http://schemas.openxmlformats.org/officeDocument/2006/relationships/slide" Target="slide7.xml"/><Relationship Id="rId45" Type="http://schemas.openxmlformats.org/officeDocument/2006/relationships/image" Target="../media/image37.png"/><Relationship Id="rId53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4" Type="http://schemas.openxmlformats.org/officeDocument/2006/relationships/slide" Target="slide9.xml"/><Relationship Id="rId52" Type="http://schemas.openxmlformats.org/officeDocument/2006/relationships/image" Target="../media/image41.gif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4.png"/><Relationship Id="rId22" Type="http://schemas.openxmlformats.org/officeDocument/2006/relationships/image" Target="../media/image32.jpg"/><Relationship Id="rId27" Type="http://schemas.microsoft.com/office/2007/relationships/hdphoto" Target="../media/hdphoto6.wdp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slide" Target="slide11.xml"/><Relationship Id="rId8" Type="http://schemas.openxmlformats.org/officeDocument/2006/relationships/image" Target="../media/image10.png"/><Relationship Id="rId51" Type="http://schemas.openxmlformats.org/officeDocument/2006/relationships/image" Target="../media/image40.png"/><Relationship Id="rId3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6.png"/><Relationship Id="rId38" Type="http://schemas.openxmlformats.org/officeDocument/2006/relationships/slide" Target="slide6.xml"/><Relationship Id="rId46" Type="http://schemas.openxmlformats.org/officeDocument/2006/relationships/slide" Target="slide10.xml"/><Relationship Id="rId20" Type="http://schemas.openxmlformats.org/officeDocument/2006/relationships/image" Target="../media/image18.png"/><Relationship Id="rId41" Type="http://schemas.openxmlformats.org/officeDocument/2006/relationships/image" Target="../media/image35.png"/><Relationship Id="rId54" Type="http://schemas.openxmlformats.org/officeDocument/2006/relationships/slide" Target="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36" Type="http://schemas.openxmlformats.org/officeDocument/2006/relationships/slide" Target="slide5.xml"/><Relationship Id="rId4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29" y="858161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1" y="2076662"/>
            <a:ext cx="8529043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7772400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880" y="2086047"/>
            <a:ext cx="511498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9271"/>
            <a:ext cx="11635907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C380732-10A6-4B6D-B62D-2FA0E5FE83A5}"/>
              </a:ext>
            </a:extLst>
          </p:cNvPr>
          <p:cNvGrpSpPr/>
          <p:nvPr/>
        </p:nvGrpSpPr>
        <p:grpSpPr>
          <a:xfrm>
            <a:off x="546652" y="1023730"/>
            <a:ext cx="5267739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3145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838739" y="81055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16396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D0D811E-3DA8-46C1-AAE2-395B3E485B59}"/>
              </a:ext>
            </a:extLst>
          </p:cNvPr>
          <p:cNvGrpSpPr/>
          <p:nvPr/>
        </p:nvGrpSpPr>
        <p:grpSpPr>
          <a:xfrm>
            <a:off x="4675246" y="2296634"/>
            <a:ext cx="7214905" cy="1841315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57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33319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604822" y="83182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95" y="753655"/>
            <a:ext cx="262150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A6DC2-29BA-4988-B22B-7697D2C4C432}"/>
              </a:ext>
            </a:extLst>
          </p:cNvPr>
          <p:cNvSpPr txBox="1"/>
          <p:nvPr/>
        </p:nvSpPr>
        <p:spPr>
          <a:xfrm>
            <a:off x="999460" y="1956391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28ADC2A-5C0E-40EF-9B09-44CB29F80D9F}"/>
              </a:ext>
            </a:extLst>
          </p:cNvPr>
          <p:cNvSpPr txBox="1"/>
          <p:nvPr/>
        </p:nvSpPr>
        <p:spPr>
          <a:xfrm>
            <a:off x="1010093" y="2828260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4F5FD86-F22A-41D8-A79D-1688EB1E7C93}"/>
              </a:ext>
            </a:extLst>
          </p:cNvPr>
          <p:cNvSpPr txBox="1"/>
          <p:nvPr/>
        </p:nvSpPr>
        <p:spPr>
          <a:xfrm>
            <a:off x="1020726" y="3785191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43F5F9-1AD4-44DD-A48D-145C6DDBD60D}"/>
              </a:ext>
            </a:extLst>
          </p:cNvPr>
          <p:cNvSpPr txBox="1"/>
          <p:nvPr/>
        </p:nvSpPr>
        <p:spPr>
          <a:xfrm>
            <a:off x="1084522" y="4710223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75907" y="975371"/>
            <a:ext cx="935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9983511" y="5482131"/>
            <a:ext cx="1743871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id="{C5E2F0BB-85A0-403A-A6C5-5B9EB3E5B1A3}"/>
              </a:ext>
            </a:extLst>
          </p:cNvPr>
          <p:cNvSpPr/>
          <p:nvPr/>
        </p:nvSpPr>
        <p:spPr>
          <a:xfrm>
            <a:off x="1932629" y="2649973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id="{F4BBF044-A6DB-45DE-A858-05743FEA21E0}"/>
              </a:ext>
            </a:extLst>
          </p:cNvPr>
          <p:cNvSpPr/>
          <p:nvPr/>
        </p:nvSpPr>
        <p:spPr>
          <a:xfrm>
            <a:off x="1996425" y="4010940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4F9FAF18-E331-44E3-A325-061905228620}"/>
              </a:ext>
            </a:extLst>
          </p:cNvPr>
          <p:cNvSpPr/>
          <p:nvPr/>
        </p:nvSpPr>
        <p:spPr>
          <a:xfrm>
            <a:off x="-460555" y="1566740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44161B-2122-4C9B-9D33-DC52C3995EF5}"/>
              </a:ext>
            </a:extLst>
          </p:cNvPr>
          <p:cNvSpPr txBox="1"/>
          <p:nvPr/>
        </p:nvSpPr>
        <p:spPr>
          <a:xfrm>
            <a:off x="299540" y="1584544"/>
            <a:ext cx="220717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2506714" y="1505713"/>
            <a:ext cx="1527724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E70DE1-59F7-44CA-B716-7977A4C10551}"/>
              </a:ext>
            </a:extLst>
          </p:cNvPr>
          <p:cNvGrpSpPr/>
          <p:nvPr/>
        </p:nvGrpSpPr>
        <p:grpSpPr>
          <a:xfrm>
            <a:off x="694742" y="2851760"/>
            <a:ext cx="1280231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A20A299-9865-408E-828C-3FF1743C8927}"/>
              </a:ext>
            </a:extLst>
          </p:cNvPr>
          <p:cNvSpPr txBox="1"/>
          <p:nvPr/>
        </p:nvSpPr>
        <p:spPr>
          <a:xfrm>
            <a:off x="1847316" y="2684421"/>
            <a:ext cx="436429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3A5C48-B117-4DD8-BD7F-D5691BF8BAE5}"/>
              </a:ext>
            </a:extLst>
          </p:cNvPr>
          <p:cNvSpPr txBox="1"/>
          <p:nvPr/>
        </p:nvSpPr>
        <p:spPr>
          <a:xfrm>
            <a:off x="1880960" y="3194692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21FDE8-F7F3-496E-8AFA-DBCD0B428FCA}"/>
              </a:ext>
            </a:extLst>
          </p:cNvPr>
          <p:cNvSpPr txBox="1"/>
          <p:nvPr/>
        </p:nvSpPr>
        <p:spPr>
          <a:xfrm>
            <a:off x="1847315" y="3717910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CBE8068-FBDC-45F5-9469-7DA6F256B7FF}"/>
              </a:ext>
            </a:extLst>
          </p:cNvPr>
          <p:cNvGrpSpPr/>
          <p:nvPr/>
        </p:nvGrpSpPr>
        <p:grpSpPr>
          <a:xfrm>
            <a:off x="657921" y="4799988"/>
            <a:ext cx="1031743" cy="977441"/>
            <a:chOff x="642153" y="4594580"/>
            <a:chExt cx="1031743" cy="97744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B8724F1C-BDE9-481C-A087-EA2D4C2C08A4}"/>
              </a:ext>
            </a:extLst>
          </p:cNvPr>
          <p:cNvSpPr txBox="1"/>
          <p:nvPr/>
        </p:nvSpPr>
        <p:spPr>
          <a:xfrm>
            <a:off x="1552354" y="4682401"/>
            <a:ext cx="1033196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5" y="1166161"/>
            <a:ext cx="5249487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109" y="506361"/>
            <a:ext cx="4865030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56" y="-32691"/>
            <a:ext cx="288975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332536" y="3029687"/>
            <a:ext cx="1297950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42" action="ppaction://hlinksldjump"/>
            <a:extLst>
              <a:ext uri="{FF2B5EF4-FFF2-40B4-BE49-F238E27FC236}">
                <a16:creationId xmlns:a16="http://schemas.microsoft.com/office/drawing/2014/main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4" action="ppaction://hlinksldjump"/>
            <a:extLst>
              <a:ext uri="{FF2B5EF4-FFF2-40B4-BE49-F238E27FC236}">
                <a16:creationId xmlns:a16="http://schemas.microsoft.com/office/drawing/2014/main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6" action="ppaction://hlinksldjump"/>
            <a:extLst>
              <a:ext uri="{FF2B5EF4-FFF2-40B4-BE49-F238E27FC236}">
                <a16:creationId xmlns:a16="http://schemas.microsoft.com/office/drawing/2014/main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8" action="ppaction://hlinksldjump"/>
            <a:extLst>
              <a:ext uri="{FF2B5EF4-FFF2-40B4-BE49-F238E27FC236}">
                <a16:creationId xmlns:a16="http://schemas.microsoft.com/office/drawing/2014/main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50" action="ppaction://hlinksldjump"/>
            <a:extLst>
              <a:ext uri="{FF2B5EF4-FFF2-40B4-BE49-F238E27FC236}">
                <a16:creationId xmlns:a16="http://schemas.microsoft.com/office/drawing/2014/main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7" y="132837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4" action="ppaction://hlinksldjump"/>
            <a:extLst>
              <a:ext uri="{FF2B5EF4-FFF2-40B4-BE49-F238E27FC236}">
                <a16:creationId xmlns:a16="http://schemas.microsoft.com/office/drawing/2014/main" id="{D62A017A-6D6B-4201-AAB9-334264332CB2}"/>
              </a:ext>
            </a:extLst>
          </p:cNvPr>
          <p:cNvSpPr/>
          <p:nvPr/>
        </p:nvSpPr>
        <p:spPr>
          <a:xfrm>
            <a:off x="10734261" y="178905"/>
            <a:ext cx="1182756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540</Words>
  <Application>Microsoft Office PowerPoint</Application>
  <PresentationFormat>Widescreen</PresentationFormat>
  <Paragraphs>84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Arial</vt:lpstr>
      <vt:lpstr>Calibri</vt:lpstr>
      <vt:lpstr>Calibri Light</vt:lpstr>
      <vt:lpstr>Catamaran</vt:lpstr>
      <vt:lpstr>Livvic</vt:lpstr>
      <vt:lpstr>Nunito</vt:lpstr>
      <vt:lpstr>Patrick Hand</vt:lpstr>
      <vt:lpstr>Roboto Condensed Light</vt:lpstr>
      <vt:lpstr>Roboto Slab Light</vt:lpstr>
      <vt:lpstr>Tahoma</vt:lpstr>
      <vt:lpstr>Times New Roman</vt:lpstr>
      <vt:lpstr>Titan One</vt:lpstr>
      <vt:lpstr>UVN Dzung Dakao</vt:lpstr>
      <vt:lpstr>字魂80号-萌趣小鱼体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Thang</cp:lastModifiedBy>
  <cp:revision>45</cp:revision>
  <dcterms:created xsi:type="dcterms:W3CDTF">2022-09-19T05:24:27Z</dcterms:created>
  <dcterms:modified xsi:type="dcterms:W3CDTF">2023-05-26T04:48:15Z</dcterms:modified>
</cp:coreProperties>
</file>