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4"/>
  </p:notesMasterIdLst>
  <p:sldIdLst>
    <p:sldId id="257" r:id="rId7"/>
    <p:sldId id="314" r:id="rId8"/>
    <p:sldId id="315" r:id="rId9"/>
    <p:sldId id="316" r:id="rId10"/>
    <p:sldId id="289" r:id="rId11"/>
    <p:sldId id="267" r:id="rId12"/>
    <p:sldId id="265" r:id="rId13"/>
    <p:sldId id="268" r:id="rId14"/>
    <p:sldId id="260" r:id="rId15"/>
    <p:sldId id="309" r:id="rId16"/>
    <p:sldId id="310" r:id="rId17"/>
    <p:sldId id="311" r:id="rId18"/>
    <p:sldId id="313" r:id="rId19"/>
    <p:sldId id="256" r:id="rId20"/>
    <p:sldId id="317" r:id="rId21"/>
    <p:sldId id="32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5/26/2023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png"/><Relationship Id="rId11" Type="http://schemas.openxmlformats.org/officeDocument/2006/relationships/audio" Target="../media/audio2.wav"/><Relationship Id="rId5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5" y="2347958"/>
            <a:ext cx="8529043" cy="142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418</Words>
  <Application>Microsoft Office PowerPoint</Application>
  <PresentationFormat>Widescreen</PresentationFormat>
  <Paragraphs>74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Arial</vt:lpstr>
      <vt:lpstr>Calibri</vt:lpstr>
      <vt:lpstr>Calibri Light</vt:lpstr>
      <vt:lpstr>inpin heiti</vt:lpstr>
      <vt:lpstr>Livvic</vt:lpstr>
      <vt:lpstr>LNTH-Hoa Nho LNTH</vt:lpstr>
      <vt:lpstr>Nunito</vt:lpstr>
      <vt:lpstr>OpenSans</vt:lpstr>
      <vt:lpstr>Patrick Hand</vt:lpstr>
      <vt:lpstr>Roboto Condensed Light</vt:lpstr>
      <vt:lpstr>Roboto Slab Light</vt:lpstr>
      <vt:lpstr>SVN-Newton</vt:lpstr>
      <vt:lpstr>SVN-Poky's</vt:lpstr>
      <vt:lpstr>SVN-Ready</vt:lpstr>
      <vt:lpstr>Times New Roman</vt:lpstr>
      <vt:lpstr>Titan One</vt:lpstr>
      <vt:lpstr>字魂64号-萌趣软糖体</vt:lpstr>
      <vt:lpstr>字魂80号-萌趣小鱼体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Thang</cp:lastModifiedBy>
  <cp:revision>30</cp:revision>
  <dcterms:created xsi:type="dcterms:W3CDTF">2022-12-31T23:29:53Z</dcterms:created>
  <dcterms:modified xsi:type="dcterms:W3CDTF">2023-05-26T05:15:07Z</dcterms:modified>
</cp:coreProperties>
</file>