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340" r:id="rId3"/>
    <p:sldId id="342" r:id="rId4"/>
    <p:sldId id="343" r:id="rId5"/>
    <p:sldId id="344" r:id="rId6"/>
    <p:sldId id="345" r:id="rId7"/>
    <p:sldId id="3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7196-F2CC-46FD-945F-0D5CD4064AE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0E88-1CD8-421D-ABEE-558FAE4FF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2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7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7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3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13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8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6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58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5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0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9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2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7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E822E6-6958-9F2D-3519-EB032D18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51" y="1682572"/>
            <a:ext cx="957155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话气泡: 圆角矩形 1">
            <a:extLst>
              <a:ext uri="{FF2B5EF4-FFF2-40B4-BE49-F238E27FC236}">
                <a16:creationId xmlns:a16="http://schemas.microsoft.com/office/drawing/2014/main" id="{30F86D8A-1FCA-04B0-4887-9BCAA179D884}"/>
              </a:ext>
            </a:extLst>
          </p:cNvPr>
          <p:cNvSpPr/>
          <p:nvPr/>
        </p:nvSpPr>
        <p:spPr>
          <a:xfrm>
            <a:off x="1236959" y="944218"/>
            <a:ext cx="8169862" cy="2633869"/>
          </a:xfrm>
          <a:prstGeom prst="wedgeRoundRectCallout">
            <a:avLst>
              <a:gd name="adj1" fmla="val 49962"/>
              <a:gd name="adj2" fmla="val 59126"/>
              <a:gd name="adj3" fmla="val 16667"/>
            </a:avLst>
          </a:prstGeom>
          <a:solidFill>
            <a:schemeClr val="accent4">
              <a:lumMod val="20000"/>
              <a:lumOff val="80000"/>
              <a:alpha val="78000"/>
            </a:schemeClr>
          </a:solidFill>
          <a:ln>
            <a:solidFill>
              <a:srgbClr val="F4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cảm nghĩ của em về một người nổi tiếng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9287681" y="297876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CB68E0D-FFEC-4AB1-8F02-23731B5A80F6}"/>
              </a:ext>
            </a:extLst>
          </p:cNvPr>
          <p:cNvSpPr/>
          <p:nvPr/>
        </p:nvSpPr>
        <p:spPr>
          <a:xfrm>
            <a:off x="4144617" y="2494721"/>
            <a:ext cx="4055165" cy="1480931"/>
          </a:xfrm>
          <a:prstGeom prst="ellipse">
            <a:avLst/>
          </a:prstGeom>
          <a:solidFill>
            <a:srgbClr val="F89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NỔI TIẾNG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78BD39-7070-7851-538A-3B7771C768F1}"/>
              </a:ext>
            </a:extLst>
          </p:cNvPr>
          <p:cNvCxnSpPr>
            <a:cxnSpLocks/>
          </p:cNvCxnSpPr>
          <p:nvPr/>
        </p:nvCxnSpPr>
        <p:spPr>
          <a:xfrm flipV="1">
            <a:off x="6132443" y="2037521"/>
            <a:ext cx="9939" cy="4472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41B35B-EC76-2125-9305-A0C93DC937D1}"/>
              </a:ext>
            </a:extLst>
          </p:cNvPr>
          <p:cNvSpPr/>
          <p:nvPr/>
        </p:nvSpPr>
        <p:spPr>
          <a:xfrm>
            <a:off x="4552121" y="1083365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1267DF-D5F9-D9EA-AEEA-10DA4D771871}"/>
              </a:ext>
            </a:extLst>
          </p:cNvPr>
          <p:cNvCxnSpPr>
            <a:cxnSpLocks/>
          </p:cNvCxnSpPr>
          <p:nvPr/>
        </p:nvCxnSpPr>
        <p:spPr>
          <a:xfrm>
            <a:off x="8209721" y="3299791"/>
            <a:ext cx="57647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E107EE-13E0-A5F7-73C0-CCC279B9FB5B}"/>
              </a:ext>
            </a:extLst>
          </p:cNvPr>
          <p:cNvSpPr/>
          <p:nvPr/>
        </p:nvSpPr>
        <p:spPr>
          <a:xfrm>
            <a:off x="8766312" y="2733261"/>
            <a:ext cx="3299791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2E7DC5-2E45-50D3-B607-F0B12F935318}"/>
              </a:ext>
            </a:extLst>
          </p:cNvPr>
          <p:cNvCxnSpPr>
            <a:cxnSpLocks/>
          </p:cNvCxnSpPr>
          <p:nvPr/>
        </p:nvCxnSpPr>
        <p:spPr>
          <a:xfrm>
            <a:off x="6221895" y="3975653"/>
            <a:ext cx="0" cy="4969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0771D9-C242-BCDF-325B-1B1F9B58FE75}"/>
              </a:ext>
            </a:extLst>
          </p:cNvPr>
          <p:cNvSpPr/>
          <p:nvPr/>
        </p:nvSpPr>
        <p:spPr>
          <a:xfrm>
            <a:off x="4482549" y="4512366"/>
            <a:ext cx="3697356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tích nổi bật của người đó là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7ACD05-B0E3-9BE7-91C8-520CFE756851}"/>
              </a:ext>
            </a:extLst>
          </p:cNvPr>
          <p:cNvCxnSpPr>
            <a:cxnSpLocks/>
          </p:cNvCxnSpPr>
          <p:nvPr/>
        </p:nvCxnSpPr>
        <p:spPr>
          <a:xfrm flipH="1">
            <a:off x="3478696" y="3210339"/>
            <a:ext cx="66592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7B2D09-5EFB-386C-B17D-9997692AC629}"/>
              </a:ext>
            </a:extLst>
          </p:cNvPr>
          <p:cNvSpPr/>
          <p:nvPr/>
        </p:nvSpPr>
        <p:spPr>
          <a:xfrm>
            <a:off x="0" y="2633870"/>
            <a:ext cx="3558209" cy="974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cảm nhận gì về người nổi tiếng đó?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8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7" grpId="0" animBg="1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3" y="2215148"/>
            <a:ext cx="2017727" cy="1828800"/>
            <a:chOff x="1198800" y="1420752"/>
            <a:chExt cx="2017727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2113002"/>
              <a:ext cx="1641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888" y="3752850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612380" y="1804149"/>
            <a:ext cx="2017726" cy="1828800"/>
            <a:chOff x="3769768" y="601490"/>
            <a:chExt cx="2017726" cy="1828800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769768" y="601490"/>
              <a:ext cx="2017726" cy="1828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161737" y="1158239"/>
              <a:ext cx="15518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804149"/>
            <a:ext cx="3393663" cy="523220"/>
          </a:xfrm>
          <a:custGeom>
            <a:avLst/>
            <a:gdLst>
              <a:gd name="connsiteX0" fmla="*/ 0 w 3393663"/>
              <a:gd name="connsiteY0" fmla="*/ 0 h 523220"/>
              <a:gd name="connsiteX1" fmla="*/ 3393663 w 3393663"/>
              <a:gd name="connsiteY1" fmla="*/ 0 h 523220"/>
              <a:gd name="connsiteX2" fmla="*/ 3393663 w 3393663"/>
              <a:gd name="connsiteY2" fmla="*/ 523220 h 523220"/>
              <a:gd name="connsiteX3" fmla="*/ 0 w 3393663"/>
              <a:gd name="connsiteY3" fmla="*/ 523220 h 523220"/>
              <a:gd name="connsiteX4" fmla="*/ 0 w 339366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663" h="523220" fill="none" extrusionOk="0">
                <a:moveTo>
                  <a:pt x="0" y="0"/>
                </a:moveTo>
                <a:cubicBezTo>
                  <a:pt x="448730" y="5222"/>
                  <a:pt x="3015714" y="24918"/>
                  <a:pt x="3393663" y="0"/>
                </a:cubicBezTo>
                <a:cubicBezTo>
                  <a:pt x="3397044" y="143545"/>
                  <a:pt x="3439451" y="364357"/>
                  <a:pt x="3393663" y="523220"/>
                </a:cubicBezTo>
                <a:cubicBezTo>
                  <a:pt x="2314709" y="358459"/>
                  <a:pt x="505516" y="641370"/>
                  <a:pt x="0" y="523220"/>
                </a:cubicBezTo>
                <a:cubicBezTo>
                  <a:pt x="19472" y="295114"/>
                  <a:pt x="34079" y="163437"/>
                  <a:pt x="0" y="0"/>
                </a:cubicBezTo>
                <a:close/>
              </a:path>
              <a:path w="3393663" h="523220" stroke="0" extrusionOk="0">
                <a:moveTo>
                  <a:pt x="0" y="0"/>
                </a:moveTo>
                <a:cubicBezTo>
                  <a:pt x="966511" y="11849"/>
                  <a:pt x="2010642" y="-161459"/>
                  <a:pt x="3393663" y="0"/>
                </a:cubicBezTo>
                <a:cubicBezTo>
                  <a:pt x="3367775" y="136655"/>
                  <a:pt x="3368895" y="451084"/>
                  <a:pt x="3393663" y="523220"/>
                </a:cubicBezTo>
                <a:cubicBezTo>
                  <a:pt x="2028342" y="377360"/>
                  <a:pt x="702479" y="444896"/>
                  <a:pt x="0" y="523220"/>
                </a:cubicBezTo>
                <a:cubicBezTo>
                  <a:pt x="-36542" y="352608"/>
                  <a:pt x="-23037" y="25650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Pattaya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CFD33-42DA-4406-B1B3-29E2C67314F4}"/>
              </a:ext>
            </a:extLst>
          </p:cNvPr>
          <p:cNvSpPr txBox="1"/>
          <p:nvPr/>
        </p:nvSpPr>
        <p:spPr>
          <a:xfrm>
            <a:off x="8436445" y="4043948"/>
            <a:ext cx="2476143" cy="954107"/>
          </a:xfrm>
          <a:custGeom>
            <a:avLst/>
            <a:gdLst>
              <a:gd name="connsiteX0" fmla="*/ 0 w 2476143"/>
              <a:gd name="connsiteY0" fmla="*/ 0 h 954107"/>
              <a:gd name="connsiteX1" fmla="*/ 2476143 w 2476143"/>
              <a:gd name="connsiteY1" fmla="*/ 0 h 954107"/>
              <a:gd name="connsiteX2" fmla="*/ 2476143 w 2476143"/>
              <a:gd name="connsiteY2" fmla="*/ 954107 h 954107"/>
              <a:gd name="connsiteX3" fmla="*/ 0 w 2476143"/>
              <a:gd name="connsiteY3" fmla="*/ 954107 h 954107"/>
              <a:gd name="connsiteX4" fmla="*/ 0 w 2476143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143" h="954107" fill="none" extrusionOk="0">
                <a:moveTo>
                  <a:pt x="0" y="0"/>
                </a:moveTo>
                <a:cubicBezTo>
                  <a:pt x="313699" y="5222"/>
                  <a:pt x="2080220" y="24918"/>
                  <a:pt x="2476143" y="0"/>
                </a:cubicBezTo>
                <a:cubicBezTo>
                  <a:pt x="2501451" y="365569"/>
                  <a:pt x="2510688" y="532638"/>
                  <a:pt x="2476143" y="954107"/>
                </a:cubicBezTo>
                <a:cubicBezTo>
                  <a:pt x="1750939" y="789346"/>
                  <a:pt x="6978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2476143" h="954107" stroke="0" extrusionOk="0">
                <a:moveTo>
                  <a:pt x="0" y="0"/>
                </a:moveTo>
                <a:cubicBezTo>
                  <a:pt x="1128329" y="11849"/>
                  <a:pt x="1446789" y="-161459"/>
                  <a:pt x="2476143" y="0"/>
                </a:cubicBezTo>
                <a:cubicBezTo>
                  <a:pt x="2400327" y="168997"/>
                  <a:pt x="2429108" y="796602"/>
                  <a:pt x="2476143" y="954107"/>
                </a:cubicBezTo>
                <a:cubicBezTo>
                  <a:pt x="1880332" y="808247"/>
                  <a:pt x="1012856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90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llection of little girls in school uniform Vector Image">
            <a:extLst>
              <a:ext uri="{FF2B5EF4-FFF2-40B4-BE49-F238E27FC236}">
                <a16:creationId xmlns:a16="http://schemas.microsoft.com/office/drawing/2014/main" id="{8FD9BFB2-08CE-C6CA-A12E-DD9225F5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84630" l="36200" r="59300">
                        <a14:foregroundMark x1="37000" y1="60370" x2="36200" y2="59352"/>
                        <a14:foregroundMark x1="45100" y1="51852" x2="48300" y2="51019"/>
                        <a14:foregroundMark x1="48300" y1="51019" x2="48400" y2="51019"/>
                        <a14:foregroundMark x1="49700" y1="65926" x2="52200" y2="67778"/>
                        <a14:foregroundMark x1="52200" y1="67778" x2="52300" y2="67778"/>
                        <a14:foregroundMark x1="50300" y1="67870" x2="50400" y2="75741"/>
                        <a14:foregroundMark x1="46900" y1="65833" x2="45900" y2="73796"/>
                        <a14:foregroundMark x1="46700" y1="79907" x2="46600" y2="82870"/>
                        <a14:foregroundMark x1="45900" y1="77778" x2="46700" y2="82407"/>
                        <a14:foregroundMark x1="46700" y1="82407" x2="45700" y2="84630"/>
                        <a14:foregroundMark x1="51000" y1="80000" x2="50900" y2="84630"/>
                        <a14:foregroundMark x1="58100" y1="58796" x2="59300" y2="59352"/>
                        <a14:foregroundMark x1="43500" y1="62963" x2="44200" y2="64907"/>
                        <a14:foregroundMark x1="46100" y1="50556" x2="49300" y2="50000"/>
                        <a14:backgroundMark x1="40700" y1="60093" x2="42300" y2="61852"/>
                        <a14:backgroundMark x1="53100" y1="69074" x2="53100" y2="6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49519" r="38730" b="14106"/>
          <a:stretch/>
        </p:blipFill>
        <p:spPr bwMode="auto">
          <a:xfrm>
            <a:off x="3039281" y="3302611"/>
            <a:ext cx="2076917" cy="30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977973-439A-B165-F393-966D9BF0DEDA}"/>
              </a:ext>
            </a:extLst>
          </p:cNvPr>
          <p:cNvGrpSpPr/>
          <p:nvPr/>
        </p:nvGrpSpPr>
        <p:grpSpPr>
          <a:xfrm>
            <a:off x="3286125" y="1358900"/>
            <a:ext cx="5353050" cy="1895475"/>
            <a:chOff x="9144000" y="-12700"/>
            <a:chExt cx="3054350" cy="18954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7498F87-1CC0-97B3-6AE2-68BE6BF3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660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altLang="zh-CN" sz="660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660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kumimoji="0" lang="zh-CN" altLang="zh-CN" sz="1800" b="0" i="0" u="none" strike="noStrike" cap="none" normalizeH="0" baseline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8A81F-6CD5-92F8-A7A3-A18A21AEF736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7AABACA-BBB9-43CC-EAFC-F5D0C44A2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41395BE-5E8C-318D-A13C-F793DA82A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8FFBB4-F5BA-EE5F-A38B-15F4D3F57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4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EE652A0-85E0-B611-D493-19A43D2AF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7452" y="200025"/>
            <a:ext cx="9077197" cy="296711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92A2D9-972C-8E8A-9CBA-C4E155F45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1215" y="2728582"/>
            <a:ext cx="3348583" cy="4129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724DB-214E-F9AA-4B78-630CA686FAA6}"/>
              </a:ext>
            </a:extLst>
          </p:cNvPr>
          <p:cNvSpPr txBox="1"/>
          <p:nvPr/>
        </p:nvSpPr>
        <p:spPr>
          <a:xfrm>
            <a:off x="2314575" y="800100"/>
            <a:ext cx="736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nl-NL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ideo nói đến người nổi tiếng nào?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33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14789-5B99-4D96-AD27-2373A9D5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7" y="759599"/>
            <a:ext cx="813276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103</Words>
  <Application>Microsoft Office PowerPoint</Application>
  <PresentationFormat>Widescreen</PresentationFormat>
  <Paragraphs>19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Cambria</vt:lpstr>
      <vt:lpstr>Tahoma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11</cp:revision>
  <dcterms:created xsi:type="dcterms:W3CDTF">2023-02-04T05:04:05Z</dcterms:created>
  <dcterms:modified xsi:type="dcterms:W3CDTF">2023-05-26T19:41:14Z</dcterms:modified>
</cp:coreProperties>
</file>