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45" r:id="rId2"/>
    <p:sldId id="416" r:id="rId3"/>
    <p:sldId id="417" r:id="rId4"/>
    <p:sldId id="465" r:id="rId5"/>
    <p:sldId id="466" r:id="rId6"/>
    <p:sldId id="467" r:id="rId7"/>
    <p:sldId id="468" r:id="rId8"/>
    <p:sldId id="469" r:id="rId9"/>
    <p:sldId id="460" r:id="rId10"/>
    <p:sldId id="471" r:id="rId11"/>
    <p:sldId id="447" r:id="rId12"/>
    <p:sldId id="452" r:id="rId13"/>
    <p:sldId id="454" r:id="rId14"/>
    <p:sldId id="453" r:id="rId15"/>
    <p:sldId id="470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D5DB-CDD2-4C3D-9EE2-E03F73BD12D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0945-C7A3-4C38-9E2F-CB92E002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9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3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1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05F66D6-6E6E-4061-B7A7-304B3C3213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89" y="1687010"/>
            <a:ext cx="2961467" cy="664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11" y="2479548"/>
            <a:ext cx="99251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695D7-CBE0-4ACA-81E7-F0A657603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974" y="657224"/>
            <a:ext cx="8848725" cy="57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1209674" y="1766784"/>
            <a:ext cx="2986341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đó, chúng ta học được bài học phải biết yêu thương ngôi nhà của mình, biết chăm chút để ngôi nhà luôn sạch đẹp.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2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2D6E9-F7DA-4060-9C79-78050568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40" y="2148764"/>
            <a:ext cx="526130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9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EE5F0-D620-4E05-BA6D-BCFE83C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44" y="2262213"/>
            <a:ext cx="58953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31"/>
            <a:ext cx="12191999" cy="68832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:a16="http://schemas.microsoft.com/office/drawing/2014/main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005781" cy="17712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77" y="619004"/>
            <a:ext cx="3887153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025434" y="4824236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602" y="754609"/>
            <a:ext cx="3589271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7B0D-663D-43EE-8B03-47D027FA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64" y="2262213"/>
            <a:ext cx="590143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id="{5D2C4788-7F85-4D23-B506-AD3A65117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198</Words>
  <Application>Microsoft Office PowerPoint</Application>
  <PresentationFormat>Widescreen</PresentationFormat>
  <Paragraphs>51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微软雅黑</vt:lpstr>
      <vt:lpstr>Arial</vt:lpstr>
      <vt:lpstr>Arial-Rounded</vt:lpstr>
      <vt:lpstr>Calibri</vt:lpstr>
      <vt:lpstr>Coiny</vt:lpstr>
      <vt:lpstr>Times New Roman</vt:lpstr>
      <vt:lpstr>汉仪夏日体W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Thang</cp:lastModifiedBy>
  <cp:revision>18</cp:revision>
  <dcterms:created xsi:type="dcterms:W3CDTF">2022-07-27T01:18:26Z</dcterms:created>
  <dcterms:modified xsi:type="dcterms:W3CDTF">2023-05-25T08:07:04Z</dcterms:modified>
</cp:coreProperties>
</file>