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6"/>
  </p:notesMasterIdLst>
  <p:sldIdLst>
    <p:sldId id="4045" r:id="rId4"/>
    <p:sldId id="4047" r:id="rId5"/>
    <p:sldId id="4054" r:id="rId6"/>
    <p:sldId id="4065" r:id="rId7"/>
    <p:sldId id="4066" r:id="rId8"/>
    <p:sldId id="4067" r:id="rId9"/>
    <p:sldId id="4053" r:id="rId10"/>
    <p:sldId id="4048" r:id="rId11"/>
    <p:sldId id="4049" r:id="rId12"/>
    <p:sldId id="4051" r:id="rId13"/>
    <p:sldId id="4062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78447"/>
            <a:ext cx="3714750" cy="39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1609725"/>
            <a:ext cx="3375916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676400"/>
            <a:ext cx="3317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239</Words>
  <Application>Microsoft Office PowerPoint</Application>
  <PresentationFormat>Widescreen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Calibri</vt:lpstr>
      <vt:lpstr>Cambria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Thang</cp:lastModifiedBy>
  <cp:revision>13</cp:revision>
  <dcterms:created xsi:type="dcterms:W3CDTF">2023-01-31T12:39:34Z</dcterms:created>
  <dcterms:modified xsi:type="dcterms:W3CDTF">2023-05-26T05:26:23Z</dcterms:modified>
</cp:coreProperties>
</file>