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6" r:id="rId2"/>
    <p:sldId id="262" r:id="rId3"/>
    <p:sldId id="287" r:id="rId4"/>
    <p:sldId id="288" r:id="rId5"/>
    <p:sldId id="295" r:id="rId6"/>
    <p:sldId id="297" r:id="rId7"/>
    <p:sldId id="296" r:id="rId8"/>
    <p:sldId id="264" r:id="rId9"/>
    <p:sldId id="294" r:id="rId10"/>
    <p:sldId id="292" r:id="rId11"/>
    <p:sldId id="27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8" d="100"/>
          <a:sy n="38" d="100"/>
        </p:scale>
        <p:origin x="99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4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39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4" name="任意多边形: 形状 27"/>
          <p:cNvSpPr/>
          <p:nvPr/>
        </p:nvSpPr>
        <p:spPr>
          <a:xfrm>
            <a:off x="4516941" y="1819946"/>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8"/>
          <a:stretch>
            <a:fillRect/>
          </a:stretch>
        </p:blipFill>
        <p:spPr>
          <a:xfrm>
            <a:off x="4135965" y="1926303"/>
            <a:ext cx="3920068" cy="664522"/>
          </a:xfrm>
          <a:prstGeom prst="rect">
            <a:avLst/>
          </a:prstGeom>
        </p:spPr>
      </p:pic>
      <p:sp>
        <p:nvSpPr>
          <p:cNvPr id="33" name="Rectangle 32"/>
          <p:cNvSpPr/>
          <p:nvPr/>
        </p:nvSpPr>
        <p:spPr>
          <a:xfrm>
            <a:off x="2611115" y="3092698"/>
            <a:ext cx="718690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ED7D31">
                    <a:lumMod val="50000"/>
                  </a:srgbClr>
                </a:solidFill>
                <a:latin typeface="Nunito black" pitchFamily="2" charset="0"/>
                <a:ea typeface="字魂59号-创粗黑"/>
                <a:cs typeface="Baloo" panose="03080902040302020200" pitchFamily="66" charset="0"/>
              </a:rPr>
              <a:t>Nói</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và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nghe</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vi-VN" sz="40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endParaRPr>
          </a:p>
        </p:txBody>
      </p:sp>
      <p:pic>
        <p:nvPicPr>
          <p:cNvPr id="39" name="图片 11">
            <a:extLst>
              <a:ext uri="{FF2B5EF4-FFF2-40B4-BE49-F238E27FC236}">
                <a16:creationId xmlns:a16="http://schemas.microsoft.com/office/drawing/2014/main" id="{7C6395DF-0A18-4392-9F29-923AC5922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5026" y="735044"/>
            <a:ext cx="2169804" cy="2169804"/>
          </a:xfrm>
          <a:prstGeom prst="rect">
            <a:avLst/>
          </a:prstGeom>
        </p:spPr>
      </p:pic>
    </p:spTree>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900" y="761149"/>
            <a:ext cx="5860900" cy="646331"/>
          </a:xfrm>
          <a:prstGeom prst="rect">
            <a:avLst/>
          </a:prstGeom>
        </p:spPr>
        <p:txBody>
          <a:bodyPr wrap="none">
            <a:spAutoFit/>
          </a:bodyPr>
          <a:lstStyle/>
          <a:p>
            <a:pPr lvl="0" algn="ctr">
              <a:defRPr/>
            </a:pPr>
            <a:r>
              <a:rPr lang="vi-VN" sz="36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Đúng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nội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Sử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dụng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ánh</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mắt</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chỉ</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giọng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điệu</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879451" cy="1750751"/>
            <a:chOff x="9062863" y="3139288"/>
            <a:chExt cx="2879451"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unito black" pitchFamily="2" charset="0"/>
              </a:endParaRPr>
            </a:p>
          </p:txBody>
        </p:sp>
        <p:sp>
          <p:nvSpPr>
            <p:cNvPr id="15" name="Rectangle 14"/>
            <p:cNvSpPr/>
            <p:nvPr/>
          </p:nvSpPr>
          <p:spPr>
            <a:xfrm>
              <a:off x="9454132" y="3325123"/>
              <a:ext cx="248818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Nhóm</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kể</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trước</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lớp</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18" name="Rectangle 17"/>
          <p:cNvSpPr/>
          <p:nvPr/>
        </p:nvSpPr>
        <p:spPr>
          <a:xfrm>
            <a:off x="6062206" y="2181103"/>
            <a:ext cx="4821643" cy="1200329"/>
          </a:xfrm>
          <a:prstGeom prst="rect">
            <a:avLst/>
          </a:prstGeom>
        </p:spPr>
        <p:txBody>
          <a:bodyPr wrap="square">
            <a:spAutoFit/>
          </a:bodyPr>
          <a:lstStyle/>
          <a:p>
            <a:pPr lvl="0" algn="ctr">
              <a:defRPr/>
            </a:pPr>
            <a:r>
              <a:rPr lang="vi-VN" sz="3600">
                <a:solidFill>
                  <a:srgbClr val="70AD47">
                    <a:lumMod val="50000"/>
                  </a:srgbClr>
                </a:solidFill>
                <a:latin typeface="Nunito black" pitchFamily="2" charset="0"/>
                <a:ea typeface="字魂59号-创粗黑"/>
                <a:cs typeface="Baloo" panose="03080902040302020200" pitchFamily="66" charset="0"/>
              </a:rPr>
              <a:t>Ngày như thế nào là đẹp?</a:t>
            </a:r>
            <a:endParaRPr lang="vi-VN" sz="3600" dirty="0">
              <a:solidFill>
                <a:srgbClr val="70AD47">
                  <a:lumMod val="50000"/>
                </a:srgbClr>
              </a:solidFill>
              <a:latin typeface="Nunito black" pitchFamily="2" charset="0"/>
              <a:ea typeface="字魂59号-创粗黑"/>
              <a:cs typeface="Baloo" panose="03080902040302020200" pitchFamily="66" charset="0"/>
            </a:endParaRPr>
          </a:p>
        </p:txBody>
      </p:sp>
      <p:pic>
        <p:nvPicPr>
          <p:cNvPr id="9" name="Picture 8">
            <a:extLst>
              <a:ext uri="{FF2B5EF4-FFF2-40B4-BE49-F238E27FC236}">
                <a16:creationId xmlns:a16="http://schemas.microsoft.com/office/drawing/2014/main" id="{7F94CCDA-3EE1-4FE6-8B86-7DF59906EAE5}"/>
              </a:ext>
            </a:extLst>
          </p:cNvPr>
          <p:cNvPicPr>
            <a:picLocks noChangeAspect="1"/>
          </p:cNvPicPr>
          <p:nvPr/>
        </p:nvPicPr>
        <p:blipFill>
          <a:blip r:embed="rId3"/>
          <a:stretch>
            <a:fillRect/>
          </a:stretch>
        </p:blipFill>
        <p:spPr>
          <a:xfrm>
            <a:off x="1395717" y="1245022"/>
            <a:ext cx="4878400" cy="3904557"/>
          </a:xfrm>
          <a:prstGeom prst="rect">
            <a:avLst/>
          </a:prstGeom>
        </p:spPr>
      </p:pic>
    </p:spTree>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id="{3D73FC19-46F7-431C-8EAC-411938158E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sp>
        <p:nvSpPr>
          <p:cNvPr id="2" name="文本框 1">
            <a:extLst>
              <a:ext uri="{FF2B5EF4-FFF2-40B4-BE49-F238E27FC236}">
                <a16:creationId xmlns:a16="http://schemas.microsoft.com/office/drawing/2014/main" id="{DDCE2436-7EFD-4B4C-980D-DE4E9EFEE31B}"/>
              </a:ext>
            </a:extLst>
          </p:cNvPr>
          <p:cNvSpPr txBox="1"/>
          <p:nvPr/>
        </p:nvSpPr>
        <p:spPr>
          <a:xfrm>
            <a:off x="2930827" y="2387436"/>
            <a:ext cx="6832447"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Tạm</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biệt</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và</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hẹn</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gặp</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lại</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endParaRPr kumimoji="0" lang="zh-CN" altLang="en-US"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endParaRPr>
          </a:p>
        </p:txBody>
      </p:sp>
      <p:pic>
        <p:nvPicPr>
          <p:cNvPr id="34" name="图片 33" descr="图片包含 航空器, 运输, 气球, 人员&#10;&#10;自动生成的说明">
            <a:extLst>
              <a:ext uri="{FF2B5EF4-FFF2-40B4-BE49-F238E27FC236}">
                <a16:creationId xmlns:a16="http://schemas.microsoft.com/office/drawing/2014/main" id="{08123F77-C40A-44A1-8513-2F3826BD532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spTree>
    <p:extLst>
      <p:ext uri="{BB962C8B-B14F-4D97-AF65-F5344CB8AC3E}">
        <p14:creationId xmlns:p14="http://schemas.microsoft.com/office/powerpoint/2010/main" val="3907507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Rectangle 20"/>
          <p:cNvSpPr/>
          <p:nvPr/>
        </p:nvSpPr>
        <p:spPr>
          <a:xfrm>
            <a:off x="2849757" y="60909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Arial"/>
                <a:sym typeface="Arial"/>
              </a:endParaRPr>
            </a:p>
          </p:txBody>
        </p:sp>
        <p:sp>
          <p:nvSpPr>
            <p:cNvPr id="36" name="Rectangle 35"/>
            <p:cNvSpPr/>
            <p:nvPr/>
          </p:nvSpPr>
          <p:spPr>
            <a:xfrm>
              <a:off x="9500739" y="1115454"/>
              <a:ext cx="2307042"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endParaRPr>
            </a:p>
          </p:txBody>
        </p:sp>
      </p:grpSp>
      <p:pic>
        <p:nvPicPr>
          <p:cNvPr id="3" name="Picture 2">
            <a:extLst>
              <a:ext uri="{FF2B5EF4-FFF2-40B4-BE49-F238E27FC236}">
                <a16:creationId xmlns:a16="http://schemas.microsoft.com/office/drawing/2014/main" id="{956DB67F-26E5-4DE4-99B0-3B6CD4E5C474}"/>
              </a:ext>
            </a:extLst>
          </p:cNvPr>
          <p:cNvPicPr>
            <a:picLocks noChangeAspect="1"/>
          </p:cNvPicPr>
          <p:nvPr/>
        </p:nvPicPr>
        <p:blipFill>
          <a:blip r:embed="rId6"/>
          <a:stretch>
            <a:fillRect/>
          </a:stretch>
        </p:blipFill>
        <p:spPr>
          <a:xfrm>
            <a:off x="2746437" y="1534690"/>
            <a:ext cx="5394298" cy="4317470"/>
          </a:xfrm>
          <a:prstGeom prst="rect">
            <a:avLst/>
          </a:prstGeom>
        </p:spPr>
      </p:pic>
    </p:spTree>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68" y="52972"/>
            <a:ext cx="11433170" cy="6422575"/>
          </a:xfrm>
          <a:prstGeom prst="rect">
            <a:avLst/>
          </a:prstGeom>
          <a:effectLst>
            <a:outerShdw blurRad="63500" dist="50800" dir="5400000" sx="101000" sy="101000" algn="t" rotWithShape="0">
              <a:prstClr val="black">
                <a:alpha val="13000"/>
              </a:prstClr>
            </a:outerShdw>
          </a:effectLst>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2849757" y="111201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lang="en-US" sz="36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4" name="TextBox 13"/>
          <p:cNvSpPr txBox="1"/>
          <p:nvPr/>
        </p:nvSpPr>
        <p:spPr>
          <a:xfrm>
            <a:off x="5163103" y="571133"/>
            <a:ext cx="237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Nghe</a:t>
            </a:r>
            <a:r>
              <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rPr>
              <a:t> </a:t>
            </a: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kể</a:t>
            </a:r>
            <a:endPar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endParaRPr>
          </a:p>
        </p:txBody>
      </p:sp>
      <p:pic>
        <p:nvPicPr>
          <p:cNvPr id="16" name="Picture 15"/>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02674" y="4644622"/>
            <a:ext cx="1692086" cy="1692086"/>
          </a:xfrm>
          <a:prstGeom prst="rect">
            <a:avLst/>
          </a:prstGeom>
        </p:spPr>
      </p:pic>
      <p:grpSp>
        <p:nvGrpSpPr>
          <p:cNvPr id="17" name="Group 16"/>
          <p:cNvGrpSpPr/>
          <p:nvPr/>
        </p:nvGrpSpPr>
        <p:grpSpPr>
          <a:xfrm>
            <a:off x="9625856" y="3071004"/>
            <a:ext cx="2428356" cy="1355905"/>
            <a:chOff x="9062863" y="3139288"/>
            <a:chExt cx="2643809" cy="1610140"/>
          </a:xfrm>
        </p:grpSpPr>
        <p:sp>
          <p:nvSpPr>
            <p:cNvPr id="18" name="Cloud Callout 17"/>
            <p:cNvSpPr/>
            <p:nvPr/>
          </p:nvSpPr>
          <p:spPr>
            <a:xfrm>
              <a:off x="9062863" y="3139288"/>
              <a:ext cx="2643809" cy="1610140"/>
            </a:xfrm>
            <a:prstGeom prst="cloudCallout">
              <a:avLst>
                <a:gd name="adj1" fmla="val -20081"/>
                <a:gd name="adj2" fmla="val 71759"/>
              </a:avLst>
            </a:prstGeom>
            <a:solidFill>
              <a:srgbClr val="92D050"/>
            </a:solid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Rectangle 18"/>
            <p:cNvSpPr/>
            <p:nvPr/>
          </p:nvSpPr>
          <p:spPr>
            <a:xfrm>
              <a:off x="9391546" y="3409826"/>
              <a:ext cx="198644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Lắng</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nghe</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Ngày như thế nào là đẹp">
            <a:hlinkClick r:id="" action="ppaction://media"/>
            <a:extLst>
              <a:ext uri="{FF2B5EF4-FFF2-40B4-BE49-F238E27FC236}">
                <a16:creationId xmlns:a16="http://schemas.microsoft.com/office/drawing/2014/main" id="{15CB7733-E2B0-42A6-A4C1-75C127F503A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75213" y="1869694"/>
            <a:ext cx="6891187" cy="3876293"/>
          </a:xfrm>
          <a:prstGeom prst="rect">
            <a:avLst/>
          </a:prstGeom>
        </p:spPr>
      </p:pic>
    </p:spTree>
    <p:extLst>
      <p:ext uri="{BB962C8B-B14F-4D97-AF65-F5344CB8AC3E}">
        <p14:creationId xmlns:p14="http://schemas.microsoft.com/office/powerpoint/2010/main" val="25752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13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lvl="0" algn="ctr"/>
            <a:r>
              <a:rPr lang="en-US" sz="3600" b="1" dirty="0" err="1">
                <a:solidFill>
                  <a:srgbClr val="ED7D31">
                    <a:lumMod val="50000"/>
                  </a:srgbClr>
                </a:solidFill>
                <a:latin typeface="Nunito black" pitchFamily="2" charset="0"/>
                <a:ea typeface="字魂59号-创粗黑"/>
                <a:cs typeface="Baloo" panose="03080902040302020200" pitchFamily="66" charset="0"/>
              </a:rPr>
              <a:t>Ngày</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như</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thế</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nào</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là</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đẹp</a:t>
            </a:r>
            <a:r>
              <a:rPr lang="en-US" sz="3600" b="1" dirty="0">
                <a:solidFill>
                  <a:srgbClr val="ED7D31">
                    <a:lumMod val="50000"/>
                  </a:srgbClr>
                </a:solidFill>
                <a:latin typeface="Nunito black" pitchFamily="2" charset="0"/>
                <a:ea typeface="字魂59号-创粗黑"/>
                <a:cs typeface="Baloo" panose="03080902040302020200" pitchFamily="66" charset="0"/>
              </a:rPr>
              <a:t>?</a:t>
            </a:r>
            <a:endParaRPr lang="en-US" sz="32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Nunito black" pitchFamily="2"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Nunito black"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68160" y="1569166"/>
            <a:ext cx="4139142" cy="2456955"/>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92D050"/>
                </a:solidFill>
                <a:latin typeface="Nunito black" pitchFamily="2" charset="0"/>
                <a:cs typeface="Baloo" panose="03080902040302020200" pitchFamily="66" charset="0"/>
              </a:rPr>
              <a:t>Cá</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nhân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kể</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lại</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từng</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đoạn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của</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câu</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chuyện</a:t>
            </a:r>
            <a:r>
              <a:rPr lang="en-US" sz="3200" b="1" dirty="0">
                <a:solidFill>
                  <a:srgbClr val="92D050"/>
                </a:solidFill>
                <a:latin typeface="Nunito black" pitchFamily="2" charset="0"/>
                <a:cs typeface="Baloo" panose="03080902040302020200" pitchFamily="66" charset="0"/>
              </a:rPr>
              <a:t>.</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7" name="Rectangle 6"/>
          <p:cNvSpPr/>
          <p:nvPr/>
        </p:nvSpPr>
        <p:spPr>
          <a:xfrm>
            <a:off x="6096000" y="2478356"/>
            <a:ext cx="5070977" cy="523220"/>
          </a:xfrm>
          <a:prstGeom prst="rect">
            <a:avLst/>
          </a:prstGeom>
        </p:spPr>
        <p:txBody>
          <a:bodyPr wrap="square">
            <a:spAutoFit/>
          </a:bodyPr>
          <a:lstStyle/>
          <a:p>
            <a:pPr lvl="0" algn="ctr">
              <a:defRPr/>
            </a:pPr>
            <a:r>
              <a:rPr lang="vi-VN" sz="28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254</Words>
  <Application>Microsoft Office PowerPoint</Application>
  <PresentationFormat>Widescreen</PresentationFormat>
  <Paragraphs>41</Paragraphs>
  <Slides>12</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等线</vt:lpstr>
      <vt:lpstr>Arial</vt:lpstr>
      <vt:lpstr>Baloo</vt:lpstr>
      <vt:lpstr>Calibri</vt:lpstr>
      <vt:lpstr>Nunito black</vt:lpstr>
      <vt:lpstr>方正清刻本悦宋简体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10</cp:revision>
  <dcterms:created xsi:type="dcterms:W3CDTF">2022-08-29T00:28:48Z</dcterms:created>
  <dcterms:modified xsi:type="dcterms:W3CDTF">2023-05-26T05:13:40Z</dcterms:modified>
</cp:coreProperties>
</file>