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264" r:id="rId5"/>
    <p:sldId id="2637" r:id="rId6"/>
    <p:sldId id="2638" r:id="rId7"/>
    <p:sldId id="2640" r:id="rId8"/>
    <p:sldId id="2639" r:id="rId9"/>
    <p:sldId id="2641" r:id="rId10"/>
    <p:sldId id="2635" r:id="rId11"/>
    <p:sldId id="2642" r:id="rId12"/>
    <p:sldId id="283"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54DB3-6906-4767-947D-7CED3596C6A7}"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6D733-6C6E-4890-A836-C13580BF747B}" type="slidenum">
              <a:rPr lang="en-US" smtClean="0"/>
              <a:t>‹#›</a:t>
            </a:fld>
            <a:endParaRPr lang="en-US"/>
          </a:p>
        </p:txBody>
      </p:sp>
    </p:spTree>
    <p:extLst>
      <p:ext uri="{BB962C8B-B14F-4D97-AF65-F5344CB8AC3E}">
        <p14:creationId xmlns:p14="http://schemas.microsoft.com/office/powerpoint/2010/main" val="149495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27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BD4B6-2E37-4D35-B1F1-186F22042033}" type="slidenum">
              <a:rPr lang="zh-CN" altLang="en-US" smtClean="0"/>
              <a:t>10</a:t>
            </a:fld>
            <a:endParaRPr lang="zh-CN" altLang="en-US"/>
          </a:p>
        </p:txBody>
      </p:sp>
    </p:spTree>
    <p:extLst>
      <p:ext uri="{BB962C8B-B14F-4D97-AF65-F5344CB8AC3E}">
        <p14:creationId xmlns:p14="http://schemas.microsoft.com/office/powerpoint/2010/main" val="277259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55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043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16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810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7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290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07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903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92483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50898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38145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44247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7091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0782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8439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66724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92673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7990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1989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2427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2064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37679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621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116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494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4109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49673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45429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a:xfrm>
            <a:off x="838200" y="6356350"/>
            <a:ext cx="2743200" cy="365125"/>
          </a:xfrm>
          <a:prstGeom prst="rect">
            <a:avLst/>
          </a:prstGeom>
        </p:spPr>
        <p:txBody>
          <a:bodyPr/>
          <a:lstStyle/>
          <a:p>
            <a:fld id="{15C87518-6E8A-41BB-A282-E8C0A2691D2E}"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a:xfrm>
            <a:off x="8610600" y="6356350"/>
            <a:ext cx="2743200" cy="365125"/>
          </a:xfrm>
          <a:prstGeom prst="rect">
            <a:avLst/>
          </a:prstGeom>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9471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7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7" name="Picture 6">
            <a:extLst>
              <a:ext uri="{FF2B5EF4-FFF2-40B4-BE49-F238E27FC236}">
                <a16:creationId xmlns:a16="http://schemas.microsoft.com/office/drawing/2014/main" id="{F41EFF70-7618-4F5D-A3C5-CA09AC9B9B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95553" y="413960"/>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340FBD17-7F30-41F6-846B-54F069BB6C9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48947" y="-7471063"/>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6926053-5088-4F44-BDFE-934794AB28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36347" y="710157"/>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54886FD-B36D-452E-A9E0-E89BF5FFB2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08733" y="8977857"/>
            <a:ext cx="5351206" cy="5351206"/>
          </a:xfrm>
          <a:prstGeom prst="ellipse">
            <a:avLst/>
          </a:prstGeom>
          <a:ln>
            <a:noFill/>
          </a:ln>
          <a:effectLst>
            <a:softEdge rad="112500"/>
          </a:effectLst>
        </p:spPr>
      </p:pic>
    </p:spTree>
    <p:extLst>
      <p:ext uri="{BB962C8B-B14F-4D97-AF65-F5344CB8AC3E}">
        <p14:creationId xmlns:p14="http://schemas.microsoft.com/office/powerpoint/2010/main" val="2138121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4" y="0"/>
            <a:ext cx="5355908"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5" name="Picture 4">
            <a:extLst>
              <a:ext uri="{FF2B5EF4-FFF2-40B4-BE49-F238E27FC236}">
                <a16:creationId xmlns:a16="http://schemas.microsoft.com/office/drawing/2014/main" id="{3606629A-4680-472A-8D9A-637820B76D93}"/>
              </a:ext>
            </a:extLst>
          </p:cNvPr>
          <p:cNvPicPr>
            <a:picLocks noChangeAspect="1"/>
          </p:cNvPicPr>
          <p:nvPr/>
        </p:nvPicPr>
        <p:blipFill>
          <a:blip r:embed="rId7"/>
          <a:stretch>
            <a:fillRect/>
          </a:stretch>
        </p:blipFill>
        <p:spPr>
          <a:xfrm>
            <a:off x="4119140" y="4089100"/>
            <a:ext cx="7968163" cy="2097206"/>
          </a:xfrm>
          <a:prstGeom prst="rect">
            <a:avLst/>
          </a:prstGeom>
        </p:spPr>
      </p:pic>
    </p:spTree>
    <p:extLst>
      <p:ext uri="{BB962C8B-B14F-4D97-AF65-F5344CB8AC3E}">
        <p14:creationId xmlns:p14="http://schemas.microsoft.com/office/powerpoint/2010/main" val="36908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3" name="Picture 2">
            <a:extLst>
              <a:ext uri="{FF2B5EF4-FFF2-40B4-BE49-F238E27FC236}">
                <a16:creationId xmlns:a16="http://schemas.microsoft.com/office/drawing/2014/main" id="{7BF0E2FA-D5E7-41DA-A896-51E8547E07E3}"/>
              </a:ext>
            </a:extLst>
          </p:cNvPr>
          <p:cNvPicPr>
            <a:picLocks noChangeAspect="1"/>
          </p:cNvPicPr>
          <p:nvPr/>
        </p:nvPicPr>
        <p:blipFill>
          <a:blip r:embed="rId5"/>
          <a:stretch>
            <a:fillRect/>
          </a:stretch>
        </p:blipFill>
        <p:spPr>
          <a:xfrm>
            <a:off x="5289424" y="4219567"/>
            <a:ext cx="6053853" cy="2139881"/>
          </a:xfrm>
          <a:prstGeom prst="rect">
            <a:avLst/>
          </a:prstGeom>
        </p:spPr>
      </p:pic>
    </p:spTree>
    <p:extLst>
      <p:ext uri="{BB962C8B-B14F-4D97-AF65-F5344CB8AC3E}">
        <p14:creationId xmlns:p14="http://schemas.microsoft.com/office/powerpoint/2010/main" val="1537592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488009"/>
            <a:ext cx="12185400" cy="4486821"/>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127620" y="2359436"/>
            <a:ext cx="7050734" cy="2334441"/>
            <a:chOff x="615645" y="178170"/>
            <a:chExt cx="110891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173669" y="400093"/>
              <a:ext cx="10531131" cy="122682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ể một câu chuyện về việc mình biết quan tâm tới những người xung quanh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3443263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4009292"/>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CA4C2EC9-2601-4DDE-9161-4DFDCCF16856}"/>
              </a:ext>
            </a:extLst>
          </p:cNvPr>
          <p:cNvPicPr>
            <a:picLocks noChangeAspect="1"/>
          </p:cNvPicPr>
          <p:nvPr/>
        </p:nvPicPr>
        <p:blipFill>
          <a:blip r:embed="rId5"/>
          <a:stretch>
            <a:fillRect/>
          </a:stretch>
        </p:blipFill>
        <p:spPr>
          <a:xfrm>
            <a:off x="6247885" y="2500786"/>
            <a:ext cx="5944115" cy="1853345"/>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14735" y="56091"/>
            <a:ext cx="100145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Dựa</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những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gợi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ý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dưới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kể</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lại</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từng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trong</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chuyện</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C69A7A6B-BF00-4949-BF4C-F06D45968FA1}"/>
              </a:ext>
            </a:extLst>
          </p:cNvPr>
          <p:cNvPicPr>
            <a:picLocks noChangeAspect="1"/>
          </p:cNvPicPr>
          <p:nvPr/>
        </p:nvPicPr>
        <p:blipFill>
          <a:blip r:embed="rId4"/>
          <a:stretch>
            <a:fillRect/>
          </a:stretch>
        </p:blipFill>
        <p:spPr>
          <a:xfrm>
            <a:off x="2114878" y="1457325"/>
            <a:ext cx="8782050" cy="540067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5" name="Picture 4">
            <a:extLst>
              <a:ext uri="{FF2B5EF4-FFF2-40B4-BE49-F238E27FC236}">
                <a16:creationId xmlns:a16="http://schemas.microsoft.com/office/drawing/2014/main" id="{AB45A2E8-C70E-447D-A174-F83CFEAEDD90}"/>
              </a:ext>
            </a:extLst>
          </p:cNvPr>
          <p:cNvPicPr>
            <a:picLocks noChangeAspect="1"/>
          </p:cNvPicPr>
          <p:nvPr/>
        </p:nvPicPr>
        <p:blipFill>
          <a:blip r:embed="rId4"/>
          <a:stretch>
            <a:fillRect/>
          </a:stretch>
        </p:blipFill>
        <p:spPr>
          <a:xfrm>
            <a:off x="665629" y="2425770"/>
            <a:ext cx="5242287" cy="2828958"/>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5"/>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Bef>
                <a:spcPts val="600"/>
              </a:spcBef>
              <a:spcAft>
                <a:spcPts val="600"/>
              </a:spcAft>
            </a:pPr>
            <a:r>
              <a:rPr lang="vi-VN" sz="3600" b="1" dirty="0">
                <a:solidFill>
                  <a:schemeClr val="accent6">
                    <a:lumMod val="75000"/>
                  </a:schemeClr>
                </a:solidFill>
                <a:latin typeface="Arial" panose="020B0604020202020204" pitchFamily="34" charset="0"/>
                <a:cs typeface="Arial" panose="020B0604020202020204" pitchFamily="34" charset="0"/>
              </a:rPr>
              <a:t>Bác Nhân là người làm đồ chơi bằng bột màu. Bác rất yêu công việc của mình. Mỗi khi làm việc bác đều cảm thấy rất vui vẻ.</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spTree>
    <p:extLst>
      <p:ext uri="{BB962C8B-B14F-4D97-AF65-F5344CB8AC3E}">
        <p14:creationId xmlns:p14="http://schemas.microsoft.com/office/powerpoint/2010/main" val="3564774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Vài năm gần đây, những món đồ chơi của bác không được đắt hàng như trước. Bởi vì ở cổng công viên có thêm mấy hàng đồ chơi bằng nhựa. Bác Nhân nói với bạn nhỏ rằng bác muốn về quê làm ruộng.</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3" name="Picture 2">
            <a:extLst>
              <a:ext uri="{FF2B5EF4-FFF2-40B4-BE49-F238E27FC236}">
                <a16:creationId xmlns:a16="http://schemas.microsoft.com/office/drawing/2014/main" id="{ACE0B0EA-C01B-4A40-9693-F8D1C2B42532}"/>
              </a:ext>
            </a:extLst>
          </p:cNvPr>
          <p:cNvPicPr>
            <a:picLocks noChangeAspect="1"/>
          </p:cNvPicPr>
          <p:nvPr/>
        </p:nvPicPr>
        <p:blipFill>
          <a:blip r:embed="rId6"/>
          <a:stretch>
            <a:fillRect/>
          </a:stretch>
        </p:blipFill>
        <p:spPr>
          <a:xfrm>
            <a:off x="132463" y="2268559"/>
            <a:ext cx="5732421" cy="3292269"/>
          </a:xfrm>
          <a:prstGeom prst="rect">
            <a:avLst/>
          </a:prstGeom>
        </p:spPr>
      </p:pic>
    </p:spTree>
    <p:extLst>
      <p:ext uri="{BB962C8B-B14F-4D97-AF65-F5344CB8AC3E}">
        <p14:creationId xmlns:p14="http://schemas.microsoft.com/office/powerpoint/2010/main" val="90505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5241852" y="1232670"/>
            <a:ext cx="6676880" cy="4136771"/>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2800" b="1" dirty="0">
                <a:solidFill>
                  <a:srgbClr val="70AD47">
                    <a:lumMod val="75000"/>
                  </a:srgbClr>
                </a:solidFill>
                <a:latin typeface="Arial" panose="020B0604020202020204" pitchFamily="34" charset="0"/>
                <a:cs typeface="Arial" panose="020B0604020202020204" pitchFamily="34" charset="0"/>
              </a:rPr>
              <a:t>Khi nghe bác Nhân nói về việc bán hàng của mình dạo gần đây và mong muốn về quê của bác, bạn nhỏ cảm thấy rất buồn. Đêm trước buổi bán hàng cuối cùng của bác Nhân, bạn nhỏ đập con lợn đất, dùng số tiền của mình chia thành các món nhỏ và nhờ mấy bạn trong lớp mua giúp đồ chơi của bác.</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CA28BCDF-0F2B-49A3-A335-2F2DAC35CCFF}"/>
              </a:ext>
            </a:extLst>
          </p:cNvPr>
          <p:cNvPicPr>
            <a:picLocks noChangeAspect="1"/>
          </p:cNvPicPr>
          <p:nvPr/>
        </p:nvPicPr>
        <p:blipFill>
          <a:blip r:embed="rId6"/>
          <a:stretch>
            <a:fillRect/>
          </a:stretch>
        </p:blipFill>
        <p:spPr>
          <a:xfrm>
            <a:off x="175991" y="2413041"/>
            <a:ext cx="4942000" cy="2796911"/>
          </a:xfrm>
          <a:prstGeom prst="rect">
            <a:avLst/>
          </a:prstGeom>
        </p:spPr>
      </p:pic>
    </p:spTree>
    <p:extLst>
      <p:ext uri="{BB962C8B-B14F-4D97-AF65-F5344CB8AC3E}">
        <p14:creationId xmlns:p14="http://schemas.microsoft.com/office/powerpoint/2010/main" val="6085842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8" name="Picture 7">
            <a:extLst>
              <a:ext uri="{FF2B5EF4-FFF2-40B4-BE49-F238E27FC236}">
                <a16:creationId xmlns:a16="http://schemas.microsoft.com/office/drawing/2014/main" id="{A9E69EAD-BD5E-471E-BE31-C6D8EFC2417D}"/>
              </a:ext>
            </a:extLst>
          </p:cNvPr>
          <p:cNvPicPr>
            <a:picLocks noChangeAspect="1"/>
          </p:cNvPicPr>
          <p:nvPr/>
        </p:nvPicPr>
        <p:blipFill>
          <a:blip r:embed="rId4"/>
          <a:stretch>
            <a:fillRect/>
          </a:stretch>
        </p:blipFill>
        <p:spPr>
          <a:xfrm>
            <a:off x="2945641" y="144483"/>
            <a:ext cx="7010400" cy="943704"/>
          </a:xfrm>
          <a:prstGeom prst="rect">
            <a:avLst/>
          </a:prstGeom>
        </p:spPr>
      </p:pic>
      <p:sp>
        <p:nvSpPr>
          <p:cNvPr id="9" name="Flowchart: Alternate Process 8">
            <a:extLst>
              <a:ext uri="{FF2B5EF4-FFF2-40B4-BE49-F238E27FC236}">
                <a16:creationId xmlns:a16="http://schemas.microsoft.com/office/drawing/2014/main" id="{58011266-E580-4404-A1EE-96E52FEF92C2}"/>
              </a:ext>
            </a:extLst>
          </p:cNvPr>
          <p:cNvSpPr/>
          <p:nvPr/>
        </p:nvSpPr>
        <p:spPr>
          <a:xfrm>
            <a:off x="6096000" y="1492469"/>
            <a:ext cx="5822731" cy="3468414"/>
          </a:xfrm>
          <a:prstGeom prst="flowChartAlternateProcess">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a:spcBef>
                <a:spcPts val="600"/>
              </a:spcBef>
              <a:spcAft>
                <a:spcPts val="600"/>
              </a:spcAft>
            </a:pPr>
            <a:r>
              <a:rPr lang="vi-VN" sz="3200" b="1" dirty="0">
                <a:solidFill>
                  <a:srgbClr val="70AD47">
                    <a:lumMod val="75000"/>
                  </a:srgbClr>
                </a:solidFill>
                <a:latin typeface="Arial" panose="020B0604020202020204" pitchFamily="34" charset="0"/>
                <a:cs typeface="Arial" panose="020B0604020202020204" pitchFamily="34" charset="0"/>
              </a:rPr>
              <a:t>Buổi bán hàng cuối cùng của bác Nhân diễn ra rất thuận lợi. Bác đã bán hết hàng ngày hôm đó. Bác Nhân cảm thấy rất vui.</a:t>
            </a:r>
          </a:p>
        </p:txBody>
      </p:sp>
      <p:pic>
        <p:nvPicPr>
          <p:cNvPr id="10" name="Picture 9" descr="A picture containing toy, doll&#10;&#10;Description automatically generated">
            <a:extLst>
              <a:ext uri="{FF2B5EF4-FFF2-40B4-BE49-F238E27FC236}">
                <a16:creationId xmlns:a16="http://schemas.microsoft.com/office/drawing/2014/main" id="{F5212BE7-DD82-45AD-9E00-A61E644BD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66" y="4471993"/>
            <a:ext cx="1732304" cy="2403630"/>
          </a:xfrm>
          <a:prstGeom prst="rect">
            <a:avLst/>
          </a:prstGeom>
        </p:spPr>
      </p:pic>
      <p:pic>
        <p:nvPicPr>
          <p:cNvPr id="5" name="Picture 4">
            <a:extLst>
              <a:ext uri="{FF2B5EF4-FFF2-40B4-BE49-F238E27FC236}">
                <a16:creationId xmlns:a16="http://schemas.microsoft.com/office/drawing/2014/main" id="{6402B37A-AE1E-4435-9C7A-D9A221DA0654}"/>
              </a:ext>
            </a:extLst>
          </p:cNvPr>
          <p:cNvPicPr>
            <a:picLocks noChangeAspect="1"/>
          </p:cNvPicPr>
          <p:nvPr/>
        </p:nvPicPr>
        <p:blipFill>
          <a:blip r:embed="rId6"/>
          <a:stretch>
            <a:fillRect/>
          </a:stretch>
        </p:blipFill>
        <p:spPr>
          <a:xfrm>
            <a:off x="147305" y="2268559"/>
            <a:ext cx="5474020" cy="2692324"/>
          </a:xfrm>
          <a:prstGeom prst="rect">
            <a:avLst/>
          </a:prstGeom>
        </p:spPr>
      </p:pic>
    </p:spTree>
    <p:extLst>
      <p:ext uri="{BB962C8B-B14F-4D97-AF65-F5344CB8AC3E}">
        <p14:creationId xmlns:p14="http://schemas.microsoft.com/office/powerpoint/2010/main" val="265806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94208" y="2535664"/>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7" name="Picture 6">
            <a:extLst>
              <a:ext uri="{FF2B5EF4-FFF2-40B4-BE49-F238E27FC236}">
                <a16:creationId xmlns:a16="http://schemas.microsoft.com/office/drawing/2014/main" id="{2B5469A1-28CB-4662-83BC-5889FAF574C6}"/>
              </a:ext>
            </a:extLst>
          </p:cNvPr>
          <p:cNvPicPr>
            <a:picLocks noChangeAspect="1"/>
          </p:cNvPicPr>
          <p:nvPr/>
        </p:nvPicPr>
        <p:blipFill>
          <a:blip r:embed="rId5"/>
          <a:stretch>
            <a:fillRect/>
          </a:stretch>
        </p:blipFill>
        <p:spPr>
          <a:xfrm>
            <a:off x="6452619" y="2487200"/>
            <a:ext cx="5169856" cy="1853345"/>
          </a:xfrm>
          <a:prstGeom prst="rect">
            <a:avLst/>
          </a:prstGeom>
        </p:spPr>
      </p:pic>
    </p:spTree>
    <p:extLst>
      <p:ext uri="{BB962C8B-B14F-4D97-AF65-F5344CB8AC3E}">
        <p14:creationId xmlns:p14="http://schemas.microsoft.com/office/powerpoint/2010/main" val="293074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11830" y="1614575"/>
            <a:ext cx="12282852" cy="4407535"/>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55" r="31255"/>
          <a:stretch/>
        </p:blipFill>
        <p:spPr>
          <a:xfrm>
            <a:off x="1387731" y="1934328"/>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2281317" y="728856"/>
            <a:ext cx="6023365" cy="1835018"/>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719645" y="281909"/>
              <a:ext cx="10712630" cy="1303285"/>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Theo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nội</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dung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câu</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chuyện</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C000"/>
                  </a:solidFill>
                  <a:effectLst/>
                  <a:uLnTx/>
                  <a:uFillTx/>
                  <a:latin typeface="Calibri" panose="020F0502020204030204" pitchFamily="34" charset="0"/>
                  <a:ea typeface="微软雅黑"/>
                  <a:cs typeface="Calibri" panose="020F0502020204030204" pitchFamily="34" charset="0"/>
                </a:rPr>
                <a:t>gì</a:t>
              </a:r>
              <a:r>
                <a:rPr kumimoji="0" lang="en-US" sz="3600" b="1" i="0" u="none" strike="noStrike" kern="1200" cap="none" spc="0" normalizeH="0" baseline="0" noProof="0" dirty="0">
                  <a:ln>
                    <a:noFill/>
                  </a:ln>
                  <a:solidFill>
                    <a:srgbClr val="FFC00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765" y="2774754"/>
            <a:ext cx="3520533" cy="4083246"/>
          </a:xfrm>
          <a:prstGeom prst="rect">
            <a:avLst/>
          </a:prstGeom>
        </p:spPr>
      </p:pic>
      <p:grpSp>
        <p:nvGrpSpPr>
          <p:cNvPr id="30" name="Group 29">
            <a:extLst>
              <a:ext uri="{FF2B5EF4-FFF2-40B4-BE49-F238E27FC236}">
                <a16:creationId xmlns:a16="http://schemas.microsoft.com/office/drawing/2014/main" id="{A5539F2C-6E94-454E-9BAD-947D6AB32E6C}"/>
              </a:ext>
            </a:extLst>
          </p:cNvPr>
          <p:cNvGrpSpPr/>
          <p:nvPr/>
        </p:nvGrpSpPr>
        <p:grpSpPr>
          <a:xfrm>
            <a:off x="3224719" y="3310587"/>
            <a:ext cx="8782158" cy="3061409"/>
            <a:chOff x="615645" y="178170"/>
            <a:chExt cx="11042382" cy="1632511"/>
          </a:xfrm>
        </p:grpSpPr>
        <p:grpSp>
          <p:nvGrpSpPr>
            <p:cNvPr id="31" name="Group 30">
              <a:extLst>
                <a:ext uri="{FF2B5EF4-FFF2-40B4-BE49-F238E27FC236}">
                  <a16:creationId xmlns:a16="http://schemas.microsoft.com/office/drawing/2014/main" id="{8FE0B993-C655-48C4-BDBC-64624660472C}"/>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33" name="Rectangle: Diagonal Corners Rounded 32">
                <a:extLst>
                  <a:ext uri="{FF2B5EF4-FFF2-40B4-BE49-F238E27FC236}">
                    <a16:creationId xmlns:a16="http://schemas.microsoft.com/office/drawing/2014/main" id="{1A3BD9B1-2515-499E-9A1C-F37328244FE5}"/>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4" name="Rectangle: Diagonal Corners Rounded 33">
                <a:extLst>
                  <a:ext uri="{FF2B5EF4-FFF2-40B4-BE49-F238E27FC236}">
                    <a16:creationId xmlns:a16="http://schemas.microsoft.com/office/drawing/2014/main" id="{0E758A91-7CFA-4840-B9B4-5F1FC266CC21}"/>
                  </a:ext>
                </a:extLst>
              </p:cNvPr>
              <p:cNvSpPr/>
              <p:nvPr/>
            </p:nvSpPr>
            <p:spPr>
              <a:xfrm>
                <a:off x="2368419" y="-1613946"/>
                <a:ext cx="7262067" cy="1237323"/>
              </a:xfrm>
              <a:prstGeom prst="round2DiagRect">
                <a:avLst>
                  <a:gd name="adj1" fmla="val 50000"/>
                  <a:gd name="adj2" fmla="val 13343"/>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32" name="TextBox 31">
              <a:extLst>
                <a:ext uri="{FF2B5EF4-FFF2-40B4-BE49-F238E27FC236}">
                  <a16:creationId xmlns:a16="http://schemas.microsoft.com/office/drawing/2014/main" id="{69373D0A-0590-4C3C-9803-4DF77B5C3594}"/>
                </a:ext>
              </a:extLst>
            </p:cNvPr>
            <p:cNvSpPr txBox="1"/>
            <p:nvPr/>
          </p:nvSpPr>
          <p:spPr>
            <a:xfrm>
              <a:off x="920315" y="403717"/>
              <a:ext cx="10737712" cy="1069503"/>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Bài</a:t>
              </a:r>
              <a:r>
                <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3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nói</a:t>
              </a: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về tấm lòng đáng trân trọng nhất của một bạn nhỏ; tìm mọi cách để làm cho người mình yêu quý được vui vẻ và hạnh phúc.</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sp>
        <p:nvSpPr>
          <p:cNvPr id="35" name="Freeform: Shape 34">
            <a:extLst>
              <a:ext uri="{FF2B5EF4-FFF2-40B4-BE49-F238E27FC236}">
                <a16:creationId xmlns:a16="http://schemas.microsoft.com/office/drawing/2014/main" id="{510914A5-FB11-4045-8B8D-C37FA8B6B03B}"/>
              </a:ext>
            </a:extLst>
          </p:cNvPr>
          <p:cNvSpPr/>
          <p:nvPr/>
        </p:nvSpPr>
        <p:spPr>
          <a:xfrm>
            <a:off x="2363874" y="2471661"/>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241863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264</Words>
  <Application>Microsoft Office PowerPoint</Application>
  <PresentationFormat>Widescreen</PresentationFormat>
  <Paragraphs>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等线</vt:lpstr>
      <vt:lpstr>微软雅黑</vt:lpstr>
      <vt:lpstr>Arial</vt:lpstr>
      <vt:lpstr>Calibri</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8</cp:revision>
  <dcterms:created xsi:type="dcterms:W3CDTF">2022-08-10T00:11:31Z</dcterms:created>
  <dcterms:modified xsi:type="dcterms:W3CDTF">2023-05-26T04:46:23Z</dcterms:modified>
</cp:coreProperties>
</file>