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3"/>
  </p:notesMasterIdLst>
  <p:sldIdLst>
    <p:sldId id="9486" r:id="rId3"/>
    <p:sldId id="9437" r:id="rId4"/>
    <p:sldId id="277" r:id="rId5"/>
    <p:sldId id="9493" r:id="rId6"/>
    <p:sldId id="9474" r:id="rId7"/>
    <p:sldId id="9496" r:id="rId8"/>
    <p:sldId id="9497" r:id="rId9"/>
    <p:sldId id="9498" r:id="rId10"/>
    <p:sldId id="9499" r:id="rId11"/>
    <p:sldId id="268" r:id="rId12"/>
    <p:sldId id="269" r:id="rId13"/>
    <p:sldId id="284" r:id="rId14"/>
    <p:sldId id="283" r:id="rId15"/>
    <p:sldId id="304" r:id="rId16"/>
    <p:sldId id="9511" r:id="rId17"/>
    <p:sldId id="275" r:id="rId18"/>
    <p:sldId id="9512" r:id="rId19"/>
    <p:sldId id="9509" r:id="rId20"/>
    <p:sldId id="9513"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2023/5/26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2023/5/26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2023/5/26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2023/5/26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2023/5/26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2023/5/26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2023/5/26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2023/5/26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2023/5/26</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2023/5/26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2023/5/26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8.png"/><Relationship Id="rId21" Type="http://schemas.openxmlformats.org/officeDocument/2006/relationships/image" Target="../media/image42.png"/><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5.wdp"/><Relationship Id="rId2" Type="http://schemas.openxmlformats.org/officeDocument/2006/relationships/image" Target="../media/image5.jpeg"/><Relationship Id="rId16" Type="http://schemas.openxmlformats.org/officeDocument/2006/relationships/image" Target="../media/image38.png"/><Relationship Id="rId20"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4.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0.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 Id="rId22"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8.png"/><Relationship Id="rId21" Type="http://schemas.microsoft.com/office/2007/relationships/hdphoto" Target="../media/hdphoto6.wdp"/><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5.wdp"/><Relationship Id="rId2" Type="http://schemas.openxmlformats.org/officeDocument/2006/relationships/image" Target="../media/image5.jpe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4.png"/><Relationship Id="rId24" Type="http://schemas.openxmlformats.org/officeDocument/2006/relationships/image" Target="../media/image45.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7.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grpSp>
        <p:nvGrpSpPr>
          <p:cNvPr id="16" name="Group 15">
            <a:extLst>
              <a:ext uri="{FF2B5EF4-FFF2-40B4-BE49-F238E27FC236}">
                <a16:creationId xmlns:a16="http://schemas.microsoft.com/office/drawing/2014/main"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D54B96F-23F8-4C8F-90CC-70B1B89B5E44}"/>
              </a:ext>
            </a:extLst>
          </p:cNvPr>
          <p:cNvPicPr>
            <a:picLocks noChangeAspect="1"/>
          </p:cNvPicPr>
          <p:nvPr/>
        </p:nvPicPr>
        <p:blipFill>
          <a:blip r:embed="rId3"/>
          <a:stretch>
            <a:fillRect/>
          </a:stretch>
        </p:blipFill>
        <p:spPr>
          <a:xfrm>
            <a:off x="3810450" y="3194991"/>
            <a:ext cx="7200000" cy="1725318"/>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400</Words>
  <Application>Microsoft Office PowerPoint</Application>
  <PresentationFormat>Widescreen</PresentationFormat>
  <Paragraphs>85</Paragraphs>
  <Slides>20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等线</vt:lpstr>
      <vt:lpstr>#9Slide05 SVNClementine</vt:lpstr>
      <vt:lpstr>Arial</vt:lpstr>
      <vt:lpstr>Arial-Rounded</vt:lpstr>
      <vt:lpstr>Calibri</vt:lpstr>
      <vt:lpstr>HP001 4 hàng</vt:lpstr>
      <vt:lpstr>iCiel Ciaobella</vt:lpstr>
      <vt:lpstr>SVN-Poky's</vt:lpstr>
      <vt:lpstr>UVN Da Lat</vt:lpstr>
      <vt:lpstr>字魂59号-创粗黑</vt:lpstr>
      <vt:lpstr>Office 主题</vt:lpstr>
      <vt:lpstr>1_Office 主题​​</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43</cp:revision>
  <dcterms:created xsi:type="dcterms:W3CDTF">2022-11-08T11:38:51Z</dcterms:created>
  <dcterms:modified xsi:type="dcterms:W3CDTF">2023-05-26T05:00:57Z</dcterms:modified>
</cp:coreProperties>
</file>