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007577463" r:id="rId2"/>
    <p:sldId id="257" r:id="rId3"/>
    <p:sldId id="2007577471" r:id="rId4"/>
    <p:sldId id="2007577467" r:id="rId5"/>
    <p:sldId id="3903" r:id="rId6"/>
    <p:sldId id="2007577440" r:id="rId7"/>
    <p:sldId id="2007577468" r:id="rId8"/>
    <p:sldId id="2007577442" r:id="rId9"/>
    <p:sldId id="2007577472" r:id="rId10"/>
    <p:sldId id="2007577473" r:id="rId11"/>
    <p:sldId id="2007577441" r:id="rId12"/>
    <p:sldId id="2007577474" r:id="rId13"/>
    <p:sldId id="2007577475" r:id="rId14"/>
    <p:sldId id="2007577476" r:id="rId15"/>
    <p:sldId id="2007577447" r:id="rId16"/>
    <p:sldId id="2007577477" r:id="rId17"/>
    <p:sldId id="2007577478" r:id="rId18"/>
    <p:sldId id="2007577479" r:id="rId19"/>
    <p:sldId id="2007577480" r:id="rId20"/>
    <p:sldId id="2007577481" r:id="rId21"/>
    <p:sldId id="2007577482" r:id="rId22"/>
    <p:sldId id="2007577464" r:id="rId23"/>
    <p:sldId id="2007577483" r:id="rId24"/>
    <p:sldId id="2007577484" r:id="rId25"/>
    <p:sldId id="2007577485" r:id="rId26"/>
    <p:sldId id="2007577486" r:id="rId27"/>
    <p:sldId id="2007577489" r:id="rId28"/>
    <p:sldId id="2007577488" r:id="rId29"/>
    <p:sldId id="2007577490" r:id="rId30"/>
    <p:sldId id="2007577487" r:id="rId31"/>
    <p:sldId id="2007577491" r:id="rId32"/>
    <p:sldId id="2007577492" r:id="rId33"/>
    <p:sldId id="2007577493" r:id="rId34"/>
    <p:sldId id="20075774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54409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1932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69376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7832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6759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76273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49948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13555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885858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168096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95603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86576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1711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07914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500347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43273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687836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1627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50341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189480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56118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282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142812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5028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602902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824002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35383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34137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8341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84238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36361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A53CADB-E377-4376-B292-394BE28956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4197252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8EBB452-E37D-4E2E-A4BF-5B44F785DF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11" name="图片 10">
            <a:extLst>
              <a:ext uri="{FF2B5EF4-FFF2-40B4-BE49-F238E27FC236}">
                <a16:creationId xmlns:a16="http://schemas.microsoft.com/office/drawing/2014/main" id="{FB16A7E1-834D-4D2D-A2A2-EBD7B85461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7" y="18321"/>
            <a:ext cx="12192000" cy="6858001"/>
          </a:xfrm>
          <a:prstGeom prst="rect">
            <a:avLst/>
          </a:prstGeom>
        </p:spPr>
      </p:pic>
      <p:pic>
        <p:nvPicPr>
          <p:cNvPr id="12" name="图片 11">
            <a:extLst>
              <a:ext uri="{FF2B5EF4-FFF2-40B4-BE49-F238E27FC236}">
                <a16:creationId xmlns:a16="http://schemas.microsoft.com/office/drawing/2014/main" id="{1D2BEAE5-09E7-4F17-80B3-F27D957C8F7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
        <p:nvSpPr>
          <p:cNvPr id="14" name="矩形: 圆角 13">
            <a:extLst>
              <a:ext uri="{FF2B5EF4-FFF2-40B4-BE49-F238E27FC236}">
                <a16:creationId xmlns:a16="http://schemas.microsoft.com/office/drawing/2014/main" id="{2E7DD394-D364-4DC4-AF31-DDFA0D59D36C}"/>
              </a:ext>
            </a:extLst>
          </p:cNvPr>
          <p:cNvSpPr/>
          <p:nvPr userDrawn="1"/>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197953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7BD1833-5C2B-4E00-9BE2-7BAB1021F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71131E5-605C-4873-8252-B57241371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FF99E3-6FAA-407F-8FBE-5A3E5D4D6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69E31-C159-46AF-8F25-83C3CF58D752}"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853FF5DB-5499-47EF-A22B-78AF7787AA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58EA4B-FF22-4CC8-92EF-A6F555580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D073-45A5-4DA8-BB5C-63A37CDFC8B9}" type="slidenum">
              <a:rPr lang="zh-CN" altLang="en-US" smtClean="0"/>
              <a:t>‹#›</a:t>
            </a:fld>
            <a:endParaRPr lang="zh-CN" altLang="en-US"/>
          </a:p>
        </p:txBody>
      </p:sp>
    </p:spTree>
    <p:extLst>
      <p:ext uri="{BB962C8B-B14F-4D97-AF65-F5344CB8AC3E}">
        <p14:creationId xmlns:p14="http://schemas.microsoft.com/office/powerpoint/2010/main" val="383856519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4.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4.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5.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5.png"/><Relationship Id="rId5" Type="http://schemas.microsoft.com/office/2007/relationships/hdphoto" Target="../media/hdphoto8.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5.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4.wd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png"/><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pic>
        <p:nvPicPr>
          <p:cNvPr id="17" name="Picture 16">
            <a:extLst>
              <a:ext uri="{FF2B5EF4-FFF2-40B4-BE49-F238E27FC236}">
                <a16:creationId xmlns:a16="http://schemas.microsoft.com/office/drawing/2014/main" id="{3C76B97A-19B3-4FD6-BC82-352E016BC8B6}"/>
              </a:ext>
            </a:extLst>
          </p:cNvPr>
          <p:cNvPicPr>
            <a:picLocks noChangeAspect="1"/>
          </p:cNvPicPr>
          <p:nvPr/>
        </p:nvPicPr>
        <p:blipFill>
          <a:blip r:embed="rId8"/>
          <a:stretch>
            <a:fillRect/>
          </a:stretch>
        </p:blipFill>
        <p:spPr>
          <a:xfrm>
            <a:off x="1693294" y="1651915"/>
            <a:ext cx="8805411" cy="1102636"/>
          </a:xfrm>
          <a:prstGeom prst="rect">
            <a:avLst/>
          </a:prstGeom>
        </p:spPr>
      </p:pic>
      <p:pic>
        <p:nvPicPr>
          <p:cNvPr id="4" name="Picture 3">
            <a:extLst>
              <a:ext uri="{FF2B5EF4-FFF2-40B4-BE49-F238E27FC236}">
                <a16:creationId xmlns:a16="http://schemas.microsoft.com/office/drawing/2014/main" id="{F1E23BE8-02E1-4DD4-ADE1-1599C4DCBC8D}"/>
              </a:ext>
            </a:extLst>
          </p:cNvPr>
          <p:cNvPicPr>
            <a:picLocks noChangeAspect="1"/>
          </p:cNvPicPr>
          <p:nvPr/>
        </p:nvPicPr>
        <p:blipFill>
          <a:blip r:embed="rId9"/>
          <a:stretch>
            <a:fillRect/>
          </a:stretch>
        </p:blipFill>
        <p:spPr>
          <a:xfrm>
            <a:off x="5306497" y="2579425"/>
            <a:ext cx="1579001" cy="676715"/>
          </a:xfrm>
          <a:prstGeom prst="rect">
            <a:avLst/>
          </a:prstGeom>
        </p:spPr>
      </p:pic>
      <p:pic>
        <p:nvPicPr>
          <p:cNvPr id="19" name="Picture 18">
            <a:extLst>
              <a:ext uri="{FF2B5EF4-FFF2-40B4-BE49-F238E27FC236}">
                <a16:creationId xmlns:a16="http://schemas.microsoft.com/office/drawing/2014/main" id="{60E2FACF-58E6-4AD8-B098-3EA77069521F}"/>
              </a:ext>
            </a:extLst>
          </p:cNvPr>
          <p:cNvPicPr>
            <a:picLocks noChangeAspect="1"/>
          </p:cNvPicPr>
          <p:nvPr/>
        </p:nvPicPr>
        <p:blipFill>
          <a:blip r:embed="rId10"/>
          <a:stretch>
            <a:fillRect/>
          </a:stretch>
        </p:blipFill>
        <p:spPr>
          <a:xfrm>
            <a:off x="1683225" y="2824634"/>
            <a:ext cx="8742422" cy="2871465"/>
          </a:xfrm>
          <a:prstGeom prst="rect">
            <a:avLst/>
          </a:prstGeom>
        </p:spPr>
      </p:pic>
    </p:spTree>
    <p:extLst>
      <p:ext uri="{BB962C8B-B14F-4D97-AF65-F5344CB8AC3E}">
        <p14:creationId xmlns:p14="http://schemas.microsoft.com/office/powerpoint/2010/main" val="1291515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
        <p:nvSpPr>
          <p:cNvPr id="8" name="Rounded Rectangle 15">
            <a:extLst>
              <a:ext uri="{FF2B5EF4-FFF2-40B4-BE49-F238E27FC236}">
                <a16:creationId xmlns:a16="http://schemas.microsoft.com/office/drawing/2014/main" id="{7AE705A0-CB85-4B71-872D-E8FB6AE9F77E}"/>
              </a:ext>
            </a:extLst>
          </p:cNvPr>
          <p:cNvSpPr/>
          <p:nvPr/>
        </p:nvSpPr>
        <p:spPr>
          <a:xfrm>
            <a:off x="525780" y="721360"/>
            <a:ext cx="10975340" cy="2150613"/>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7323CE24-C751-4E65-8B50-3BF55EB4D01E}"/>
              </a:ext>
            </a:extLst>
          </p:cNvPr>
          <p:cNvSpPr/>
          <p:nvPr/>
        </p:nvSpPr>
        <p:spPr>
          <a:xfrm>
            <a:off x="283176" y="64531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1" name="Rounded Rectangle 15">
            <a:extLst>
              <a:ext uri="{FF2B5EF4-FFF2-40B4-BE49-F238E27FC236}">
                <a16:creationId xmlns:a16="http://schemas.microsoft.com/office/drawing/2014/main" id="{6DB7EF47-8A54-44F4-BAB5-404157A090B9}"/>
              </a:ext>
            </a:extLst>
          </p:cNvPr>
          <p:cNvSpPr/>
          <p:nvPr/>
        </p:nvSpPr>
        <p:spPr>
          <a:xfrm>
            <a:off x="540065" y="3166991"/>
            <a:ext cx="10975340" cy="2705489"/>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990C138B-8BD2-4D67-BAAB-CB8CBD9EC906}"/>
              </a:ext>
            </a:extLst>
          </p:cNvPr>
          <p:cNvSpPr/>
          <p:nvPr/>
        </p:nvSpPr>
        <p:spPr>
          <a:xfrm>
            <a:off x="309725" y="3141495"/>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Tree>
    <p:extLst>
      <p:ext uri="{BB962C8B-B14F-4D97-AF65-F5344CB8AC3E}">
        <p14:creationId xmlns:p14="http://schemas.microsoft.com/office/powerpoint/2010/main" val="2808079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anim calcmode="lin" valueType="num">
                                      <p:cBhvr>
                                        <p:cTn id="10" dur="500" fill="hold"/>
                                        <p:tgtEl>
                                          <p:spTgt spid="9"/>
                                        </p:tgtEl>
                                        <p:attrNameLst>
                                          <p:attrName>ppt_x</p:attrName>
                                        </p:attrNameLst>
                                      </p:cBhvr>
                                      <p:tavLst>
                                        <p:tav tm="0">
                                          <p:val>
                                            <p:fltVal val="0.5"/>
                                          </p:val>
                                        </p:tav>
                                        <p:tav tm="100000">
                                          <p:val>
                                            <p:strVal val="#ppt_x"/>
                                          </p:val>
                                        </p:tav>
                                      </p:tavLst>
                                    </p:anim>
                                    <p:anim calcmode="lin" valueType="num">
                                      <p:cBhvr>
                                        <p:cTn id="11" dur="500" fill="hold"/>
                                        <p:tgtEl>
                                          <p:spTgt spid="9"/>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anim calcmode="lin" valueType="num">
                                      <p:cBhvr>
                                        <p:cTn id="22" dur="500" fill="hold"/>
                                        <p:tgtEl>
                                          <p:spTgt spid="15"/>
                                        </p:tgtEl>
                                        <p:attrNameLst>
                                          <p:attrName>ppt_x</p:attrName>
                                        </p:attrNameLst>
                                      </p:cBhvr>
                                      <p:tavLst>
                                        <p:tav tm="0">
                                          <p:val>
                                            <p:fltVal val="0.5"/>
                                          </p:val>
                                        </p:tav>
                                        <p:tav tm="100000">
                                          <p:val>
                                            <p:strVal val="#ppt_x"/>
                                          </p:val>
                                        </p:tav>
                                      </p:tavLst>
                                    </p:anim>
                                    <p:anim calcmode="lin" valueType="num">
                                      <p:cBhvr>
                                        <p:cTn id="23" dur="500" fill="hold"/>
                                        <p:tgtEl>
                                          <p:spTgt spid="1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3E447C71-3A04-4157-B94A-61E2FC2F7567}"/>
              </a:ext>
            </a:extLst>
          </p:cNvPr>
          <p:cNvSpPr txBox="1"/>
          <p:nvPr/>
        </p:nvSpPr>
        <p:spPr>
          <a:xfrm>
            <a:off x="1151901" y="2563256"/>
            <a:ext cx="10146020" cy="2215991"/>
          </a:xfrm>
          <a:prstGeom prst="rect">
            <a:avLst/>
          </a:prstGeom>
          <a:noFill/>
        </p:spPr>
        <p:txBody>
          <a:bodyPr wrap="square" rtlCol="0">
            <a:spAutoFit/>
          </a:bodyPr>
          <a:lstStyle/>
          <a:p>
            <a:pPr algn="just">
              <a:spcBef>
                <a:spcPts val="600"/>
              </a:spcBef>
              <a:spcAft>
                <a:spcPts val="600"/>
              </a:spcAft>
            </a:pPr>
            <a:r>
              <a:rPr lang="vi-VN" sz="3200" dirty="0">
                <a:latin typeface="Arial-Rounded" panose="020B0500000000000000" pitchFamily="34" charset="0"/>
                <a:ea typeface="Arial-Rounded" panose="020B0500000000000000" pitchFamily="34" charset="0"/>
                <a:cs typeface="Arial-Rounded" panose="020B0500000000000000" pitchFamily="34" charset="0"/>
              </a:rPr>
              <a:t>Mùa đông, thỏ quấn tấm vải lên người cho đỡ rét thì gió thổi tấm vải bay xuống ao. Nhím giúp thỏ khều tấm vải vào bờ và nói:</a:t>
            </a:r>
          </a:p>
          <a:p>
            <a:pPr algn="just">
              <a:spcBef>
                <a:spcPts val="600"/>
              </a:spcBef>
              <a:spcAft>
                <a:spcPts val="600"/>
              </a:spcAft>
            </a:pPr>
            <a:r>
              <a:rPr lang="vi-VN" sz="3200" dirty="0">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vi-VN" sz="3600">
                  <a:solidFill>
                    <a:schemeClr val="accent1">
                      <a:lumMod val="75000"/>
                    </a:schemeClr>
                  </a:solidFill>
                  <a:latin typeface="Calibri" panose="020F0502020204030204" pitchFamily="34" charset="0"/>
                  <a:cs typeface="Calibri" panose="020F0502020204030204" pitchFamily="34" charset="0"/>
                </a:rPr>
                <a:t>Luyện đọc nối tiếp đoạn</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11969" y="2552108"/>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400" b="1" dirty="0">
                <a:solidFill>
                  <a:srgbClr val="000000"/>
                </a:solidFill>
                <a:latin typeface="Arial" panose="020B0604020202020204" pitchFamily="34" charset="0"/>
                <a:cs typeface="Arial" panose="020B0604020202020204" pitchFamily="34" charset="0"/>
                <a:sym typeface="Arial"/>
              </a:rPr>
              <a:t>1</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2563256"/>
            <a:ext cx="10734170" cy="2214105"/>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pic>
        <p:nvPicPr>
          <p:cNvPr id="28" name="Picture 27">
            <a:extLst>
              <a:ext uri="{FF2B5EF4-FFF2-40B4-BE49-F238E27FC236}">
                <a16:creationId xmlns:a16="http://schemas.microsoft.com/office/drawing/2014/main" id="{21475F54-6842-445F-9A3A-2E1B44711BAF}"/>
              </a:ext>
            </a:extLst>
          </p:cNvPr>
          <p:cNvPicPr>
            <a:picLocks noChangeAspect="1"/>
          </p:cNvPicPr>
          <p:nvPr/>
        </p:nvPicPr>
        <p:blipFill>
          <a:blip r:embed="rId3"/>
          <a:stretch>
            <a:fillRect/>
          </a:stretch>
        </p:blipFill>
        <p:spPr>
          <a:xfrm>
            <a:off x="7766405" y="905463"/>
            <a:ext cx="3852520" cy="1469987"/>
          </a:xfrm>
          <a:prstGeom prst="rect">
            <a:avLst/>
          </a:prstGeom>
        </p:spPr>
      </p:pic>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442137" cy="1077218"/>
            </a:xfrm>
            <a:prstGeom prst="rect">
              <a:avLst/>
            </a:prstGeom>
            <a:noFill/>
          </p:spPr>
          <p:txBody>
            <a:bodyPr wrap="square" rtlCol="0">
              <a:spAutoFit/>
            </a:bodyPr>
            <a:lstStyle/>
            <a:p>
              <a:pPr>
                <a:spcBef>
                  <a:spcPts val="600"/>
                </a:spcBef>
                <a:spcAft>
                  <a:spcPts val="600"/>
                </a:spcAft>
              </a:pP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đông</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quấn</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rét</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thì</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gió</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thổi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xuống</a:t>
              </a:r>
              <a:r>
                <a:rPr lang="en-US" sz="320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ao</a:t>
              </a:r>
              <a:r>
                <a:rPr lang="en-US" sz="32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6207658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66000">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14:bounceEnd="66000">
                                          <p:cBhvr additive="base">
                                            <p:cTn id="26"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94906" y="1479879"/>
            <a:ext cx="10021734"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1"/>
            <a:ext cx="10734170" cy="2814319"/>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38240" y="4869562"/>
            <a:ext cx="10734170" cy="1531238"/>
            <a:chOff x="738240" y="4950482"/>
            <a:chExt cx="10734170" cy="1531238"/>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38240" y="4950482"/>
              <a:ext cx="10734170" cy="1531238"/>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1" y="5243848"/>
              <a:ext cx="1037317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Nhím xù l</a:t>
              </a:r>
              <a:r>
                <a:rPr lang="en-US" sz="3200" b="1" dirty="0">
                  <a:latin typeface="Arial-Rounded" panose="020B0500000000000000" pitchFamily="34" charset="0"/>
                  <a:ea typeface="Arial-Rounded" panose="020B0500000000000000" pitchFamily="34" charset="0"/>
                  <a:cs typeface="Arial-Rounded" panose="020B0500000000000000" pitchFamily="34" charset="0"/>
                </a:rPr>
                <a:t>ô</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rút một chiếc kim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định khâu áo cho thỏ,</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200" b="1"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nhưng không có chỉ</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954714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72838" y="1479879"/>
            <a:ext cx="10244849"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Phải cắt đúng theo kích thước.</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Chúng tôi cần anh kẻ đường vạch để may áo ấm cho mọi người.</a:t>
            </a: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44213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Lúc qua vườn chuối,</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Nhím trông thấy</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bò trên lá</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cứ mỗi quãng,</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ốc sên lại để lại phía sau</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đường vạch.</a:t>
              </a:r>
              <a:r>
                <a:rPr kumimoji="0" lang="en-US" sz="31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31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20819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8" name="Rectangle: Rounded Corners 17">
            <a:extLst>
              <a:ext uri="{FF2B5EF4-FFF2-40B4-BE49-F238E27FC236}">
                <a16:creationId xmlns:a16="http://schemas.microsoft.com/office/drawing/2014/main" id="{32E8223C-B6F6-4A65-83D4-BA14B7165B1B}"/>
              </a:ext>
            </a:extLst>
          </p:cNvPr>
          <p:cNvSpPr/>
          <p:nvPr/>
        </p:nvSpPr>
        <p:spPr>
          <a:xfrm>
            <a:off x="610963" y="857837"/>
            <a:ext cx="10974579" cy="5794933"/>
          </a:xfrm>
          <a:prstGeom prst="roundRect">
            <a:avLst>
              <a:gd name="adj" fmla="val 2352"/>
            </a:avLst>
          </a:prstGeom>
          <a:solidFill>
            <a:schemeClr val="bg1"/>
          </a:solidFill>
          <a:ln w="76200">
            <a:solidFill>
              <a:srgbClr val="C9022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sp>
        <p:nvSpPr>
          <p:cNvPr id="21" name="TextBox 20">
            <a:extLst>
              <a:ext uri="{FF2B5EF4-FFF2-40B4-BE49-F238E27FC236}">
                <a16:creationId xmlns:a16="http://schemas.microsoft.com/office/drawing/2014/main" id="{3E447C71-3A04-4157-B94A-61E2FC2F7567}"/>
              </a:ext>
            </a:extLst>
          </p:cNvPr>
          <p:cNvSpPr txBox="1"/>
          <p:nvPr/>
        </p:nvSpPr>
        <p:spPr>
          <a:xfrm>
            <a:off x="1194906" y="1479879"/>
            <a:ext cx="100217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endPar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a:t>
            </a: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endParaRPr kumimoji="0" lang="en-US"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vi-VN" sz="280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3" name="Group 22">
            <a:extLst>
              <a:ext uri="{FF2B5EF4-FFF2-40B4-BE49-F238E27FC236}">
                <a16:creationId xmlns:a16="http://schemas.microsoft.com/office/drawing/2014/main" id="{27839874-CC47-400A-9DE7-F86BAAD2A70C}"/>
              </a:ext>
            </a:extLst>
          </p:cNvPr>
          <p:cNvGrpSpPr/>
          <p:nvPr/>
        </p:nvGrpSpPr>
        <p:grpSpPr>
          <a:xfrm>
            <a:off x="610963" y="54832"/>
            <a:ext cx="5230980" cy="656334"/>
            <a:chOff x="2873170" y="222070"/>
            <a:chExt cx="4312010" cy="2226517"/>
          </a:xfrm>
        </p:grpSpPr>
        <p:sp>
          <p:nvSpPr>
            <p:cNvPr id="24" name="îṥḷíďê">
              <a:extLst>
                <a:ext uri="{FF2B5EF4-FFF2-40B4-BE49-F238E27FC236}">
                  <a16:creationId xmlns:a16="http://schemas.microsoft.com/office/drawing/2014/main" id="{7365BBE7-6C6F-4586-90D8-28A20BE69813}"/>
                </a:ext>
              </a:extLst>
            </p:cNvPr>
            <p:cNvSpPr/>
            <p:nvPr/>
          </p:nvSpPr>
          <p:spPr bwMode="auto">
            <a:xfrm>
              <a:off x="2873170" y="343910"/>
              <a:ext cx="4312010" cy="2104677"/>
            </a:xfrm>
            <a:prstGeom prst="roundRect">
              <a:avLst>
                <a:gd name="adj" fmla="val 37244"/>
              </a:avLst>
            </a:prstGeom>
            <a:solidFill>
              <a:schemeClr val="bg1"/>
            </a:solidFill>
            <a:ln w="53975" cap="rnd" cmpd="thickThin">
              <a:solidFill>
                <a:srgbClr val="FF0000"/>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25" name="Google Shape;5317;p41">
              <a:extLst>
                <a:ext uri="{FF2B5EF4-FFF2-40B4-BE49-F238E27FC236}">
                  <a16:creationId xmlns:a16="http://schemas.microsoft.com/office/drawing/2014/main" id="{9ED96735-6124-474A-9E01-0D4C061F21C4}"/>
                </a:ext>
              </a:extLst>
            </p:cNvPr>
            <p:cNvSpPr txBox="1">
              <a:spLocks/>
            </p:cNvSpPr>
            <p:nvPr/>
          </p:nvSpPr>
          <p:spPr>
            <a:xfrm>
              <a:off x="3082667" y="222070"/>
              <a:ext cx="4028524"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1" i="0" u="none" strike="noStrike" kern="1200" cap="none" spc="0" normalizeH="0" baseline="0" noProof="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rPr>
                <a:t>Luyện đọc nối tiếp đoạn</a:t>
              </a:r>
              <a:endParaRPr kumimoji="0" lang="en-US" sz="3600" b="1" i="0" u="none" strike="noStrike" kern="1200" cap="none" spc="0" normalizeH="0" baseline="0" noProof="0" dirty="0">
                <a:ln>
                  <a:noFill/>
                </a:ln>
                <a:solidFill>
                  <a:srgbClr val="4472C4">
                    <a:lumMod val="75000"/>
                  </a:srgbClr>
                </a:solidFill>
                <a:effectLst/>
                <a:uLnTx/>
                <a:uFillTx/>
                <a:latin typeface="Calibri" panose="020F0502020204030204" pitchFamily="34" charset="0"/>
                <a:cs typeface="Calibri" panose="020F0502020204030204" pitchFamily="34" charset="0"/>
                <a:sym typeface="Gloria Hallelujah"/>
              </a:endParaRPr>
            </a:p>
          </p:txBody>
        </p:sp>
      </p:grpSp>
      <p:sp>
        <p:nvSpPr>
          <p:cNvPr id="26" name="Teardrop 25">
            <a:extLst>
              <a:ext uri="{FF2B5EF4-FFF2-40B4-BE49-F238E27FC236}">
                <a16:creationId xmlns:a16="http://schemas.microsoft.com/office/drawing/2014/main" id="{A9DB6BDB-3450-4F0F-989F-43AA04A30377}"/>
              </a:ext>
            </a:extLst>
          </p:cNvPr>
          <p:cNvSpPr/>
          <p:nvPr/>
        </p:nvSpPr>
        <p:spPr>
          <a:xfrm>
            <a:off x="632907" y="1337404"/>
            <a:ext cx="539932" cy="435005"/>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4</a:t>
            </a:r>
          </a:p>
        </p:txBody>
      </p:sp>
      <p:sp>
        <p:nvSpPr>
          <p:cNvPr id="27" name="îṥḷíďê">
            <a:extLst>
              <a:ext uri="{FF2B5EF4-FFF2-40B4-BE49-F238E27FC236}">
                <a16:creationId xmlns:a16="http://schemas.microsoft.com/office/drawing/2014/main" id="{F4E79899-9D98-40CB-8AA2-CDB161F7EAFB}"/>
              </a:ext>
            </a:extLst>
          </p:cNvPr>
          <p:cNvSpPr/>
          <p:nvPr/>
        </p:nvSpPr>
        <p:spPr bwMode="auto">
          <a:xfrm>
            <a:off x="774313" y="1290320"/>
            <a:ext cx="10734170" cy="3487041"/>
          </a:xfrm>
          <a:prstGeom prst="roundRect">
            <a:avLst>
              <a:gd name="adj" fmla="val 37244"/>
            </a:avLst>
          </a:prstGeom>
          <a:no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grpSp>
        <p:nvGrpSpPr>
          <p:cNvPr id="35" name="Group 34">
            <a:extLst>
              <a:ext uri="{FF2B5EF4-FFF2-40B4-BE49-F238E27FC236}">
                <a16:creationId xmlns:a16="http://schemas.microsoft.com/office/drawing/2014/main" id="{44B7409C-92EF-4CCC-BB55-EAC4E6AC6711}"/>
              </a:ext>
            </a:extLst>
          </p:cNvPr>
          <p:cNvGrpSpPr/>
          <p:nvPr/>
        </p:nvGrpSpPr>
        <p:grpSpPr>
          <a:xfrm>
            <a:off x="774313" y="5284390"/>
            <a:ext cx="10734170" cy="1169419"/>
            <a:chOff x="774313" y="5365310"/>
            <a:chExt cx="10734170" cy="1169419"/>
          </a:xfrm>
        </p:grpSpPr>
        <p:sp>
          <p:nvSpPr>
            <p:cNvPr id="36" name="îṥḷíďê">
              <a:extLst>
                <a:ext uri="{FF2B5EF4-FFF2-40B4-BE49-F238E27FC236}">
                  <a16:creationId xmlns:a16="http://schemas.microsoft.com/office/drawing/2014/main" id="{24C464C2-1698-4B74-8CB5-721BC59B1BAF}"/>
                </a:ext>
              </a:extLst>
            </p:cNvPr>
            <p:cNvSpPr/>
            <p:nvPr/>
          </p:nvSpPr>
          <p:spPr bwMode="auto">
            <a:xfrm>
              <a:off x="774313" y="5365310"/>
              <a:ext cx="10734170" cy="1169419"/>
            </a:xfrm>
            <a:prstGeom prst="roundRect">
              <a:avLst>
                <a:gd name="adj" fmla="val 37244"/>
              </a:avLst>
            </a:prstGeom>
            <a:solidFill>
              <a:schemeClr val="accent5">
                <a:lumMod val="20000"/>
                <a:lumOff val="80000"/>
              </a:schemeClr>
            </a:solidFill>
            <a:ln w="53975" cap="rnd" cmpd="thickThin">
              <a:solidFill>
                <a:schemeClr val="accent5">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37" name="TextBox 36">
              <a:extLst>
                <a:ext uri="{FF2B5EF4-FFF2-40B4-BE49-F238E27FC236}">
                  <a16:creationId xmlns:a16="http://schemas.microsoft.com/office/drawing/2014/main" id="{A45F74A5-9D9E-4107-8A7D-0EE9E275297B}"/>
                </a:ext>
              </a:extLst>
            </p:cNvPr>
            <p:cNvSpPr txBox="1"/>
            <p:nvPr/>
          </p:nvSpPr>
          <p:spPr>
            <a:xfrm>
              <a:off x="975550" y="5457511"/>
              <a:ext cx="1053293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Thỏ</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sên</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kẻ</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ngựa</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cắt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vạch</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Tằm</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xe</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chắp</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vải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dùi</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lỗ</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 chim ổ dộc luồn kim,</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may áo…</a:t>
              </a:r>
              <a:r>
                <a:rPr kumimoji="0" lang="en-US" sz="2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4713072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6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66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14:bounceEnd="66000">
                                          <p:cBhvr additive="base">
                                            <p:cTn id="20" dur="500" fill="hold"/>
                                            <p:tgtEl>
                                              <p:spTgt spid="3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heckerboard(across)">
                                          <p:cBhvr>
                                            <p:cTn id="11" dur="500"/>
                                            <p:tgtEl>
                                              <p:spTgt spid="26"/>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75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additive="base">
                                            <p:cTn id="20" dur="500" fill="hold"/>
                                            <p:tgtEl>
                                              <p:spTgt spid="35"/>
                                            </p:tgtEl>
                                            <p:attrNameLst>
                                              <p:attrName>ppt_x</p:attrName>
                                            </p:attrNameLst>
                                          </p:cBhvr>
                                          <p:tavLst>
                                            <p:tav tm="0">
                                              <p:val>
                                                <p:strVal val="#ppt_x"/>
                                              </p:val>
                                            </p:tav>
                                            <p:tav tm="100000">
                                              <p:val>
                                                <p:strVal val="#ppt_x"/>
                                              </p:val>
                                            </p:tav>
                                          </p:tavLst>
                                        </p:anim>
                                        <p:anim calcmode="lin" valueType="num">
                                          <p:cBhvr additive="base">
                                            <p:cTn id="2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5" name="图片 14">
            <a:extLst>
              <a:ext uri="{FF2B5EF4-FFF2-40B4-BE49-F238E27FC236}">
                <a16:creationId xmlns:a16="http://schemas.microsoft.com/office/drawing/2014/main" id="{8713783A-54D3-4122-A1BB-C24241CA2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84" y="5532397"/>
            <a:ext cx="4281054" cy="857418"/>
          </a:xfrm>
          <a:prstGeom prst="rect">
            <a:avLst/>
          </a:prstGeom>
        </p:spPr>
      </p:pic>
      <p:grpSp>
        <p:nvGrpSpPr>
          <p:cNvPr id="18" name="Group 17">
            <a:extLst>
              <a:ext uri="{FF2B5EF4-FFF2-40B4-BE49-F238E27FC236}">
                <a16:creationId xmlns:a16="http://schemas.microsoft.com/office/drawing/2014/main" id="{865A74EB-493F-4E23-B8D4-5307BB73B773}"/>
              </a:ext>
            </a:extLst>
          </p:cNvPr>
          <p:cNvGrpSpPr/>
          <p:nvPr/>
        </p:nvGrpSpPr>
        <p:grpSpPr>
          <a:xfrm>
            <a:off x="1780437" y="365024"/>
            <a:ext cx="5174569" cy="781183"/>
            <a:chOff x="2873170" y="343910"/>
            <a:chExt cx="4312010" cy="1280575"/>
          </a:xfrm>
        </p:grpSpPr>
        <p:sp>
          <p:nvSpPr>
            <p:cNvPr id="20" name="îṥḷíďê">
              <a:extLst>
                <a:ext uri="{FF2B5EF4-FFF2-40B4-BE49-F238E27FC236}">
                  <a16:creationId xmlns:a16="http://schemas.microsoft.com/office/drawing/2014/main" id="{48B7504F-BEA2-4F32-A0B7-0555EC8D7345}"/>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1" name="Google Shape;5317;p41">
              <a:extLst>
                <a:ext uri="{FF2B5EF4-FFF2-40B4-BE49-F238E27FC236}">
                  <a16:creationId xmlns:a16="http://schemas.microsoft.com/office/drawing/2014/main" id="{E57402E2-C17D-4466-88B9-7C9921394C92}"/>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algn="l" defTabSz="685800">
                <a:buClr>
                  <a:prstClr val="black"/>
                </a:buClr>
              </a:pPr>
              <a:r>
                <a:rPr lang="en-US" sz="3600">
                  <a:solidFill>
                    <a:schemeClr val="accent1">
                      <a:lumMod val="75000"/>
                    </a:schemeClr>
                  </a:solidFill>
                  <a:latin typeface="Calibri" panose="020F0502020204030204" pitchFamily="34" charset="0"/>
                  <a:cs typeface="Calibri" panose="020F0502020204030204" pitchFamily="34" charset="0"/>
                </a:rPr>
                <a:t>Luyện đọc theo nhóm</a:t>
              </a:r>
              <a:endParaRPr lang="en-US" sz="3600" dirty="0">
                <a:solidFill>
                  <a:schemeClr val="accent1">
                    <a:lumMod val="75000"/>
                  </a:schemeClr>
                </a:solidFill>
                <a:latin typeface="Calibri" panose="020F0502020204030204" pitchFamily="34" charset="0"/>
                <a:cs typeface="Calibri" panose="020F0502020204030204" pitchFamily="34" charset="0"/>
              </a:endParaRPr>
            </a:p>
          </p:txBody>
        </p:sp>
      </p:grpSp>
      <p:pic>
        <p:nvPicPr>
          <p:cNvPr id="24" name="Picture 23">
            <a:extLst>
              <a:ext uri="{FF2B5EF4-FFF2-40B4-BE49-F238E27FC236}">
                <a16:creationId xmlns:a16="http://schemas.microsoft.com/office/drawing/2014/main" id="{8B01C91A-87C6-4B23-95FF-BCEA32F81186}"/>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493837" y="163463"/>
            <a:ext cx="1134318" cy="1266214"/>
          </a:xfrm>
          <a:prstGeom prst="rect">
            <a:avLst/>
          </a:prstGeom>
        </p:spPr>
      </p:pic>
      <p:pic>
        <p:nvPicPr>
          <p:cNvPr id="25" name="Picture 24">
            <a:extLst>
              <a:ext uri="{FF2B5EF4-FFF2-40B4-BE49-F238E27FC236}">
                <a16:creationId xmlns:a16="http://schemas.microsoft.com/office/drawing/2014/main" id="{60C5FB77-019C-44D0-8316-CFCF1A520360}"/>
              </a:ext>
            </a:extLst>
          </p:cNvPr>
          <p:cNvPicPr>
            <a:picLocks noChangeAspect="1"/>
          </p:cNvPicPr>
          <p:nvPr/>
        </p:nvPicPr>
        <p:blipFill>
          <a:blip r:embed="rId6"/>
          <a:stretch>
            <a:fillRect/>
          </a:stretch>
        </p:blipFill>
        <p:spPr>
          <a:xfrm>
            <a:off x="6350325" y="1616105"/>
            <a:ext cx="5747565" cy="2388989"/>
          </a:xfrm>
          <a:prstGeom prst="rect">
            <a:avLst/>
          </a:prstGeom>
        </p:spPr>
      </p:pic>
      <p:sp>
        <p:nvSpPr>
          <p:cNvPr id="26" name="Rectangle 25">
            <a:extLst>
              <a:ext uri="{FF2B5EF4-FFF2-40B4-BE49-F238E27FC236}">
                <a16:creationId xmlns:a16="http://schemas.microsoft.com/office/drawing/2014/main" id="{BB69B65F-F23A-4167-B33D-891E128B9111}"/>
              </a:ext>
            </a:extLst>
          </p:cNvPr>
          <p:cNvSpPr/>
          <p:nvPr/>
        </p:nvSpPr>
        <p:spPr>
          <a:xfrm>
            <a:off x="526376" y="1865376"/>
            <a:ext cx="5315301" cy="2062103"/>
          </a:xfrm>
          <a:prstGeom prst="rect">
            <a:avLst/>
          </a:prstGeom>
          <a:solidFill>
            <a:schemeClr val="bg1"/>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3200" b="1" dirty="0" err="1">
                <a:solidFill>
                  <a:srgbClr val="FC291B"/>
                </a:solidFill>
                <a:latin typeface="Calibri" panose="020F0502020204030204" pitchFamily="34" charset="0"/>
                <a:cs typeface="Calibri" panose="020F0502020204030204" pitchFamily="34" charset="0"/>
              </a:rPr>
              <a:t>Yêu</a:t>
            </a:r>
            <a:r>
              <a:rPr lang="zh-CN" altLang="en-US" sz="3200" b="1" dirty="0">
                <a:solidFill>
                  <a:srgbClr val="FC291B"/>
                </a:solidFill>
                <a:latin typeface="Calibri" panose="020F0502020204030204" pitchFamily="34" charset="0"/>
                <a:cs typeface="Calibri" panose="020F0502020204030204" pitchFamily="34" charset="0"/>
              </a:rPr>
              <a:t> </a:t>
            </a:r>
            <a:r>
              <a:rPr lang="en-US" altLang="zh-CN" sz="3200" b="1" dirty="0" err="1">
                <a:solidFill>
                  <a:srgbClr val="FC291B"/>
                </a:solidFill>
                <a:latin typeface="Calibri" panose="020F0502020204030204" pitchFamily="34" charset="0"/>
                <a:cs typeface="Calibri" panose="020F0502020204030204" pitchFamily="34" charset="0"/>
              </a:rPr>
              <a:t>cầu</a:t>
            </a:r>
            <a:endParaRPr lang="zh-CN" altLang="en-US" sz="32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Phân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công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theo</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đoạn</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Tất</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cả</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thành</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viên</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đều</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đọc</a:t>
            </a:r>
            <a:endParaRPr lang="zh-CN" altLang="en-US" sz="32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Giải</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nghĩa</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từ</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cùng</a:t>
            </a:r>
            <a:r>
              <a:rPr lang="zh-CN" altLang="en-US" sz="3200" dirty="0">
                <a:solidFill>
                  <a:srgbClr val="000000"/>
                </a:solidFill>
                <a:latin typeface="Calibri" panose="020F0502020204030204" pitchFamily="34" charset="0"/>
                <a:cs typeface="Calibri" panose="020F0502020204030204" pitchFamily="34" charset="0"/>
              </a:rPr>
              <a:t> </a:t>
            </a:r>
            <a:r>
              <a:rPr lang="en-US" altLang="zh-CN" sz="3200" dirty="0" err="1">
                <a:solidFill>
                  <a:srgbClr val="000000"/>
                </a:solidFill>
                <a:latin typeface="Calibri" panose="020F0502020204030204" pitchFamily="34" charset="0"/>
                <a:cs typeface="Calibri" panose="020F0502020204030204" pitchFamily="34" charset="0"/>
              </a:rPr>
              <a:t>nhau</a:t>
            </a:r>
            <a:endParaRPr lang="zh-CN" altLang="en-US" sz="3200" dirty="0">
              <a:solidFill>
                <a:srgbClr val="000000"/>
              </a:solidFill>
              <a:latin typeface="Calibri" panose="020F0502020204030204" pitchFamily="34" charset="0"/>
              <a:cs typeface="Calibri" panose="020F0502020204030204" pitchFamily="34" charset="0"/>
            </a:endParaRPr>
          </a:p>
        </p:txBody>
      </p:sp>
      <p:grpSp>
        <p:nvGrpSpPr>
          <p:cNvPr id="27" name="Group 26">
            <a:extLst>
              <a:ext uri="{FF2B5EF4-FFF2-40B4-BE49-F238E27FC236}">
                <a16:creationId xmlns:a16="http://schemas.microsoft.com/office/drawing/2014/main" id="{D817360A-8B2E-4AB0-B9CB-770D400AB820}"/>
              </a:ext>
            </a:extLst>
          </p:cNvPr>
          <p:cNvGrpSpPr/>
          <p:nvPr/>
        </p:nvGrpSpPr>
        <p:grpSpPr>
          <a:xfrm rot="260226">
            <a:off x="3756286" y="4184134"/>
            <a:ext cx="4822529" cy="2312169"/>
            <a:chOff x="561349" y="4544613"/>
            <a:chExt cx="4171068" cy="1648917"/>
          </a:xfrm>
        </p:grpSpPr>
        <p:pic>
          <p:nvPicPr>
            <p:cNvPr id="28" name="Picture 27">
              <a:extLst>
                <a:ext uri="{FF2B5EF4-FFF2-40B4-BE49-F238E27FC236}">
                  <a16:creationId xmlns:a16="http://schemas.microsoft.com/office/drawing/2014/main" id="{0BFA5D53-CF3D-4971-8FB4-12C48B2B1E4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9" name="Picture 28">
              <a:extLst>
                <a:ext uri="{FF2B5EF4-FFF2-40B4-BE49-F238E27FC236}">
                  <a16:creationId xmlns:a16="http://schemas.microsoft.com/office/drawing/2014/main" id="{B73AE846-60F3-40E0-BB6D-6B97E3AF61F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0" name="Picture 29">
              <a:extLst>
                <a:ext uri="{FF2B5EF4-FFF2-40B4-BE49-F238E27FC236}">
                  <a16:creationId xmlns:a16="http://schemas.microsoft.com/office/drawing/2014/main" id="{41DE0DF9-DC0E-4073-9FA0-1D58BCEA75F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1" name="Picture 30">
              <a:extLst>
                <a:ext uri="{FF2B5EF4-FFF2-40B4-BE49-F238E27FC236}">
                  <a16:creationId xmlns:a16="http://schemas.microsoft.com/office/drawing/2014/main" id="{8258EBF1-2A27-4518-8EB5-0842E475DF4D}"/>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03498" y="4666457"/>
              <a:ext cx="1094593" cy="1373205"/>
            </a:xfrm>
            <a:prstGeom prst="rect">
              <a:avLst/>
            </a:prstGeom>
          </p:spPr>
        </p:pic>
      </p:grpSp>
    </p:spTree>
    <p:extLst>
      <p:ext uri="{BB962C8B-B14F-4D97-AF65-F5344CB8AC3E}">
        <p14:creationId xmlns:p14="http://schemas.microsoft.com/office/powerpoint/2010/main" val="1965833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750"/>
                                        <p:tgtEl>
                                          <p:spTgt spid="26"/>
                                        </p:tgtEl>
                                      </p:cBhvr>
                                    </p:animEffect>
                                    <p:anim calcmode="lin" valueType="num">
                                      <p:cBhvr>
                                        <p:cTn id="18" dur="750" fill="hold"/>
                                        <p:tgtEl>
                                          <p:spTgt spid="26"/>
                                        </p:tgtEl>
                                        <p:attrNameLst>
                                          <p:attrName>ppt_x</p:attrName>
                                        </p:attrNameLst>
                                      </p:cBhvr>
                                      <p:tavLst>
                                        <p:tav tm="0">
                                          <p:val>
                                            <p:strVal val="#ppt_x"/>
                                          </p:val>
                                        </p:tav>
                                        <p:tav tm="100000">
                                          <p:val>
                                            <p:strVal val="#ppt_x"/>
                                          </p:val>
                                        </p:tav>
                                      </p:tavLst>
                                    </p:anim>
                                    <p:anim calcmode="lin" valueType="num">
                                      <p:cBhvr>
                                        <p:cTn id="19" dur="75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anim calcmode="lin" valueType="num">
                                      <p:cBhvr>
                                        <p:cTn id="28" dur="750" fill="hold"/>
                                        <p:tgtEl>
                                          <p:spTgt spid="27"/>
                                        </p:tgtEl>
                                        <p:attrNameLst>
                                          <p:attrName>ppt_x</p:attrName>
                                        </p:attrNameLst>
                                      </p:cBhvr>
                                      <p:tavLst>
                                        <p:tav tm="0">
                                          <p:val>
                                            <p:strVal val="#ppt_x"/>
                                          </p:val>
                                        </p:tav>
                                        <p:tav tm="100000">
                                          <p:val>
                                            <p:strVal val="#ppt_x"/>
                                          </p:val>
                                        </p:tav>
                                      </p:tavLst>
                                    </p:anim>
                                    <p:anim calcmode="lin" valueType="num">
                                      <p:cBhvr>
                                        <p:cTn id="29"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918960" y="4084714"/>
            <a:ext cx="5110480" cy="2514392"/>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p:txBody>
      </p:sp>
      <p:sp>
        <p:nvSpPr>
          <p:cNvPr id="7" name="TextBox 6">
            <a:extLst>
              <a:ext uri="{FF2B5EF4-FFF2-40B4-BE49-F238E27FC236}">
                <a16:creationId xmlns:a16="http://schemas.microsoft.com/office/drawing/2014/main" id="{382D3B57-57BB-456E-8B90-D7286C85D471}"/>
              </a:ext>
            </a:extLst>
          </p:cNvPr>
          <p:cNvSpPr txBox="1"/>
          <p:nvPr/>
        </p:nvSpPr>
        <p:spPr>
          <a:xfrm>
            <a:off x="501250" y="2552986"/>
            <a:ext cx="10810240"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
        <p:nvSpPr>
          <p:cNvPr id="12" name="Teardrop 11">
            <a:extLst>
              <a:ext uri="{FF2B5EF4-FFF2-40B4-BE49-F238E27FC236}">
                <a16:creationId xmlns:a16="http://schemas.microsoft.com/office/drawing/2014/main" id="{52E52692-8C49-44A5-AE8A-A1A651408AE9}"/>
              </a:ext>
            </a:extLst>
          </p:cNvPr>
          <p:cNvSpPr/>
          <p:nvPr/>
        </p:nvSpPr>
        <p:spPr>
          <a:xfrm>
            <a:off x="346310" y="1105829"/>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1</a:t>
            </a:r>
          </a:p>
        </p:txBody>
      </p:sp>
      <p:sp>
        <p:nvSpPr>
          <p:cNvPr id="15" name="Teardrop 14">
            <a:extLst>
              <a:ext uri="{FF2B5EF4-FFF2-40B4-BE49-F238E27FC236}">
                <a16:creationId xmlns:a16="http://schemas.microsoft.com/office/drawing/2014/main" id="{3D2B4BEA-F9A5-4E34-9892-BEB959486573}"/>
              </a:ext>
            </a:extLst>
          </p:cNvPr>
          <p:cNvSpPr/>
          <p:nvPr/>
        </p:nvSpPr>
        <p:spPr>
          <a:xfrm>
            <a:off x="336150" y="268478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2</a:t>
            </a:r>
          </a:p>
        </p:txBody>
      </p:sp>
    </p:spTree>
    <p:extLst>
      <p:ext uri="{BB962C8B-B14F-4D97-AF65-F5344CB8AC3E}">
        <p14:creationId xmlns:p14="http://schemas.microsoft.com/office/powerpoint/2010/main" val="2475844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
        <p:nvSpPr>
          <p:cNvPr id="9" name="Teardrop 8">
            <a:extLst>
              <a:ext uri="{FF2B5EF4-FFF2-40B4-BE49-F238E27FC236}">
                <a16:creationId xmlns:a16="http://schemas.microsoft.com/office/drawing/2014/main" id="{7323CE24-C751-4E65-8B50-3BF55EB4D01E}"/>
              </a:ext>
            </a:extLst>
          </p:cNvPr>
          <p:cNvSpPr/>
          <p:nvPr/>
        </p:nvSpPr>
        <p:spPr>
          <a:xfrm>
            <a:off x="380454" y="75875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3</a:t>
            </a:r>
          </a:p>
        </p:txBody>
      </p:sp>
      <p:sp>
        <p:nvSpPr>
          <p:cNvPr id="15" name="Teardrop 14">
            <a:extLst>
              <a:ext uri="{FF2B5EF4-FFF2-40B4-BE49-F238E27FC236}">
                <a16:creationId xmlns:a16="http://schemas.microsoft.com/office/drawing/2014/main" id="{990C138B-8BD2-4D67-BAAB-CB8CBD9EC906}"/>
              </a:ext>
            </a:extLst>
          </p:cNvPr>
          <p:cNvSpPr/>
          <p:nvPr/>
        </p:nvSpPr>
        <p:spPr>
          <a:xfrm>
            <a:off x="391918" y="317726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字魂20号-石头体"/>
                <a:cs typeface="Calibri" panose="020F0502020204030204" pitchFamily="34" charset="0"/>
                <a:sym typeface="Arial"/>
              </a:rPr>
              <a:t>4</a:t>
            </a:r>
          </a:p>
        </p:txBody>
      </p:sp>
    </p:spTree>
    <p:extLst>
      <p:ext uri="{BB962C8B-B14F-4D97-AF65-F5344CB8AC3E}">
        <p14:creationId xmlns:p14="http://schemas.microsoft.com/office/powerpoint/2010/main" val="1224224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2" name="Rectangle 31">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848093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65335" y="383222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3733187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3210560" y="609601"/>
            <a:ext cx="8859520" cy="5664200"/>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453" y="1958543"/>
            <a:ext cx="3832991" cy="4637871"/>
          </a:xfrm>
          <a:prstGeom prst="rect">
            <a:avLst/>
          </a:prstGeom>
        </p:spPr>
      </p:pic>
      <p:pic>
        <p:nvPicPr>
          <p:cNvPr id="5" name="Picture 4">
            <a:extLst>
              <a:ext uri="{FF2B5EF4-FFF2-40B4-BE49-F238E27FC236}">
                <a16:creationId xmlns:a16="http://schemas.microsoft.com/office/drawing/2014/main" id="{04385309-3E3D-4012-A581-B525FADF4006}"/>
              </a:ext>
            </a:extLst>
          </p:cNvPr>
          <p:cNvPicPr>
            <a:picLocks noChangeAspect="1"/>
          </p:cNvPicPr>
          <p:nvPr/>
        </p:nvPicPr>
        <p:blipFill>
          <a:blip r:embed="rId7"/>
          <a:stretch>
            <a:fillRect/>
          </a:stretch>
        </p:blipFill>
        <p:spPr>
          <a:xfrm>
            <a:off x="3339413" y="643036"/>
            <a:ext cx="936250" cy="610598"/>
          </a:xfrm>
          <a:prstGeom prst="rect">
            <a:avLst/>
          </a:prstGeom>
        </p:spPr>
      </p:pic>
      <p:sp>
        <p:nvSpPr>
          <p:cNvPr id="6" name="TextBox 5">
            <a:extLst>
              <a:ext uri="{FF2B5EF4-FFF2-40B4-BE49-F238E27FC236}">
                <a16:creationId xmlns:a16="http://schemas.microsoft.com/office/drawing/2014/main" id="{49077120-AEE5-4C22-B773-179D6AFA04A9}"/>
              </a:ext>
            </a:extLst>
          </p:cNvPr>
          <p:cNvSpPr txBox="1"/>
          <p:nvPr/>
        </p:nvSpPr>
        <p:spPr>
          <a:xfrm>
            <a:off x="4124960" y="609600"/>
            <a:ext cx="7599680" cy="1077218"/>
          </a:xfrm>
          <a:prstGeom prst="rect">
            <a:avLst/>
          </a:prstGeom>
          <a:noFill/>
        </p:spPr>
        <p:txBody>
          <a:bodyPr wrap="square" rtlCol="0">
            <a:spAutoFit/>
          </a:bodyPr>
          <a:lstStyle/>
          <a:p>
            <a:pPr algn="ctr"/>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Quan sát tranh minh họa, nói tên các con vật và đoán xem chúng đang làm gì.</a:t>
            </a:r>
          </a:p>
        </p:txBody>
      </p:sp>
      <p:pic>
        <p:nvPicPr>
          <p:cNvPr id="11" name="Picture 10">
            <a:extLst>
              <a:ext uri="{FF2B5EF4-FFF2-40B4-BE49-F238E27FC236}">
                <a16:creationId xmlns:a16="http://schemas.microsoft.com/office/drawing/2014/main" id="{861493E3-9E42-48FD-B9DB-0D6F6CFE16D5}"/>
              </a:ext>
            </a:extLst>
          </p:cNvPr>
          <p:cNvPicPr>
            <a:picLocks noChangeAspect="1"/>
          </p:cNvPicPr>
          <p:nvPr/>
        </p:nvPicPr>
        <p:blipFill>
          <a:blip r:embed="rId8"/>
          <a:stretch>
            <a:fillRect/>
          </a:stretch>
        </p:blipFill>
        <p:spPr>
          <a:xfrm>
            <a:off x="3807538" y="1863234"/>
            <a:ext cx="7344728" cy="3613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849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290959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0" name="Picture 9">
            <a:extLst>
              <a:ext uri="{FF2B5EF4-FFF2-40B4-BE49-F238E27FC236}">
                <a16:creationId xmlns:a16="http://schemas.microsoft.com/office/drawing/2014/main" id="{EBAC22E9-962B-43F9-B676-3C21FA45B386}"/>
              </a:ext>
            </a:extLst>
          </p:cNvPr>
          <p:cNvPicPr>
            <a:picLocks noChangeAspect="1"/>
          </p:cNvPicPr>
          <p:nvPr/>
        </p:nvPicPr>
        <p:blipFill rotWithShape="1">
          <a:blip r:embed="rId7"/>
          <a:srcRect l="16127" t="11921" r="14764" b="20863"/>
          <a:stretch/>
        </p:blipFill>
        <p:spPr>
          <a:xfrm>
            <a:off x="3963637" y="1638170"/>
            <a:ext cx="5522915" cy="2786639"/>
          </a:xfrm>
          <a:prstGeom prst="rect">
            <a:avLst/>
          </a:prstGeom>
        </p:spPr>
      </p:pic>
      <p:sp>
        <p:nvSpPr>
          <p:cNvPr id="11" name="TextBox 10">
            <a:extLst>
              <a:ext uri="{FF2B5EF4-FFF2-40B4-BE49-F238E27FC236}">
                <a16:creationId xmlns:a16="http://schemas.microsoft.com/office/drawing/2014/main" id="{73E6BB1E-CE59-4278-A9C1-0F2A06142C6B}"/>
              </a:ext>
            </a:extLst>
          </p:cNvPr>
          <p:cNvSpPr txBox="1"/>
          <p:nvPr/>
        </p:nvSpPr>
        <p:spPr>
          <a:xfrm>
            <a:off x="1751679" y="21108"/>
            <a:ext cx="6302829" cy="369332"/>
          </a:xfrm>
          <a:prstGeom prst="rect">
            <a:avLst/>
          </a:prstGeom>
          <a:noFill/>
        </p:spPr>
        <p:txBody>
          <a:bodyPr wrap="square" rtlCol="0">
            <a:spAutoFit/>
          </a:bodyPr>
          <a:lstStyle/>
          <a:p>
            <a:pPr algn="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Tree>
    <p:extLst>
      <p:ext uri="{BB962C8B-B14F-4D97-AF65-F5344CB8AC3E}">
        <p14:creationId xmlns:p14="http://schemas.microsoft.com/office/powerpoint/2010/main" val="1588357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476204"/>
            <a:ext cx="8319327" cy="3918725"/>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54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áo</a:t>
              </a:r>
              <a:r>
                <a:rPr lang="en-US" sz="54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ấm</a:t>
              </a:r>
              <a:r>
                <a:rPr kumimoji="0" lang="en-US" sz="54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pt-BR" sz="540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5811" y="4733979"/>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spTree>
    <p:extLst>
      <p:ext uri="{BB962C8B-B14F-4D97-AF65-F5344CB8AC3E}">
        <p14:creationId xmlns:p14="http://schemas.microsoft.com/office/powerpoint/2010/main" val="313925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8" name="组合 8">
            <a:extLst>
              <a:ext uri="{FF2B5EF4-FFF2-40B4-BE49-F238E27FC236}">
                <a16:creationId xmlns:a16="http://schemas.microsoft.com/office/drawing/2014/main" id="{14DC83C7-C207-4499-9811-F5E1E883DB62}"/>
              </a:ext>
            </a:extLst>
          </p:cNvPr>
          <p:cNvGrpSpPr/>
          <p:nvPr/>
        </p:nvGrpSpPr>
        <p:grpSpPr>
          <a:xfrm>
            <a:off x="2429033" y="711199"/>
            <a:ext cx="7866991" cy="1675543"/>
            <a:chOff x="2484661" y="808625"/>
            <a:chExt cx="5650825" cy="1336073"/>
          </a:xfrm>
        </p:grpSpPr>
        <p:grpSp>
          <p:nvGrpSpPr>
            <p:cNvPr id="9" name="组合 76">
              <a:extLst>
                <a:ext uri="{FF2B5EF4-FFF2-40B4-BE49-F238E27FC236}">
                  <a16:creationId xmlns:a16="http://schemas.microsoft.com/office/drawing/2014/main" id="{06689CA7-9B1D-4A66-980C-1923E4E899E0}"/>
                </a:ext>
              </a:extLst>
            </p:cNvPr>
            <p:cNvGrpSpPr>
              <a:grpSpLocks/>
            </p:cNvGrpSpPr>
            <p:nvPr/>
          </p:nvGrpSpPr>
          <p:grpSpPr bwMode="auto">
            <a:xfrm>
              <a:off x="2484661" y="808625"/>
              <a:ext cx="5650825" cy="1336073"/>
              <a:chOff x="3300347" y="1031967"/>
              <a:chExt cx="10763512" cy="2577053"/>
            </a:xfrm>
          </p:grpSpPr>
          <p:grpSp>
            <p:nvGrpSpPr>
              <p:cNvPr id="18" name="组合 77">
                <a:extLst>
                  <a:ext uri="{FF2B5EF4-FFF2-40B4-BE49-F238E27FC236}">
                    <a16:creationId xmlns:a16="http://schemas.microsoft.com/office/drawing/2014/main" id="{DEED08F9-1B49-41B9-9DFA-2E8F807B3BEF}"/>
                  </a:ext>
                </a:extLst>
              </p:cNvPr>
              <p:cNvGrpSpPr>
                <a:grpSpLocks/>
              </p:cNvGrpSpPr>
              <p:nvPr/>
            </p:nvGrpSpPr>
            <p:grpSpPr bwMode="auto">
              <a:xfrm>
                <a:off x="4631859" y="1031967"/>
                <a:ext cx="9432000" cy="2577053"/>
                <a:chOff x="1986534" y="3773401"/>
                <a:chExt cx="9432000" cy="2577053"/>
              </a:xfrm>
            </p:grpSpPr>
            <p:sp>
              <p:nvSpPr>
                <p:cNvPr id="22" name="Freeform 7">
                  <a:extLst>
                    <a:ext uri="{FF2B5EF4-FFF2-40B4-BE49-F238E27FC236}">
                      <a16:creationId xmlns:a16="http://schemas.microsoft.com/office/drawing/2014/main" id="{F53F7813-FD81-4DCF-949A-1124C0386FC0}"/>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Freeform 7">
                  <a:extLst>
                    <a:ext uri="{FF2B5EF4-FFF2-40B4-BE49-F238E27FC236}">
                      <a16:creationId xmlns:a16="http://schemas.microsoft.com/office/drawing/2014/main" id="{13385C45-B964-4DD0-967F-3820DBA9C415}"/>
                    </a:ext>
                  </a:extLst>
                </p:cNvPr>
                <p:cNvSpPr>
                  <a:spLocks noChangeAspect="1"/>
                </p:cNvSpPr>
                <p:nvPr/>
              </p:nvSpPr>
              <p:spPr bwMode="auto">
                <a:xfrm>
                  <a:off x="1986534" y="3773401"/>
                  <a:ext cx="9432000" cy="2577053"/>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组合 78">
                <a:extLst>
                  <a:ext uri="{FF2B5EF4-FFF2-40B4-BE49-F238E27FC236}">
                    <a16:creationId xmlns:a16="http://schemas.microsoft.com/office/drawing/2014/main" id="{0B58965A-3996-4335-A7BC-6F9C29C1423E}"/>
                  </a:ext>
                </a:extLst>
              </p:cNvPr>
              <p:cNvGrpSpPr>
                <a:grpSpLocks/>
              </p:cNvGrpSpPr>
              <p:nvPr/>
            </p:nvGrpSpPr>
            <p:grpSpPr bwMode="auto">
              <a:xfrm>
                <a:off x="3300347" y="1368497"/>
                <a:ext cx="1581466" cy="1417865"/>
                <a:chOff x="1349437" y="779714"/>
                <a:chExt cx="2923167" cy="2620769"/>
              </a:xfrm>
            </p:grpSpPr>
            <p:sp>
              <p:nvSpPr>
                <p:cNvPr id="20" name="Freeform 23">
                  <a:extLst>
                    <a:ext uri="{FF2B5EF4-FFF2-40B4-BE49-F238E27FC236}">
                      <a16:creationId xmlns:a16="http://schemas.microsoft.com/office/drawing/2014/main" id="{DBC53B4B-AE4D-4F0F-A133-C6E51672CAD7}"/>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Freeform 21">
                  <a:extLst>
                    <a:ext uri="{FF2B5EF4-FFF2-40B4-BE49-F238E27FC236}">
                      <a16:creationId xmlns:a16="http://schemas.microsoft.com/office/drawing/2014/main" id="{B9A7D6CC-0C77-4871-92AF-FD6FDEB78C18}"/>
                    </a:ext>
                  </a:extLst>
                </p:cNvPr>
                <p:cNvSpPr>
                  <a:spLocks noChangeAspect="1"/>
                </p:cNvSpPr>
                <p:nvPr/>
              </p:nvSpPr>
              <p:spPr bwMode="auto">
                <a:xfrm rot="16200000">
                  <a:off x="1623020" y="1024997"/>
                  <a:ext cx="2376001" cy="2130207"/>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11" name="组合 205">
              <a:extLst>
                <a:ext uri="{FF2B5EF4-FFF2-40B4-BE49-F238E27FC236}">
                  <a16:creationId xmlns:a16="http://schemas.microsoft.com/office/drawing/2014/main" id="{D181E21D-81AE-49B1-8F33-FF7F97F44658}"/>
                </a:ext>
              </a:extLst>
            </p:cNvPr>
            <p:cNvGrpSpPr>
              <a:grpSpLocks/>
            </p:cNvGrpSpPr>
            <p:nvPr/>
          </p:nvGrpSpPr>
          <p:grpSpPr bwMode="auto">
            <a:xfrm>
              <a:off x="2708497" y="1140263"/>
              <a:ext cx="502884" cy="473025"/>
              <a:chOff x="12294777" y="811519"/>
              <a:chExt cx="801528" cy="761850"/>
            </a:xfrm>
          </p:grpSpPr>
          <p:sp>
            <p:nvSpPr>
              <p:cNvPr id="15" name="Freeform 55">
                <a:extLst>
                  <a:ext uri="{FF2B5EF4-FFF2-40B4-BE49-F238E27FC236}">
                    <a16:creationId xmlns:a16="http://schemas.microsoft.com/office/drawing/2014/main" id="{3F9DD85A-ADE6-443B-8209-41234FF37883}"/>
                  </a:ext>
                </a:extLst>
              </p:cNvPr>
              <p:cNvSpPr>
                <a:spLocks/>
              </p:cNvSpPr>
              <p:nvPr/>
            </p:nvSpPr>
            <p:spPr bwMode="auto">
              <a:xfrm>
                <a:off x="12294777" y="811519"/>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Freeform 56">
                <a:extLst>
                  <a:ext uri="{FF2B5EF4-FFF2-40B4-BE49-F238E27FC236}">
                    <a16:creationId xmlns:a16="http://schemas.microsoft.com/office/drawing/2014/main" id="{62F4589C-E165-43DD-9391-77177360CD61}"/>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Freeform 57">
                <a:extLst>
                  <a:ext uri="{FF2B5EF4-FFF2-40B4-BE49-F238E27FC236}">
                    <a16:creationId xmlns:a16="http://schemas.microsoft.com/office/drawing/2014/main" id="{9EEE3C0F-564A-49CD-A3EF-8CDD0D5A10A7}"/>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24" name="组合 6">
            <a:extLst>
              <a:ext uri="{FF2B5EF4-FFF2-40B4-BE49-F238E27FC236}">
                <a16:creationId xmlns:a16="http://schemas.microsoft.com/office/drawing/2014/main" id="{038B5F48-D47B-4136-92ED-4C2427457C54}"/>
              </a:ext>
            </a:extLst>
          </p:cNvPr>
          <p:cNvGrpSpPr/>
          <p:nvPr/>
        </p:nvGrpSpPr>
        <p:grpSpPr>
          <a:xfrm>
            <a:off x="677762" y="45112"/>
            <a:ext cx="1574759" cy="1988057"/>
            <a:chOff x="540445" y="2037"/>
            <a:chExt cx="1255706" cy="1585269"/>
          </a:xfrm>
        </p:grpSpPr>
        <p:sp>
          <p:nvSpPr>
            <p:cNvPr id="25" name="矩形 3">
              <a:extLst>
                <a:ext uri="{FF2B5EF4-FFF2-40B4-BE49-F238E27FC236}">
                  <a16:creationId xmlns:a16="http://schemas.microsoft.com/office/drawing/2014/main" id="{15CCE333-CD9B-45C6-ABA5-0A761CA9F58F}"/>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itle 3">
              <a:extLst>
                <a:ext uri="{FF2B5EF4-FFF2-40B4-BE49-F238E27FC236}">
                  <a16:creationId xmlns:a16="http://schemas.microsoft.com/office/drawing/2014/main" id="{5F62348E-8701-4F89-AB84-5C24B58AE2FB}"/>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sp>
        <p:nvSpPr>
          <p:cNvPr id="27" name="文本框 186">
            <a:extLst>
              <a:ext uri="{FF2B5EF4-FFF2-40B4-BE49-F238E27FC236}">
                <a16:creationId xmlns:a16="http://schemas.microsoft.com/office/drawing/2014/main" id="{9AE42147-066D-4530-BEB2-F853A67E547B}"/>
              </a:ext>
            </a:extLst>
          </p:cNvPr>
          <p:cNvSpPr txBox="1"/>
          <p:nvPr/>
        </p:nvSpPr>
        <p:spPr>
          <a:xfrm>
            <a:off x="3680768" y="771329"/>
            <a:ext cx="6424132" cy="1615413"/>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 ổ dộc </a:t>
            </a:r>
            <a:r>
              <a:rPr lang="vi-VN" altLang="zh-CN" sz="33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(còn gọi là chim dồng dộc, dòng dọc,…): loài chim trông giống chim sẻ, làm tổ</a:t>
            </a:r>
          </a:p>
        </p:txBody>
      </p:sp>
      <p:pic>
        <p:nvPicPr>
          <p:cNvPr id="1026" name="Picture 2" descr="Ngỡ ngàng trước tổ chim dòng dọc tưởng chỉ có trong mơ ở miền Tây">
            <a:extLst>
              <a:ext uri="{FF2B5EF4-FFF2-40B4-BE49-F238E27FC236}">
                <a16:creationId xmlns:a16="http://schemas.microsoft.com/office/drawing/2014/main" id="{B127397D-7625-41D9-A3F4-FD07C402E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707" y="2469680"/>
            <a:ext cx="7287894" cy="36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496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1+#ppt_w/2"/>
                                          </p:val>
                                        </p:tav>
                                        <p:tav tm="100000">
                                          <p:val>
                                            <p:strVal val="#ppt_x"/>
                                          </p:val>
                                        </p:tav>
                                      </p:tavLst>
                                    </p:anim>
                                    <p:anim calcmode="lin" valueType="num">
                                      <p:cBhvr additive="base">
                                        <p:cTn id="16" dur="2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25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8" name="组合 6">
            <a:extLst>
              <a:ext uri="{FF2B5EF4-FFF2-40B4-BE49-F238E27FC236}">
                <a16:creationId xmlns:a16="http://schemas.microsoft.com/office/drawing/2014/main" id="{A3CDFB19-3F77-4544-A3B7-D634BF488F85}"/>
              </a:ext>
            </a:extLst>
          </p:cNvPr>
          <p:cNvGrpSpPr/>
          <p:nvPr/>
        </p:nvGrpSpPr>
        <p:grpSpPr>
          <a:xfrm>
            <a:off x="677762" y="45112"/>
            <a:ext cx="1574759" cy="1988057"/>
            <a:chOff x="540445" y="2037"/>
            <a:chExt cx="1255706" cy="1585269"/>
          </a:xfrm>
        </p:grpSpPr>
        <p:sp>
          <p:nvSpPr>
            <p:cNvPr id="29" name="矩形 3">
              <a:extLst>
                <a:ext uri="{FF2B5EF4-FFF2-40B4-BE49-F238E27FC236}">
                  <a16:creationId xmlns:a16="http://schemas.microsoft.com/office/drawing/2014/main" id="{3DF99727-D575-4015-A7A1-DFB971D442FE}"/>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itle 3">
              <a:extLst>
                <a:ext uri="{FF2B5EF4-FFF2-40B4-BE49-F238E27FC236}">
                  <a16:creationId xmlns:a16="http://schemas.microsoft.com/office/drawing/2014/main" id="{2419DA14-5EEA-4582-9D03-576589967122}"/>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31" name="组合 10">
            <a:extLst>
              <a:ext uri="{FF2B5EF4-FFF2-40B4-BE49-F238E27FC236}">
                <a16:creationId xmlns:a16="http://schemas.microsoft.com/office/drawing/2014/main" id="{7CC74428-D4DB-45A7-87D7-2C0FA8A70CD1}"/>
              </a:ext>
            </a:extLst>
          </p:cNvPr>
          <p:cNvGrpSpPr/>
          <p:nvPr/>
        </p:nvGrpSpPr>
        <p:grpSpPr>
          <a:xfrm>
            <a:off x="3104952" y="647479"/>
            <a:ext cx="7216751" cy="2084703"/>
            <a:chOff x="2484661" y="1618247"/>
            <a:chExt cx="5729026" cy="1662335"/>
          </a:xfrm>
        </p:grpSpPr>
        <p:grpSp>
          <p:nvGrpSpPr>
            <p:cNvPr id="32" name="组合 158">
              <a:extLst>
                <a:ext uri="{FF2B5EF4-FFF2-40B4-BE49-F238E27FC236}">
                  <a16:creationId xmlns:a16="http://schemas.microsoft.com/office/drawing/2014/main" id="{04D4C0A7-133F-4227-B9BC-E193422F8616}"/>
                </a:ext>
              </a:extLst>
            </p:cNvPr>
            <p:cNvGrpSpPr>
              <a:grpSpLocks/>
            </p:cNvGrpSpPr>
            <p:nvPr/>
          </p:nvGrpSpPr>
          <p:grpSpPr bwMode="auto">
            <a:xfrm>
              <a:off x="2484661" y="1618247"/>
              <a:ext cx="5729026" cy="1662335"/>
              <a:chOff x="3300347" y="850194"/>
              <a:chExt cx="10912466" cy="3206357"/>
            </a:xfrm>
          </p:grpSpPr>
          <p:grpSp>
            <p:nvGrpSpPr>
              <p:cNvPr id="37" name="组合 159">
                <a:extLst>
                  <a:ext uri="{FF2B5EF4-FFF2-40B4-BE49-F238E27FC236}">
                    <a16:creationId xmlns:a16="http://schemas.microsoft.com/office/drawing/2014/main" id="{57B83B46-B39A-4767-8DEE-DFF1D369719C}"/>
                  </a:ext>
                </a:extLst>
              </p:cNvPr>
              <p:cNvGrpSpPr>
                <a:grpSpLocks/>
              </p:cNvGrpSpPr>
              <p:nvPr/>
            </p:nvGrpSpPr>
            <p:grpSpPr bwMode="auto">
              <a:xfrm>
                <a:off x="4631859" y="850194"/>
                <a:ext cx="9580954" cy="3206357"/>
                <a:chOff x="1986534" y="3591628"/>
                <a:chExt cx="9580954" cy="3206357"/>
              </a:xfrm>
            </p:grpSpPr>
            <p:sp>
              <p:nvSpPr>
                <p:cNvPr id="41" name="Freeform 7">
                  <a:extLst>
                    <a:ext uri="{FF2B5EF4-FFF2-40B4-BE49-F238E27FC236}">
                      <a16:creationId xmlns:a16="http://schemas.microsoft.com/office/drawing/2014/main" id="{F4A0BA57-90A5-4E88-86C8-205F13F3141A}"/>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Freeform 7">
                  <a:extLst>
                    <a:ext uri="{FF2B5EF4-FFF2-40B4-BE49-F238E27FC236}">
                      <a16:creationId xmlns:a16="http://schemas.microsoft.com/office/drawing/2014/main" id="{18E2A96F-6CB6-47BA-8C88-6D9D9581A6BD}"/>
                    </a:ext>
                  </a:extLst>
                </p:cNvPr>
                <p:cNvSpPr>
                  <a:spLocks noChangeAspect="1"/>
                </p:cNvSpPr>
                <p:nvPr/>
              </p:nvSpPr>
              <p:spPr bwMode="auto">
                <a:xfrm>
                  <a:off x="2135488" y="3591628"/>
                  <a:ext cx="9432000"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8" name="组合 160">
                <a:extLst>
                  <a:ext uri="{FF2B5EF4-FFF2-40B4-BE49-F238E27FC236}">
                    <a16:creationId xmlns:a16="http://schemas.microsoft.com/office/drawing/2014/main" id="{D9AB407A-D526-4473-ADBF-C09CAEF728B1}"/>
                  </a:ext>
                </a:extLst>
              </p:cNvPr>
              <p:cNvGrpSpPr>
                <a:grpSpLocks/>
              </p:cNvGrpSpPr>
              <p:nvPr/>
            </p:nvGrpSpPr>
            <p:grpSpPr bwMode="auto">
              <a:xfrm>
                <a:off x="3300347" y="1368497"/>
                <a:ext cx="1581466" cy="1417865"/>
                <a:chOff x="1349437" y="779714"/>
                <a:chExt cx="2923167" cy="2620769"/>
              </a:xfrm>
            </p:grpSpPr>
            <p:sp>
              <p:nvSpPr>
                <p:cNvPr id="39" name="Freeform 23">
                  <a:extLst>
                    <a:ext uri="{FF2B5EF4-FFF2-40B4-BE49-F238E27FC236}">
                      <a16:creationId xmlns:a16="http://schemas.microsoft.com/office/drawing/2014/main" id="{AE794ED9-5CCC-42C3-AF6D-A8A9B75D3D91}"/>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Freeform 21">
                  <a:extLst>
                    <a:ext uri="{FF2B5EF4-FFF2-40B4-BE49-F238E27FC236}">
                      <a16:creationId xmlns:a16="http://schemas.microsoft.com/office/drawing/2014/main" id="{0989A0DD-F818-45E7-8454-C1CF17F84571}"/>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33" name="组合 209">
              <a:extLst>
                <a:ext uri="{FF2B5EF4-FFF2-40B4-BE49-F238E27FC236}">
                  <a16:creationId xmlns:a16="http://schemas.microsoft.com/office/drawing/2014/main" id="{9982BA93-762A-4DDB-8A2D-507052000524}"/>
                </a:ext>
              </a:extLst>
            </p:cNvPr>
            <p:cNvGrpSpPr>
              <a:grpSpLocks/>
            </p:cNvGrpSpPr>
            <p:nvPr/>
          </p:nvGrpSpPr>
          <p:grpSpPr bwMode="auto">
            <a:xfrm>
              <a:off x="2727708" y="2110740"/>
              <a:ext cx="534195" cy="475059"/>
              <a:chOff x="952501" y="6013451"/>
              <a:chExt cx="511175" cy="460375"/>
            </a:xfrm>
          </p:grpSpPr>
          <p:sp>
            <p:nvSpPr>
              <p:cNvPr id="34" name="Freeform 58">
                <a:extLst>
                  <a:ext uri="{FF2B5EF4-FFF2-40B4-BE49-F238E27FC236}">
                    <a16:creationId xmlns:a16="http://schemas.microsoft.com/office/drawing/2014/main" id="{6C1FD57F-EFB8-4D4A-BD6A-ADE3E27593A3}"/>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Freeform 59">
                <a:extLst>
                  <a:ext uri="{FF2B5EF4-FFF2-40B4-BE49-F238E27FC236}">
                    <a16:creationId xmlns:a16="http://schemas.microsoft.com/office/drawing/2014/main" id="{09224430-E90A-4AC6-BC4A-6FD7EF5512FB}"/>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Freeform 60">
                <a:extLst>
                  <a:ext uri="{FF2B5EF4-FFF2-40B4-BE49-F238E27FC236}">
                    <a16:creationId xmlns:a16="http://schemas.microsoft.com/office/drawing/2014/main" id="{41A05180-1677-485D-9F39-30D61DF92FC7}"/>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sp>
        <p:nvSpPr>
          <p:cNvPr id="43" name="文本框 187">
            <a:extLst>
              <a:ext uri="{FF2B5EF4-FFF2-40B4-BE49-F238E27FC236}">
                <a16:creationId xmlns:a16="http://schemas.microsoft.com/office/drawing/2014/main" id="{AF4F8280-C747-4743-8007-D12A8BC68AE7}"/>
              </a:ext>
            </a:extLst>
          </p:cNvPr>
          <p:cNvSpPr txBox="1"/>
          <p:nvPr/>
        </p:nvSpPr>
        <p:spPr>
          <a:xfrm>
            <a:off x="4464658" y="813837"/>
            <a:ext cx="5454138"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Xe (chỉ):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 cho các sợi nhỏ xoắn chặt với nhau thành sợi lớn.</a:t>
            </a:r>
          </a:p>
        </p:txBody>
      </p:sp>
      <p:pic>
        <p:nvPicPr>
          <p:cNvPr id="2050" name="Picture 2" descr="Vợ chồng ngày đêm &quot;xe chỉ luồn kim&quot; kiếm 200 triệu/năm từ đệm bông">
            <a:extLst>
              <a:ext uri="{FF2B5EF4-FFF2-40B4-BE49-F238E27FC236}">
                <a16:creationId xmlns:a16="http://schemas.microsoft.com/office/drawing/2014/main" id="{E06797F1-CD46-405E-B576-52D5A5DAD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079" y="2919284"/>
            <a:ext cx="4947921" cy="3327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9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anim calcmode="lin" valueType="num">
                                      <p:cBhvr>
                                        <p:cTn id="8" dur="400" fill="hold"/>
                                        <p:tgtEl>
                                          <p:spTgt spid="28"/>
                                        </p:tgtEl>
                                        <p:attrNameLst>
                                          <p:attrName>ppt_x</p:attrName>
                                        </p:attrNameLst>
                                      </p:cBhvr>
                                      <p:tavLst>
                                        <p:tav tm="0">
                                          <p:val>
                                            <p:strVal val="#ppt_x"/>
                                          </p:val>
                                        </p:tav>
                                        <p:tav tm="100000">
                                          <p:val>
                                            <p:strVal val="#ppt_x"/>
                                          </p:val>
                                        </p:tav>
                                      </p:tavLst>
                                    </p:anim>
                                    <p:anim calcmode="lin" valueType="num">
                                      <p:cBhvr>
                                        <p:cTn id="9" dur="400" fill="hold"/>
                                        <p:tgtEl>
                                          <p:spTgt spid="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250" fill="hold"/>
                                        <p:tgtEl>
                                          <p:spTgt spid="31"/>
                                        </p:tgtEl>
                                        <p:attrNameLst>
                                          <p:attrName>ppt_x</p:attrName>
                                        </p:attrNameLst>
                                      </p:cBhvr>
                                      <p:tavLst>
                                        <p:tav tm="0">
                                          <p:val>
                                            <p:strVal val="1+#ppt_w/2"/>
                                          </p:val>
                                        </p:tav>
                                        <p:tav tm="100000">
                                          <p:val>
                                            <p:strVal val="#ppt_x"/>
                                          </p:val>
                                        </p:tav>
                                      </p:tavLst>
                                    </p:anim>
                                    <p:anim calcmode="lin" valueType="num">
                                      <p:cBhvr additive="base">
                                        <p:cTn id="16" dur="250" fill="hold"/>
                                        <p:tgtEl>
                                          <p:spTgt spid="3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25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0" name="Rectangle: Rounded Corners 43">
            <a:extLst>
              <a:ext uri="{FF2B5EF4-FFF2-40B4-BE49-F238E27FC236}">
                <a16:creationId xmlns:a16="http://schemas.microsoft.com/office/drawing/2014/main" id="{3AF9AB2F-E6C7-4D7B-90F1-56A3E266CF2C}"/>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43">
            <a:extLst>
              <a:ext uri="{FF2B5EF4-FFF2-40B4-BE49-F238E27FC236}">
                <a16:creationId xmlns:a16="http://schemas.microsoft.com/office/drawing/2014/main" id="{DA87A663-0463-4DEC-B774-4D402AF5BAE5}"/>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Rounded Corners 43">
            <a:extLst>
              <a:ext uri="{FF2B5EF4-FFF2-40B4-BE49-F238E27FC236}">
                <a16:creationId xmlns:a16="http://schemas.microsoft.com/office/drawing/2014/main" id="{FCCE92D0-ECF1-4984-B1BF-F3C30B5E1354}"/>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22">
            <a:extLst>
              <a:ext uri="{FF2B5EF4-FFF2-40B4-BE49-F238E27FC236}">
                <a16:creationId xmlns:a16="http://schemas.microsoft.com/office/drawing/2014/main" id="{6E0B0236-3F3E-4D09-8066-1ECD906E8D4D}"/>
              </a:ext>
            </a:extLst>
          </p:cNvPr>
          <p:cNvSpPr/>
          <p:nvPr/>
        </p:nvSpPr>
        <p:spPr>
          <a:xfrm>
            <a:off x="4466902" y="207524"/>
            <a:ext cx="3143810"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b="1" kern="0" dirty="0" err="1">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40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Rectangle 23">
            <a:extLst>
              <a:ext uri="{FF2B5EF4-FFF2-40B4-BE49-F238E27FC236}">
                <a16:creationId xmlns:a16="http://schemas.microsoft.com/office/drawing/2014/main" id="{5FE0A20F-6BA2-4FD4-9CD5-D8B7EC034765}"/>
              </a:ext>
            </a:extLst>
          </p:cNvPr>
          <p:cNvSpPr/>
          <p:nvPr/>
        </p:nvSpPr>
        <p:spPr>
          <a:xfrm>
            <a:off x="1525723" y="1500022"/>
            <a:ext cx="10916647" cy="523220"/>
          </a:xfrm>
          <a:prstGeom prst="rect">
            <a:avLst/>
          </a:prstGeom>
        </p:spPr>
        <p:txBody>
          <a:bodyPr wrap="square">
            <a:spAutoFit/>
          </a:bodyPr>
          <a:lstStyle/>
          <a:p>
            <a:pPr lvl="0"/>
            <a:r>
              <a:rPr lang="en-US" sz="2800"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chống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rét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bằng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ectangle 24">
            <a:extLst>
              <a:ext uri="{FF2B5EF4-FFF2-40B4-BE49-F238E27FC236}">
                <a16:creationId xmlns:a16="http://schemas.microsoft.com/office/drawing/2014/main" id="{9C658385-8916-42E0-AFC6-DAC0A80C4966}"/>
              </a:ext>
            </a:extLst>
          </p:cNvPr>
          <p:cNvSpPr/>
          <p:nvPr/>
        </p:nvSpPr>
        <p:spPr>
          <a:xfrm>
            <a:off x="1687003" y="2404002"/>
            <a:ext cx="10136529" cy="523220"/>
          </a:xfrm>
          <a:prstGeom prst="rect">
            <a:avLst/>
          </a:prstGeom>
        </p:spPr>
        <p:txBody>
          <a:bodyPr wrap="square">
            <a:spAutoFit/>
          </a:bodyPr>
          <a:lstStyle/>
          <a:p>
            <a:pPr lvl="0"/>
            <a:r>
              <a:rPr lang="en-US" sz="2800"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nhím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nảy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dirty="0">
                <a:latin typeface="Arial-Rounded" panose="020B0500000000000000" pitchFamily="34" charset="0"/>
                <a:ea typeface="Arial-Rounded" panose="020B0500000000000000" pitchFamily="34" charset="0"/>
                <a:cs typeface="Arial-Rounded" panose="020B0500000000000000" pitchFamily="34" charset="0"/>
              </a:rPr>
              <a:t> may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25">
            <a:extLst>
              <a:ext uri="{FF2B5EF4-FFF2-40B4-BE49-F238E27FC236}">
                <a16:creationId xmlns:a16="http://schemas.microsoft.com/office/drawing/2014/main" id="{0F717019-2DE9-4F5C-BAE8-8A917A94C583}"/>
              </a:ext>
            </a:extLst>
          </p:cNvPr>
          <p:cNvSpPr/>
          <p:nvPr/>
        </p:nvSpPr>
        <p:spPr>
          <a:xfrm>
            <a:off x="1525723" y="3409454"/>
            <a:ext cx="10770723" cy="954107"/>
          </a:xfrm>
          <a:prstGeom prst="rect">
            <a:avLst/>
          </a:prstGeom>
        </p:spPr>
        <p:txBody>
          <a:bodyPr wrap="square">
            <a:spAutoFit/>
          </a:bodyPr>
          <a:lstStyle/>
          <a:p>
            <a:pPr lvl="0">
              <a:defRPr/>
            </a:pPr>
            <a:r>
              <a:rPr lang="en-US" sz="28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7" name="Group 26">
            <a:extLst>
              <a:ext uri="{FF2B5EF4-FFF2-40B4-BE49-F238E27FC236}">
                <a16:creationId xmlns:a16="http://schemas.microsoft.com/office/drawing/2014/main" id="{C7AD5083-A211-45C3-82F1-6807FBFB2668}"/>
              </a:ext>
            </a:extLst>
          </p:cNvPr>
          <p:cNvGrpSpPr/>
          <p:nvPr/>
        </p:nvGrpSpPr>
        <p:grpSpPr>
          <a:xfrm>
            <a:off x="1387286" y="4515952"/>
            <a:ext cx="10436246" cy="880597"/>
            <a:chOff x="1526400" y="4536707"/>
            <a:chExt cx="8221971" cy="693635"/>
          </a:xfrm>
        </p:grpSpPr>
        <p:sp>
          <p:nvSpPr>
            <p:cNvPr id="44" name="Rectangle: Rounded Corners 43">
              <a:extLst>
                <a:ext uri="{FF2B5EF4-FFF2-40B4-BE49-F238E27FC236}">
                  <a16:creationId xmlns:a16="http://schemas.microsoft.com/office/drawing/2014/main" id="{48D1B496-1518-4393-94F7-10C1399777C6}"/>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Rectangle 44">
              <a:extLst>
                <a:ext uri="{FF2B5EF4-FFF2-40B4-BE49-F238E27FC236}">
                  <a16:creationId xmlns:a16="http://schemas.microsoft.com/office/drawing/2014/main" id="{CB39F898-A78B-4BCF-88D1-0F607AB75702}"/>
                </a:ext>
              </a:extLst>
            </p:cNvPr>
            <p:cNvSpPr/>
            <p:nvPr/>
          </p:nvSpPr>
          <p:spPr>
            <a:xfrm>
              <a:off x="1526400" y="4646940"/>
              <a:ext cx="8103315"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6" name="Picture 45">
            <a:extLst>
              <a:ext uri="{FF2B5EF4-FFF2-40B4-BE49-F238E27FC236}">
                <a16:creationId xmlns:a16="http://schemas.microsoft.com/office/drawing/2014/main" id="{8F3F5FF2-6B9A-42B0-8ECC-7CEF2DD74278}"/>
              </a:ext>
            </a:extLst>
          </p:cNvPr>
          <p:cNvPicPr>
            <a:picLocks noChangeAspect="1"/>
          </p:cNvPicPr>
          <p:nvPr/>
        </p:nvPicPr>
        <p:blipFill rotWithShape="1">
          <a:blip r:embed="rId3">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7" name="Picture 46">
            <a:extLst>
              <a:ext uri="{FF2B5EF4-FFF2-40B4-BE49-F238E27FC236}">
                <a16:creationId xmlns:a16="http://schemas.microsoft.com/office/drawing/2014/main" id="{F7097123-7342-4964-8D34-E96A808021F7}"/>
              </a:ext>
            </a:extLst>
          </p:cNvPr>
          <p:cNvPicPr>
            <a:picLocks noChangeAspect="1"/>
          </p:cNvPicPr>
          <p:nvPr/>
        </p:nvPicPr>
        <p:blipFill rotWithShape="1">
          <a:blip r:embed="rId3">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8" name="Picture 47">
            <a:extLst>
              <a:ext uri="{FF2B5EF4-FFF2-40B4-BE49-F238E27FC236}">
                <a16:creationId xmlns:a16="http://schemas.microsoft.com/office/drawing/2014/main" id="{43D2D64A-74C1-4047-807F-63B9C4328228}"/>
              </a:ext>
            </a:extLst>
          </p:cNvPr>
          <p:cNvPicPr>
            <a:picLocks noChangeAspect="1"/>
          </p:cNvPicPr>
          <p:nvPr/>
        </p:nvPicPr>
        <p:blipFill rotWithShape="1">
          <a:blip r:embed="rId3">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9" name="Picture 48">
            <a:extLst>
              <a:ext uri="{FF2B5EF4-FFF2-40B4-BE49-F238E27FC236}">
                <a16:creationId xmlns:a16="http://schemas.microsoft.com/office/drawing/2014/main" id="{9097B84C-FB67-472E-B1F2-8B17DC21E3CA}"/>
              </a:ext>
            </a:extLst>
          </p:cNvPr>
          <p:cNvPicPr>
            <a:picLocks noChangeAspect="1"/>
          </p:cNvPicPr>
          <p:nvPr/>
        </p:nvPicPr>
        <p:blipFill rotWithShape="1">
          <a:blip r:embed="rId3">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50" name="Freeform 197">
            <a:extLst>
              <a:ext uri="{FF2B5EF4-FFF2-40B4-BE49-F238E27FC236}">
                <a16:creationId xmlns:a16="http://schemas.microsoft.com/office/drawing/2014/main" id="{05E17E2D-3BE5-4497-AB8B-E289ED812FB0}"/>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1" name="Picture 50" descr="Logo&#10;&#10;Description automatically generated">
            <a:extLst>
              <a:ext uri="{FF2B5EF4-FFF2-40B4-BE49-F238E27FC236}">
                <a16:creationId xmlns:a16="http://schemas.microsoft.com/office/drawing/2014/main" id="{7B8F967E-7B4D-4923-8C00-9FAC8670B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52" name="Group 51">
            <a:extLst>
              <a:ext uri="{FF2B5EF4-FFF2-40B4-BE49-F238E27FC236}">
                <a16:creationId xmlns:a16="http://schemas.microsoft.com/office/drawing/2014/main" id="{CF138BFF-7CF0-4F16-891D-596CA8D56E93}"/>
              </a:ext>
            </a:extLst>
          </p:cNvPr>
          <p:cNvGrpSpPr/>
          <p:nvPr/>
        </p:nvGrpSpPr>
        <p:grpSpPr>
          <a:xfrm>
            <a:off x="1395024" y="5568786"/>
            <a:ext cx="10427629" cy="880596"/>
            <a:chOff x="1532497" y="4536707"/>
            <a:chExt cx="8215874" cy="693635"/>
          </a:xfrm>
        </p:grpSpPr>
        <p:sp>
          <p:nvSpPr>
            <p:cNvPr id="53" name="Rectangle: Rounded Corners 43">
              <a:extLst>
                <a:ext uri="{FF2B5EF4-FFF2-40B4-BE49-F238E27FC236}">
                  <a16:creationId xmlns:a16="http://schemas.microsoft.com/office/drawing/2014/main" id="{C421D41A-1E08-4423-8ACB-003059739847}"/>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Rectangle 53">
              <a:extLst>
                <a:ext uri="{FF2B5EF4-FFF2-40B4-BE49-F238E27FC236}">
                  <a16:creationId xmlns:a16="http://schemas.microsoft.com/office/drawing/2014/main" id="{6CA79830-55D6-410D-B1D3-7B1D1218A273}"/>
                </a:ext>
              </a:extLst>
            </p:cNvPr>
            <p:cNvSpPr/>
            <p:nvPr/>
          </p:nvSpPr>
          <p:spPr>
            <a:xfrm>
              <a:off x="1572794" y="4685896"/>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học được điều gì qua câu chuyện trên?</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176293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0-#ppt_w/2"/>
                                          </p:val>
                                        </p:tav>
                                        <p:tav tm="100000">
                                          <p:val>
                                            <p:strVal val="#ppt_x"/>
                                          </p:val>
                                        </p:tav>
                                      </p:tavLst>
                                    </p:anim>
                                    <p:anim calcmode="lin" valueType="num">
                                      <p:cBhvr additive="base">
                                        <p:cTn id="8" dur="7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0-#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0-#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0-#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0-#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0-#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p:bldP spid="25" grpId="0"/>
      <p:bldP spid="26"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944176" y="348944"/>
            <a:ext cx="10404145" cy="1588941"/>
            <a:chOff x="1167696" y="958544"/>
            <a:chExt cx="10404145" cy="1588941"/>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353691" y="1702981"/>
              <a:ext cx="9218150" cy="649845"/>
              <a:chOff x="1088928" y="1196588"/>
              <a:chExt cx="11643726" cy="649845"/>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1088928" y="1196588"/>
                <a:ext cx="11361895" cy="649845"/>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387089" y="1217173"/>
                <a:ext cx="11345565" cy="584775"/>
              </a:xfrm>
              <a:prstGeom prst="rect">
                <a:avLst/>
              </a:prstGeom>
            </p:spPr>
            <p:txBody>
              <a:bodyPr wrap="square">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thỏ</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rét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bằng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vi-VN" sz="3200" b="1"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6">
              <a:extLst>
                <a:ext uri="{FF2B5EF4-FFF2-40B4-BE49-F238E27FC236}">
                  <a16:creationId xmlns:a16="http://schemas.microsoft.com/office/drawing/2014/main"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7">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4"/>
            <a:ext cx="9607473" cy="2271021"/>
            <a:chOff x="2215701" y="4110677"/>
            <a:chExt cx="9607473" cy="1729709"/>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a:spcBef>
                  <a:spcPts val="600"/>
                </a:spcBef>
                <a:spcAft>
                  <a:spcPts val="600"/>
                </a:spcAft>
              </a:pPr>
              <a:r>
                <a:rPr lang="vi-VN" sz="3000" dirty="0">
                  <a:latin typeface="Arial-Rounded" panose="020B0500000000000000" pitchFamily="34" charset="0"/>
                  <a:ea typeface="Arial-Rounded" panose="020B0500000000000000" pitchFamily="34" charset="0"/>
                  <a:cs typeface="Arial-Rounded" panose="020B0500000000000000" pitchFamily="34" charset="0"/>
                </a:rPr>
                <a:t> Mùa đông, thỏ quấn tấm vải lên người cho đỡ rét thì gió thổi tấm vải bay xuống ao. Nhím giúp thỏ khều tấm vải vào bờ và nói:</a:t>
              </a:r>
            </a:p>
            <a:p>
              <a:pPr>
                <a:spcBef>
                  <a:spcPts val="600"/>
                </a:spcBef>
                <a:spcAft>
                  <a:spcPts val="600"/>
                </a:spcAft>
              </a:pPr>
              <a:r>
                <a:rPr lang="vi-VN" sz="3000" dirty="0">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endParaRPr lang="en-US" sz="3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28"/>
            <a:ext cx="7419011" cy="649165"/>
            <a:chOff x="2229963" y="4180202"/>
            <a:chExt cx="9593211" cy="160042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46355"/>
              <a:ext cx="9418799" cy="1441681"/>
            </a:xfrm>
            <a:prstGeom prst="rect">
              <a:avLst/>
            </a:prstGeom>
            <a:noFill/>
          </p:spPr>
          <p:txBody>
            <a:bodyPr wrap="square" rtlCol="0">
              <a:spAutoFit/>
            </a:bodyPr>
            <a:lstStyle/>
            <a:p>
              <a:pPr algn="ctr">
                <a:spcBef>
                  <a:spcPts val="600"/>
                </a:spcBef>
                <a:spcAft>
                  <a:spcPts val="600"/>
                </a:spcAft>
              </a:pP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hỏ quấn tấm vải lên người cho đỡ rét</a:t>
              </a:r>
              <a:endParaRPr lang="en-US" sz="3200" dirty="0">
                <a:solidFill>
                  <a:srgbClr val="FF0000"/>
                </a:solidFill>
                <a:latin typeface="Calibri" panose="020F0502020204030204" pitchFamily="34" charset="0"/>
                <a:cs typeface="Calibri" panose="020F0502020204030204"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4703836" y="2969013"/>
            <a:ext cx="3698484"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66000">
                                          <p:cBhvr additive="base">
                                            <p:cTn id="7" dur="500" fill="hold"/>
                                            <p:tgtEl>
                                              <p:spTgt spid="25"/>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ea typeface="字魂20号-石头体"/>
              <a:cs typeface="+mn-cs"/>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pic>
        <p:nvPicPr>
          <p:cNvPr id="54" name="Picture 53" descr="Shape, arrow&#10;&#10;Description automatically generated">
            <a:extLst>
              <a:ext uri="{FF2B5EF4-FFF2-40B4-BE49-F238E27FC236}">
                <a16:creationId xmlns:a16="http://schemas.microsoft.com/office/drawing/2014/main" id="{4B6086BC-A4D4-41DF-9756-FDD1520A4CB4}"/>
              </a:ext>
            </a:extLst>
          </p:cNvPr>
          <p:cNvPicPr>
            <a:picLocks noChangeAspect="1"/>
          </p:cNvPicPr>
          <p:nvPr/>
        </p:nvPicPr>
        <p:blipFill rotWithShape="1">
          <a:blip r:embed="rId4">
            <a:extLst>
              <a:ext uri="{28A0092B-C50C-407E-A947-70E740481C1C}">
                <a14:useLocalDpi xmlns:a14="http://schemas.microsoft.com/office/drawing/2010/main" val="0"/>
              </a:ext>
            </a:extLst>
          </a:blip>
          <a:srcRect l="79967" t="40280" r="-4276" b="42410"/>
          <a:stretch/>
        </p:blipFill>
        <p:spPr>
          <a:xfrm rot="15293549" flipH="1">
            <a:off x="965222" y="4125227"/>
            <a:ext cx="1623831" cy="1512184"/>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91127" y="2272063"/>
            <a:ext cx="9607473" cy="2310610"/>
            <a:chOff x="2215701" y="4110677"/>
            <a:chExt cx="9607473" cy="1759862"/>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90337"/>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404375" y="4246356"/>
              <a:ext cx="9418799" cy="15940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Mùa đông, thỏ quấn tấm vải lên người cho đỡ rét thì gió thổi tấm vải bay xuống ao. Nhím giúp thỏ khều tấm vải vào bờ và nói: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Phải may thành áo mới được.</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Teardrop 57">
              <a:extLst>
                <a:ext uri="{FF2B5EF4-FFF2-40B4-BE49-F238E27FC236}">
                  <a16:creationId xmlns:a16="http://schemas.microsoft.com/office/drawing/2014/main" id="{9D05674D-559E-4AEA-97CC-967D9538714A}"/>
                </a:ext>
              </a:extLst>
            </p:cNvPr>
            <p:cNvSpPr/>
            <p:nvPr/>
          </p:nvSpPr>
          <p:spPr>
            <a:xfrm>
              <a:off x="2215701" y="4110677"/>
              <a:ext cx="423548" cy="355424"/>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字魂20号-石头体"/>
                  <a:cs typeface="Arial"/>
                  <a:sym typeface="Arial"/>
                </a:rPr>
                <a:t>1</a:t>
              </a:r>
            </a:p>
          </p:txBody>
        </p:sp>
      </p:grpSp>
      <p:grpSp>
        <p:nvGrpSpPr>
          <p:cNvPr id="59" name="Group 58">
            <a:extLst>
              <a:ext uri="{FF2B5EF4-FFF2-40B4-BE49-F238E27FC236}">
                <a16:creationId xmlns:a16="http://schemas.microsoft.com/office/drawing/2014/main" id="{51CE15FA-149C-4707-9B78-D146F1ED1270}"/>
              </a:ext>
            </a:extLst>
          </p:cNvPr>
          <p:cNvGrpSpPr/>
          <p:nvPr/>
        </p:nvGrpSpPr>
        <p:grpSpPr>
          <a:xfrm>
            <a:off x="2461200" y="4917229"/>
            <a:ext cx="7419011" cy="1385406"/>
            <a:chOff x="2229963" y="4180202"/>
            <a:chExt cx="9593211" cy="1600425"/>
          </a:xfrm>
        </p:grpSpPr>
        <p:sp>
          <p:nvSpPr>
            <p:cNvPr id="60" name="îṥḷíďê">
              <a:extLst>
                <a:ext uri="{FF2B5EF4-FFF2-40B4-BE49-F238E27FC236}">
                  <a16:creationId xmlns:a16="http://schemas.microsoft.com/office/drawing/2014/main" id="{070551F6-F5EB-4D82-8958-FAAC4297A4AD}"/>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ea typeface="字魂20号-石头体"/>
                <a:cs typeface="+mn-cs"/>
              </a:endParaRPr>
            </a:p>
          </p:txBody>
        </p:sp>
        <p:sp>
          <p:nvSpPr>
            <p:cNvPr id="61" name="TextBox 60">
              <a:extLst>
                <a:ext uri="{FF2B5EF4-FFF2-40B4-BE49-F238E27FC236}">
                  <a16:creationId xmlns:a16="http://schemas.microsoft.com/office/drawing/2014/main" id="{E84685F0-BB98-42B2-824E-B6C25A06D003}"/>
                </a:ext>
              </a:extLst>
            </p:cNvPr>
            <p:cNvSpPr txBox="1"/>
            <p:nvPr/>
          </p:nvSpPr>
          <p:spPr>
            <a:xfrm>
              <a:off x="2404375" y="4246355"/>
              <a:ext cx="9418799" cy="12444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nảy</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sáng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kiến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may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áo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ấm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tấm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vải</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bị</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gió</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thổi</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xuống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2" name="Straight Connector 61">
            <a:extLst>
              <a:ext uri="{FF2B5EF4-FFF2-40B4-BE49-F238E27FC236}">
                <a16:creationId xmlns:a16="http://schemas.microsoft.com/office/drawing/2014/main" id="{A212FF62-AED0-4641-9C13-5527EA6911EE}"/>
              </a:ext>
            </a:extLst>
          </p:cNvPr>
          <p:cNvCxnSpPr>
            <a:cxnSpLocks/>
          </p:cNvCxnSpPr>
          <p:nvPr/>
        </p:nvCxnSpPr>
        <p:spPr>
          <a:xfrm>
            <a:off x="6602388" y="3413986"/>
            <a:ext cx="4106252" cy="0"/>
          </a:xfrm>
          <a:prstGeom prst="line">
            <a:avLst/>
          </a:prstGeom>
          <a:noFill/>
          <a:ln w="38100" cap="flat" cmpd="sng" algn="ctr">
            <a:solidFill>
              <a:srgbClr val="FF0000"/>
            </a:solidFill>
            <a:prstDash val="solid"/>
          </a:ln>
          <a:effectLst/>
        </p:spPr>
      </p:cxnSp>
      <p:grpSp>
        <p:nvGrpSpPr>
          <p:cNvPr id="31" name="Group 30">
            <a:extLst>
              <a:ext uri="{FF2B5EF4-FFF2-40B4-BE49-F238E27FC236}">
                <a16:creationId xmlns:a16="http://schemas.microsoft.com/office/drawing/2014/main" id="{A87B6313-29C1-4E55-AB28-EE2D89A0C9F8}"/>
              </a:ext>
            </a:extLst>
          </p:cNvPr>
          <p:cNvGrpSpPr/>
          <p:nvPr/>
        </p:nvGrpSpPr>
        <p:grpSpPr>
          <a:xfrm>
            <a:off x="1554561" y="630524"/>
            <a:ext cx="8746311" cy="1644802"/>
            <a:chOff x="1426287" y="2516701"/>
            <a:chExt cx="7933302" cy="1644802"/>
          </a:xfrm>
        </p:grpSpPr>
        <p:grpSp>
          <p:nvGrpSpPr>
            <p:cNvPr id="32" name="Group 31">
              <a:extLst>
                <a:ext uri="{FF2B5EF4-FFF2-40B4-BE49-F238E27FC236}">
                  <a16:creationId xmlns:a16="http://schemas.microsoft.com/office/drawing/2014/main" id="{C14451A4-A799-465D-BC91-4C173E3D4AC0}"/>
                </a:ext>
              </a:extLst>
            </p:cNvPr>
            <p:cNvGrpSpPr/>
            <p:nvPr/>
          </p:nvGrpSpPr>
          <p:grpSpPr>
            <a:xfrm>
              <a:off x="2365113" y="3084285"/>
              <a:ext cx="6994476" cy="1077218"/>
              <a:chOff x="1837994" y="2220845"/>
              <a:chExt cx="5901871" cy="1077218"/>
            </a:xfrm>
          </p:grpSpPr>
          <p:sp>
            <p:nvSpPr>
              <p:cNvPr id="36" name="Rectangle: Rounded Corners 43">
                <a:extLst>
                  <a:ext uri="{FF2B5EF4-FFF2-40B4-BE49-F238E27FC236}">
                    <a16:creationId xmlns:a16="http://schemas.microsoft.com/office/drawing/2014/main" id="{22958938-7EFB-4EC2-B704-EFCBC422FE6A}"/>
                  </a:ext>
                </a:extLst>
              </p:cNvPr>
              <p:cNvSpPr/>
              <p:nvPr/>
            </p:nvSpPr>
            <p:spPr>
              <a:xfrm>
                <a:off x="1837994" y="2249329"/>
                <a:ext cx="5901871" cy="523393"/>
              </a:xfrm>
              <a:custGeom>
                <a:avLst/>
                <a:gdLst>
                  <a:gd name="connsiteX0" fmla="*/ 0 w 5901871"/>
                  <a:gd name="connsiteY0" fmla="*/ 87234 h 523393"/>
                  <a:gd name="connsiteX1" fmla="*/ 87234 w 5901871"/>
                  <a:gd name="connsiteY1" fmla="*/ 0 h 523393"/>
                  <a:gd name="connsiteX2" fmla="*/ 659974 w 5901871"/>
                  <a:gd name="connsiteY2" fmla="*/ 0 h 523393"/>
                  <a:gd name="connsiteX3" fmla="*/ 1175441 w 5901871"/>
                  <a:gd name="connsiteY3" fmla="*/ 0 h 523393"/>
                  <a:gd name="connsiteX4" fmla="*/ 1633633 w 5901871"/>
                  <a:gd name="connsiteY4" fmla="*/ 0 h 523393"/>
                  <a:gd name="connsiteX5" fmla="*/ 2320921 w 5901871"/>
                  <a:gd name="connsiteY5" fmla="*/ 0 h 523393"/>
                  <a:gd name="connsiteX6" fmla="*/ 2779113 w 5901871"/>
                  <a:gd name="connsiteY6" fmla="*/ 0 h 523393"/>
                  <a:gd name="connsiteX7" fmla="*/ 3409128 w 5901871"/>
                  <a:gd name="connsiteY7" fmla="*/ 0 h 523393"/>
                  <a:gd name="connsiteX8" fmla="*/ 3867320 w 5901871"/>
                  <a:gd name="connsiteY8" fmla="*/ 0 h 523393"/>
                  <a:gd name="connsiteX9" fmla="*/ 4325512 w 5901871"/>
                  <a:gd name="connsiteY9" fmla="*/ 0 h 523393"/>
                  <a:gd name="connsiteX10" fmla="*/ 5012801 w 5901871"/>
                  <a:gd name="connsiteY10" fmla="*/ 0 h 523393"/>
                  <a:gd name="connsiteX11" fmla="*/ 5814637 w 5901871"/>
                  <a:gd name="connsiteY11" fmla="*/ 0 h 523393"/>
                  <a:gd name="connsiteX12" fmla="*/ 5901871 w 5901871"/>
                  <a:gd name="connsiteY12" fmla="*/ 87234 h 523393"/>
                  <a:gd name="connsiteX13" fmla="*/ 5901871 w 5901871"/>
                  <a:gd name="connsiteY13" fmla="*/ 436159 h 523393"/>
                  <a:gd name="connsiteX14" fmla="*/ 5814637 w 5901871"/>
                  <a:gd name="connsiteY14" fmla="*/ 523393 h 523393"/>
                  <a:gd name="connsiteX15" fmla="*/ 5356445 w 5901871"/>
                  <a:gd name="connsiteY15" fmla="*/ 523393 h 523393"/>
                  <a:gd name="connsiteX16" fmla="*/ 4955527 w 5901871"/>
                  <a:gd name="connsiteY16" fmla="*/ 523393 h 523393"/>
                  <a:gd name="connsiteX17" fmla="*/ 4497334 w 5901871"/>
                  <a:gd name="connsiteY17" fmla="*/ 523393 h 523393"/>
                  <a:gd name="connsiteX18" fmla="*/ 3867320 w 5901871"/>
                  <a:gd name="connsiteY18" fmla="*/ 523393 h 523393"/>
                  <a:gd name="connsiteX19" fmla="*/ 3466402 w 5901871"/>
                  <a:gd name="connsiteY19" fmla="*/ 523393 h 523393"/>
                  <a:gd name="connsiteX20" fmla="*/ 2950936 w 5901871"/>
                  <a:gd name="connsiteY20" fmla="*/ 523393 h 523393"/>
                  <a:gd name="connsiteX21" fmla="*/ 2492743 w 5901871"/>
                  <a:gd name="connsiteY21" fmla="*/ 523393 h 523393"/>
                  <a:gd name="connsiteX22" fmla="*/ 1977277 w 5901871"/>
                  <a:gd name="connsiteY22" fmla="*/ 523393 h 523393"/>
                  <a:gd name="connsiteX23" fmla="*/ 1519085 w 5901871"/>
                  <a:gd name="connsiteY23" fmla="*/ 523393 h 523393"/>
                  <a:gd name="connsiteX24" fmla="*/ 946344 w 5901871"/>
                  <a:gd name="connsiteY24" fmla="*/ 523393 h 523393"/>
                  <a:gd name="connsiteX25" fmla="*/ 87234 w 5901871"/>
                  <a:gd name="connsiteY25" fmla="*/ 523393 h 523393"/>
                  <a:gd name="connsiteX26" fmla="*/ 0 w 5901871"/>
                  <a:gd name="connsiteY26" fmla="*/ 436159 h 523393"/>
                  <a:gd name="connsiteX27" fmla="*/ 0 w 5901871"/>
                  <a:gd name="connsiteY27"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01871" h="523393" fill="none" extrusionOk="0">
                    <a:moveTo>
                      <a:pt x="0" y="87234"/>
                    </a:moveTo>
                    <a:cubicBezTo>
                      <a:pt x="-5912" y="41502"/>
                      <a:pt x="40354" y="-10773"/>
                      <a:pt x="87234" y="0"/>
                    </a:cubicBezTo>
                    <a:cubicBezTo>
                      <a:pt x="279172" y="-51218"/>
                      <a:pt x="408317" y="25437"/>
                      <a:pt x="659974" y="0"/>
                    </a:cubicBezTo>
                    <a:cubicBezTo>
                      <a:pt x="911631" y="-25437"/>
                      <a:pt x="951389" y="53793"/>
                      <a:pt x="1175441" y="0"/>
                    </a:cubicBezTo>
                    <a:cubicBezTo>
                      <a:pt x="1399493" y="-53793"/>
                      <a:pt x="1485196" y="8085"/>
                      <a:pt x="1633633" y="0"/>
                    </a:cubicBezTo>
                    <a:cubicBezTo>
                      <a:pt x="1782070" y="-8085"/>
                      <a:pt x="2092162" y="13346"/>
                      <a:pt x="2320921" y="0"/>
                    </a:cubicBezTo>
                    <a:cubicBezTo>
                      <a:pt x="2549680" y="-13346"/>
                      <a:pt x="2592341" y="20654"/>
                      <a:pt x="2779113" y="0"/>
                    </a:cubicBezTo>
                    <a:cubicBezTo>
                      <a:pt x="2965885" y="-20654"/>
                      <a:pt x="3239294" y="6272"/>
                      <a:pt x="3409128" y="0"/>
                    </a:cubicBezTo>
                    <a:cubicBezTo>
                      <a:pt x="3578963" y="-6272"/>
                      <a:pt x="3690809" y="2462"/>
                      <a:pt x="3867320" y="0"/>
                    </a:cubicBezTo>
                    <a:cubicBezTo>
                      <a:pt x="4043831" y="-2462"/>
                      <a:pt x="4163396" y="31835"/>
                      <a:pt x="4325512" y="0"/>
                    </a:cubicBezTo>
                    <a:cubicBezTo>
                      <a:pt x="4487628" y="-31835"/>
                      <a:pt x="4844418" y="42768"/>
                      <a:pt x="5012801" y="0"/>
                    </a:cubicBezTo>
                    <a:cubicBezTo>
                      <a:pt x="5181184" y="-42768"/>
                      <a:pt x="5488524" y="42933"/>
                      <a:pt x="5814637" y="0"/>
                    </a:cubicBezTo>
                    <a:cubicBezTo>
                      <a:pt x="5859013" y="-2964"/>
                      <a:pt x="5904347" y="29186"/>
                      <a:pt x="5901871" y="87234"/>
                    </a:cubicBezTo>
                    <a:cubicBezTo>
                      <a:pt x="5917281" y="206847"/>
                      <a:pt x="5861362" y="325962"/>
                      <a:pt x="5901871" y="436159"/>
                    </a:cubicBezTo>
                    <a:cubicBezTo>
                      <a:pt x="5894074" y="477953"/>
                      <a:pt x="5863767" y="525312"/>
                      <a:pt x="5814637" y="523393"/>
                    </a:cubicBezTo>
                    <a:cubicBezTo>
                      <a:pt x="5634877" y="573105"/>
                      <a:pt x="5543687" y="510906"/>
                      <a:pt x="5356445" y="523393"/>
                    </a:cubicBezTo>
                    <a:cubicBezTo>
                      <a:pt x="5169203" y="535880"/>
                      <a:pt x="5089721" y="481648"/>
                      <a:pt x="4955527" y="523393"/>
                    </a:cubicBezTo>
                    <a:cubicBezTo>
                      <a:pt x="4821333" y="565138"/>
                      <a:pt x="4610661" y="506135"/>
                      <a:pt x="4497334" y="523393"/>
                    </a:cubicBezTo>
                    <a:cubicBezTo>
                      <a:pt x="4384007" y="540651"/>
                      <a:pt x="4153695" y="462964"/>
                      <a:pt x="3867320" y="523393"/>
                    </a:cubicBezTo>
                    <a:cubicBezTo>
                      <a:pt x="3580945" y="583822"/>
                      <a:pt x="3611830" y="497802"/>
                      <a:pt x="3466402" y="523393"/>
                    </a:cubicBezTo>
                    <a:cubicBezTo>
                      <a:pt x="3320974" y="548984"/>
                      <a:pt x="3157555" y="463361"/>
                      <a:pt x="2950936" y="523393"/>
                    </a:cubicBezTo>
                    <a:cubicBezTo>
                      <a:pt x="2744317" y="583425"/>
                      <a:pt x="2666457" y="481935"/>
                      <a:pt x="2492743" y="523393"/>
                    </a:cubicBezTo>
                    <a:cubicBezTo>
                      <a:pt x="2319029" y="564851"/>
                      <a:pt x="2168639" y="494969"/>
                      <a:pt x="1977277" y="523393"/>
                    </a:cubicBezTo>
                    <a:cubicBezTo>
                      <a:pt x="1785915" y="551817"/>
                      <a:pt x="1670699" y="494134"/>
                      <a:pt x="1519085" y="523393"/>
                    </a:cubicBezTo>
                    <a:cubicBezTo>
                      <a:pt x="1367471" y="552652"/>
                      <a:pt x="1169267" y="492952"/>
                      <a:pt x="946344" y="523393"/>
                    </a:cubicBezTo>
                    <a:cubicBezTo>
                      <a:pt x="723421" y="553834"/>
                      <a:pt x="407911" y="420709"/>
                      <a:pt x="87234" y="523393"/>
                    </a:cubicBezTo>
                    <a:cubicBezTo>
                      <a:pt x="31118" y="518124"/>
                      <a:pt x="2215" y="476825"/>
                      <a:pt x="0" y="436159"/>
                    </a:cubicBezTo>
                    <a:cubicBezTo>
                      <a:pt x="-14829" y="351086"/>
                      <a:pt x="25771" y="228201"/>
                      <a:pt x="0" y="87234"/>
                    </a:cubicBezTo>
                    <a:close/>
                  </a:path>
                  <a:path w="5901871" h="523393" stroke="0" extrusionOk="0">
                    <a:moveTo>
                      <a:pt x="0" y="87234"/>
                    </a:moveTo>
                    <a:cubicBezTo>
                      <a:pt x="-5620" y="37396"/>
                      <a:pt x="49113" y="7656"/>
                      <a:pt x="87234" y="0"/>
                    </a:cubicBezTo>
                    <a:cubicBezTo>
                      <a:pt x="355662" y="-3388"/>
                      <a:pt x="580837" y="11869"/>
                      <a:pt x="717248" y="0"/>
                    </a:cubicBezTo>
                    <a:cubicBezTo>
                      <a:pt x="853659" y="-11869"/>
                      <a:pt x="1215212" y="22015"/>
                      <a:pt x="1347263" y="0"/>
                    </a:cubicBezTo>
                    <a:cubicBezTo>
                      <a:pt x="1479314" y="-22015"/>
                      <a:pt x="1809918" y="24371"/>
                      <a:pt x="1977277" y="0"/>
                    </a:cubicBezTo>
                    <a:cubicBezTo>
                      <a:pt x="2144636" y="-24371"/>
                      <a:pt x="2476233" y="45736"/>
                      <a:pt x="2664565" y="0"/>
                    </a:cubicBezTo>
                    <a:cubicBezTo>
                      <a:pt x="2852897" y="-45736"/>
                      <a:pt x="3027573" y="12206"/>
                      <a:pt x="3122758" y="0"/>
                    </a:cubicBezTo>
                    <a:cubicBezTo>
                      <a:pt x="3217943" y="-12206"/>
                      <a:pt x="3458356" y="64945"/>
                      <a:pt x="3695498" y="0"/>
                    </a:cubicBezTo>
                    <a:cubicBezTo>
                      <a:pt x="3932640" y="-64945"/>
                      <a:pt x="4041157" y="16237"/>
                      <a:pt x="4210964" y="0"/>
                    </a:cubicBezTo>
                    <a:cubicBezTo>
                      <a:pt x="4380771" y="-16237"/>
                      <a:pt x="4537493" y="5755"/>
                      <a:pt x="4669156" y="0"/>
                    </a:cubicBezTo>
                    <a:cubicBezTo>
                      <a:pt x="4800819" y="-5755"/>
                      <a:pt x="5061033" y="4379"/>
                      <a:pt x="5299171" y="0"/>
                    </a:cubicBezTo>
                    <a:cubicBezTo>
                      <a:pt x="5537309" y="-4379"/>
                      <a:pt x="5628904" y="8933"/>
                      <a:pt x="5814637" y="0"/>
                    </a:cubicBezTo>
                    <a:cubicBezTo>
                      <a:pt x="5865709" y="7158"/>
                      <a:pt x="5901536" y="40783"/>
                      <a:pt x="5901871" y="87234"/>
                    </a:cubicBezTo>
                    <a:cubicBezTo>
                      <a:pt x="5909352" y="224078"/>
                      <a:pt x="5899795" y="300037"/>
                      <a:pt x="5901871" y="436159"/>
                    </a:cubicBezTo>
                    <a:cubicBezTo>
                      <a:pt x="5909127" y="483999"/>
                      <a:pt x="5863764" y="528543"/>
                      <a:pt x="5814637" y="523393"/>
                    </a:cubicBezTo>
                    <a:cubicBezTo>
                      <a:pt x="5574665" y="545155"/>
                      <a:pt x="5542700" y="479259"/>
                      <a:pt x="5299171" y="523393"/>
                    </a:cubicBezTo>
                    <a:cubicBezTo>
                      <a:pt x="5055642" y="567527"/>
                      <a:pt x="4889261" y="507923"/>
                      <a:pt x="4783704" y="523393"/>
                    </a:cubicBezTo>
                    <a:cubicBezTo>
                      <a:pt x="4678147" y="538863"/>
                      <a:pt x="4304897" y="477931"/>
                      <a:pt x="4096416" y="523393"/>
                    </a:cubicBezTo>
                    <a:cubicBezTo>
                      <a:pt x="3887935" y="568855"/>
                      <a:pt x="3714388" y="489475"/>
                      <a:pt x="3580950" y="523393"/>
                    </a:cubicBezTo>
                    <a:cubicBezTo>
                      <a:pt x="3447512" y="557311"/>
                      <a:pt x="3234963" y="505130"/>
                      <a:pt x="2950935" y="523393"/>
                    </a:cubicBezTo>
                    <a:cubicBezTo>
                      <a:pt x="2666907" y="541656"/>
                      <a:pt x="2596429" y="503250"/>
                      <a:pt x="2492743" y="523393"/>
                    </a:cubicBezTo>
                    <a:cubicBezTo>
                      <a:pt x="2389057" y="543536"/>
                      <a:pt x="2158212" y="495203"/>
                      <a:pt x="2034551" y="523393"/>
                    </a:cubicBezTo>
                    <a:cubicBezTo>
                      <a:pt x="1910890" y="551583"/>
                      <a:pt x="1579011" y="484270"/>
                      <a:pt x="1461811" y="523393"/>
                    </a:cubicBezTo>
                    <a:cubicBezTo>
                      <a:pt x="1344611" y="562516"/>
                      <a:pt x="1164799" y="476870"/>
                      <a:pt x="889070" y="523393"/>
                    </a:cubicBezTo>
                    <a:cubicBezTo>
                      <a:pt x="613341" y="569916"/>
                      <a:pt x="476627" y="517290"/>
                      <a:pt x="87234" y="523393"/>
                    </a:cubicBezTo>
                    <a:cubicBezTo>
                      <a:pt x="40697" y="531451"/>
                      <a:pt x="7151" y="475333"/>
                      <a:pt x="0" y="436159"/>
                    </a:cubicBezTo>
                    <a:cubicBezTo>
                      <a:pt x="-7442" y="312891"/>
                      <a:pt x="7744" y="190684"/>
                      <a:pt x="0" y="87234"/>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ndParaRPr>
              </a:p>
            </p:txBody>
          </p:sp>
          <p:sp>
            <p:nvSpPr>
              <p:cNvPr id="37" name="Rectangle 36">
                <a:extLst>
                  <a:ext uri="{FF2B5EF4-FFF2-40B4-BE49-F238E27FC236}">
                    <a16:creationId xmlns:a16="http://schemas.microsoft.com/office/drawing/2014/main" id="{53596D34-9222-4FBD-BEED-F2DC9250B7A5}"/>
                  </a:ext>
                </a:extLst>
              </p:cNvPr>
              <p:cNvSpPr/>
              <p:nvPr/>
            </p:nvSpPr>
            <p:spPr>
              <a:xfrm>
                <a:off x="1964361" y="2220845"/>
                <a:ext cx="5597028" cy="1077218"/>
              </a:xfrm>
              <a:prstGeom prst="rect">
                <a:avLst/>
              </a:prstGeom>
            </p:spPr>
            <p:txBody>
              <a:bodyPr wrap="square">
                <a:spAutoFit/>
              </a:bodyPr>
              <a:lstStyle/>
              <a:p>
                <a:pPr lvl="0"/>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nhím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nảy</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sáng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3200" dirty="0">
                    <a:latin typeface="Arial-Rounded" panose="020B0500000000000000" pitchFamily="34" charset="0"/>
                    <a:ea typeface="Arial-Rounded" panose="020B0500000000000000" pitchFamily="34" charset="0"/>
                    <a:cs typeface="Arial-Rounded" panose="020B0500000000000000" pitchFamily="34" charset="0"/>
                  </a:rPr>
                  <a:t> may </a:t>
                </a:r>
                <a:r>
                  <a:rPr lang="en-US" sz="3200" dirty="0" err="1">
                    <a:latin typeface="Arial-Rounded" panose="020B0500000000000000" pitchFamily="34" charset="0"/>
                    <a:ea typeface="Arial-Rounded" panose="020B0500000000000000" pitchFamily="34" charset="0"/>
                    <a:cs typeface="Arial-Rounded" panose="020B0500000000000000" pitchFamily="34" charset="0"/>
                  </a:rPr>
                  <a:t>áo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ấm</a:t>
                </a:r>
                <a:r>
                  <a:rPr lang="en-US" sz="3200"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063C3E32-CD72-4D2D-A17B-34F3B4B89150}"/>
                </a:ext>
              </a:extLst>
            </p:cNvPr>
            <p:cNvGrpSpPr/>
            <p:nvPr/>
          </p:nvGrpSpPr>
          <p:grpSpPr>
            <a:xfrm>
              <a:off x="1426287" y="2516701"/>
              <a:ext cx="968582" cy="1429758"/>
              <a:chOff x="1266195" y="2994753"/>
              <a:chExt cx="968582" cy="1429758"/>
            </a:xfrm>
          </p:grpSpPr>
          <p:pic>
            <p:nvPicPr>
              <p:cNvPr id="34" name="Picture 33">
                <a:extLst>
                  <a:ext uri="{FF2B5EF4-FFF2-40B4-BE49-F238E27FC236}">
                    <a16:creationId xmlns:a16="http://schemas.microsoft.com/office/drawing/2014/main" id="{EF008FF6-0AB0-440D-AA0D-A956CABCE80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125" b="87375" l="38889" r="66000">
                            <a14:foregroundMark x1="39111" y1="75750" x2="39111" y2="75750"/>
                            <a14:foregroundMark x1="49778" y1="78000" x2="49778" y2="78000"/>
                            <a14:foregroundMark x1="57778" y1="77750" x2="57778" y2="77750"/>
                            <a14:foregroundMark x1="49778" y1="77625" x2="49778" y2="77625"/>
                            <a14:foregroundMark x1="47333" y1="83625" x2="47333" y2="83625"/>
                            <a14:foregroundMark x1="52444" y1="82875" x2="52889" y2="85250"/>
                            <a14:foregroundMark x1="47111" y1="82750" x2="47333" y2="85250"/>
                            <a14:foregroundMark x1="47333" y1="85250" x2="49556" y2="86250"/>
                            <a14:foregroundMark x1="52000" y1="83500" x2="52000" y2="83500"/>
                            <a14:foregroundMark x1="51333" y1="84000" x2="51333" y2="84000"/>
                            <a14:foregroundMark x1="53333" y1="87375" x2="53333" y2="87375"/>
                            <a14:foregroundMark x1="48222" y1="77250" x2="48222" y2="77250"/>
                          </a14:backgroundRemoval>
                        </a14:imgEffect>
                      </a14:imgLayer>
                    </a14:imgProps>
                  </a:ext>
                  <a:ext uri="{28A0092B-C50C-407E-A947-70E740481C1C}">
                    <a14:useLocalDpi xmlns:a14="http://schemas.microsoft.com/office/drawing/2010/main" val="0"/>
                  </a:ext>
                </a:extLst>
              </a:blip>
              <a:srcRect l="37187" t="64928" r="30224" b="12366"/>
              <a:stretch/>
            </p:blipFill>
            <p:spPr>
              <a:xfrm rot="21008371">
                <a:off x="1353182" y="2994753"/>
                <a:ext cx="881595" cy="1091954"/>
              </a:xfrm>
              <a:prstGeom prst="rect">
                <a:avLst/>
              </a:prstGeom>
            </p:spPr>
          </p:pic>
          <p:pic>
            <p:nvPicPr>
              <p:cNvPr id="35" name="Picture 34">
                <a:extLst>
                  <a:ext uri="{FF2B5EF4-FFF2-40B4-BE49-F238E27FC236}">
                    <a16:creationId xmlns:a16="http://schemas.microsoft.com/office/drawing/2014/main" id="{8E15BDAF-B711-4240-A711-E177A8CD7B5C}"/>
                  </a:ext>
                </a:extLst>
              </p:cNvPr>
              <p:cNvPicPr>
                <a:picLocks noChangeAspect="1"/>
              </p:cNvPicPr>
              <p:nvPr/>
            </p:nvPicPr>
            <p:blipFill rotWithShape="1">
              <a:blip r:embed="rId7">
                <a:extLst>
                  <a:ext uri="{28A0092B-C50C-407E-A947-70E740481C1C}">
                    <a14:useLocalDpi xmlns:a14="http://schemas.microsoft.com/office/drawing/2010/main" val="0"/>
                  </a:ext>
                </a:extLst>
              </a:blip>
              <a:srcRect l="25018" t="9783" r="54347" b="63042"/>
              <a:stretch/>
            </p:blipFill>
            <p:spPr>
              <a:xfrm>
                <a:off x="1266195" y="3724156"/>
                <a:ext cx="626789" cy="700355"/>
              </a:xfrm>
              <a:prstGeom prst="rect">
                <a:avLst/>
              </a:prstGeom>
            </p:spPr>
          </p:pic>
        </p:grpSp>
      </p:grpSp>
      <p:cxnSp>
        <p:nvCxnSpPr>
          <p:cNvPr id="38" name="Straight Connector 37">
            <a:extLst>
              <a:ext uri="{FF2B5EF4-FFF2-40B4-BE49-F238E27FC236}">
                <a16:creationId xmlns:a16="http://schemas.microsoft.com/office/drawing/2014/main" id="{ABC58061-9BCF-4DBA-B7DD-C3C26BA46534}"/>
              </a:ext>
            </a:extLst>
          </p:cNvPr>
          <p:cNvCxnSpPr>
            <a:cxnSpLocks/>
          </p:cNvCxnSpPr>
          <p:nvPr/>
        </p:nvCxnSpPr>
        <p:spPr>
          <a:xfrm>
            <a:off x="2682948" y="4464625"/>
            <a:ext cx="4520492" cy="0"/>
          </a:xfrm>
          <a:prstGeom prst="line">
            <a:avLst/>
          </a:prstGeom>
          <a:noFill/>
          <a:ln w="38100" cap="flat" cmpd="sng" algn="ctr">
            <a:solidFill>
              <a:srgbClr val="FF0000"/>
            </a:solidFill>
            <a:prstDash val="solid"/>
          </a:ln>
          <a:effectLst/>
        </p:spPr>
      </p:cxnSp>
    </p:spTree>
    <p:extLst>
      <p:ext uri="{BB962C8B-B14F-4D97-AF65-F5344CB8AC3E}">
        <p14:creationId xmlns:p14="http://schemas.microsoft.com/office/powerpoint/2010/main" val="15785197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6000">
                                          <p:cBhvr additive="base">
                                            <p:cTn id="7" dur="500" fill="hold"/>
                                            <p:tgtEl>
                                              <p:spTgt spid="3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14:presetBounceEnd="66000">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14:bounceEnd="66000">
                                          <p:cBhvr additive="base">
                                            <p:cTn id="19"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par>
                                    <p:cTn id="12" presetID="53" presetClass="entr" presetSubtype="16" fill="hold" nodeType="withEffect">
                                      <p:stCondLst>
                                        <p:cond delay="1200"/>
                                      </p:stCondLst>
                                      <p:childTnLst>
                                        <p:set>
                                          <p:cBhvr>
                                            <p:cTn id="13" dur="1" fill="hold">
                                              <p:stCondLst>
                                                <p:cond delay="0"/>
                                              </p:stCondLst>
                                            </p:cTn>
                                            <p:tgtEl>
                                              <p:spTgt spid="53"/>
                                            </p:tgtEl>
                                            <p:attrNameLst>
                                              <p:attrName>style.visibility</p:attrName>
                                            </p:attrNameLst>
                                          </p:cBhvr>
                                          <p:to>
                                            <p:strVal val="visible"/>
                                          </p:to>
                                        </p:set>
                                        <p:anim calcmode="lin" valueType="num">
                                          <p:cBhvr>
                                            <p:cTn id="14" dur="500" fill="hold"/>
                                            <p:tgtEl>
                                              <p:spTgt spid="53"/>
                                            </p:tgtEl>
                                            <p:attrNameLst>
                                              <p:attrName>ppt_w</p:attrName>
                                            </p:attrNameLst>
                                          </p:cBhvr>
                                          <p:tavLst>
                                            <p:tav tm="0">
                                              <p:val>
                                                <p:fltVal val="0"/>
                                              </p:val>
                                            </p:tav>
                                            <p:tav tm="100000">
                                              <p:val>
                                                <p:strVal val="#ppt_w"/>
                                              </p:val>
                                            </p:tav>
                                          </p:tavLst>
                                        </p:anim>
                                        <p:anim calcmode="lin" valueType="num">
                                          <p:cBhvr>
                                            <p:cTn id="15" dur="500" fill="hold"/>
                                            <p:tgtEl>
                                              <p:spTgt spid="53"/>
                                            </p:tgtEl>
                                            <p:attrNameLst>
                                              <p:attrName>ppt_h</p:attrName>
                                            </p:attrNameLst>
                                          </p:cBhvr>
                                          <p:tavLst>
                                            <p:tav tm="0">
                                              <p:val>
                                                <p:fltVal val="0"/>
                                              </p:val>
                                            </p:tav>
                                            <p:tav tm="100000">
                                              <p:val>
                                                <p:strVal val="#ppt_h"/>
                                              </p:val>
                                            </p:tav>
                                          </p:tavLst>
                                        </p:anim>
                                        <p:animEffect transition="in" filter="fade">
                                          <p:cBhvr>
                                            <p:cTn id="16" dur="500"/>
                                            <p:tgtEl>
                                              <p:spTgt spid="53"/>
                                            </p:tgtEl>
                                          </p:cBhvr>
                                        </p:animEffect>
                                      </p:childTnLst>
                                    </p:cTn>
                                  </p:par>
                                  <p:par>
                                    <p:cTn id="17" presetID="2" presetClass="entr" presetSubtype="4"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sp>
        <p:nvSpPr>
          <p:cNvPr id="29" name="Oval 28">
            <a:extLst>
              <a:ext uri="{FF2B5EF4-FFF2-40B4-BE49-F238E27FC236}">
                <a16:creationId xmlns:a16="http://schemas.microsoft.com/office/drawing/2014/main" id="{4E90BDA9-BBEC-4320-BDA2-1C0D8F7B882E}"/>
              </a:ext>
            </a:extLst>
          </p:cNvPr>
          <p:cNvSpPr/>
          <p:nvPr/>
        </p:nvSpPr>
        <p:spPr>
          <a:xfrm rot="21127157">
            <a:off x="1721644" y="26267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4" name="Picture 33" descr="Shape, arrow&#10;&#10;Description automatically generated">
            <a:extLst>
              <a:ext uri="{FF2B5EF4-FFF2-40B4-BE49-F238E27FC236}">
                <a16:creationId xmlns:a16="http://schemas.microsoft.com/office/drawing/2014/main" id="{C8D551F3-54C7-4544-996C-8B1A775F2D01}"/>
              </a:ext>
            </a:extLst>
          </p:cNvPr>
          <p:cNvPicPr>
            <a:picLocks noChangeAspect="1"/>
          </p:cNvPicPr>
          <p:nvPr/>
        </p:nvPicPr>
        <p:blipFill rotWithShape="1">
          <a:blip r:embed="rId3">
            <a:extLst>
              <a:ext uri="{28A0092B-C50C-407E-A947-70E740481C1C}">
                <a14:useLocalDpi xmlns:a14="http://schemas.microsoft.com/office/drawing/2010/main" val="0"/>
              </a:ext>
            </a:extLst>
          </a:blip>
          <a:srcRect l="79967" t="40280" r="-4276" b="42410"/>
          <a:stretch/>
        </p:blipFill>
        <p:spPr>
          <a:xfrm rot="15293549" flipH="1">
            <a:off x="1552601" y="1797234"/>
            <a:ext cx="1623831" cy="1512184"/>
          </a:xfrm>
          <a:prstGeom prst="rect">
            <a:avLst/>
          </a:prstGeom>
        </p:spPr>
      </p:pic>
      <p:grpSp>
        <p:nvGrpSpPr>
          <p:cNvPr id="39" name="Group 38">
            <a:extLst>
              <a:ext uri="{FF2B5EF4-FFF2-40B4-BE49-F238E27FC236}">
                <a16:creationId xmlns:a16="http://schemas.microsoft.com/office/drawing/2014/main" id="{1111A24D-4BCA-4E66-BAEA-F242FDAD776E}"/>
              </a:ext>
            </a:extLst>
          </p:cNvPr>
          <p:cNvGrpSpPr/>
          <p:nvPr/>
        </p:nvGrpSpPr>
        <p:grpSpPr>
          <a:xfrm>
            <a:off x="1745792" y="2954010"/>
            <a:ext cx="9288669" cy="3410146"/>
            <a:chOff x="1740977" y="4180202"/>
            <a:chExt cx="10082197" cy="4777616"/>
          </a:xfrm>
        </p:grpSpPr>
        <p:sp>
          <p:nvSpPr>
            <p:cNvPr id="40" name="îṥḷíďê">
              <a:extLst>
                <a:ext uri="{FF2B5EF4-FFF2-40B4-BE49-F238E27FC236}">
                  <a16:creationId xmlns:a16="http://schemas.microsoft.com/office/drawing/2014/main" id="{DF7C061A-B57C-45BA-9AFB-66658E347072}"/>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41" name="TextBox 40">
              <a:extLst>
                <a:ext uri="{FF2B5EF4-FFF2-40B4-BE49-F238E27FC236}">
                  <a16:creationId xmlns:a16="http://schemas.microsoft.com/office/drawing/2014/main" id="{05565C92-7753-4043-A943-EA7E2472DC7C}"/>
                </a:ext>
              </a:extLst>
            </p:cNvPr>
            <p:cNvSpPr txBox="1"/>
            <p:nvPr/>
          </p:nvSpPr>
          <p:spPr>
            <a:xfrm>
              <a:off x="2084720" y="4246354"/>
              <a:ext cx="9738454" cy="4656907"/>
            </a:xfrm>
            <a:prstGeom prst="rect">
              <a:avLst/>
            </a:prstGeom>
            <a:noFill/>
          </p:spPr>
          <p:txBody>
            <a:bodyPr wrap="square" rtlCol="0">
              <a:spAutoFit/>
            </a:bodyPr>
            <a:lstStyle/>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Tằm cho tơ của mình để làm chỉ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Bọ ngựa dùng kiếm của mình để cắt vải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Ốc sên bò trên tấm vải, vạch những đường kẻ để giúp bọ ngựa cắt vải may áo.</a:t>
              </a:r>
              <a:endParaRPr lang="en-US"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Đôi chim ổ dộc dùng biệt tài khâu vá của mình để may áo.</a:t>
              </a:r>
            </a:p>
            <a:p>
              <a:pPr marL="457200" indent="-457200" algn="just">
                <a:buFont typeface="Arial" panose="020B0604020202020204" pitchFamily="34" charset="0"/>
                <a:buChar cha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Thỏ trải vải để đôi chim may áo.</a:t>
              </a:r>
            </a:p>
          </p:txBody>
        </p:sp>
      </p:grpSp>
      <p:grpSp>
        <p:nvGrpSpPr>
          <p:cNvPr id="48" name="Group 47">
            <a:extLst>
              <a:ext uri="{FF2B5EF4-FFF2-40B4-BE49-F238E27FC236}">
                <a16:creationId xmlns:a16="http://schemas.microsoft.com/office/drawing/2014/main" id="{ED6489ED-9C79-4BBA-BFAE-AC07A620D323}"/>
              </a:ext>
            </a:extLst>
          </p:cNvPr>
          <p:cNvGrpSpPr/>
          <p:nvPr/>
        </p:nvGrpSpPr>
        <p:grpSpPr>
          <a:xfrm>
            <a:off x="1229561" y="647610"/>
            <a:ext cx="9804900" cy="1226798"/>
            <a:chOff x="1114396" y="3985839"/>
            <a:chExt cx="9804900" cy="1226798"/>
          </a:xfrm>
        </p:grpSpPr>
        <p:grpSp>
          <p:nvGrpSpPr>
            <p:cNvPr id="50" name="Group 49">
              <a:extLst>
                <a:ext uri="{FF2B5EF4-FFF2-40B4-BE49-F238E27FC236}">
                  <a16:creationId xmlns:a16="http://schemas.microsoft.com/office/drawing/2014/main" id="{3F38A81F-2583-4379-AC6D-DC479895BAD9}"/>
                </a:ext>
              </a:extLst>
            </p:cNvPr>
            <p:cNvGrpSpPr/>
            <p:nvPr/>
          </p:nvGrpSpPr>
          <p:grpSpPr>
            <a:xfrm>
              <a:off x="2355645" y="4213946"/>
              <a:ext cx="8563651" cy="993611"/>
              <a:chOff x="1266578" y="1259808"/>
              <a:chExt cx="5063393" cy="993611"/>
            </a:xfrm>
          </p:grpSpPr>
          <p:sp>
            <p:nvSpPr>
              <p:cNvPr id="64" name="Rectangle: Rounded Corners 43">
                <a:extLst>
                  <a:ext uri="{FF2B5EF4-FFF2-40B4-BE49-F238E27FC236}">
                    <a16:creationId xmlns:a16="http://schemas.microsoft.com/office/drawing/2014/main" id="{359BA8EF-2D55-48B2-883C-20C9FC691944}"/>
                  </a:ext>
                </a:extLst>
              </p:cNvPr>
              <p:cNvSpPr/>
              <p:nvPr/>
            </p:nvSpPr>
            <p:spPr>
              <a:xfrm>
                <a:off x="1266578" y="1259808"/>
                <a:ext cx="5020809" cy="993611"/>
              </a:xfrm>
              <a:custGeom>
                <a:avLst/>
                <a:gdLst>
                  <a:gd name="connsiteX0" fmla="*/ 0 w 5020809"/>
                  <a:gd name="connsiteY0" fmla="*/ 165605 h 993611"/>
                  <a:gd name="connsiteX1" fmla="*/ 165605 w 5020809"/>
                  <a:gd name="connsiteY1" fmla="*/ 0 h 993611"/>
                  <a:gd name="connsiteX2" fmla="*/ 845597 w 5020809"/>
                  <a:gd name="connsiteY2" fmla="*/ 0 h 993611"/>
                  <a:gd name="connsiteX3" fmla="*/ 1338005 w 5020809"/>
                  <a:gd name="connsiteY3" fmla="*/ 0 h 993611"/>
                  <a:gd name="connsiteX4" fmla="*/ 1971101 w 5020809"/>
                  <a:gd name="connsiteY4" fmla="*/ 0 h 993611"/>
                  <a:gd name="connsiteX5" fmla="*/ 2463509 w 5020809"/>
                  <a:gd name="connsiteY5" fmla="*/ 0 h 993611"/>
                  <a:gd name="connsiteX6" fmla="*/ 3049708 w 5020809"/>
                  <a:gd name="connsiteY6" fmla="*/ 0 h 993611"/>
                  <a:gd name="connsiteX7" fmla="*/ 3589012 w 5020809"/>
                  <a:gd name="connsiteY7" fmla="*/ 0 h 993611"/>
                  <a:gd name="connsiteX8" fmla="*/ 4081420 w 5020809"/>
                  <a:gd name="connsiteY8" fmla="*/ 0 h 993611"/>
                  <a:gd name="connsiteX9" fmla="*/ 4855204 w 5020809"/>
                  <a:gd name="connsiteY9" fmla="*/ 0 h 993611"/>
                  <a:gd name="connsiteX10" fmla="*/ 5020809 w 5020809"/>
                  <a:gd name="connsiteY10" fmla="*/ 165605 h 993611"/>
                  <a:gd name="connsiteX11" fmla="*/ 5020809 w 5020809"/>
                  <a:gd name="connsiteY11" fmla="*/ 476933 h 993611"/>
                  <a:gd name="connsiteX12" fmla="*/ 5020809 w 5020809"/>
                  <a:gd name="connsiteY12" fmla="*/ 828006 h 993611"/>
                  <a:gd name="connsiteX13" fmla="*/ 4855204 w 5020809"/>
                  <a:gd name="connsiteY13" fmla="*/ 993611 h 993611"/>
                  <a:gd name="connsiteX14" fmla="*/ 4315900 w 5020809"/>
                  <a:gd name="connsiteY14" fmla="*/ 993611 h 993611"/>
                  <a:gd name="connsiteX15" fmla="*/ 3776596 w 5020809"/>
                  <a:gd name="connsiteY15" fmla="*/ 993611 h 993611"/>
                  <a:gd name="connsiteX16" fmla="*/ 3143500 w 5020809"/>
                  <a:gd name="connsiteY16" fmla="*/ 993611 h 993611"/>
                  <a:gd name="connsiteX17" fmla="*/ 2510405 w 5020809"/>
                  <a:gd name="connsiteY17" fmla="*/ 993611 h 993611"/>
                  <a:gd name="connsiteX18" fmla="*/ 2064893 w 5020809"/>
                  <a:gd name="connsiteY18" fmla="*/ 993611 h 993611"/>
                  <a:gd name="connsiteX19" fmla="*/ 1619381 w 5020809"/>
                  <a:gd name="connsiteY19" fmla="*/ 993611 h 993611"/>
                  <a:gd name="connsiteX20" fmla="*/ 1173869 w 5020809"/>
                  <a:gd name="connsiteY20" fmla="*/ 993611 h 993611"/>
                  <a:gd name="connsiteX21" fmla="*/ 681461 w 5020809"/>
                  <a:gd name="connsiteY21" fmla="*/ 993611 h 993611"/>
                  <a:gd name="connsiteX22" fmla="*/ 165605 w 5020809"/>
                  <a:gd name="connsiteY22" fmla="*/ 993611 h 993611"/>
                  <a:gd name="connsiteX23" fmla="*/ 0 w 5020809"/>
                  <a:gd name="connsiteY23" fmla="*/ 828006 h 993611"/>
                  <a:gd name="connsiteX24" fmla="*/ 0 w 5020809"/>
                  <a:gd name="connsiteY24" fmla="*/ 516678 h 993611"/>
                  <a:gd name="connsiteX25" fmla="*/ 0 w 5020809"/>
                  <a:gd name="connsiteY25" fmla="*/ 165605 h 9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20809" h="993611" fill="none" extrusionOk="0">
                    <a:moveTo>
                      <a:pt x="0" y="165605"/>
                    </a:moveTo>
                    <a:cubicBezTo>
                      <a:pt x="-15673" y="81902"/>
                      <a:pt x="82739" y="-5545"/>
                      <a:pt x="165605" y="0"/>
                    </a:cubicBezTo>
                    <a:cubicBezTo>
                      <a:pt x="383585" y="-74724"/>
                      <a:pt x="597078" y="59447"/>
                      <a:pt x="845597" y="0"/>
                    </a:cubicBezTo>
                    <a:cubicBezTo>
                      <a:pt x="1094116" y="-59447"/>
                      <a:pt x="1182205" y="6678"/>
                      <a:pt x="1338005" y="0"/>
                    </a:cubicBezTo>
                    <a:cubicBezTo>
                      <a:pt x="1493805" y="-6678"/>
                      <a:pt x="1781965" y="26821"/>
                      <a:pt x="1971101" y="0"/>
                    </a:cubicBezTo>
                    <a:cubicBezTo>
                      <a:pt x="2160237" y="-26821"/>
                      <a:pt x="2253652" y="55226"/>
                      <a:pt x="2463509" y="0"/>
                    </a:cubicBezTo>
                    <a:cubicBezTo>
                      <a:pt x="2673366" y="-55226"/>
                      <a:pt x="2879099" y="51226"/>
                      <a:pt x="3049708" y="0"/>
                    </a:cubicBezTo>
                    <a:cubicBezTo>
                      <a:pt x="3220317" y="-51226"/>
                      <a:pt x="3439235" y="22660"/>
                      <a:pt x="3589012" y="0"/>
                    </a:cubicBezTo>
                    <a:cubicBezTo>
                      <a:pt x="3738789" y="-22660"/>
                      <a:pt x="3936320" y="27741"/>
                      <a:pt x="4081420" y="0"/>
                    </a:cubicBezTo>
                    <a:cubicBezTo>
                      <a:pt x="4226520" y="-27741"/>
                      <a:pt x="4547146" y="83364"/>
                      <a:pt x="4855204" y="0"/>
                    </a:cubicBezTo>
                    <a:cubicBezTo>
                      <a:pt x="4941407" y="-9820"/>
                      <a:pt x="5032962" y="81672"/>
                      <a:pt x="5020809" y="165605"/>
                    </a:cubicBezTo>
                    <a:cubicBezTo>
                      <a:pt x="5033027" y="265990"/>
                      <a:pt x="5011848" y="400396"/>
                      <a:pt x="5020809" y="476933"/>
                    </a:cubicBezTo>
                    <a:cubicBezTo>
                      <a:pt x="5029770" y="553470"/>
                      <a:pt x="4989844" y="735042"/>
                      <a:pt x="5020809" y="828006"/>
                    </a:cubicBezTo>
                    <a:cubicBezTo>
                      <a:pt x="4995037" y="924839"/>
                      <a:pt x="4946472" y="1002236"/>
                      <a:pt x="4855204" y="993611"/>
                    </a:cubicBezTo>
                    <a:cubicBezTo>
                      <a:pt x="4616159" y="1012899"/>
                      <a:pt x="4551607" y="961596"/>
                      <a:pt x="4315900" y="993611"/>
                    </a:cubicBezTo>
                    <a:cubicBezTo>
                      <a:pt x="4080193" y="1025626"/>
                      <a:pt x="3894015" y="951073"/>
                      <a:pt x="3776596" y="993611"/>
                    </a:cubicBezTo>
                    <a:cubicBezTo>
                      <a:pt x="3659177" y="1036149"/>
                      <a:pt x="3346213" y="967688"/>
                      <a:pt x="3143500" y="993611"/>
                    </a:cubicBezTo>
                    <a:cubicBezTo>
                      <a:pt x="2940787" y="1019534"/>
                      <a:pt x="2722338" y="954059"/>
                      <a:pt x="2510405" y="993611"/>
                    </a:cubicBezTo>
                    <a:cubicBezTo>
                      <a:pt x="2298473" y="1033163"/>
                      <a:pt x="2236888" y="968035"/>
                      <a:pt x="2064893" y="993611"/>
                    </a:cubicBezTo>
                    <a:cubicBezTo>
                      <a:pt x="1892898" y="1019187"/>
                      <a:pt x="1736049" y="974228"/>
                      <a:pt x="1619381" y="993611"/>
                    </a:cubicBezTo>
                    <a:cubicBezTo>
                      <a:pt x="1502713" y="1012994"/>
                      <a:pt x="1325760" y="982349"/>
                      <a:pt x="1173869" y="993611"/>
                    </a:cubicBezTo>
                    <a:cubicBezTo>
                      <a:pt x="1021978" y="1004873"/>
                      <a:pt x="810245" y="983531"/>
                      <a:pt x="681461" y="993611"/>
                    </a:cubicBezTo>
                    <a:cubicBezTo>
                      <a:pt x="552677" y="1003691"/>
                      <a:pt x="371654" y="951794"/>
                      <a:pt x="165605" y="993611"/>
                    </a:cubicBezTo>
                    <a:cubicBezTo>
                      <a:pt x="90062" y="974420"/>
                      <a:pt x="-13762" y="914055"/>
                      <a:pt x="0" y="828006"/>
                    </a:cubicBezTo>
                    <a:cubicBezTo>
                      <a:pt x="-1219" y="735227"/>
                      <a:pt x="25454" y="596930"/>
                      <a:pt x="0" y="516678"/>
                    </a:cubicBezTo>
                    <a:cubicBezTo>
                      <a:pt x="-25454" y="436426"/>
                      <a:pt x="32010" y="311972"/>
                      <a:pt x="0" y="165605"/>
                    </a:cubicBezTo>
                    <a:close/>
                  </a:path>
                  <a:path w="5020809" h="993611" stroke="0" extrusionOk="0">
                    <a:moveTo>
                      <a:pt x="0" y="165605"/>
                    </a:moveTo>
                    <a:cubicBezTo>
                      <a:pt x="-13549" y="70141"/>
                      <a:pt x="77282" y="2389"/>
                      <a:pt x="165605" y="0"/>
                    </a:cubicBezTo>
                    <a:cubicBezTo>
                      <a:pt x="351547" y="-21936"/>
                      <a:pt x="523350" y="71536"/>
                      <a:pt x="798701" y="0"/>
                    </a:cubicBezTo>
                    <a:cubicBezTo>
                      <a:pt x="1074052" y="-71536"/>
                      <a:pt x="1267593" y="1185"/>
                      <a:pt x="1431797" y="0"/>
                    </a:cubicBezTo>
                    <a:cubicBezTo>
                      <a:pt x="1596001" y="-1185"/>
                      <a:pt x="1850706" y="62486"/>
                      <a:pt x="2064893" y="0"/>
                    </a:cubicBezTo>
                    <a:cubicBezTo>
                      <a:pt x="2279080" y="-62486"/>
                      <a:pt x="2480709" y="6598"/>
                      <a:pt x="2744884" y="0"/>
                    </a:cubicBezTo>
                    <a:cubicBezTo>
                      <a:pt x="3009059" y="-6598"/>
                      <a:pt x="3132696" y="34851"/>
                      <a:pt x="3237292" y="0"/>
                    </a:cubicBezTo>
                    <a:cubicBezTo>
                      <a:pt x="3341888" y="-34851"/>
                      <a:pt x="3618089" y="6114"/>
                      <a:pt x="3823492" y="0"/>
                    </a:cubicBezTo>
                    <a:cubicBezTo>
                      <a:pt x="4028895" y="-6114"/>
                      <a:pt x="4534408" y="111919"/>
                      <a:pt x="4855204" y="0"/>
                    </a:cubicBezTo>
                    <a:cubicBezTo>
                      <a:pt x="4948573" y="3224"/>
                      <a:pt x="5014747" y="52029"/>
                      <a:pt x="5020809" y="165605"/>
                    </a:cubicBezTo>
                    <a:cubicBezTo>
                      <a:pt x="5028760" y="265883"/>
                      <a:pt x="4988334" y="364073"/>
                      <a:pt x="5020809" y="490181"/>
                    </a:cubicBezTo>
                    <a:cubicBezTo>
                      <a:pt x="5053284" y="616289"/>
                      <a:pt x="5010156" y="741467"/>
                      <a:pt x="5020809" y="828006"/>
                    </a:cubicBezTo>
                    <a:cubicBezTo>
                      <a:pt x="5027064" y="898711"/>
                      <a:pt x="4949944" y="987024"/>
                      <a:pt x="4855204" y="993611"/>
                    </a:cubicBezTo>
                    <a:cubicBezTo>
                      <a:pt x="4688433" y="1044514"/>
                      <a:pt x="4533098" y="925265"/>
                      <a:pt x="4269004" y="993611"/>
                    </a:cubicBezTo>
                    <a:cubicBezTo>
                      <a:pt x="4004910" y="1061957"/>
                      <a:pt x="3924258" y="922477"/>
                      <a:pt x="3589012" y="993611"/>
                    </a:cubicBezTo>
                    <a:cubicBezTo>
                      <a:pt x="3253766" y="1064745"/>
                      <a:pt x="3147370" y="942050"/>
                      <a:pt x="2909020" y="993611"/>
                    </a:cubicBezTo>
                    <a:cubicBezTo>
                      <a:pt x="2670670" y="1045172"/>
                      <a:pt x="2492666" y="960580"/>
                      <a:pt x="2369717" y="993611"/>
                    </a:cubicBezTo>
                    <a:cubicBezTo>
                      <a:pt x="2246768" y="1026642"/>
                      <a:pt x="1914489" y="945871"/>
                      <a:pt x="1689725" y="993611"/>
                    </a:cubicBezTo>
                    <a:cubicBezTo>
                      <a:pt x="1464961" y="1041351"/>
                      <a:pt x="1315292" y="950112"/>
                      <a:pt x="1150421" y="993611"/>
                    </a:cubicBezTo>
                    <a:cubicBezTo>
                      <a:pt x="985550" y="1037110"/>
                      <a:pt x="494303" y="898731"/>
                      <a:pt x="165605" y="993611"/>
                    </a:cubicBezTo>
                    <a:cubicBezTo>
                      <a:pt x="76998" y="981686"/>
                      <a:pt x="-2072" y="918158"/>
                      <a:pt x="0" y="828006"/>
                    </a:cubicBezTo>
                    <a:cubicBezTo>
                      <a:pt x="-32148" y="755099"/>
                      <a:pt x="27911" y="578015"/>
                      <a:pt x="0" y="490181"/>
                    </a:cubicBezTo>
                    <a:cubicBezTo>
                      <a:pt x="-27911" y="402348"/>
                      <a:pt x="15694" y="303937"/>
                      <a:pt x="0" y="165605"/>
                    </a:cubicBezTo>
                    <a:close/>
                  </a:path>
                </a:pathLst>
              </a:custGeom>
              <a:solidFill>
                <a:srgbClr val="E6D5F3"/>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79AF4"/>
                  </a:solidFill>
                  <a:effectLst/>
                  <a:uLnTx/>
                  <a:uFillTx/>
                  <a:latin typeface="等线"/>
                </a:endParaRPr>
              </a:p>
            </p:txBody>
          </p:sp>
          <p:sp>
            <p:nvSpPr>
              <p:cNvPr id="65" name="Rectangle 64">
                <a:extLst>
                  <a:ext uri="{FF2B5EF4-FFF2-40B4-BE49-F238E27FC236}">
                    <a16:creationId xmlns:a16="http://schemas.microsoft.com/office/drawing/2014/main" id="{08B6D34D-27D9-47BF-9312-CB000C1EC274}"/>
                  </a:ext>
                </a:extLst>
              </p:cNvPr>
              <p:cNvSpPr/>
              <p:nvPr/>
            </p:nvSpPr>
            <p:spPr>
              <a:xfrm>
                <a:off x="1309162" y="1295919"/>
                <a:ext cx="5020809" cy="954107"/>
              </a:xfrm>
              <a:prstGeom prst="rect">
                <a:avLst/>
              </a:prstGeom>
            </p:spPr>
            <p:txBody>
              <a:bodyPr wrap="square">
                <a:spAutoFit/>
              </a:bodyPr>
              <a:lstStyle/>
              <a:p>
                <a:pPr lvl="0">
                  <a:defRPr/>
                </a:pPr>
                <a:r>
                  <a:rPr lang="en-US" sz="2800" dirty="0" err="1">
                    <a:latin typeface="Arial-Rounded" panose="020B0500000000000000" pitchFamily="34" charset="0"/>
                    <a:ea typeface="Arial-Rounded" panose="020B0500000000000000" pitchFamily="34" charset="0"/>
                    <a:cs typeface="Arial-Rounded" panose="020B0500000000000000" pitchFamily="34" charset="0"/>
                  </a:rPr>
                  <a:t>Mỗi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góp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ấm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endParaRPr lang="vi-VN" sz="2800" kern="0" dirty="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51" name="Group 50">
              <a:extLst>
                <a:ext uri="{FF2B5EF4-FFF2-40B4-BE49-F238E27FC236}">
                  <a16:creationId xmlns:a16="http://schemas.microsoft.com/office/drawing/2014/main" id="{23E826C3-0AD3-404B-B4D6-B1DB01835414}"/>
                </a:ext>
              </a:extLst>
            </p:cNvPr>
            <p:cNvGrpSpPr/>
            <p:nvPr/>
          </p:nvGrpSpPr>
          <p:grpSpPr>
            <a:xfrm>
              <a:off x="1114396" y="3985839"/>
              <a:ext cx="1385291" cy="1226798"/>
              <a:chOff x="1021806" y="4734326"/>
              <a:chExt cx="1385291" cy="1226798"/>
            </a:xfrm>
          </p:grpSpPr>
          <p:pic>
            <p:nvPicPr>
              <p:cNvPr id="52" name="Picture 51">
                <a:extLst>
                  <a:ext uri="{FF2B5EF4-FFF2-40B4-BE49-F238E27FC236}">
                    <a16:creationId xmlns:a16="http://schemas.microsoft.com/office/drawing/2014/main" id="{27428304-A53C-402F-8833-356335CA480F}"/>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385" b="90154" l="10000" r="90000">
                            <a14:foregroundMark x1="51538" y1="9385" x2="51538" y2="9385"/>
                            <a14:foregroundMark x1="77846" y1="90154" x2="77846" y2="90154"/>
                            <a14:foregroundMark x1="66923" y1="89846" x2="66923" y2="89846"/>
                            <a14:foregroundMark x1="48462" y1="70000" x2="48462" y2="70000"/>
                          </a14:backgroundRemoval>
                        </a14:imgEffect>
                      </a14:imgLayer>
                    </a14:imgProps>
                  </a:ext>
                  <a:ext uri="{28A0092B-C50C-407E-A947-70E740481C1C}">
                    <a14:useLocalDpi xmlns:a14="http://schemas.microsoft.com/office/drawing/2010/main" val="0"/>
                  </a:ext>
                </a:extLst>
              </a:blip>
              <a:stretch>
                <a:fillRect/>
              </a:stretch>
            </p:blipFill>
            <p:spPr>
              <a:xfrm>
                <a:off x="1021806" y="4734326"/>
                <a:ext cx="1226798" cy="1226798"/>
              </a:xfrm>
              <a:prstGeom prst="rect">
                <a:avLst/>
              </a:prstGeom>
            </p:spPr>
          </p:pic>
          <p:pic>
            <p:nvPicPr>
              <p:cNvPr id="63" name="Picture 62">
                <a:extLst>
                  <a:ext uri="{FF2B5EF4-FFF2-40B4-BE49-F238E27FC236}">
                    <a16:creationId xmlns:a16="http://schemas.microsoft.com/office/drawing/2014/main" id="{A8B574D8-9133-4A71-9349-BFC897402831}"/>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538037" y="5267951"/>
                <a:ext cx="869060" cy="692324"/>
              </a:xfrm>
              <a:prstGeom prst="rect">
                <a:avLst/>
              </a:prstGeom>
            </p:spPr>
          </p:pic>
        </p:grpSp>
      </p:grpSp>
    </p:spTree>
    <p:extLst>
      <p:ext uri="{BB962C8B-B14F-4D97-AF65-F5344CB8AC3E}">
        <p14:creationId xmlns:p14="http://schemas.microsoft.com/office/powerpoint/2010/main" val="4287898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66000">
                                          <p:cBhvr additive="base">
                                            <p:cTn id="7" dur="500" fill="hold"/>
                                            <p:tgtEl>
                                              <p:spTgt spid="48"/>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5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grpSp>
        <p:nvGrpSpPr>
          <p:cNvPr id="21" name="Group 20">
            <a:extLst>
              <a:ext uri="{FF2B5EF4-FFF2-40B4-BE49-F238E27FC236}">
                <a16:creationId xmlns:a16="http://schemas.microsoft.com/office/drawing/2014/main" id="{7DB645EB-1F0E-4857-AAE2-3E90797FAC7C}"/>
              </a:ext>
            </a:extLst>
          </p:cNvPr>
          <p:cNvGrpSpPr/>
          <p:nvPr/>
        </p:nvGrpSpPr>
        <p:grpSpPr>
          <a:xfrm>
            <a:off x="710932" y="718690"/>
            <a:ext cx="10770136" cy="1226798"/>
            <a:chOff x="972609" y="5415330"/>
            <a:chExt cx="10770136" cy="1226798"/>
          </a:xfrm>
        </p:grpSpPr>
        <p:grpSp>
          <p:nvGrpSpPr>
            <p:cNvPr id="22" name="Group 21">
              <a:extLst>
                <a:ext uri="{FF2B5EF4-FFF2-40B4-BE49-F238E27FC236}">
                  <a16:creationId xmlns:a16="http://schemas.microsoft.com/office/drawing/2014/main" id="{845121A6-415B-4F50-AFCC-75D511E99D48}"/>
                </a:ext>
              </a:extLst>
            </p:cNvPr>
            <p:cNvGrpSpPr/>
            <p:nvPr/>
          </p:nvGrpSpPr>
          <p:grpSpPr>
            <a:xfrm>
              <a:off x="2419022" y="5749947"/>
              <a:ext cx="9323723" cy="677623"/>
              <a:chOff x="1525723" y="4395580"/>
              <a:chExt cx="8186927" cy="909170"/>
            </a:xfrm>
          </p:grpSpPr>
          <p:sp>
            <p:nvSpPr>
              <p:cNvPr id="29" name="Rectangle: Rounded Corners 43">
                <a:extLst>
                  <a:ext uri="{FF2B5EF4-FFF2-40B4-BE49-F238E27FC236}">
                    <a16:creationId xmlns:a16="http://schemas.microsoft.com/office/drawing/2014/main" id="{CA038A76-1A5C-4629-9208-9C57EF12E961}"/>
                  </a:ext>
                </a:extLst>
              </p:cNvPr>
              <p:cNvSpPr/>
              <p:nvPr/>
            </p:nvSpPr>
            <p:spPr>
              <a:xfrm>
                <a:off x="1532498" y="4395580"/>
                <a:ext cx="8180152" cy="909170"/>
              </a:xfrm>
              <a:custGeom>
                <a:avLst/>
                <a:gdLst>
                  <a:gd name="connsiteX0" fmla="*/ 0 w 8180152"/>
                  <a:gd name="connsiteY0" fmla="*/ 151531 h 909170"/>
                  <a:gd name="connsiteX1" fmla="*/ 151531 w 8180152"/>
                  <a:gd name="connsiteY1" fmla="*/ 0 h 909170"/>
                  <a:gd name="connsiteX2" fmla="*/ 635409 w 8180152"/>
                  <a:gd name="connsiteY2" fmla="*/ 0 h 909170"/>
                  <a:gd name="connsiteX3" fmla="*/ 1276830 w 8180152"/>
                  <a:gd name="connsiteY3" fmla="*/ 0 h 909170"/>
                  <a:gd name="connsiteX4" fmla="*/ 1603166 w 8180152"/>
                  <a:gd name="connsiteY4" fmla="*/ 0 h 909170"/>
                  <a:gd name="connsiteX5" fmla="*/ 1929503 w 8180152"/>
                  <a:gd name="connsiteY5" fmla="*/ 0 h 909170"/>
                  <a:gd name="connsiteX6" fmla="*/ 2255839 w 8180152"/>
                  <a:gd name="connsiteY6" fmla="*/ 0 h 909170"/>
                  <a:gd name="connsiteX7" fmla="*/ 2660947 w 8180152"/>
                  <a:gd name="connsiteY7" fmla="*/ 0 h 909170"/>
                  <a:gd name="connsiteX8" fmla="*/ 3302367 w 8180152"/>
                  <a:gd name="connsiteY8" fmla="*/ 0 h 909170"/>
                  <a:gd name="connsiteX9" fmla="*/ 3628704 w 8180152"/>
                  <a:gd name="connsiteY9" fmla="*/ 0 h 909170"/>
                  <a:gd name="connsiteX10" fmla="*/ 4112582 w 8180152"/>
                  <a:gd name="connsiteY10" fmla="*/ 0 h 909170"/>
                  <a:gd name="connsiteX11" fmla="*/ 4517689 w 8180152"/>
                  <a:gd name="connsiteY11" fmla="*/ 0 h 909170"/>
                  <a:gd name="connsiteX12" fmla="*/ 5001568 w 8180152"/>
                  <a:gd name="connsiteY12" fmla="*/ 0 h 909170"/>
                  <a:gd name="connsiteX13" fmla="*/ 5406675 w 8180152"/>
                  <a:gd name="connsiteY13" fmla="*/ 0 h 909170"/>
                  <a:gd name="connsiteX14" fmla="*/ 5969325 w 8180152"/>
                  <a:gd name="connsiteY14" fmla="*/ 0 h 909170"/>
                  <a:gd name="connsiteX15" fmla="*/ 6374432 w 8180152"/>
                  <a:gd name="connsiteY15" fmla="*/ 0 h 909170"/>
                  <a:gd name="connsiteX16" fmla="*/ 6858310 w 8180152"/>
                  <a:gd name="connsiteY16" fmla="*/ 0 h 909170"/>
                  <a:gd name="connsiteX17" fmla="*/ 7420960 w 8180152"/>
                  <a:gd name="connsiteY17" fmla="*/ 0 h 909170"/>
                  <a:gd name="connsiteX18" fmla="*/ 8028621 w 8180152"/>
                  <a:gd name="connsiteY18" fmla="*/ 0 h 909170"/>
                  <a:gd name="connsiteX19" fmla="*/ 8180152 w 8180152"/>
                  <a:gd name="connsiteY19" fmla="*/ 151531 h 909170"/>
                  <a:gd name="connsiteX20" fmla="*/ 8180152 w 8180152"/>
                  <a:gd name="connsiteY20" fmla="*/ 466707 h 909170"/>
                  <a:gd name="connsiteX21" fmla="*/ 8180152 w 8180152"/>
                  <a:gd name="connsiteY21" fmla="*/ 757639 h 909170"/>
                  <a:gd name="connsiteX22" fmla="*/ 8028621 w 8180152"/>
                  <a:gd name="connsiteY22" fmla="*/ 909170 h 909170"/>
                  <a:gd name="connsiteX23" fmla="*/ 7308430 w 8180152"/>
                  <a:gd name="connsiteY23" fmla="*/ 909170 h 909170"/>
                  <a:gd name="connsiteX24" fmla="*/ 6745781 w 8180152"/>
                  <a:gd name="connsiteY24" fmla="*/ 909170 h 909170"/>
                  <a:gd name="connsiteX25" fmla="*/ 6419444 w 8180152"/>
                  <a:gd name="connsiteY25" fmla="*/ 909170 h 909170"/>
                  <a:gd name="connsiteX26" fmla="*/ 5699253 w 8180152"/>
                  <a:gd name="connsiteY26" fmla="*/ 909170 h 909170"/>
                  <a:gd name="connsiteX27" fmla="*/ 4979062 w 8180152"/>
                  <a:gd name="connsiteY27" fmla="*/ 909170 h 909170"/>
                  <a:gd name="connsiteX28" fmla="*/ 4337642 w 8180152"/>
                  <a:gd name="connsiteY28" fmla="*/ 909170 h 909170"/>
                  <a:gd name="connsiteX29" fmla="*/ 3617451 w 8180152"/>
                  <a:gd name="connsiteY29" fmla="*/ 909170 h 909170"/>
                  <a:gd name="connsiteX30" fmla="*/ 3054801 w 8180152"/>
                  <a:gd name="connsiteY30" fmla="*/ 909170 h 909170"/>
                  <a:gd name="connsiteX31" fmla="*/ 2413381 w 8180152"/>
                  <a:gd name="connsiteY31" fmla="*/ 909170 h 909170"/>
                  <a:gd name="connsiteX32" fmla="*/ 1929503 w 8180152"/>
                  <a:gd name="connsiteY32" fmla="*/ 909170 h 909170"/>
                  <a:gd name="connsiteX33" fmla="*/ 1603166 w 8180152"/>
                  <a:gd name="connsiteY33" fmla="*/ 909170 h 909170"/>
                  <a:gd name="connsiteX34" fmla="*/ 1276830 w 8180152"/>
                  <a:gd name="connsiteY34" fmla="*/ 909170 h 909170"/>
                  <a:gd name="connsiteX35" fmla="*/ 871722 w 8180152"/>
                  <a:gd name="connsiteY35" fmla="*/ 909170 h 909170"/>
                  <a:gd name="connsiteX36" fmla="*/ 151531 w 8180152"/>
                  <a:gd name="connsiteY36" fmla="*/ 909170 h 909170"/>
                  <a:gd name="connsiteX37" fmla="*/ 0 w 8180152"/>
                  <a:gd name="connsiteY37" fmla="*/ 757639 h 909170"/>
                  <a:gd name="connsiteX38" fmla="*/ 0 w 8180152"/>
                  <a:gd name="connsiteY38" fmla="*/ 472768 h 909170"/>
                  <a:gd name="connsiteX39" fmla="*/ 0 w 8180152"/>
                  <a:gd name="connsiteY39" fmla="*/ 151531 h 90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80152" h="909170" fill="none" extrusionOk="0">
                    <a:moveTo>
                      <a:pt x="0" y="151531"/>
                    </a:moveTo>
                    <a:cubicBezTo>
                      <a:pt x="-4332" y="64466"/>
                      <a:pt x="68773" y="-3705"/>
                      <a:pt x="151531" y="0"/>
                    </a:cubicBezTo>
                    <a:cubicBezTo>
                      <a:pt x="297105" y="-51573"/>
                      <a:pt x="518740" y="22934"/>
                      <a:pt x="635409" y="0"/>
                    </a:cubicBezTo>
                    <a:cubicBezTo>
                      <a:pt x="752078" y="-22934"/>
                      <a:pt x="1085409" y="24355"/>
                      <a:pt x="1276830" y="0"/>
                    </a:cubicBezTo>
                    <a:cubicBezTo>
                      <a:pt x="1468251" y="-24355"/>
                      <a:pt x="1511838" y="16252"/>
                      <a:pt x="1603166" y="0"/>
                    </a:cubicBezTo>
                    <a:cubicBezTo>
                      <a:pt x="1694494" y="-16252"/>
                      <a:pt x="1801054" y="8920"/>
                      <a:pt x="1929503" y="0"/>
                    </a:cubicBezTo>
                    <a:cubicBezTo>
                      <a:pt x="2057952" y="-8920"/>
                      <a:pt x="2145491" y="6340"/>
                      <a:pt x="2255839" y="0"/>
                    </a:cubicBezTo>
                    <a:cubicBezTo>
                      <a:pt x="2366187" y="-6340"/>
                      <a:pt x="2478825" y="35935"/>
                      <a:pt x="2660947" y="0"/>
                    </a:cubicBezTo>
                    <a:cubicBezTo>
                      <a:pt x="2843069" y="-35935"/>
                      <a:pt x="3012299" y="17135"/>
                      <a:pt x="3302367" y="0"/>
                    </a:cubicBezTo>
                    <a:cubicBezTo>
                      <a:pt x="3592435" y="-17135"/>
                      <a:pt x="3517221" y="25704"/>
                      <a:pt x="3628704" y="0"/>
                    </a:cubicBezTo>
                    <a:cubicBezTo>
                      <a:pt x="3740187" y="-25704"/>
                      <a:pt x="3882742" y="55596"/>
                      <a:pt x="4112582" y="0"/>
                    </a:cubicBezTo>
                    <a:cubicBezTo>
                      <a:pt x="4342422" y="-55596"/>
                      <a:pt x="4350786" y="24733"/>
                      <a:pt x="4517689" y="0"/>
                    </a:cubicBezTo>
                    <a:cubicBezTo>
                      <a:pt x="4684592" y="-24733"/>
                      <a:pt x="4879482" y="26897"/>
                      <a:pt x="5001568" y="0"/>
                    </a:cubicBezTo>
                    <a:cubicBezTo>
                      <a:pt x="5123654" y="-26897"/>
                      <a:pt x="5213197" y="4063"/>
                      <a:pt x="5406675" y="0"/>
                    </a:cubicBezTo>
                    <a:cubicBezTo>
                      <a:pt x="5600153" y="-4063"/>
                      <a:pt x="5694013" y="65697"/>
                      <a:pt x="5969325" y="0"/>
                    </a:cubicBezTo>
                    <a:cubicBezTo>
                      <a:pt x="6244637" y="-65697"/>
                      <a:pt x="6182399" y="16869"/>
                      <a:pt x="6374432" y="0"/>
                    </a:cubicBezTo>
                    <a:cubicBezTo>
                      <a:pt x="6566465" y="-16869"/>
                      <a:pt x="6701437" y="9567"/>
                      <a:pt x="6858310" y="0"/>
                    </a:cubicBezTo>
                    <a:cubicBezTo>
                      <a:pt x="7015183" y="-9567"/>
                      <a:pt x="7255198" y="8030"/>
                      <a:pt x="7420960" y="0"/>
                    </a:cubicBezTo>
                    <a:cubicBezTo>
                      <a:pt x="7586722" y="-8030"/>
                      <a:pt x="7754979" y="296"/>
                      <a:pt x="8028621" y="0"/>
                    </a:cubicBezTo>
                    <a:cubicBezTo>
                      <a:pt x="8110452" y="3699"/>
                      <a:pt x="8193305" y="68359"/>
                      <a:pt x="8180152" y="151531"/>
                    </a:cubicBezTo>
                    <a:cubicBezTo>
                      <a:pt x="8199106" y="234231"/>
                      <a:pt x="8169874" y="360647"/>
                      <a:pt x="8180152" y="466707"/>
                    </a:cubicBezTo>
                    <a:cubicBezTo>
                      <a:pt x="8190430" y="572767"/>
                      <a:pt x="8174267" y="680005"/>
                      <a:pt x="8180152" y="757639"/>
                    </a:cubicBezTo>
                    <a:cubicBezTo>
                      <a:pt x="8179716" y="836793"/>
                      <a:pt x="8111982" y="907441"/>
                      <a:pt x="8028621" y="909170"/>
                    </a:cubicBezTo>
                    <a:cubicBezTo>
                      <a:pt x="7723779" y="942403"/>
                      <a:pt x="7631595" y="881908"/>
                      <a:pt x="7308430" y="909170"/>
                    </a:cubicBezTo>
                    <a:cubicBezTo>
                      <a:pt x="6985265" y="936432"/>
                      <a:pt x="6916122" y="887482"/>
                      <a:pt x="6745781" y="909170"/>
                    </a:cubicBezTo>
                    <a:cubicBezTo>
                      <a:pt x="6575440" y="930858"/>
                      <a:pt x="6512129" y="889915"/>
                      <a:pt x="6419444" y="909170"/>
                    </a:cubicBezTo>
                    <a:cubicBezTo>
                      <a:pt x="6326759" y="928425"/>
                      <a:pt x="5906232" y="859889"/>
                      <a:pt x="5699253" y="909170"/>
                    </a:cubicBezTo>
                    <a:cubicBezTo>
                      <a:pt x="5492274" y="958451"/>
                      <a:pt x="5125091" y="870580"/>
                      <a:pt x="4979062" y="909170"/>
                    </a:cubicBezTo>
                    <a:cubicBezTo>
                      <a:pt x="4833033" y="947760"/>
                      <a:pt x="4495724" y="863493"/>
                      <a:pt x="4337642" y="909170"/>
                    </a:cubicBezTo>
                    <a:cubicBezTo>
                      <a:pt x="4179560" y="954847"/>
                      <a:pt x="3872022" y="851786"/>
                      <a:pt x="3617451" y="909170"/>
                    </a:cubicBezTo>
                    <a:cubicBezTo>
                      <a:pt x="3362880" y="966554"/>
                      <a:pt x="3238000" y="852446"/>
                      <a:pt x="3054801" y="909170"/>
                    </a:cubicBezTo>
                    <a:cubicBezTo>
                      <a:pt x="2871602" y="965894"/>
                      <a:pt x="2548862" y="833031"/>
                      <a:pt x="2413381" y="909170"/>
                    </a:cubicBezTo>
                    <a:cubicBezTo>
                      <a:pt x="2277900" y="985309"/>
                      <a:pt x="2161377" y="886164"/>
                      <a:pt x="1929503" y="909170"/>
                    </a:cubicBezTo>
                    <a:cubicBezTo>
                      <a:pt x="1697629" y="932176"/>
                      <a:pt x="1742508" y="900678"/>
                      <a:pt x="1603166" y="909170"/>
                    </a:cubicBezTo>
                    <a:cubicBezTo>
                      <a:pt x="1463824" y="917662"/>
                      <a:pt x="1435094" y="880746"/>
                      <a:pt x="1276830" y="909170"/>
                    </a:cubicBezTo>
                    <a:cubicBezTo>
                      <a:pt x="1118566" y="937594"/>
                      <a:pt x="1030854" y="891219"/>
                      <a:pt x="871722" y="909170"/>
                    </a:cubicBezTo>
                    <a:cubicBezTo>
                      <a:pt x="712590" y="927121"/>
                      <a:pt x="308802" y="823183"/>
                      <a:pt x="151531" y="909170"/>
                    </a:cubicBezTo>
                    <a:cubicBezTo>
                      <a:pt x="76985" y="922749"/>
                      <a:pt x="-9922" y="830850"/>
                      <a:pt x="0" y="757639"/>
                    </a:cubicBezTo>
                    <a:cubicBezTo>
                      <a:pt x="-26338" y="662858"/>
                      <a:pt x="21476" y="560132"/>
                      <a:pt x="0" y="472768"/>
                    </a:cubicBezTo>
                    <a:cubicBezTo>
                      <a:pt x="-21476" y="385404"/>
                      <a:pt x="29753" y="307067"/>
                      <a:pt x="0" y="151531"/>
                    </a:cubicBezTo>
                    <a:close/>
                  </a:path>
                  <a:path w="8180152" h="909170" stroke="0" extrusionOk="0">
                    <a:moveTo>
                      <a:pt x="0" y="151531"/>
                    </a:moveTo>
                    <a:cubicBezTo>
                      <a:pt x="-19838" y="61983"/>
                      <a:pt x="86917" y="14521"/>
                      <a:pt x="151531" y="0"/>
                    </a:cubicBezTo>
                    <a:cubicBezTo>
                      <a:pt x="306584" y="-69969"/>
                      <a:pt x="566641" y="11656"/>
                      <a:pt x="792951" y="0"/>
                    </a:cubicBezTo>
                    <a:cubicBezTo>
                      <a:pt x="1019261" y="-11656"/>
                      <a:pt x="1139145" y="24516"/>
                      <a:pt x="1434371" y="0"/>
                    </a:cubicBezTo>
                    <a:cubicBezTo>
                      <a:pt x="1729597" y="-24516"/>
                      <a:pt x="1766372" y="34549"/>
                      <a:pt x="2075792" y="0"/>
                    </a:cubicBezTo>
                    <a:cubicBezTo>
                      <a:pt x="2385212" y="-34549"/>
                      <a:pt x="2611769" y="81992"/>
                      <a:pt x="2795983" y="0"/>
                    </a:cubicBezTo>
                    <a:cubicBezTo>
                      <a:pt x="2980197" y="-81992"/>
                      <a:pt x="3088912" y="23362"/>
                      <a:pt x="3201090" y="0"/>
                    </a:cubicBezTo>
                    <a:cubicBezTo>
                      <a:pt x="3313268" y="-23362"/>
                      <a:pt x="3568082" y="46386"/>
                      <a:pt x="3763739" y="0"/>
                    </a:cubicBezTo>
                    <a:cubicBezTo>
                      <a:pt x="3959396" y="-46386"/>
                      <a:pt x="4111473" y="55379"/>
                      <a:pt x="4247618" y="0"/>
                    </a:cubicBezTo>
                    <a:cubicBezTo>
                      <a:pt x="4383763" y="-55379"/>
                      <a:pt x="4548444" y="13951"/>
                      <a:pt x="4652725" y="0"/>
                    </a:cubicBezTo>
                    <a:cubicBezTo>
                      <a:pt x="4757006" y="-13951"/>
                      <a:pt x="5161539" y="23581"/>
                      <a:pt x="5294145" y="0"/>
                    </a:cubicBezTo>
                    <a:cubicBezTo>
                      <a:pt x="5426751" y="-23581"/>
                      <a:pt x="5471410" y="27901"/>
                      <a:pt x="5620482" y="0"/>
                    </a:cubicBezTo>
                    <a:cubicBezTo>
                      <a:pt x="5769554" y="-27901"/>
                      <a:pt x="5859813" y="4212"/>
                      <a:pt x="5946819" y="0"/>
                    </a:cubicBezTo>
                    <a:cubicBezTo>
                      <a:pt x="6033825" y="-4212"/>
                      <a:pt x="6431775" y="5008"/>
                      <a:pt x="6588239" y="0"/>
                    </a:cubicBezTo>
                    <a:cubicBezTo>
                      <a:pt x="6744703" y="-5008"/>
                      <a:pt x="6830278" y="41645"/>
                      <a:pt x="6993346" y="0"/>
                    </a:cubicBezTo>
                    <a:cubicBezTo>
                      <a:pt x="7156414" y="-41645"/>
                      <a:pt x="7302481" y="15721"/>
                      <a:pt x="7398454" y="0"/>
                    </a:cubicBezTo>
                    <a:cubicBezTo>
                      <a:pt x="7494427" y="-15721"/>
                      <a:pt x="7812923" y="1954"/>
                      <a:pt x="8028621" y="0"/>
                    </a:cubicBezTo>
                    <a:cubicBezTo>
                      <a:pt x="8093599" y="12811"/>
                      <a:pt x="8181290" y="65449"/>
                      <a:pt x="8180152" y="151531"/>
                    </a:cubicBezTo>
                    <a:cubicBezTo>
                      <a:pt x="8200874" y="278229"/>
                      <a:pt x="8154824" y="366742"/>
                      <a:pt x="8180152" y="454585"/>
                    </a:cubicBezTo>
                    <a:cubicBezTo>
                      <a:pt x="8205480" y="542428"/>
                      <a:pt x="8176930" y="693144"/>
                      <a:pt x="8180152" y="757639"/>
                    </a:cubicBezTo>
                    <a:cubicBezTo>
                      <a:pt x="8184100" y="845345"/>
                      <a:pt x="8128876" y="926194"/>
                      <a:pt x="8028621" y="909170"/>
                    </a:cubicBezTo>
                    <a:cubicBezTo>
                      <a:pt x="7828528" y="947905"/>
                      <a:pt x="7608836" y="862536"/>
                      <a:pt x="7308430" y="909170"/>
                    </a:cubicBezTo>
                    <a:cubicBezTo>
                      <a:pt x="7008024" y="955804"/>
                      <a:pt x="6896351" y="902535"/>
                      <a:pt x="6745781" y="909170"/>
                    </a:cubicBezTo>
                    <a:cubicBezTo>
                      <a:pt x="6595211" y="915805"/>
                      <a:pt x="6459749" y="890595"/>
                      <a:pt x="6183131" y="909170"/>
                    </a:cubicBezTo>
                    <a:cubicBezTo>
                      <a:pt x="5906513" y="927745"/>
                      <a:pt x="5977093" y="903495"/>
                      <a:pt x="5856795" y="909170"/>
                    </a:cubicBezTo>
                    <a:cubicBezTo>
                      <a:pt x="5736497" y="914845"/>
                      <a:pt x="5551903" y="864049"/>
                      <a:pt x="5451687" y="909170"/>
                    </a:cubicBezTo>
                    <a:cubicBezTo>
                      <a:pt x="5351471" y="954291"/>
                      <a:pt x="5221189" y="904644"/>
                      <a:pt x="5125351" y="909170"/>
                    </a:cubicBezTo>
                    <a:cubicBezTo>
                      <a:pt x="5029513" y="913696"/>
                      <a:pt x="4849485" y="861677"/>
                      <a:pt x="4720243" y="909170"/>
                    </a:cubicBezTo>
                    <a:cubicBezTo>
                      <a:pt x="4591001" y="956663"/>
                      <a:pt x="4221690" y="876330"/>
                      <a:pt x="4078823" y="909170"/>
                    </a:cubicBezTo>
                    <a:cubicBezTo>
                      <a:pt x="3935956" y="942010"/>
                      <a:pt x="3839255" y="883222"/>
                      <a:pt x="3673716" y="909170"/>
                    </a:cubicBezTo>
                    <a:cubicBezTo>
                      <a:pt x="3508177" y="935118"/>
                      <a:pt x="3254801" y="886870"/>
                      <a:pt x="3111066" y="909170"/>
                    </a:cubicBezTo>
                    <a:cubicBezTo>
                      <a:pt x="2967331" y="931470"/>
                      <a:pt x="2762334" y="855302"/>
                      <a:pt x="2627188" y="909170"/>
                    </a:cubicBezTo>
                    <a:cubicBezTo>
                      <a:pt x="2492042" y="963038"/>
                      <a:pt x="2377985" y="870681"/>
                      <a:pt x="2222080" y="909170"/>
                    </a:cubicBezTo>
                    <a:cubicBezTo>
                      <a:pt x="2066175" y="947659"/>
                      <a:pt x="1852807" y="868249"/>
                      <a:pt x="1501889" y="909170"/>
                    </a:cubicBezTo>
                    <a:cubicBezTo>
                      <a:pt x="1150971" y="950091"/>
                      <a:pt x="1272290" y="872636"/>
                      <a:pt x="1096782" y="909170"/>
                    </a:cubicBezTo>
                    <a:cubicBezTo>
                      <a:pt x="921274" y="945704"/>
                      <a:pt x="421173" y="830077"/>
                      <a:pt x="151531" y="909170"/>
                    </a:cubicBezTo>
                    <a:cubicBezTo>
                      <a:pt x="76081" y="913634"/>
                      <a:pt x="2071" y="840852"/>
                      <a:pt x="0" y="757639"/>
                    </a:cubicBezTo>
                    <a:cubicBezTo>
                      <a:pt x="-17593" y="692473"/>
                      <a:pt x="2784" y="587811"/>
                      <a:pt x="0" y="466707"/>
                    </a:cubicBezTo>
                    <a:cubicBezTo>
                      <a:pt x="-2784" y="345603"/>
                      <a:pt x="34762" y="228236"/>
                      <a:pt x="0" y="151531"/>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2">
                      <a:lumMod val="50000"/>
                    </a:schemeClr>
                  </a:solidFill>
                  <a:effectLst/>
                  <a:uLnTx/>
                  <a:uFillTx/>
                  <a:latin typeface="等线"/>
                </a:endParaRPr>
              </a:p>
            </p:txBody>
          </p:sp>
          <p:sp>
            <p:nvSpPr>
              <p:cNvPr id="30" name="Rectangle 29">
                <a:extLst>
                  <a:ext uri="{FF2B5EF4-FFF2-40B4-BE49-F238E27FC236}">
                    <a16:creationId xmlns:a16="http://schemas.microsoft.com/office/drawing/2014/main" id="{3BB3EE13-2A08-488F-9ABE-21547DB14F92}"/>
                  </a:ext>
                </a:extLst>
              </p:cNvPr>
              <p:cNvSpPr/>
              <p:nvPr/>
            </p:nvSpPr>
            <p:spPr>
              <a:xfrm>
                <a:off x="1525723" y="4495490"/>
                <a:ext cx="8180152" cy="78459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1"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3" name="Group 22">
              <a:extLst>
                <a:ext uri="{FF2B5EF4-FFF2-40B4-BE49-F238E27FC236}">
                  <a16:creationId xmlns:a16="http://schemas.microsoft.com/office/drawing/2014/main" id="{3A68E06D-AD3C-445C-B791-0901FE9058E0}"/>
                </a:ext>
              </a:extLst>
            </p:cNvPr>
            <p:cNvGrpSpPr/>
            <p:nvPr/>
          </p:nvGrpSpPr>
          <p:grpSpPr>
            <a:xfrm>
              <a:off x="972609" y="5415330"/>
              <a:ext cx="1446413" cy="1226798"/>
              <a:chOff x="813424" y="5475068"/>
              <a:chExt cx="1446413" cy="1226798"/>
            </a:xfrm>
          </p:grpSpPr>
          <p:pic>
            <p:nvPicPr>
              <p:cNvPr id="24" name="Picture 23">
                <a:extLst>
                  <a:ext uri="{FF2B5EF4-FFF2-40B4-BE49-F238E27FC236}">
                    <a16:creationId xmlns:a16="http://schemas.microsoft.com/office/drawing/2014/main" id="{18B357F5-1465-4A06-A256-8824594A5C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7231" b="91692" l="10000" r="90000">
                            <a14:foregroundMark x1="43077" y1="9538" x2="54000" y2="9385"/>
                            <a14:foregroundMark x1="54000" y1="9385" x2="60923" y2="9385"/>
                            <a14:foregroundMark x1="60000" y1="91846" x2="60000" y2="91846"/>
                            <a14:foregroundMark x1="84462" y1="63538" x2="84462" y2="63538"/>
                            <a14:foregroundMark x1="60308" y1="7231" x2="60308" y2="7231"/>
                            <a14:foregroundMark x1="48769" y1="7692" x2="48769" y2="7692"/>
                            <a14:foregroundMark x1="17846" y1="65846" x2="17846" y2="65846"/>
                            <a14:foregroundMark x1="16769" y1="64462" x2="16769" y2="64462"/>
                            <a14:foregroundMark x1="84923" y1="65231" x2="79692" y2="72154"/>
                          </a14:backgroundRemoval>
                        </a14:imgEffect>
                      </a14:imgLayer>
                    </a14:imgProps>
                  </a:ext>
                  <a:ext uri="{28A0092B-C50C-407E-A947-70E740481C1C}">
                    <a14:useLocalDpi xmlns:a14="http://schemas.microsoft.com/office/drawing/2010/main" val="0"/>
                  </a:ext>
                </a:extLst>
              </a:blip>
              <a:stretch>
                <a:fillRect/>
              </a:stretch>
            </p:blipFill>
            <p:spPr>
              <a:xfrm>
                <a:off x="1033039" y="5475068"/>
                <a:ext cx="1226798" cy="1226798"/>
              </a:xfrm>
              <a:prstGeom prst="rect">
                <a:avLst/>
              </a:prstGeom>
            </p:spPr>
          </p:pic>
          <p:pic>
            <p:nvPicPr>
              <p:cNvPr id="28" name="Picture 27">
                <a:extLst>
                  <a:ext uri="{FF2B5EF4-FFF2-40B4-BE49-F238E27FC236}">
                    <a16:creationId xmlns:a16="http://schemas.microsoft.com/office/drawing/2014/main" id="{89A7BFD4-7E00-492D-B185-B2F1A5A37629}"/>
                  </a:ext>
                </a:extLst>
              </p:cNvPr>
              <p:cNvPicPr>
                <a:picLocks noChangeAspect="1"/>
              </p:cNvPicPr>
              <p:nvPr/>
            </p:nvPicPr>
            <p:blipFill rotWithShape="1">
              <a:blip r:embed="rId5">
                <a:extLst>
                  <a:ext uri="{28A0092B-C50C-407E-A947-70E740481C1C}">
                    <a14:useLocalDpi xmlns:a14="http://schemas.microsoft.com/office/drawing/2010/main" val="0"/>
                  </a:ext>
                </a:extLst>
              </a:blip>
              <a:srcRect l="69451" t="8047" r="9914" b="64778"/>
              <a:stretch/>
            </p:blipFill>
            <p:spPr>
              <a:xfrm>
                <a:off x="813424" y="5922667"/>
                <a:ext cx="707312" cy="700355"/>
              </a:xfrm>
              <a:prstGeom prst="rect">
                <a:avLst/>
              </a:prstGeom>
            </p:spPr>
          </p:pic>
        </p:grpSp>
      </p:grpSp>
      <p:pic>
        <p:nvPicPr>
          <p:cNvPr id="31" name="Picture 30" descr="Shape, arrow&#10;&#10;Description automatically generated">
            <a:extLst>
              <a:ext uri="{FF2B5EF4-FFF2-40B4-BE49-F238E27FC236}">
                <a16:creationId xmlns:a16="http://schemas.microsoft.com/office/drawing/2014/main" id="{36367244-3607-40C8-BE27-3BF15DEDC8E6}"/>
              </a:ext>
            </a:extLst>
          </p:cNvPr>
          <p:cNvPicPr>
            <a:picLocks noChangeAspect="1"/>
          </p:cNvPicPr>
          <p:nvPr/>
        </p:nvPicPr>
        <p:blipFill rotWithShape="1">
          <a:blip r:embed="rId6">
            <a:extLst>
              <a:ext uri="{28A0092B-C50C-407E-A947-70E740481C1C}">
                <a14:useLocalDpi xmlns:a14="http://schemas.microsoft.com/office/drawing/2010/main" val="0"/>
              </a:ext>
            </a:extLst>
          </a:blip>
          <a:srcRect l="79967" t="40280" r="-4276" b="42410"/>
          <a:stretch/>
        </p:blipFill>
        <p:spPr>
          <a:xfrm rot="15293549" flipH="1">
            <a:off x="1246706" y="1534300"/>
            <a:ext cx="1623831" cy="1512184"/>
          </a:xfrm>
          <a:prstGeom prst="rect">
            <a:avLst/>
          </a:prstGeom>
        </p:spPr>
      </p:pic>
      <p:grpSp>
        <p:nvGrpSpPr>
          <p:cNvPr id="32" name="Group 31">
            <a:extLst>
              <a:ext uri="{FF2B5EF4-FFF2-40B4-BE49-F238E27FC236}">
                <a16:creationId xmlns:a16="http://schemas.microsoft.com/office/drawing/2014/main" id="{E6AE3BE0-DD22-411F-A52E-817C941B648C}"/>
              </a:ext>
            </a:extLst>
          </p:cNvPr>
          <p:cNvGrpSpPr/>
          <p:nvPr/>
        </p:nvGrpSpPr>
        <p:grpSpPr>
          <a:xfrm>
            <a:off x="1888032" y="2575350"/>
            <a:ext cx="9211633" cy="1226798"/>
            <a:chOff x="1740977" y="4180202"/>
            <a:chExt cx="9998580" cy="4777616"/>
          </a:xfrm>
        </p:grpSpPr>
        <p:sp>
          <p:nvSpPr>
            <p:cNvPr id="33" name="îṥḷíďê">
              <a:extLst>
                <a:ext uri="{FF2B5EF4-FFF2-40B4-BE49-F238E27FC236}">
                  <a16:creationId xmlns:a16="http://schemas.microsoft.com/office/drawing/2014/main" id="{70663677-EEAE-4478-B968-E82C6D267D88}"/>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34" name="TextBox 33">
              <a:extLst>
                <a:ext uri="{FF2B5EF4-FFF2-40B4-BE49-F238E27FC236}">
                  <a16:creationId xmlns:a16="http://schemas.microsoft.com/office/drawing/2014/main" id="{14D2895C-A044-4391-A91D-466570BDA407}"/>
                </a:ext>
              </a:extLst>
            </p:cNvPr>
            <p:cNvSpPr txBox="1"/>
            <p:nvPr/>
          </p:nvSpPr>
          <p:spPr>
            <a:xfrm>
              <a:off x="2084721" y="4246356"/>
              <a:ext cx="9484050" cy="4195095"/>
            </a:xfrm>
            <a:prstGeom prst="rect">
              <a:avLst/>
            </a:prstGeom>
            <a:noFill/>
          </p:spPr>
          <p:txBody>
            <a:bodyPr wrap="square" rtlCol="0">
              <a:spAutoFit/>
            </a:bodyPr>
            <a:lstStyle/>
            <a:p>
              <a:pPr marL="457200" indent="-457200" algn="just">
                <a:buFont typeface="Arial" panose="020B0604020202020204" pitchFamily="34" charset="0"/>
                <a:buChar char="•"/>
              </a:pP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nhân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nhím</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rủ</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các</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may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áo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thỏ</a:t>
              </a:r>
              <a:r>
                <a:rPr lang="en-US" sz="32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3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992471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6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6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25CDDA5-B9B3-44AF-A9D3-D558F92E0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pic>
        <p:nvPicPr>
          <p:cNvPr id="18" name="图片 17">
            <a:extLst>
              <a:ext uri="{FF2B5EF4-FFF2-40B4-BE49-F238E27FC236}">
                <a16:creationId xmlns:a16="http://schemas.microsoft.com/office/drawing/2014/main" id="{357035A9-28CA-46AC-80B9-035FF0410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8" name="图片 7">
            <a:extLst>
              <a:ext uri="{FF2B5EF4-FFF2-40B4-BE49-F238E27FC236}">
                <a16:creationId xmlns:a16="http://schemas.microsoft.com/office/drawing/2014/main" id="{CC8D482E-FFD0-46F3-8F5C-1034C3589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00" y="444200"/>
            <a:ext cx="12192000" cy="6858001"/>
          </a:xfrm>
          <a:prstGeom prst="rect">
            <a:avLst/>
          </a:prstGeom>
        </p:spPr>
      </p:pic>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0" name="Picture 19">
            <a:extLst>
              <a:ext uri="{FF2B5EF4-FFF2-40B4-BE49-F238E27FC236}">
                <a16:creationId xmlns:a16="http://schemas.microsoft.com/office/drawing/2014/main" id="{0E6907D7-BAA5-434C-A6FA-850DA4F5ACEC}"/>
              </a:ext>
            </a:extLst>
          </p:cNvPr>
          <p:cNvPicPr>
            <a:picLocks noChangeAspect="1"/>
          </p:cNvPicPr>
          <p:nvPr/>
        </p:nvPicPr>
        <p:blipFill>
          <a:blip r:embed="rId6"/>
          <a:stretch>
            <a:fillRect/>
          </a:stretch>
        </p:blipFill>
        <p:spPr>
          <a:xfrm>
            <a:off x="657939" y="652161"/>
            <a:ext cx="4107101" cy="2020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2" name="Table 1">
            <a:extLst>
              <a:ext uri="{FF2B5EF4-FFF2-40B4-BE49-F238E27FC236}">
                <a16:creationId xmlns:a16="http://schemas.microsoft.com/office/drawing/2014/main" id="{65BF658D-768A-4249-A51B-7A65F8ED4052}"/>
              </a:ext>
            </a:extLst>
          </p:cNvPr>
          <p:cNvGraphicFramePr>
            <a:graphicFrameLocks noGrp="1"/>
          </p:cNvGraphicFramePr>
          <p:nvPr>
            <p:extLst>
              <p:ext uri="{D42A27DB-BD31-4B8C-83A1-F6EECF244321}">
                <p14:modId xmlns:p14="http://schemas.microsoft.com/office/powerpoint/2010/main" val="571323798"/>
              </p:ext>
            </p:extLst>
          </p:nvPr>
        </p:nvGraphicFramePr>
        <p:xfrm>
          <a:off x="1859280" y="2948936"/>
          <a:ext cx="9042400" cy="3431540"/>
        </p:xfrm>
        <a:graphic>
          <a:graphicData uri="http://schemas.openxmlformats.org/drawingml/2006/table">
            <a:tbl>
              <a:tblPr>
                <a:tableStyleId>{5DA37D80-6434-44D0-A028-1B22A696006F}</a:tableStyleId>
              </a:tblPr>
              <a:tblGrid>
                <a:gridCol w="4521200">
                  <a:extLst>
                    <a:ext uri="{9D8B030D-6E8A-4147-A177-3AD203B41FA5}">
                      <a16:colId xmlns:a16="http://schemas.microsoft.com/office/drawing/2014/main" val="91610303"/>
                    </a:ext>
                  </a:extLst>
                </a:gridCol>
                <a:gridCol w="4521200">
                  <a:extLst>
                    <a:ext uri="{9D8B030D-6E8A-4147-A177-3AD203B41FA5}">
                      <a16:colId xmlns:a16="http://schemas.microsoft.com/office/drawing/2014/main" val="52159894"/>
                    </a:ext>
                  </a:extLst>
                </a:gridCol>
              </a:tblGrid>
              <a:tr h="384927">
                <a:tc>
                  <a:txBody>
                    <a:bodyPr/>
                    <a:lstStyle/>
                    <a:p>
                      <a:pPr algn="ctr" fontAlgn="t"/>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Tên</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vật</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Việc</a:t>
                      </a:r>
                      <a:r>
                        <a:rPr lang="en-US" sz="28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507441743"/>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Nhím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Chắp vải, dùi lỗi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499099"/>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Thỏ</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Trải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9528713"/>
                  </a:ext>
                </a:extLst>
              </a:tr>
              <a:tr h="384927">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Chim</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Luồn</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kim</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may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áo</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4710572"/>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Ốc sên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vi-VN" sz="2800" b="0" dirty="0">
                          <a:effectLst/>
                          <a:latin typeface="Arial-Rounded" panose="020B0500000000000000" pitchFamily="34" charset="0"/>
                          <a:ea typeface="Arial-Rounded" panose="020B0500000000000000" pitchFamily="34" charset="0"/>
                          <a:cs typeface="Arial-Rounded" panose="020B0500000000000000" pitchFamily="34" charset="0"/>
                        </a:rPr>
                        <a:t>Kẻ đường vạch trên vải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789158"/>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Bọ ngựa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Cắt</a:t>
                      </a:r>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vải</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090455"/>
                  </a:ext>
                </a:extLst>
              </a:tr>
              <a:tr h="384927">
                <a:tc>
                  <a:txBody>
                    <a:bodyPr/>
                    <a:lstStyle/>
                    <a:p>
                      <a:pPr fontAlgn="t"/>
                      <a:r>
                        <a:rPr lang="en-US" sz="2800" b="0">
                          <a:effectLst/>
                          <a:latin typeface="Arial-Rounded" panose="020B0500000000000000" pitchFamily="34" charset="0"/>
                          <a:ea typeface="Arial-Rounded" panose="020B0500000000000000" pitchFamily="34" charset="0"/>
                          <a:cs typeface="Arial-Rounded" panose="020B0500000000000000" pitchFamily="34" charset="0"/>
                        </a:rPr>
                        <a:t>Tằm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t"/>
                      <a:r>
                        <a:rPr lang="en-US" sz="2800" b="0" dirty="0">
                          <a:effectLst/>
                          <a:latin typeface="Arial-Rounded" panose="020B0500000000000000" pitchFamily="34" charset="0"/>
                          <a:ea typeface="Arial-Rounded" panose="020B0500000000000000" pitchFamily="34" charset="0"/>
                          <a:cs typeface="Arial-Rounded" panose="020B0500000000000000" pitchFamily="34" charset="0"/>
                        </a:rPr>
                        <a:t>Xe </a:t>
                      </a:r>
                      <a:r>
                        <a:rPr lang="en-US" sz="2800" b="0" dirty="0" err="1">
                          <a:effectLst/>
                          <a:latin typeface="Arial-Rounded" panose="020B0500000000000000" pitchFamily="34" charset="0"/>
                          <a:ea typeface="Arial-Rounded" panose="020B0500000000000000" pitchFamily="34" charset="0"/>
                          <a:cs typeface="Arial-Rounded" panose="020B0500000000000000" pitchFamily="34" charset="0"/>
                        </a:rPr>
                        <a:t>chỉ</a:t>
                      </a:r>
                      <a:endParaRPr lang="en-US" sz="2800" b="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7655647"/>
                  </a:ext>
                </a:extLst>
              </a:tr>
            </a:tbl>
          </a:graphicData>
        </a:graphic>
      </p:graphicFrame>
    </p:spTree>
    <p:extLst>
      <p:ext uri="{BB962C8B-B14F-4D97-AF65-F5344CB8AC3E}">
        <p14:creationId xmlns:p14="http://schemas.microsoft.com/office/powerpoint/2010/main" val="14110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8699" y="52432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20号-石头体" panose="020F0502020204030204"/>
              <a:ea typeface="字魂20号-石头体"/>
              <a:cs typeface="+mn-ea"/>
              <a:sym typeface="+mn-lt"/>
            </a:endParaRPr>
          </a:p>
        </p:txBody>
      </p:sp>
      <p:pic>
        <p:nvPicPr>
          <p:cNvPr id="20" name="Picture 19" descr="Logo&#10;&#10;Description automatically generated">
            <a:extLst>
              <a:ext uri="{FF2B5EF4-FFF2-40B4-BE49-F238E27FC236}">
                <a16:creationId xmlns:a16="http://schemas.microsoft.com/office/drawing/2014/main" id="{C1DDEB54-8D31-43F5-88C7-D5821793A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994" y="457200"/>
            <a:ext cx="1116312" cy="1116312"/>
          </a:xfrm>
          <a:prstGeom prst="rect">
            <a:avLst/>
          </a:prstGeom>
        </p:spPr>
      </p:pic>
      <p:grpSp>
        <p:nvGrpSpPr>
          <p:cNvPr id="21" name="Group 20">
            <a:extLst>
              <a:ext uri="{FF2B5EF4-FFF2-40B4-BE49-F238E27FC236}">
                <a16:creationId xmlns:a16="http://schemas.microsoft.com/office/drawing/2014/main" id="{56C49326-F626-4755-A21C-3EFA18964B68}"/>
              </a:ext>
            </a:extLst>
          </p:cNvPr>
          <p:cNvGrpSpPr/>
          <p:nvPr/>
        </p:nvGrpSpPr>
        <p:grpSpPr>
          <a:xfrm>
            <a:off x="2277451" y="575050"/>
            <a:ext cx="7638709" cy="880596"/>
            <a:chOff x="1532497" y="4536707"/>
            <a:chExt cx="8215874" cy="693635"/>
          </a:xfrm>
        </p:grpSpPr>
        <p:sp>
          <p:nvSpPr>
            <p:cNvPr id="22" name="Rectangle: Rounded Corners 43">
              <a:extLst>
                <a:ext uri="{FF2B5EF4-FFF2-40B4-BE49-F238E27FC236}">
                  <a16:creationId xmlns:a16="http://schemas.microsoft.com/office/drawing/2014/main" id="{05A74545-2E42-4CAD-A662-F95B94BD37DE}"/>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22">
              <a:extLst>
                <a:ext uri="{FF2B5EF4-FFF2-40B4-BE49-F238E27FC236}">
                  <a16:creationId xmlns:a16="http://schemas.microsoft.com/office/drawing/2014/main" id="{5736EE6A-F484-441C-80BF-54DC2B21CA0A}"/>
                </a:ext>
              </a:extLst>
            </p:cNvPr>
            <p:cNvSpPr/>
            <p:nvPr/>
          </p:nvSpPr>
          <p:spPr>
            <a:xfrm>
              <a:off x="1572794" y="4685896"/>
              <a:ext cx="8169634" cy="47274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3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học được điều gì qua câu chuyện trên?</a:t>
              </a:r>
              <a:endParaRPr kumimoji="0" lang="vi-VN" sz="3300" b="1"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23">
            <a:extLst>
              <a:ext uri="{FF2B5EF4-FFF2-40B4-BE49-F238E27FC236}">
                <a16:creationId xmlns:a16="http://schemas.microsoft.com/office/drawing/2014/main" id="{2E435D32-80DA-432D-9B69-EFB652FC1897}"/>
              </a:ext>
            </a:extLst>
          </p:cNvPr>
          <p:cNvGrpSpPr/>
          <p:nvPr/>
        </p:nvGrpSpPr>
        <p:grpSpPr>
          <a:xfrm>
            <a:off x="1506958" y="2052319"/>
            <a:ext cx="9211633" cy="3121749"/>
            <a:chOff x="1740977" y="4180202"/>
            <a:chExt cx="9998580" cy="4777616"/>
          </a:xfrm>
        </p:grpSpPr>
        <p:sp>
          <p:nvSpPr>
            <p:cNvPr id="25" name="îṥḷíďê">
              <a:extLst>
                <a:ext uri="{FF2B5EF4-FFF2-40B4-BE49-F238E27FC236}">
                  <a16:creationId xmlns:a16="http://schemas.microsoft.com/office/drawing/2014/main" id="{DD5A8E33-3A6D-443E-8E5F-1996C26A2A10}"/>
                </a:ext>
              </a:extLst>
            </p:cNvPr>
            <p:cNvSpPr/>
            <p:nvPr/>
          </p:nvSpPr>
          <p:spPr bwMode="auto">
            <a:xfrm>
              <a:off x="1740977" y="4180202"/>
              <a:ext cx="9998580" cy="4777616"/>
            </a:xfrm>
            <a:prstGeom prst="roundRect">
              <a:avLst>
                <a:gd name="adj" fmla="val 37244"/>
              </a:avLst>
            </a:prstGeom>
            <a:solidFill>
              <a:schemeClr val="bg1"/>
            </a:solidFill>
            <a:ln w="53975" cap="rnd" cmpd="thickThin">
              <a:solidFill>
                <a:schemeClr val="accent6">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p>
          </p:txBody>
        </p:sp>
        <p:sp>
          <p:nvSpPr>
            <p:cNvPr id="26" name="TextBox 25">
              <a:extLst>
                <a:ext uri="{FF2B5EF4-FFF2-40B4-BE49-F238E27FC236}">
                  <a16:creationId xmlns:a16="http://schemas.microsoft.com/office/drawing/2014/main" id="{C38BE5E6-4ADB-4552-B6E2-14A86DF0485A}"/>
                </a:ext>
              </a:extLst>
            </p:cNvPr>
            <p:cNvSpPr txBox="1"/>
            <p:nvPr/>
          </p:nvSpPr>
          <p:spPr>
            <a:xfrm>
              <a:off x="2084722" y="4890085"/>
              <a:ext cx="9185738" cy="3122122"/>
            </a:xfrm>
            <a:prstGeom prst="rect">
              <a:avLst/>
            </a:prstGeom>
            <a:noFill/>
          </p:spPr>
          <p:txBody>
            <a:bodyPr wrap="square" rtlCol="0">
              <a:spAutoFit/>
            </a:bodyPr>
            <a:lstStyle/>
            <a:p>
              <a:pPr marL="0" marR="0" algn="just">
                <a:lnSpc>
                  <a:spcPct val="120000"/>
                </a:lnSpc>
                <a:spcBef>
                  <a:spcPts val="0"/>
                </a:spcBef>
                <a:spcAft>
                  <a:spcPts val="0"/>
                </a:spcAft>
              </a:pP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Qua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hiểu</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khó</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nếu</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huy</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động</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sức</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mạnh</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trí</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tuệ</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51592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16" name="Picture 15">
            <a:extLst>
              <a:ext uri="{FF2B5EF4-FFF2-40B4-BE49-F238E27FC236}">
                <a16:creationId xmlns:a16="http://schemas.microsoft.com/office/drawing/2014/main" id="{EDADD960-CE9F-4198-BB0F-1DD092CC27C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17" name="Picture 16">
            <a:extLst>
              <a:ext uri="{FF2B5EF4-FFF2-40B4-BE49-F238E27FC236}">
                <a16:creationId xmlns:a16="http://schemas.microsoft.com/office/drawing/2014/main" id="{556C05AC-E4EC-4083-BED4-85451EEE7B96}"/>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grpSp>
        <p:nvGrpSpPr>
          <p:cNvPr id="22" name="Group 21">
            <a:extLst>
              <a:ext uri="{FF2B5EF4-FFF2-40B4-BE49-F238E27FC236}">
                <a16:creationId xmlns:a16="http://schemas.microsoft.com/office/drawing/2014/main" id="{B906C0C2-DC15-4F57-B64A-8C837B35840B}"/>
              </a:ext>
            </a:extLst>
          </p:cNvPr>
          <p:cNvGrpSpPr/>
          <p:nvPr/>
        </p:nvGrpSpPr>
        <p:grpSpPr>
          <a:xfrm>
            <a:off x="1363859" y="855529"/>
            <a:ext cx="3540234" cy="625703"/>
            <a:chOff x="1053394" y="206467"/>
            <a:chExt cx="2880723" cy="432581"/>
          </a:xfrm>
        </p:grpSpPr>
        <p:sp>
          <p:nvSpPr>
            <p:cNvPr id="23"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32" name="Rectangle 31">
              <a:extLst>
                <a:ext uri="{FF2B5EF4-FFF2-40B4-BE49-F238E27FC236}">
                  <a16:creationId xmlns:a16="http://schemas.microsoft.com/office/drawing/2014/main" id="{1B2D4302-8755-405D-8FBC-BF7948A801D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33" name="Picture 32">
            <a:extLst>
              <a:ext uri="{FF2B5EF4-FFF2-40B4-BE49-F238E27FC236}">
                <a16:creationId xmlns:a16="http://schemas.microsoft.com/office/drawing/2014/main" id="{C5AB30A6-C8D0-4ABE-8133-B6F306E9B2B5}"/>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806971" y="802893"/>
            <a:ext cx="667016" cy="744576"/>
          </a:xfrm>
          <a:prstGeom prst="rect">
            <a:avLst/>
          </a:prstGeom>
        </p:spPr>
      </p:pic>
    </p:spTree>
    <p:extLst>
      <p:ext uri="{BB962C8B-B14F-4D97-AF65-F5344CB8AC3E}">
        <p14:creationId xmlns:p14="http://schemas.microsoft.com/office/powerpoint/2010/main" val="35666966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65335" y="383222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3641559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7133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A5E22ED-05BE-4ACD-A260-8B7C4A5FD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5" name="图片 4">
            <a:extLst>
              <a:ext uri="{FF2B5EF4-FFF2-40B4-BE49-F238E27FC236}">
                <a16:creationId xmlns:a16="http://schemas.microsoft.com/office/drawing/2014/main" id="{2E2ACE93-6D26-4A4F-981D-77E1ADF15C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grpSp>
        <p:nvGrpSpPr>
          <p:cNvPr id="8" name="组合 7">
            <a:extLst>
              <a:ext uri="{FF2B5EF4-FFF2-40B4-BE49-F238E27FC236}">
                <a16:creationId xmlns:a16="http://schemas.microsoft.com/office/drawing/2014/main" id="{E353F520-2690-46EE-B6A3-9654DC4BA87C}"/>
              </a:ext>
            </a:extLst>
          </p:cNvPr>
          <p:cNvGrpSpPr/>
          <p:nvPr/>
        </p:nvGrpSpPr>
        <p:grpSpPr>
          <a:xfrm>
            <a:off x="1751679" y="1148080"/>
            <a:ext cx="8509921" cy="4246849"/>
            <a:chOff x="1018420" y="1587058"/>
            <a:chExt cx="8319327" cy="3918725"/>
          </a:xfrm>
        </p:grpSpPr>
        <p:sp>
          <p:nvSpPr>
            <p:cNvPr id="9" name="矩形: 圆角 8">
              <a:extLst>
                <a:ext uri="{FF2B5EF4-FFF2-40B4-BE49-F238E27FC236}">
                  <a16:creationId xmlns:a16="http://schemas.microsoft.com/office/drawing/2014/main" id="{37F4CBB3-675F-4D3F-A87E-41038E915850}"/>
                </a:ext>
              </a:extLst>
            </p:cNvPr>
            <p:cNvSpPr/>
            <p:nvPr/>
          </p:nvSpPr>
          <p:spPr>
            <a:xfrm>
              <a:off x="1170820" y="1739458"/>
              <a:ext cx="8166927" cy="3766325"/>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76DB45F0-CAF0-4C7D-ADC1-EC26712A0FDE}"/>
                </a:ext>
              </a:extLst>
            </p:cNvPr>
            <p:cNvSpPr/>
            <p:nvPr/>
          </p:nvSpPr>
          <p:spPr>
            <a:xfrm>
              <a:off x="1018420" y="1587058"/>
              <a:ext cx="8166927" cy="3766325"/>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16" name="图片 15">
            <a:extLst>
              <a:ext uri="{FF2B5EF4-FFF2-40B4-BE49-F238E27FC236}">
                <a16:creationId xmlns:a16="http://schemas.microsoft.com/office/drawing/2014/main" id="{353EAA52-3A84-495E-A66F-A837AA3955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52404" y="4709247"/>
            <a:ext cx="7488589" cy="2137154"/>
          </a:xfrm>
          <a:prstGeom prst="rect">
            <a:avLst/>
          </a:prstGeom>
        </p:spPr>
      </p:pic>
      <p:pic>
        <p:nvPicPr>
          <p:cNvPr id="18" name="图片 17">
            <a:extLst>
              <a:ext uri="{FF2B5EF4-FFF2-40B4-BE49-F238E27FC236}">
                <a16:creationId xmlns:a16="http://schemas.microsoft.com/office/drawing/2014/main" id="{03FD0653-CCCC-42DA-AA75-2373071FBC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650" y="2523952"/>
            <a:ext cx="3245455" cy="3751837"/>
          </a:xfrm>
          <a:prstGeom prst="rect">
            <a:avLst/>
          </a:prstGeom>
        </p:spPr>
      </p:pic>
      <p:pic>
        <p:nvPicPr>
          <p:cNvPr id="20" name="图片 19">
            <a:extLst>
              <a:ext uri="{FF2B5EF4-FFF2-40B4-BE49-F238E27FC236}">
                <a16:creationId xmlns:a16="http://schemas.microsoft.com/office/drawing/2014/main" id="{FF9F24DE-6E22-46AB-A760-D7FBD25E678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33239" y="2523952"/>
            <a:ext cx="3058759" cy="3461329"/>
          </a:xfrm>
          <a:prstGeom prst="rect">
            <a:avLst/>
          </a:prstGeom>
        </p:spPr>
      </p:pic>
      <p:pic>
        <p:nvPicPr>
          <p:cNvPr id="2" name="Picture 1">
            <a:extLst>
              <a:ext uri="{FF2B5EF4-FFF2-40B4-BE49-F238E27FC236}">
                <a16:creationId xmlns:a16="http://schemas.microsoft.com/office/drawing/2014/main" id="{A32136C0-5490-4B59-B496-5D5961CF085A}"/>
              </a:ext>
            </a:extLst>
          </p:cNvPr>
          <p:cNvPicPr>
            <a:picLocks noChangeAspect="1"/>
          </p:cNvPicPr>
          <p:nvPr/>
        </p:nvPicPr>
        <p:blipFill>
          <a:blip r:embed="rId8"/>
          <a:stretch>
            <a:fillRect/>
          </a:stretch>
        </p:blipFill>
        <p:spPr>
          <a:xfrm>
            <a:off x="2086291" y="1578403"/>
            <a:ext cx="7492633" cy="3048264"/>
          </a:xfrm>
          <a:prstGeom prst="rect">
            <a:avLst/>
          </a:prstGeom>
        </p:spPr>
      </p:pic>
      <p:sp>
        <p:nvSpPr>
          <p:cNvPr id="21" name="TextBox 20">
            <a:extLst>
              <a:ext uri="{FF2B5EF4-FFF2-40B4-BE49-F238E27FC236}">
                <a16:creationId xmlns:a16="http://schemas.microsoft.com/office/drawing/2014/main" id="{EC4A36E5-4B4C-4DD8-AE26-6AC1EDD3F3CC}"/>
              </a:ext>
            </a:extLst>
          </p:cNvPr>
          <p:cNvSpPr txBox="1"/>
          <p:nvPr/>
        </p:nvSpPr>
        <p:spPr>
          <a:xfrm>
            <a:off x="1751679" y="21108"/>
            <a:ext cx="6302829" cy="369332"/>
          </a:xfrm>
          <a:prstGeom prst="rect">
            <a:avLst/>
          </a:prstGeom>
          <a:noFill/>
        </p:spPr>
        <p:txBody>
          <a:bodyPr wrap="square" rtlCol="0">
            <a:spAutoFit/>
          </a:bodyPr>
          <a:lstStyle/>
          <a:p>
            <a:pPr algn="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tranthao121004@gmail.com</a:t>
            </a:r>
          </a:p>
        </p:txBody>
      </p:sp>
    </p:spTree>
    <p:extLst>
      <p:ext uri="{BB962C8B-B14F-4D97-AF65-F5344CB8AC3E}">
        <p14:creationId xmlns:p14="http://schemas.microsoft.com/office/powerpoint/2010/main" val="41068939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81C1F6C-F685-44A3-9BC3-37E4CD4244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0"/>
            <a:ext cx="12192000" cy="6858001"/>
          </a:xfrm>
          <a:prstGeom prst="rect">
            <a:avLst/>
          </a:prstGeom>
        </p:spPr>
      </p:pic>
      <p:pic>
        <p:nvPicPr>
          <p:cNvPr id="24" name="图片 23">
            <a:extLst>
              <a:ext uri="{FF2B5EF4-FFF2-40B4-BE49-F238E27FC236}">
                <a16:creationId xmlns:a16="http://schemas.microsoft.com/office/drawing/2014/main" id="{C2A08FFE-47A2-4CDF-9DD4-3E3771D7BFD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857290"/>
          </a:xfrm>
          <a:prstGeom prst="rect">
            <a:avLst/>
          </a:prstGeom>
        </p:spPr>
      </p:pic>
      <p:pic>
        <p:nvPicPr>
          <p:cNvPr id="8" name="图片 7">
            <a:extLst>
              <a:ext uri="{FF2B5EF4-FFF2-40B4-BE49-F238E27FC236}">
                <a16:creationId xmlns:a16="http://schemas.microsoft.com/office/drawing/2014/main" id="{580DCEC4-9D89-4A2D-9F56-78229E2674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453" y="0"/>
            <a:ext cx="12514378" cy="4348609"/>
          </a:xfrm>
          <a:prstGeom prst="rect">
            <a:avLst/>
          </a:prstGeom>
        </p:spPr>
      </p:pic>
      <p:grpSp>
        <p:nvGrpSpPr>
          <p:cNvPr id="2" name="组合 1">
            <a:extLst>
              <a:ext uri="{FF2B5EF4-FFF2-40B4-BE49-F238E27FC236}">
                <a16:creationId xmlns:a16="http://schemas.microsoft.com/office/drawing/2014/main" id="{B614C3B9-A156-443A-85C4-CC867607D8E9}"/>
              </a:ext>
            </a:extLst>
          </p:cNvPr>
          <p:cNvGrpSpPr/>
          <p:nvPr/>
        </p:nvGrpSpPr>
        <p:grpSpPr>
          <a:xfrm>
            <a:off x="2458720" y="929012"/>
            <a:ext cx="8361680" cy="4552373"/>
            <a:chOff x="4227946" y="1721427"/>
            <a:chExt cx="7449127" cy="4552373"/>
          </a:xfrm>
        </p:grpSpPr>
        <p:sp>
          <p:nvSpPr>
            <p:cNvPr id="43" name="矩形: 圆角 42">
              <a:extLst>
                <a:ext uri="{FF2B5EF4-FFF2-40B4-BE49-F238E27FC236}">
                  <a16:creationId xmlns:a16="http://schemas.microsoft.com/office/drawing/2014/main" id="{D8EF74FD-B9EA-4692-9ECE-9B33A2FCC126}"/>
                </a:ext>
              </a:extLst>
            </p:cNvPr>
            <p:cNvSpPr/>
            <p:nvPr/>
          </p:nvSpPr>
          <p:spPr>
            <a:xfrm>
              <a:off x="4380346" y="1873827"/>
              <a:ext cx="7296727" cy="4399973"/>
            </a:xfrm>
            <a:prstGeom prst="roundRect">
              <a:avLst>
                <a:gd name="adj" fmla="val 3831"/>
              </a:avLst>
            </a:prstGeom>
            <a:solidFill>
              <a:srgbClr val="80A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3" name="矩形: 圆角 12">
              <a:extLst>
                <a:ext uri="{FF2B5EF4-FFF2-40B4-BE49-F238E27FC236}">
                  <a16:creationId xmlns:a16="http://schemas.microsoft.com/office/drawing/2014/main" id="{8124473F-375B-4D9D-97F1-C505E743EB15}"/>
                </a:ext>
              </a:extLst>
            </p:cNvPr>
            <p:cNvSpPr/>
            <p:nvPr/>
          </p:nvSpPr>
          <p:spPr>
            <a:xfrm>
              <a:off x="4227946" y="1721427"/>
              <a:ext cx="7296727" cy="4399973"/>
            </a:xfrm>
            <a:prstGeom prst="roundRect">
              <a:avLst>
                <a:gd name="adj" fmla="val 383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grpSp>
      <p:pic>
        <p:nvPicPr>
          <p:cNvPr id="4" name="图片 3">
            <a:extLst>
              <a:ext uri="{FF2B5EF4-FFF2-40B4-BE49-F238E27FC236}">
                <a16:creationId xmlns:a16="http://schemas.microsoft.com/office/drawing/2014/main" id="{9E4CA570-FC8A-4268-AEE5-D355A5B9B87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2671" y="2958684"/>
            <a:ext cx="3832991" cy="4637871"/>
          </a:xfrm>
          <a:prstGeom prst="rect">
            <a:avLst/>
          </a:prstGeom>
        </p:spPr>
      </p:pic>
      <p:pic>
        <p:nvPicPr>
          <p:cNvPr id="12" name="Picture 11">
            <a:extLst>
              <a:ext uri="{FF2B5EF4-FFF2-40B4-BE49-F238E27FC236}">
                <a16:creationId xmlns:a16="http://schemas.microsoft.com/office/drawing/2014/main" id="{78481401-AF31-413C-B407-FB94611EC252}"/>
              </a:ext>
            </a:extLst>
          </p:cNvPr>
          <p:cNvPicPr>
            <a:picLocks noChangeAspect="1"/>
          </p:cNvPicPr>
          <p:nvPr/>
        </p:nvPicPr>
        <p:blipFill>
          <a:blip r:embed="rId7"/>
          <a:stretch>
            <a:fillRect/>
          </a:stretch>
        </p:blipFill>
        <p:spPr>
          <a:xfrm>
            <a:off x="3365493" y="1758091"/>
            <a:ext cx="6719203" cy="3129680"/>
          </a:xfrm>
          <a:prstGeom prst="rect">
            <a:avLst/>
          </a:prstGeom>
        </p:spPr>
      </p:pic>
    </p:spTree>
    <p:extLst>
      <p:ext uri="{BB962C8B-B14F-4D97-AF65-F5344CB8AC3E}">
        <p14:creationId xmlns:p14="http://schemas.microsoft.com/office/powerpoint/2010/main" val="3623034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25CDDA5-B9B3-44AF-A9D3-D558F92E0A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pic>
        <p:nvPicPr>
          <p:cNvPr id="18" name="图片 17">
            <a:extLst>
              <a:ext uri="{FF2B5EF4-FFF2-40B4-BE49-F238E27FC236}">
                <a16:creationId xmlns:a16="http://schemas.microsoft.com/office/drawing/2014/main" id="{357035A9-28CA-46AC-80B9-035FF0410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1"/>
            <a:ext cx="12192001" cy="4903304"/>
          </a:xfrm>
          <a:prstGeom prst="rect">
            <a:avLst/>
          </a:prstGeom>
        </p:spPr>
      </p:pic>
      <p:pic>
        <p:nvPicPr>
          <p:cNvPr id="8" name="图片 7">
            <a:extLst>
              <a:ext uri="{FF2B5EF4-FFF2-40B4-BE49-F238E27FC236}">
                <a16:creationId xmlns:a16="http://schemas.microsoft.com/office/drawing/2014/main" id="{CC8D482E-FFD0-46F3-8F5C-1034C35896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7500" y="444200"/>
            <a:ext cx="12192000" cy="6858001"/>
          </a:xfrm>
          <a:prstGeom prst="rect">
            <a:avLst/>
          </a:prstGeom>
        </p:spPr>
      </p:pic>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49" name="TextBox 48">
            <a:extLst>
              <a:ext uri="{FF2B5EF4-FFF2-40B4-BE49-F238E27FC236}">
                <a16:creationId xmlns:a16="http://schemas.microsoft.com/office/drawing/2014/main" id="{22EBB21B-1A8E-4B9D-B7BB-78133F0C830F}"/>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 name="图片 14">
            <a:extLst>
              <a:ext uri="{FF2B5EF4-FFF2-40B4-BE49-F238E27FC236}">
                <a16:creationId xmlns:a16="http://schemas.microsoft.com/office/drawing/2014/main" id="{E6787198-ED37-42E8-A7F1-6B3E2D5C5DF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52" name="Rectangle 51">
            <a:extLst>
              <a:ext uri="{FF2B5EF4-FFF2-40B4-BE49-F238E27FC236}">
                <a16:creationId xmlns:a16="http://schemas.microsoft.com/office/drawing/2014/main" id="{099953AE-E1EF-487E-BB40-A9DC48CA16D3}"/>
              </a:ext>
            </a:extLst>
          </p:cNvPr>
          <p:cNvSpPr/>
          <p:nvPr/>
        </p:nvSpPr>
        <p:spPr>
          <a:xfrm>
            <a:off x="2408457" y="337913"/>
            <a:ext cx="7304054" cy="707886"/>
          </a:xfrm>
          <a:prstGeom prst="rect">
            <a:avLst/>
          </a:prstGeom>
          <a:noFill/>
        </p:spPr>
        <p:txBody>
          <a:bodyPr wrap="square" lIns="91440" tIns="45720" rIns="91440" bIns="45720">
            <a:spAutoFit/>
          </a:bodyPr>
          <a:lstStyle/>
          <a:p>
            <a:pPr algn="ct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rgbClr val="00206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28">
            <a:extLst>
              <a:ext uri="{FF2B5EF4-FFF2-40B4-BE49-F238E27FC236}">
                <a16:creationId xmlns:a16="http://schemas.microsoft.com/office/drawing/2014/main" id="{CCF4DCA0-26D5-4BA9-9147-B58F6F6CFA32}"/>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54" name="TextBox 28">
            <a:extLst>
              <a:ext uri="{FF2B5EF4-FFF2-40B4-BE49-F238E27FC236}">
                <a16:creationId xmlns:a16="http://schemas.microsoft.com/office/drawing/2014/main" id="{57738871-7DA9-4942-AA7B-02F517E08F3F}"/>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55" name="TextBox 28">
            <a:extLst>
              <a:ext uri="{FF2B5EF4-FFF2-40B4-BE49-F238E27FC236}">
                <a16:creationId xmlns:a16="http://schemas.microsoft.com/office/drawing/2014/main" id="{2FAFDC73-0DDB-4EA5-A068-154D46BCF13B}"/>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56" name="Picture 55">
            <a:extLst>
              <a:ext uri="{FF2B5EF4-FFF2-40B4-BE49-F238E27FC236}">
                <a16:creationId xmlns:a16="http://schemas.microsoft.com/office/drawing/2014/main" id="{FB08FA15-BF48-46B4-9A47-48E067B7F68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961183"/>
            <a:ext cx="3197829" cy="3691211"/>
          </a:xfrm>
          <a:prstGeom prst="rect">
            <a:avLst/>
          </a:prstGeom>
        </p:spPr>
      </p:pic>
      <p:pic>
        <p:nvPicPr>
          <p:cNvPr id="57" name="Picture 4" descr="Check out Arrow icon created by 4B Icons | Graphic design posters, Mini  drawings, Desktop wallpaper art">
            <a:extLst>
              <a:ext uri="{FF2B5EF4-FFF2-40B4-BE49-F238E27FC236}">
                <a16:creationId xmlns:a16="http://schemas.microsoft.com/office/drawing/2014/main" id="{B3049960-24E5-40DD-9712-FA28A0BA52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heck out Arrow icon created by 4B Icons | Graphic design posters, Mini  drawings, Desktop wallpaper art">
            <a:extLst>
              <a:ext uri="{FF2B5EF4-FFF2-40B4-BE49-F238E27FC236}">
                <a16:creationId xmlns:a16="http://schemas.microsoft.com/office/drawing/2014/main" id="{E92C8ECA-A7C1-423B-BA66-2FDB9242D3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heck out Arrow icon created by 4B Icons | Graphic design posters, Mini  drawings, Desktop wallpaper art">
            <a:extLst>
              <a:ext uri="{FF2B5EF4-FFF2-40B4-BE49-F238E27FC236}">
                <a16:creationId xmlns:a16="http://schemas.microsoft.com/office/drawing/2014/main" id="{5B4EFDAD-E414-4825-B092-29E0D3FEEB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C6FBE1CE-8006-4D2A-9A8F-F5E5B8B5C83C}"/>
              </a:ext>
            </a:extLst>
          </p:cNvPr>
          <p:cNvPicPr>
            <a:picLocks noChangeAspect="1"/>
          </p:cNvPicPr>
          <p:nvPr/>
        </p:nvPicPr>
        <p:blipFill>
          <a:blip r:embed="rId10"/>
          <a:stretch>
            <a:fillRect/>
          </a:stretch>
        </p:blipFill>
        <p:spPr>
          <a:xfrm rot="16200000">
            <a:off x="3289932" y="447951"/>
            <a:ext cx="513232" cy="513232"/>
          </a:xfrm>
          <a:prstGeom prst="rect">
            <a:avLst/>
          </a:prstGeom>
        </p:spPr>
      </p:pic>
    </p:spTree>
    <p:extLst>
      <p:ext uri="{BB962C8B-B14F-4D97-AF65-F5344CB8AC3E}">
        <p14:creationId xmlns:p14="http://schemas.microsoft.com/office/powerpoint/2010/main" val="485163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250"/>
                                        <p:tgtEl>
                                          <p:spTgt spid="51"/>
                                        </p:tgtEl>
                                      </p:cBhvr>
                                    </p:animEffect>
                                    <p:anim calcmode="lin" valueType="num">
                                      <p:cBhvr>
                                        <p:cTn id="8" dur="1250" fill="hold"/>
                                        <p:tgtEl>
                                          <p:spTgt spid="51"/>
                                        </p:tgtEl>
                                        <p:attrNameLst>
                                          <p:attrName>ppt_x</p:attrName>
                                        </p:attrNameLst>
                                      </p:cBhvr>
                                      <p:tavLst>
                                        <p:tav tm="0">
                                          <p:val>
                                            <p:strVal val="#ppt_x"/>
                                          </p:val>
                                        </p:tav>
                                        <p:tav tm="100000">
                                          <p:val>
                                            <p:strVal val="#ppt_x"/>
                                          </p:val>
                                        </p:tav>
                                      </p:tavLst>
                                    </p:anim>
                                    <p:anim calcmode="lin" valueType="num">
                                      <p:cBhvr>
                                        <p:cTn id="9" dur="125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strVal val="#ppt_w*0.70"/>
                                          </p:val>
                                        </p:tav>
                                        <p:tav tm="100000">
                                          <p:val>
                                            <p:strVal val="#ppt_w"/>
                                          </p:val>
                                        </p:tav>
                                      </p:tavLst>
                                    </p:anim>
                                    <p:anim calcmode="lin" valueType="num">
                                      <p:cBhvr>
                                        <p:cTn id="19" dur="500" fill="hold"/>
                                        <p:tgtEl>
                                          <p:spTgt spid="53"/>
                                        </p:tgtEl>
                                        <p:attrNameLst>
                                          <p:attrName>ppt_h</p:attrName>
                                        </p:attrNameLst>
                                      </p:cBhvr>
                                      <p:tavLst>
                                        <p:tav tm="0">
                                          <p:val>
                                            <p:strVal val="#ppt_h"/>
                                          </p:val>
                                        </p:tav>
                                        <p:tav tm="100000">
                                          <p:val>
                                            <p:strVal val="#ppt_h"/>
                                          </p:val>
                                        </p:tav>
                                      </p:tavLst>
                                    </p:anim>
                                    <p:animEffect transition="in" filter="fade">
                                      <p:cBhvr>
                                        <p:cTn id="20" dur="500"/>
                                        <p:tgtEl>
                                          <p:spTgt spid="53"/>
                                        </p:tgtEl>
                                      </p:cBhvr>
                                    </p:animEffect>
                                  </p:childTnLst>
                                </p:cTn>
                              </p:par>
                              <p:par>
                                <p:cTn id="21" presetID="22" presetClass="entr" presetSubtype="8"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left)">
                                      <p:cBhvr>
                                        <p:cTn id="23" dur="500"/>
                                        <p:tgtEl>
                                          <p:spTgt spid="57"/>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54"/>
                                        </p:tgtEl>
                                        <p:attrNameLst>
                                          <p:attrName>style.visibility</p:attrName>
                                        </p:attrNameLst>
                                      </p:cBhvr>
                                      <p:to>
                                        <p:strVal val="visible"/>
                                      </p:to>
                                    </p:set>
                                    <p:anim calcmode="lin" valueType="num">
                                      <p:cBhvr>
                                        <p:cTn id="27" dur="500" fill="hold"/>
                                        <p:tgtEl>
                                          <p:spTgt spid="54"/>
                                        </p:tgtEl>
                                        <p:attrNameLst>
                                          <p:attrName>ppt_w</p:attrName>
                                        </p:attrNameLst>
                                      </p:cBhvr>
                                      <p:tavLst>
                                        <p:tav tm="0">
                                          <p:val>
                                            <p:strVal val="#ppt_w*0.70"/>
                                          </p:val>
                                        </p:tav>
                                        <p:tav tm="100000">
                                          <p:val>
                                            <p:strVal val="#ppt_w"/>
                                          </p:val>
                                        </p:tav>
                                      </p:tavLst>
                                    </p:anim>
                                    <p:anim calcmode="lin" valueType="num">
                                      <p:cBhvr>
                                        <p:cTn id="28" dur="500" fill="hold"/>
                                        <p:tgtEl>
                                          <p:spTgt spid="54"/>
                                        </p:tgtEl>
                                        <p:attrNameLst>
                                          <p:attrName>ppt_h</p:attrName>
                                        </p:attrNameLst>
                                      </p:cBhvr>
                                      <p:tavLst>
                                        <p:tav tm="0">
                                          <p:val>
                                            <p:strVal val="#ppt_h"/>
                                          </p:val>
                                        </p:tav>
                                        <p:tav tm="100000">
                                          <p:val>
                                            <p:strVal val="#ppt_h"/>
                                          </p:val>
                                        </p:tav>
                                      </p:tavLst>
                                    </p:anim>
                                    <p:animEffect transition="in" filter="fade">
                                      <p:cBhvr>
                                        <p:cTn id="29" dur="500"/>
                                        <p:tgtEl>
                                          <p:spTgt spid="54"/>
                                        </p:tgtEl>
                                      </p:cBhvr>
                                    </p:animEffect>
                                  </p:childTnLst>
                                </p:cTn>
                              </p:par>
                              <p:par>
                                <p:cTn id="30" presetID="22" presetClass="entr" presetSubtype="8"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ppt_w*0.70"/>
                                          </p:val>
                                        </p:tav>
                                        <p:tav tm="100000">
                                          <p:val>
                                            <p:strVal val="#ppt_w"/>
                                          </p:val>
                                        </p:tav>
                                      </p:tavLst>
                                    </p:anim>
                                    <p:anim calcmode="lin" valueType="num">
                                      <p:cBhvr>
                                        <p:cTn id="37" dur="500" fill="hold"/>
                                        <p:tgtEl>
                                          <p:spTgt spid="55"/>
                                        </p:tgtEl>
                                        <p:attrNameLst>
                                          <p:attrName>ppt_h</p:attrName>
                                        </p:attrNameLst>
                                      </p:cBhvr>
                                      <p:tavLst>
                                        <p:tav tm="0">
                                          <p:val>
                                            <p:strVal val="#ppt_h"/>
                                          </p:val>
                                        </p:tav>
                                        <p:tav tm="100000">
                                          <p:val>
                                            <p:strVal val="#ppt_h"/>
                                          </p:val>
                                        </p:tav>
                                      </p:tavLst>
                                    </p:anim>
                                    <p:animEffect transition="in" filter="fade">
                                      <p:cBhvr>
                                        <p:cTn id="38" dur="500"/>
                                        <p:tgtEl>
                                          <p:spTgt spid="55"/>
                                        </p:tgtEl>
                                      </p:cBhvr>
                                    </p:animEffect>
                                  </p:childTnLst>
                                </p:cTn>
                              </p:par>
                              <p:par>
                                <p:cTn id="39" presetID="22" presetClass="entr" presetSubtype="8"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left)">
                                      <p:cBhvr>
                                        <p:cTn id="4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465335" y="3832225"/>
            <a:ext cx="5362575" cy="2638425"/>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4401205"/>
          </a:xfrm>
          <a:prstGeom prst="rect">
            <a:avLst/>
          </a:prstGeom>
          <a:noFill/>
        </p:spPr>
        <p:txBody>
          <a:bodyPr wrap="square" rtlCol="0">
            <a:spAutoFit/>
          </a:bodyPr>
          <a:lstStyle/>
          <a:p>
            <a:pPr algn="ct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chiếc áo ấm</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Mùa đ</a:t>
            </a:r>
            <a:r>
              <a:rPr lang="en-US" sz="3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vi-VN"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493844"/>
            <a:ext cx="11538350" cy="60466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4" name="Picture 3">
            <a:extLst>
              <a:ext uri="{FF2B5EF4-FFF2-40B4-BE49-F238E27FC236}">
                <a16:creationId xmlns:a16="http://schemas.microsoft.com/office/drawing/2014/main" id="{DDB46974-4CDB-4E43-A645-04789A97391F}"/>
              </a:ext>
            </a:extLst>
          </p:cNvPr>
          <p:cNvPicPr>
            <a:picLocks noChangeAspect="1"/>
          </p:cNvPicPr>
          <p:nvPr/>
        </p:nvPicPr>
        <p:blipFill>
          <a:blip r:embed="rId3"/>
          <a:stretch>
            <a:fillRect/>
          </a:stretch>
        </p:blipFill>
        <p:spPr>
          <a:xfrm>
            <a:off x="7150662" y="2171134"/>
            <a:ext cx="4540088" cy="2504281"/>
          </a:xfrm>
          <a:prstGeom prst="rect">
            <a:avLst/>
          </a:prstGeom>
        </p:spPr>
      </p:pic>
      <p:sp>
        <p:nvSpPr>
          <p:cNvPr id="12" name="TextBox 11">
            <a:extLst>
              <a:ext uri="{FF2B5EF4-FFF2-40B4-BE49-F238E27FC236}">
                <a16:creationId xmlns:a16="http://schemas.microsoft.com/office/drawing/2014/main" id="{98025E97-4190-47C1-BDEA-C808E4AE7416}"/>
              </a:ext>
            </a:extLst>
          </p:cNvPr>
          <p:cNvSpPr txBox="1"/>
          <p:nvPr/>
        </p:nvSpPr>
        <p:spPr>
          <a:xfrm>
            <a:off x="690880" y="643983"/>
            <a:ext cx="10810240" cy="2308324"/>
          </a:xfrm>
          <a:prstGeom prst="rect">
            <a:avLst/>
          </a:prstGeom>
          <a:noFill/>
        </p:spPr>
        <p:txBody>
          <a:bodyPr wrap="square" rtlCol="0">
            <a:spAutoFit/>
          </a:bodyPr>
          <a:lstStyle/>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Bọ ngựa đồng ý, vung kiếm cắt vải, nhím ngăn:</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Phải cắt đúng theo kích thước.</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Tất cả lại đi tìm người biết kẻ đường vạch trên vải. Lúc qua vườn chuối, Nhím trông thấy ốc sên bò trên lá, cứ mỗi quãng, ốc sên lại để lại phía sau một đường vạch. Nhím nói:</a:t>
            </a:r>
          </a:p>
          <a:p>
            <a:pPr lvl="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Chúng tôi cần anh kẻ đường vạch để may áo ấm cho mọi người.</a:t>
            </a:r>
          </a:p>
        </p:txBody>
      </p:sp>
      <p:sp>
        <p:nvSpPr>
          <p:cNvPr id="13" name="TextBox 12">
            <a:extLst>
              <a:ext uri="{FF2B5EF4-FFF2-40B4-BE49-F238E27FC236}">
                <a16:creationId xmlns:a16="http://schemas.microsoft.com/office/drawing/2014/main" id="{947DA6FA-6AFF-4DC5-A2F9-0A828E8057C7}"/>
              </a:ext>
            </a:extLst>
          </p:cNvPr>
          <p:cNvSpPr txBox="1"/>
          <p:nvPr/>
        </p:nvSpPr>
        <p:spPr>
          <a:xfrm>
            <a:off x="690880" y="3092007"/>
            <a:ext cx="6200590" cy="1569660"/>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Ốc sên nhận lời, bò lên tấm vải, vạch những đường rất rõ. Bây giờ chỉ còn thiếu người luồn kim giỏi. Tất cả lại đi tìm chim ổ dộc có biệt tài khâu vá.</a:t>
            </a:r>
          </a:p>
        </p:txBody>
      </p:sp>
      <p:sp>
        <p:nvSpPr>
          <p:cNvPr id="14" name="TextBox 13">
            <a:extLst>
              <a:ext uri="{FF2B5EF4-FFF2-40B4-BE49-F238E27FC236}">
                <a16:creationId xmlns:a16="http://schemas.microsoft.com/office/drawing/2014/main" id="{00E78C6D-FA49-4066-A682-2B0577EC216A}"/>
              </a:ext>
            </a:extLst>
          </p:cNvPr>
          <p:cNvSpPr txBox="1"/>
          <p:nvPr/>
        </p:nvSpPr>
        <p:spPr>
          <a:xfrm>
            <a:off x="599440" y="4675415"/>
            <a:ext cx="11109960" cy="1569660"/>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Xưởng may áo ấm được dựng lên. Thỏ trải vải. Ốc sên kẻ đường vạch.</a:t>
            </a:r>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Bọ ngựa cắt vải theo vạch. Tằm xe chỉ. Nhím chắp vải, dùi lỗ. Đôi chim ổ dộc luồn kim, may áo…</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 đông năm ấy, trong rừng ai cũng có áo ấm để mặc.</a:t>
            </a:r>
          </a:p>
          <a:p>
            <a:pPr algn="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Võ Quảng)</a:t>
            </a:r>
          </a:p>
        </p:txBody>
      </p:sp>
    </p:spTree>
    <p:extLst>
      <p:ext uri="{BB962C8B-B14F-4D97-AF65-F5344CB8AC3E}">
        <p14:creationId xmlns:p14="http://schemas.microsoft.com/office/powerpoint/2010/main" val="290797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5" y="475522"/>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20号-石头体"/>
              <a:cs typeface="+mn-ea"/>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 name="Group 3">
            <a:extLst>
              <a:ext uri="{FF2B5EF4-FFF2-40B4-BE49-F238E27FC236}">
                <a16:creationId xmlns:a16="http://schemas.microsoft.com/office/drawing/2014/main" id="{0185C5D0-FB30-44B1-BE35-C1C27B857B0B}"/>
              </a:ext>
            </a:extLst>
          </p:cNvPr>
          <p:cNvGrpSpPr/>
          <p:nvPr/>
        </p:nvGrpSpPr>
        <p:grpSpPr>
          <a:xfrm>
            <a:off x="6000767" y="2566296"/>
            <a:ext cx="3677724" cy="1043679"/>
            <a:chOff x="6410789" y="819970"/>
            <a:chExt cx="4322439" cy="1121761"/>
          </a:xfrm>
        </p:grpSpPr>
        <p:pic>
          <p:nvPicPr>
            <p:cNvPr id="5" name="Picture 4">
              <a:extLst>
                <a:ext uri="{FF2B5EF4-FFF2-40B4-BE49-F238E27FC236}">
                  <a16:creationId xmlns:a16="http://schemas.microsoft.com/office/drawing/2014/main"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id="{5CB03D46-9A89-4B6C-A119-6602EDFFECBF}"/>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 name="Group 6">
            <a:extLst>
              <a:ext uri="{FF2B5EF4-FFF2-40B4-BE49-F238E27FC236}">
                <a16:creationId xmlns:a16="http://schemas.microsoft.com/office/drawing/2014/main" id="{5CAC2A59-392F-4DBE-8218-C55C2D77480C}"/>
              </a:ext>
            </a:extLst>
          </p:cNvPr>
          <p:cNvGrpSpPr/>
          <p:nvPr/>
        </p:nvGrpSpPr>
        <p:grpSpPr>
          <a:xfrm>
            <a:off x="5972538" y="3730920"/>
            <a:ext cx="3781464" cy="1043679"/>
            <a:chOff x="6410789" y="2733385"/>
            <a:chExt cx="4322439" cy="1121761"/>
          </a:xfrm>
        </p:grpSpPr>
        <p:pic>
          <p:nvPicPr>
            <p:cNvPr id="8" name="Picture 7">
              <a:extLst>
                <a:ext uri="{FF2B5EF4-FFF2-40B4-BE49-F238E27FC236}">
                  <a16:creationId xmlns:a16="http://schemas.microsoft.com/office/drawing/2014/main"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luồn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kim</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Rectangle 10">
            <a:extLst>
              <a:ext uri="{FF2B5EF4-FFF2-40B4-BE49-F238E27FC236}">
                <a16:creationId xmlns:a16="http://schemas.microsoft.com/office/drawing/2014/main" id="{398A4CFB-FD74-4EE6-919F-1A600049102A}"/>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2" name="Group 11">
            <a:extLst>
              <a:ext uri="{FF2B5EF4-FFF2-40B4-BE49-F238E27FC236}">
                <a16:creationId xmlns:a16="http://schemas.microsoft.com/office/drawing/2014/main" id="{16BAC82B-BC78-4102-AFF1-7461526FCEA4}"/>
              </a:ext>
            </a:extLst>
          </p:cNvPr>
          <p:cNvGrpSpPr/>
          <p:nvPr/>
        </p:nvGrpSpPr>
        <p:grpSpPr>
          <a:xfrm>
            <a:off x="5879347" y="1331443"/>
            <a:ext cx="3781463" cy="1121761"/>
            <a:chOff x="6410789" y="819970"/>
            <a:chExt cx="4322439" cy="1121761"/>
          </a:xfrm>
        </p:grpSpPr>
        <p:pic>
          <p:nvPicPr>
            <p:cNvPr id="13" name="Picture 12">
              <a:extLst>
                <a:ext uri="{FF2B5EF4-FFF2-40B4-BE49-F238E27FC236}">
                  <a16:creationId xmlns:a16="http://schemas.microsoft.com/office/drawing/2014/main"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chim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ổ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dộc</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5CFBEB0E-DA37-4F4C-9E14-E62AFD3058ED}"/>
              </a:ext>
            </a:extLst>
          </p:cNvPr>
          <p:cNvPicPr>
            <a:picLocks noChangeAspect="1"/>
          </p:cNvPicPr>
          <p:nvPr/>
        </p:nvPicPr>
        <p:blipFill>
          <a:blip r:embed="rId3"/>
          <a:stretch>
            <a:fillRect/>
          </a:stretch>
        </p:blipFill>
        <p:spPr>
          <a:xfrm>
            <a:off x="6918960" y="4084714"/>
            <a:ext cx="5110480" cy="2514392"/>
          </a:xfrm>
          <a:prstGeom prst="rect">
            <a:avLst/>
          </a:prstGeom>
          <a:ln>
            <a:noFill/>
          </a:ln>
          <a:effectLst>
            <a:softEdge rad="112500"/>
          </a:effectLst>
        </p:spPr>
      </p:pic>
      <p:sp>
        <p:nvSpPr>
          <p:cNvPr id="25" name="TextBox 24">
            <a:extLst>
              <a:ext uri="{FF2B5EF4-FFF2-40B4-BE49-F238E27FC236}">
                <a16:creationId xmlns:a16="http://schemas.microsoft.com/office/drawing/2014/main" id="{44E29D84-7D90-4E6B-8EC1-6A20D527F266}"/>
              </a:ext>
            </a:extLst>
          </p:cNvPr>
          <p:cNvSpPr txBox="1"/>
          <p:nvPr/>
        </p:nvSpPr>
        <p:spPr>
          <a:xfrm>
            <a:off x="589280" y="387350"/>
            <a:ext cx="10810240"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đ</a:t>
            </a:r>
            <a:r>
              <a:rPr kumimoji="0" lang="en-US" sz="3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thỏ quấn tấm vải lên người cho đỡ rét thì gió thổi tấm vải bay xuống ao. Nhím giúp thỏ 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may thành áo mới được.</a:t>
            </a:r>
          </a:p>
        </p:txBody>
      </p:sp>
      <p:sp>
        <p:nvSpPr>
          <p:cNvPr id="6" name="Rounded Rectangle 65">
            <a:extLst>
              <a:ext uri="{FF2B5EF4-FFF2-40B4-BE49-F238E27FC236}">
                <a16:creationId xmlns:a16="http://schemas.microsoft.com/office/drawing/2014/main" id="{0749815A-B7C3-4729-A20A-B5D04A254F97}"/>
              </a:ext>
            </a:extLst>
          </p:cNvPr>
          <p:cNvSpPr/>
          <p:nvPr/>
        </p:nvSpPr>
        <p:spPr>
          <a:xfrm>
            <a:off x="0" y="-32561"/>
            <a:ext cx="3288658"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382D3B57-57BB-456E-8B90-D7286C85D471}"/>
              </a:ext>
            </a:extLst>
          </p:cNvPr>
          <p:cNvSpPr txBox="1"/>
          <p:nvPr/>
        </p:nvSpPr>
        <p:spPr>
          <a:xfrm>
            <a:off x="501250" y="2552986"/>
            <a:ext cx="10810240"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Anh giúp chúng tôi cắt vải may áo. Mọi người cần áo ấm.</a:t>
            </a:r>
          </a:p>
        </p:txBody>
      </p:sp>
      <p:sp>
        <p:nvSpPr>
          <p:cNvPr id="11" name="Rounded Rectangle 15">
            <a:extLst>
              <a:ext uri="{FF2B5EF4-FFF2-40B4-BE49-F238E27FC236}">
                <a16:creationId xmlns:a16="http://schemas.microsoft.com/office/drawing/2014/main" id="{A0E47E34-797E-4D1C-840F-AE5D0239D85C}"/>
              </a:ext>
            </a:extLst>
          </p:cNvPr>
          <p:cNvSpPr/>
          <p:nvPr/>
        </p:nvSpPr>
        <p:spPr>
          <a:xfrm>
            <a:off x="589281" y="1112193"/>
            <a:ext cx="10975340" cy="1301093"/>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2" name="Teardrop 11">
            <a:extLst>
              <a:ext uri="{FF2B5EF4-FFF2-40B4-BE49-F238E27FC236}">
                <a16:creationId xmlns:a16="http://schemas.microsoft.com/office/drawing/2014/main" id="{52E52692-8C49-44A5-AE8A-A1A651408AE9}"/>
              </a:ext>
            </a:extLst>
          </p:cNvPr>
          <p:cNvSpPr/>
          <p:nvPr/>
        </p:nvSpPr>
        <p:spPr>
          <a:xfrm>
            <a:off x="219940" y="1078943"/>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4" name="Rounded Rectangle 15">
            <a:extLst>
              <a:ext uri="{FF2B5EF4-FFF2-40B4-BE49-F238E27FC236}">
                <a16:creationId xmlns:a16="http://schemas.microsoft.com/office/drawing/2014/main" id="{55798FE7-DE93-4195-A45A-4E5791240224}"/>
              </a:ext>
            </a:extLst>
          </p:cNvPr>
          <p:cNvSpPr/>
          <p:nvPr/>
        </p:nvSpPr>
        <p:spPr>
          <a:xfrm>
            <a:off x="482600" y="2619931"/>
            <a:ext cx="10975340" cy="2333711"/>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3D2B4BEA-F9A5-4E34-9892-BEB959486573}"/>
              </a:ext>
            </a:extLst>
          </p:cNvPr>
          <p:cNvSpPr/>
          <p:nvPr/>
        </p:nvSpPr>
        <p:spPr>
          <a:xfrm>
            <a:off x="113259" y="267761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Tree>
    <p:extLst>
      <p:ext uri="{BB962C8B-B14F-4D97-AF65-F5344CB8AC3E}">
        <p14:creationId xmlns:p14="http://schemas.microsoft.com/office/powerpoint/2010/main" val="97136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anim calcmode="lin" valueType="num">
                                      <p:cBhvr>
                                        <p:cTn id="15" dur="500" fill="hold"/>
                                        <p:tgtEl>
                                          <p:spTgt spid="12"/>
                                        </p:tgtEl>
                                        <p:attrNameLst>
                                          <p:attrName>ppt_x</p:attrName>
                                        </p:attrNameLst>
                                      </p:cBhvr>
                                      <p:tavLst>
                                        <p:tav tm="0">
                                          <p:val>
                                            <p:fltVal val="0.5"/>
                                          </p:val>
                                        </p:tav>
                                        <p:tav tm="100000">
                                          <p:val>
                                            <p:strVal val="#ppt_x"/>
                                          </p:val>
                                        </p:tav>
                                      </p:tavLst>
                                    </p:anim>
                                    <p:anim calcmode="lin" valueType="num">
                                      <p:cBhvr>
                                        <p:cTn id="16" dur="500" fill="hold"/>
                                        <p:tgtEl>
                                          <p:spTgt spid="12"/>
                                        </p:tgtEl>
                                        <p:attrNameLst>
                                          <p:attrName>ppt_y</p:attrName>
                                        </p:attrNameLst>
                                      </p:cBhvr>
                                      <p:tavLst>
                                        <p:tav tm="0">
                                          <p:val>
                                            <p:fltVal val="0.5"/>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anim calcmode="lin" valueType="num">
                                      <p:cBhvr>
                                        <p:cTn id="27" dur="500" fill="hold"/>
                                        <p:tgtEl>
                                          <p:spTgt spid="15"/>
                                        </p:tgtEl>
                                        <p:attrNameLst>
                                          <p:attrName>ppt_x</p:attrName>
                                        </p:attrNameLst>
                                      </p:cBhvr>
                                      <p:tavLst>
                                        <p:tav tm="0">
                                          <p:val>
                                            <p:fltVal val="0.5"/>
                                          </p:val>
                                        </p:tav>
                                        <p:tav tm="100000">
                                          <p:val>
                                            <p:strVal val="#ppt_x"/>
                                          </p:val>
                                        </p:tav>
                                      </p:tavLst>
                                    </p:anim>
                                    <p:anim calcmode="lin" valueType="num">
                                      <p:cBhvr>
                                        <p:cTn id="28" dur="500" fill="hold"/>
                                        <p:tgtEl>
                                          <p:spTgt spid="15"/>
                                        </p:tgtEl>
                                        <p:attrNameLst>
                                          <p:attrName>ppt_y</p:attrName>
                                        </p:attrNameLst>
                                      </p:cBhvr>
                                      <p:tavLst>
                                        <p:tav tm="0">
                                          <p:val>
                                            <p:fltVal val="0.5"/>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animBg="1"/>
      <p:bldP spid="1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wg3c0xw">
      <a:majorFont>
        <a:latin typeface="字魂20号-石头体" panose="020F0302020204030204"/>
        <a:ea typeface="字魂20号-石头体"/>
        <a:cs typeface=""/>
      </a:majorFont>
      <a:minorFont>
        <a:latin typeface="字魂20号-石头体" panose="020F0502020204030204"/>
        <a:ea typeface="字魂20号-石头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2674</Words>
  <Application>Microsoft Office PowerPoint</Application>
  <PresentationFormat>Widescreen</PresentationFormat>
  <Paragraphs>197</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等线</vt:lpstr>
      <vt:lpstr>Arial</vt:lpstr>
      <vt:lpstr>Arial-Rounded</vt:lpstr>
      <vt:lpstr>Calibri</vt:lpstr>
      <vt:lpstr>Coiny</vt:lpstr>
      <vt:lpstr>Gloria Hallelujah</vt:lpstr>
      <vt:lpstr>字魂20号-石头体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110</cp:revision>
  <dcterms:created xsi:type="dcterms:W3CDTF">2022-08-30T00:09:52Z</dcterms:created>
  <dcterms:modified xsi:type="dcterms:W3CDTF">2023-05-26T04:40:24Z</dcterms:modified>
</cp:coreProperties>
</file>