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9.gif"/><Relationship Id="rId4" Type="http://schemas.openxmlformats.org/officeDocument/2006/relationships/image" Target="../media/image8.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32.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1.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1.gif"/><Relationship Id="rId4" Type="http://schemas.openxmlformats.org/officeDocument/2006/relationships/image" Target="../media/image9.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4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microsoft.com/office/2007/relationships/hdphoto" Target="../media/hdphoto2.wdp"/><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microsoft.com/office/2007/relationships/hdphoto" Target="../media/hdphoto3.wdp"/><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Master" Target="../slideMasters/slideMaster5.xml"/><Relationship Id="rId6" Type="http://schemas.openxmlformats.org/officeDocument/2006/relationships/image" Target="../media/image66.png"/><Relationship Id="rId11" Type="http://schemas.openxmlformats.org/officeDocument/2006/relationships/image" Target="../media/image60.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5/25/2023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5.png"/><Relationship Id="rId18" Type="http://schemas.openxmlformats.org/officeDocument/2006/relationships/image" Target="../media/image107.png"/><Relationship Id="rId26" Type="http://schemas.openxmlformats.org/officeDocument/2006/relationships/image" Target="../media/image113.png"/><Relationship Id="rId3" Type="http://schemas.openxmlformats.org/officeDocument/2006/relationships/audio" Target="../media/audio4.wav"/><Relationship Id="rId21" Type="http://schemas.openxmlformats.org/officeDocument/2006/relationships/image" Target="../media/image109.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image" Target="../media/image114.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2.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11.png"/><Relationship Id="rId28" Type="http://schemas.openxmlformats.org/officeDocument/2006/relationships/slide" Target="slide27.xml"/><Relationship Id="rId10" Type="http://schemas.openxmlformats.org/officeDocument/2006/relationships/image" Target="../media/image104.png"/><Relationship Id="rId19" Type="http://schemas.microsoft.com/office/2007/relationships/hdphoto" Target="../media/hdphoto7.wdp"/><Relationship Id="rId31" Type="http://schemas.openxmlformats.org/officeDocument/2006/relationships/image" Target="../media/image102.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10.png"/><Relationship Id="rId27" Type="http://schemas.microsoft.com/office/2007/relationships/hdphoto" Target="../media/hdphoto9.wdp"/><Relationship Id="rId30"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5.png"/><Relationship Id="rId5" Type="http://schemas.openxmlformats.org/officeDocument/2006/relationships/slide" Target="slide22.xml"/><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5.png"/><Relationship Id="rId5" Type="http://schemas.openxmlformats.org/officeDocument/2006/relationships/slide" Target="slide22.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0.png"/><Relationship Id="rId4" Type="http://schemas.openxmlformats.org/officeDocument/2006/relationships/image" Target="../media/image119.emf"/><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jp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2080</Words>
  <Application>Microsoft Office PowerPoint</Application>
  <PresentationFormat>Widescreen</PresentationFormat>
  <Paragraphs>118</Paragraphs>
  <Slides>33</Slides>
  <Notes>27</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Mali</vt:lpstr>
      <vt:lpstr>思源黑体 CN Bold</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50</cp:revision>
  <dcterms:created xsi:type="dcterms:W3CDTF">2022-09-17T00:32:52Z</dcterms:created>
  <dcterms:modified xsi:type="dcterms:W3CDTF">2023-05-25T08:34:54Z</dcterms:modified>
</cp:coreProperties>
</file>