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5"/>
  </p:notesMasterIdLst>
  <p:handoutMasterIdLst>
    <p:handoutMasterId r:id="rId16"/>
  </p:handoutMasterIdLst>
  <p:sldIdLst>
    <p:sldId id="4408" r:id="rId2"/>
    <p:sldId id="274" r:id="rId3"/>
    <p:sldId id="275" r:id="rId4"/>
    <p:sldId id="312" r:id="rId5"/>
    <p:sldId id="4398" r:id="rId6"/>
    <p:sldId id="4399" r:id="rId7"/>
    <p:sldId id="4400" r:id="rId8"/>
    <p:sldId id="278" r:id="rId9"/>
    <p:sldId id="280" r:id="rId10"/>
    <p:sldId id="281" r:id="rId11"/>
    <p:sldId id="282" r:id="rId12"/>
    <p:sldId id="4402"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879" autoAdjust="0"/>
  </p:normalViewPr>
  <p:slideViewPr>
    <p:cSldViewPr snapToGrid="0">
      <p:cViewPr varScale="1">
        <p:scale>
          <a:sx n="58" d="100"/>
          <a:sy n="58" d="100"/>
        </p:scale>
        <p:origin x="1140" y="90"/>
      </p:cViewPr>
      <p:guideLst/>
    </p:cSldViewPr>
  </p:slideViewPr>
  <p:notesTextViewPr>
    <p:cViewPr>
      <p:scale>
        <a:sx n="1" d="1"/>
        <a:sy n="1" d="1"/>
      </p:scale>
      <p:origin x="0" y="0"/>
    </p:cViewPr>
  </p:notesTextViewPr>
  <p:notesViewPr>
    <p:cSldViewPr snapToGrid="0">
      <p:cViewPr varScale="1">
        <p:scale>
          <a:sx n="50" d="100"/>
          <a:sy n="50" d="100"/>
        </p:scale>
        <p:origin x="288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3DF060-C162-6697-F31D-7933BBA59D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3C3B203-AE95-4E88-C349-D5ED0600E2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F90B79-34AE-4A03-8A4F-3B3C5F37F46B}" type="datetimeFigureOut">
              <a:rPr lang="en-US" smtClean="0"/>
              <a:t>5/27/2023</a:t>
            </a:fld>
            <a:endParaRPr lang="en-US"/>
          </a:p>
        </p:txBody>
      </p:sp>
      <p:sp>
        <p:nvSpPr>
          <p:cNvPr id="4" name="Footer Placeholder 3">
            <a:extLst>
              <a:ext uri="{FF2B5EF4-FFF2-40B4-BE49-F238E27FC236}">
                <a16:creationId xmlns:a16="http://schemas.microsoft.com/office/drawing/2014/main" id="{A4D26207-4F3E-88E5-C733-8FD5AA2B1B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BCE0DD-365C-79EC-2BE8-D7FD69C915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C172C-9463-4089-9B5C-4998234EB97B}" type="slidenum">
              <a:rPr lang="en-US" smtClean="0"/>
              <a:t>‹#›</a:t>
            </a:fld>
            <a:endParaRPr lang="en-US"/>
          </a:p>
        </p:txBody>
      </p:sp>
    </p:spTree>
    <p:extLst>
      <p:ext uri="{BB962C8B-B14F-4D97-AF65-F5344CB8AC3E}">
        <p14:creationId xmlns:p14="http://schemas.microsoft.com/office/powerpoint/2010/main" val="131951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6DDAE-7AE2-4460-8C77-6324DFFC1DE7}" type="datetimeFigureOut">
              <a:rPr lang="en-US" smtClean="0"/>
              <a:t>5/27/2023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C6DE9-3817-404A-9AD6-9D655C496C59}" type="slidenum">
              <a:rPr lang="en-US" smtClean="0"/>
              <a:t>‹#›</a:t>
            </a:fld>
            <a:endParaRPr lang="en-US"/>
          </a:p>
        </p:txBody>
      </p:sp>
    </p:spTree>
    <p:extLst>
      <p:ext uri="{BB962C8B-B14F-4D97-AF65-F5344CB8AC3E}">
        <p14:creationId xmlns:p14="http://schemas.microsoft.com/office/powerpoint/2010/main" val="2235604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5/27/2023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263319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5/27/2023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342434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5/27/2023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3737453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93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5/27/2023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84368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5/27/2023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28728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5/27/2023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103242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5/27/2023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66606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5/27/2023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208250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5/27/2023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409864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5/27/2023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89447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5/27/2023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302341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02251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7C6CEA-66DD-457D-9704-BCC1C2DA52C6}"/>
              </a:ext>
            </a:extLst>
          </p:cNvPr>
          <p:cNvSpPr/>
          <p:nvPr/>
        </p:nvSpPr>
        <p:spPr>
          <a:xfrm>
            <a:off x="156000" y="1098000"/>
            <a:ext cx="11880000" cy="3960000"/>
          </a:xfrm>
          <a:custGeom>
            <a:avLst/>
            <a:gdLst>
              <a:gd name="connsiteX0" fmla="*/ 0 w 11880000"/>
              <a:gd name="connsiteY0" fmla="*/ 415602 h 3960000"/>
              <a:gd name="connsiteX1" fmla="*/ 415602 w 11880000"/>
              <a:gd name="connsiteY1" fmla="*/ 0 h 3960000"/>
              <a:gd name="connsiteX2" fmla="*/ 11464398 w 11880000"/>
              <a:gd name="connsiteY2" fmla="*/ 0 h 3960000"/>
              <a:gd name="connsiteX3" fmla="*/ 11880000 w 11880000"/>
              <a:gd name="connsiteY3" fmla="*/ 415602 h 3960000"/>
              <a:gd name="connsiteX4" fmla="*/ 11880000 w 11880000"/>
              <a:gd name="connsiteY4" fmla="*/ 3544398 h 3960000"/>
              <a:gd name="connsiteX5" fmla="*/ 11464398 w 11880000"/>
              <a:gd name="connsiteY5" fmla="*/ 3960000 h 3960000"/>
              <a:gd name="connsiteX6" fmla="*/ 415602 w 11880000"/>
              <a:gd name="connsiteY6" fmla="*/ 3960000 h 3960000"/>
              <a:gd name="connsiteX7" fmla="*/ 0 w 11880000"/>
              <a:gd name="connsiteY7" fmla="*/ 3544398 h 3960000"/>
              <a:gd name="connsiteX8" fmla="*/ 0 w 11880000"/>
              <a:gd name="connsiteY8" fmla="*/ 415602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3960000" fill="none" extrusionOk="0">
                <a:moveTo>
                  <a:pt x="0" y="415602"/>
                </a:moveTo>
                <a:cubicBezTo>
                  <a:pt x="1312" y="221580"/>
                  <a:pt x="189059" y="5015"/>
                  <a:pt x="415602" y="0"/>
                </a:cubicBezTo>
                <a:cubicBezTo>
                  <a:pt x="4638685" y="72427"/>
                  <a:pt x="6171372" y="61419"/>
                  <a:pt x="11464398" y="0"/>
                </a:cubicBezTo>
                <a:cubicBezTo>
                  <a:pt x="11688802" y="-35290"/>
                  <a:pt x="11850829" y="177247"/>
                  <a:pt x="11880000" y="415602"/>
                </a:cubicBezTo>
                <a:cubicBezTo>
                  <a:pt x="11980876" y="744554"/>
                  <a:pt x="11772687" y="2817821"/>
                  <a:pt x="11880000" y="3544398"/>
                </a:cubicBezTo>
                <a:cubicBezTo>
                  <a:pt x="11888474" y="3730920"/>
                  <a:pt x="11679041" y="3943310"/>
                  <a:pt x="11464398" y="3960000"/>
                </a:cubicBezTo>
                <a:cubicBezTo>
                  <a:pt x="9052319" y="3989827"/>
                  <a:pt x="1711065" y="3880694"/>
                  <a:pt x="415602" y="3960000"/>
                </a:cubicBezTo>
                <a:cubicBezTo>
                  <a:pt x="200418" y="3958378"/>
                  <a:pt x="-38345" y="3781511"/>
                  <a:pt x="0" y="3544398"/>
                </a:cubicBezTo>
                <a:cubicBezTo>
                  <a:pt x="50037" y="2795071"/>
                  <a:pt x="770" y="1414491"/>
                  <a:pt x="0" y="415602"/>
                </a:cubicBezTo>
                <a:close/>
              </a:path>
              <a:path w="11880000" h="3960000" stroke="0" extrusionOk="0">
                <a:moveTo>
                  <a:pt x="0" y="415602"/>
                </a:moveTo>
                <a:cubicBezTo>
                  <a:pt x="31729" y="194720"/>
                  <a:pt x="196770" y="22291"/>
                  <a:pt x="415602" y="0"/>
                </a:cubicBezTo>
                <a:cubicBezTo>
                  <a:pt x="1896041" y="123000"/>
                  <a:pt x="8687826" y="-96860"/>
                  <a:pt x="11464398" y="0"/>
                </a:cubicBezTo>
                <a:cubicBezTo>
                  <a:pt x="11677505" y="-12517"/>
                  <a:pt x="11899438" y="146884"/>
                  <a:pt x="11880000" y="415602"/>
                </a:cubicBezTo>
                <a:cubicBezTo>
                  <a:pt x="11883173" y="1197120"/>
                  <a:pt x="11974267" y="2840742"/>
                  <a:pt x="11880000" y="3544398"/>
                </a:cubicBezTo>
                <a:cubicBezTo>
                  <a:pt x="11844714" y="3786712"/>
                  <a:pt x="11668164" y="3955783"/>
                  <a:pt x="11464398" y="3960000"/>
                </a:cubicBezTo>
                <a:cubicBezTo>
                  <a:pt x="7803701" y="3799293"/>
                  <a:pt x="2916272" y="3999667"/>
                  <a:pt x="415602" y="3960000"/>
                </a:cubicBezTo>
                <a:cubicBezTo>
                  <a:pt x="171211" y="3956999"/>
                  <a:pt x="-8768" y="3769957"/>
                  <a:pt x="0" y="3544398"/>
                </a:cubicBezTo>
                <a:cubicBezTo>
                  <a:pt x="32216" y="3140790"/>
                  <a:pt x="57206" y="1232836"/>
                  <a:pt x="0" y="415602"/>
                </a:cubicBezTo>
                <a:close/>
              </a:path>
            </a:pathLst>
          </a:custGeom>
          <a:solidFill>
            <a:schemeClr val="bg1">
              <a:alpha val="80000"/>
            </a:schemeClr>
          </a:solidFill>
          <a:ln w="38100">
            <a:solidFill>
              <a:srgbClr val="006600"/>
            </a:solidFill>
            <a:prstDash val="dash"/>
            <a:extLst>
              <a:ext uri="{C807C97D-BFC1-408E-A445-0C87EB9F89A2}">
                <ask:lineSketchStyleProp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rPr>
              <a:t> </a:t>
            </a:r>
            <a:endPar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pic>
        <p:nvPicPr>
          <p:cNvPr id="10" name="Picture 9">
            <a:extLst>
              <a:ext uri="{FF2B5EF4-FFF2-40B4-BE49-F238E27FC236}">
                <a16:creationId xmlns:a16="http://schemas.microsoft.com/office/drawing/2014/main" id="{63FCF60C-DF90-48DA-B0F9-012DCF686474}"/>
              </a:ext>
            </a:extLst>
          </p:cNvPr>
          <p:cNvPicPr>
            <a:picLocks noChangeAspect="1"/>
          </p:cNvPicPr>
          <p:nvPr/>
        </p:nvPicPr>
        <p:blipFill>
          <a:blip r:embed="rId2"/>
          <a:stretch>
            <a:fillRect/>
          </a:stretch>
        </p:blipFill>
        <p:spPr>
          <a:xfrm>
            <a:off x="298907" y="4878000"/>
            <a:ext cx="1830400" cy="1800000"/>
          </a:xfrm>
          <a:prstGeom prst="rect">
            <a:avLst/>
          </a:prstGeom>
        </p:spPr>
      </p:pic>
      <p:pic>
        <p:nvPicPr>
          <p:cNvPr id="11" name="Picture 10">
            <a:extLst>
              <a:ext uri="{FF2B5EF4-FFF2-40B4-BE49-F238E27FC236}">
                <a16:creationId xmlns:a16="http://schemas.microsoft.com/office/drawing/2014/main" id="{1164F3DA-10DD-4E66-A562-542B6B33662B}"/>
              </a:ext>
            </a:extLst>
          </p:cNvPr>
          <p:cNvPicPr>
            <a:picLocks noChangeAspect="1"/>
          </p:cNvPicPr>
          <p:nvPr/>
        </p:nvPicPr>
        <p:blipFill>
          <a:blip r:embed="rId3"/>
          <a:stretch>
            <a:fillRect/>
          </a:stretch>
        </p:blipFill>
        <p:spPr>
          <a:xfrm>
            <a:off x="733571" y="4446000"/>
            <a:ext cx="1395736" cy="2232000"/>
          </a:xfrm>
          <a:prstGeom prst="rect">
            <a:avLst/>
          </a:prstGeom>
        </p:spPr>
      </p:pic>
      <p:pic>
        <p:nvPicPr>
          <p:cNvPr id="13" name="Picture 12">
            <a:extLst>
              <a:ext uri="{FF2B5EF4-FFF2-40B4-BE49-F238E27FC236}">
                <a16:creationId xmlns:a16="http://schemas.microsoft.com/office/drawing/2014/main" id="{D574F391-12EE-43FF-91F9-D34F46539029}"/>
              </a:ext>
            </a:extLst>
          </p:cNvPr>
          <p:cNvPicPr>
            <a:picLocks noChangeAspect="1"/>
          </p:cNvPicPr>
          <p:nvPr/>
        </p:nvPicPr>
        <p:blipFill>
          <a:blip r:embed="rId4"/>
          <a:stretch>
            <a:fillRect/>
          </a:stretch>
        </p:blipFill>
        <p:spPr>
          <a:xfrm>
            <a:off x="10815680" y="4878000"/>
            <a:ext cx="1376320" cy="1980000"/>
          </a:xfrm>
          <a:prstGeom prst="rect">
            <a:avLst/>
          </a:prstGeom>
        </p:spPr>
      </p:pic>
      <p:pic>
        <p:nvPicPr>
          <p:cNvPr id="14" name="Picture 13">
            <a:extLst>
              <a:ext uri="{FF2B5EF4-FFF2-40B4-BE49-F238E27FC236}">
                <a16:creationId xmlns:a16="http://schemas.microsoft.com/office/drawing/2014/main" id="{01F25EE3-58CE-463F-857E-BFBD7B99985E}"/>
              </a:ext>
            </a:extLst>
          </p:cNvPr>
          <p:cNvPicPr>
            <a:picLocks noChangeAspect="1"/>
          </p:cNvPicPr>
          <p:nvPr/>
        </p:nvPicPr>
        <p:blipFill>
          <a:blip r:embed="rId5"/>
          <a:stretch>
            <a:fillRect/>
          </a:stretch>
        </p:blipFill>
        <p:spPr>
          <a:xfrm>
            <a:off x="9914877" y="4644000"/>
            <a:ext cx="1543552" cy="2232000"/>
          </a:xfrm>
          <a:prstGeom prst="rect">
            <a:avLst/>
          </a:prstGeom>
        </p:spPr>
      </p:pic>
      <p:pic>
        <p:nvPicPr>
          <p:cNvPr id="3" name="Picture 2">
            <a:extLst>
              <a:ext uri="{FF2B5EF4-FFF2-40B4-BE49-F238E27FC236}">
                <a16:creationId xmlns:a16="http://schemas.microsoft.com/office/drawing/2014/main" id="{404FA9A6-260B-878A-84DC-33F8DC6EFD5D}"/>
              </a:ext>
            </a:extLst>
          </p:cNvPr>
          <p:cNvPicPr>
            <a:picLocks noChangeAspect="1"/>
          </p:cNvPicPr>
          <p:nvPr/>
        </p:nvPicPr>
        <p:blipFill>
          <a:blip r:embed="rId6"/>
          <a:stretch>
            <a:fillRect/>
          </a:stretch>
        </p:blipFill>
        <p:spPr>
          <a:xfrm>
            <a:off x="4532240" y="1870295"/>
            <a:ext cx="3127519" cy="774259"/>
          </a:xfrm>
          <a:prstGeom prst="rect">
            <a:avLst/>
          </a:prstGeom>
        </p:spPr>
      </p:pic>
      <p:pic>
        <p:nvPicPr>
          <p:cNvPr id="7" name="Picture 6">
            <a:extLst>
              <a:ext uri="{FF2B5EF4-FFF2-40B4-BE49-F238E27FC236}">
                <a16:creationId xmlns:a16="http://schemas.microsoft.com/office/drawing/2014/main" id="{1B9FC23F-4A65-407F-90B5-FE3F9B47C8BD}"/>
              </a:ext>
            </a:extLst>
          </p:cNvPr>
          <p:cNvPicPr>
            <a:picLocks noChangeAspect="1"/>
          </p:cNvPicPr>
          <p:nvPr/>
        </p:nvPicPr>
        <p:blipFill>
          <a:blip r:embed="rId7"/>
          <a:stretch>
            <a:fillRect/>
          </a:stretch>
        </p:blipFill>
        <p:spPr>
          <a:xfrm>
            <a:off x="1465640" y="2533157"/>
            <a:ext cx="10327519" cy="2572735"/>
          </a:xfrm>
          <a:prstGeom prst="rect">
            <a:avLst/>
          </a:prstGeom>
        </p:spPr>
      </p:pic>
      <p:pic>
        <p:nvPicPr>
          <p:cNvPr id="8" name="Picture 7">
            <a:extLst>
              <a:ext uri="{FF2B5EF4-FFF2-40B4-BE49-F238E27FC236}">
                <a16:creationId xmlns:a16="http://schemas.microsoft.com/office/drawing/2014/main" id="{05946C81-DABD-E1D9-AF11-415381F02FE8}"/>
              </a:ext>
            </a:extLst>
          </p:cNvPr>
          <p:cNvPicPr>
            <a:picLocks noChangeAspect="1"/>
          </p:cNvPicPr>
          <p:nvPr/>
        </p:nvPicPr>
        <p:blipFill>
          <a:blip r:embed="rId8">
            <a:duotone>
              <a:schemeClr val="accent6">
                <a:shade val="45000"/>
                <a:satMod val="135000"/>
              </a:schemeClr>
              <a:prstClr val="white"/>
            </a:duotone>
          </a:blip>
          <a:stretch>
            <a:fillRect/>
          </a:stretch>
        </p:blipFill>
        <p:spPr>
          <a:xfrm rot="20336566">
            <a:off x="1576816" y="1414169"/>
            <a:ext cx="3304318" cy="2353260"/>
          </a:xfrm>
          <a:prstGeom prst="rect">
            <a:avLst/>
          </a:prstGeom>
        </p:spPr>
      </p:pic>
    </p:spTree>
    <p:extLst>
      <p:ext uri="{BB962C8B-B14F-4D97-AF65-F5344CB8AC3E}">
        <p14:creationId xmlns:p14="http://schemas.microsoft.com/office/powerpoint/2010/main" val="365893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59D4098-660C-4C7B-8C8C-33913851AA92}"/>
              </a:ext>
            </a:extLst>
          </p:cNvPr>
          <p:cNvSpPr/>
          <p:nvPr/>
        </p:nvSpPr>
        <p:spPr>
          <a:xfrm>
            <a:off x="152400" y="114300"/>
            <a:ext cx="11868150" cy="6438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2" name="Picture 1">
            <a:extLst>
              <a:ext uri="{FF2B5EF4-FFF2-40B4-BE49-F238E27FC236}">
                <a16:creationId xmlns:a16="http://schemas.microsoft.com/office/drawing/2014/main" id="{0502D597-5DA6-1422-56B5-E170F2202967}"/>
              </a:ext>
            </a:extLst>
          </p:cNvPr>
          <p:cNvPicPr>
            <a:picLocks noChangeAspect="1"/>
          </p:cNvPicPr>
          <p:nvPr/>
        </p:nvPicPr>
        <p:blipFill>
          <a:blip r:embed="rId2"/>
          <a:stretch>
            <a:fillRect/>
          </a:stretch>
        </p:blipFill>
        <p:spPr>
          <a:xfrm>
            <a:off x="7471769" y="4105274"/>
            <a:ext cx="4405905" cy="2134585"/>
          </a:xfrm>
          <a:prstGeom prst="rect">
            <a:avLst/>
          </a:prstGeom>
          <a:ln>
            <a:noFill/>
          </a:ln>
          <a:effectLst>
            <a:softEdge rad="112500"/>
          </a:effectLst>
        </p:spPr>
      </p:pic>
      <p:sp>
        <p:nvSpPr>
          <p:cNvPr id="3" name="TextBox 2">
            <a:extLst>
              <a:ext uri="{FF2B5EF4-FFF2-40B4-BE49-F238E27FC236}">
                <a16:creationId xmlns:a16="http://schemas.microsoft.com/office/drawing/2014/main" id="{0E1CC516-0A97-2CF4-DFF9-320CEE30586D}"/>
              </a:ext>
            </a:extLst>
          </p:cNvPr>
          <p:cNvSpPr txBox="1"/>
          <p:nvPr/>
        </p:nvSpPr>
        <p:spPr>
          <a:xfrm>
            <a:off x="302175" y="79142"/>
            <a:ext cx="11556450" cy="5755422"/>
          </a:xfrm>
          <a:prstGeom prst="rect">
            <a:avLst/>
          </a:prstGeom>
          <a:noFill/>
        </p:spPr>
        <p:txBody>
          <a:bodyPr wrap="square">
            <a:spAutoFit/>
          </a:bodyPr>
          <a:lstStyle/>
          <a:p>
            <a:pPr algn="ct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 RÔNG</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Người Tây Nguyên nào cũng yêu thích nhà rông, ngôi nhà chung có sự góp sức xây dựng của tất cả mọi người.</a:t>
            </a:r>
          </a:p>
          <a:p>
            <a:pPr algn="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Ay Du</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và Lê Tấn)</a:t>
            </a:r>
          </a:p>
          <a:p>
            <a:endPar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4198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59D4098-660C-4C7B-8C8C-33913851AA92}"/>
              </a:ext>
            </a:extLst>
          </p:cNvPr>
          <p:cNvSpPr/>
          <p:nvPr/>
        </p:nvSpPr>
        <p:spPr>
          <a:xfrm>
            <a:off x="152400" y="133350"/>
            <a:ext cx="11868150" cy="6248400"/>
          </a:xfrm>
          <a:prstGeom prst="roundRect">
            <a:avLst>
              <a:gd name="adj" fmla="val 63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 name="Rectangle: Rounded Corners 6">
            <a:extLst>
              <a:ext uri="{FF2B5EF4-FFF2-40B4-BE49-F238E27FC236}">
                <a16:creationId xmlns:a16="http://schemas.microsoft.com/office/drawing/2014/main" id="{03C88B8E-8DD1-4369-BBC2-FC67BB471FE7}"/>
              </a:ext>
            </a:extLst>
          </p:cNvPr>
          <p:cNvSpPr/>
          <p:nvPr/>
        </p:nvSpPr>
        <p:spPr>
          <a:xfrm>
            <a:off x="236476" y="787878"/>
            <a:ext cx="11650723" cy="1479072"/>
          </a:xfrm>
          <a:prstGeom prst="roundRect">
            <a:avLst/>
          </a:prstGeom>
          <a:solidFill>
            <a:srgbClr val="FEA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8" name="Picture 7">
            <a:extLst>
              <a:ext uri="{FF2B5EF4-FFF2-40B4-BE49-F238E27FC236}">
                <a16:creationId xmlns:a16="http://schemas.microsoft.com/office/drawing/2014/main" id="{51F7CCA8-BD2D-433B-926A-76E2FCF143F7}"/>
              </a:ext>
            </a:extLst>
          </p:cNvPr>
          <p:cNvPicPr>
            <a:picLocks noChangeAspect="1"/>
          </p:cNvPicPr>
          <p:nvPr/>
        </p:nvPicPr>
        <p:blipFill>
          <a:blip r:embed="rId3"/>
          <a:stretch>
            <a:fillRect/>
          </a:stretch>
        </p:blipFill>
        <p:spPr>
          <a:xfrm>
            <a:off x="61553" y="547881"/>
            <a:ext cx="349831" cy="720000"/>
          </a:xfrm>
          <a:prstGeom prst="rect">
            <a:avLst/>
          </a:prstGeom>
          <a:effectLst>
            <a:glow rad="38100">
              <a:schemeClr val="bg1"/>
            </a:glow>
            <a:innerShdw blurRad="63500" dist="38100" dir="2700000">
              <a:schemeClr val="bg1">
                <a:lumMod val="50000"/>
                <a:alpha val="50000"/>
              </a:schemeClr>
            </a:innerShdw>
          </a:effectLst>
        </p:spPr>
      </p:pic>
      <p:sp>
        <p:nvSpPr>
          <p:cNvPr id="12" name="Rectangle: Rounded Corners 11">
            <a:extLst>
              <a:ext uri="{FF2B5EF4-FFF2-40B4-BE49-F238E27FC236}">
                <a16:creationId xmlns:a16="http://schemas.microsoft.com/office/drawing/2014/main" id="{936FBCD2-9A02-44B8-A416-D79E377389C6}"/>
              </a:ext>
            </a:extLst>
          </p:cNvPr>
          <p:cNvSpPr/>
          <p:nvPr/>
        </p:nvSpPr>
        <p:spPr>
          <a:xfrm>
            <a:off x="398402" y="2314575"/>
            <a:ext cx="11519997" cy="2115445"/>
          </a:xfrm>
          <a:prstGeom prst="roundRect">
            <a:avLst/>
          </a:prstGeom>
          <a:solidFill>
            <a:srgbClr val="8BF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4" name="Picture 13">
            <a:extLst>
              <a:ext uri="{FF2B5EF4-FFF2-40B4-BE49-F238E27FC236}">
                <a16:creationId xmlns:a16="http://schemas.microsoft.com/office/drawing/2014/main" id="{7CD44D52-0F97-4342-B2AE-93DADA2EC6E5}"/>
              </a:ext>
            </a:extLst>
          </p:cNvPr>
          <p:cNvPicPr>
            <a:picLocks noChangeAspect="1"/>
          </p:cNvPicPr>
          <p:nvPr/>
        </p:nvPicPr>
        <p:blipFill>
          <a:blip r:embed="rId4"/>
          <a:stretch>
            <a:fillRect/>
          </a:stretch>
        </p:blipFill>
        <p:spPr>
          <a:xfrm>
            <a:off x="-57150" y="2203255"/>
            <a:ext cx="528261" cy="720000"/>
          </a:xfrm>
          <a:prstGeom prst="rect">
            <a:avLst/>
          </a:prstGeom>
          <a:effectLst>
            <a:glow rad="38100">
              <a:schemeClr val="bg1"/>
            </a:glow>
            <a:innerShdw blurRad="63500" dist="38100" dir="2700000">
              <a:schemeClr val="bg1">
                <a:lumMod val="50000"/>
                <a:alpha val="50000"/>
              </a:schemeClr>
            </a:innerShdw>
          </a:effectLst>
        </p:spPr>
      </p:pic>
      <p:sp>
        <p:nvSpPr>
          <p:cNvPr id="15" name="Rectangle: Rounded Corners 14">
            <a:extLst>
              <a:ext uri="{FF2B5EF4-FFF2-40B4-BE49-F238E27FC236}">
                <a16:creationId xmlns:a16="http://schemas.microsoft.com/office/drawing/2014/main" id="{2374102F-DF6C-41AD-9809-062753492914}"/>
              </a:ext>
            </a:extLst>
          </p:cNvPr>
          <p:cNvSpPr/>
          <p:nvPr/>
        </p:nvSpPr>
        <p:spPr>
          <a:xfrm>
            <a:off x="419928" y="4484398"/>
            <a:ext cx="11519996" cy="782927"/>
          </a:xfrm>
          <a:prstGeom prst="roundRect">
            <a:avLst/>
          </a:prstGeom>
          <a:solidFill>
            <a:srgbClr val="FEF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6" name="Picture 15">
            <a:extLst>
              <a:ext uri="{FF2B5EF4-FFF2-40B4-BE49-F238E27FC236}">
                <a16:creationId xmlns:a16="http://schemas.microsoft.com/office/drawing/2014/main" id="{7AA5D0FB-CAB2-44A4-B1DD-93FEEAE5E064}"/>
              </a:ext>
            </a:extLst>
          </p:cNvPr>
          <p:cNvPicPr>
            <a:picLocks noChangeAspect="1"/>
          </p:cNvPicPr>
          <p:nvPr/>
        </p:nvPicPr>
        <p:blipFill>
          <a:blip r:embed="rId5"/>
          <a:stretch>
            <a:fillRect/>
          </a:stretch>
        </p:blipFill>
        <p:spPr>
          <a:xfrm>
            <a:off x="96161" y="4297902"/>
            <a:ext cx="540500" cy="720000"/>
          </a:xfrm>
          <a:prstGeom prst="rect">
            <a:avLst/>
          </a:prstGeom>
          <a:effectLst>
            <a:glow rad="38100">
              <a:schemeClr val="bg1"/>
            </a:glow>
            <a:innerShdw blurRad="63500" dist="38100" dir="2700000">
              <a:schemeClr val="bg1">
                <a:lumMod val="50000"/>
                <a:alpha val="50000"/>
              </a:schemeClr>
            </a:innerShdw>
          </a:effectLst>
        </p:spPr>
      </p:pic>
      <p:sp>
        <p:nvSpPr>
          <p:cNvPr id="11" name="TextBox 10">
            <a:extLst>
              <a:ext uri="{FF2B5EF4-FFF2-40B4-BE49-F238E27FC236}">
                <a16:creationId xmlns:a16="http://schemas.microsoft.com/office/drawing/2014/main" id="{C7459AD6-1D89-4994-83A1-06D6D63548B7}"/>
              </a:ext>
            </a:extLst>
          </p:cNvPr>
          <p:cNvSpPr txBox="1"/>
          <p:nvPr/>
        </p:nvSpPr>
        <p:spPr>
          <a:xfrm>
            <a:off x="515866" y="785234"/>
            <a:ext cx="11340000" cy="5262979"/>
          </a:xfrm>
          <a:prstGeom prst="rect">
            <a:avLst/>
          </a:prstGeom>
          <a:noFill/>
        </p:spPr>
        <p:txBody>
          <a:bodyPr wrap="square">
            <a:spAutoFit/>
          </a:bodyPr>
          <a:lstStyle/>
          <a:p>
            <a:pPr lvl="0" algn="just"/>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lvl="0" algn="just"/>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pPr lvl="0" algn="just"/>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Người Tây Nguyên nào cũng yêu thích nhà rông, ngôi nhà chung có sự góp sức xây dựng của tất cả mọi người.</a:t>
            </a:r>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lgn="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(Theo Ay Du</a:t>
            </a:r>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 </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và Lê Tấn)</a:t>
            </a:r>
          </a:p>
          <a:p>
            <a:pPr lvl="0" algn="r"/>
            <a:endPar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88C99B57-DC70-4BD9-94A5-0E55AE24CA37}"/>
              </a:ext>
            </a:extLst>
          </p:cNvPr>
          <p:cNvPicPr>
            <a:picLocks noChangeAspect="1"/>
          </p:cNvPicPr>
          <p:nvPr/>
        </p:nvPicPr>
        <p:blipFill rotWithShape="1">
          <a:blip r:embed="rId6"/>
          <a:srcRect r="9558" b="55141"/>
          <a:stretch/>
        </p:blipFill>
        <p:spPr>
          <a:xfrm>
            <a:off x="8587946" y="-180638"/>
            <a:ext cx="3187579" cy="1055944"/>
          </a:xfrm>
          <a:prstGeom prst="rect">
            <a:avLst/>
          </a:prstGeom>
        </p:spPr>
      </p:pic>
      <p:pic>
        <p:nvPicPr>
          <p:cNvPr id="4" name="Picture 3">
            <a:extLst>
              <a:ext uri="{FF2B5EF4-FFF2-40B4-BE49-F238E27FC236}">
                <a16:creationId xmlns:a16="http://schemas.microsoft.com/office/drawing/2014/main" id="{0F065114-D076-01CB-0F9B-65B4A547B14C}"/>
              </a:ext>
            </a:extLst>
          </p:cNvPr>
          <p:cNvPicPr>
            <a:picLocks noChangeAspect="1"/>
          </p:cNvPicPr>
          <p:nvPr/>
        </p:nvPicPr>
        <p:blipFill>
          <a:blip r:embed="rId7"/>
          <a:stretch>
            <a:fillRect/>
          </a:stretch>
        </p:blipFill>
        <p:spPr>
          <a:xfrm>
            <a:off x="4460583" y="0"/>
            <a:ext cx="3804234" cy="1182727"/>
          </a:xfrm>
          <a:prstGeom prst="rect">
            <a:avLst/>
          </a:prstGeom>
        </p:spPr>
      </p:pic>
    </p:spTree>
    <p:extLst>
      <p:ext uri="{BB962C8B-B14F-4D97-AF65-F5344CB8AC3E}">
        <p14:creationId xmlns:p14="http://schemas.microsoft.com/office/powerpoint/2010/main" val="365825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75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tiếng-flash-trò-chơi.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52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750"/>
                                        <p:tgtEl>
                                          <p:spTgt spid="12"/>
                                        </p:tgtEl>
                                      </p:cBhvr>
                                    </p:animEffect>
                                  </p:childTnLst>
                                  <p:subTnLst>
                                    <p:audio>
                                      <p:cMediaNode>
                                        <p:cTn display="0" masterRel="sameClick">
                                          <p:stCondLst>
                                            <p:cond evt="begin" delay="0">
                                              <p:tn val="33"/>
                                            </p:cond>
                                          </p:stCondLst>
                                          <p:endCondLst>
                                            <p:cond evt="onStopAudio" delay="0">
                                              <p:tgtEl>
                                                <p:sldTgt/>
                                              </p:tgtEl>
                                            </p:cond>
                                          </p:endCondLst>
                                        </p:cTn>
                                        <p:tgtEl>
                                          <p:sndTgt r:embed="rId2" name="tiếng-flash-trò-chơi.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528"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anim calcmode="lin" valueType="num">
                                      <p:cBhvr>
                                        <p:cTn id="43" dur="500" fill="hold"/>
                                        <p:tgtEl>
                                          <p:spTgt spid="16"/>
                                        </p:tgtEl>
                                        <p:attrNameLst>
                                          <p:attrName>ppt_x</p:attrName>
                                        </p:attrNameLst>
                                      </p:cBhvr>
                                      <p:tavLst>
                                        <p:tav tm="0">
                                          <p:val>
                                            <p:fltVal val="0.5"/>
                                          </p:val>
                                        </p:tav>
                                        <p:tav tm="100000">
                                          <p:val>
                                            <p:strVal val="#ppt_x"/>
                                          </p:val>
                                        </p:tav>
                                      </p:tavLst>
                                    </p:anim>
                                    <p:anim calcmode="lin" valueType="num">
                                      <p:cBhvr>
                                        <p:cTn id="44" dur="500" fill="hold"/>
                                        <p:tgtEl>
                                          <p:spTgt spid="16"/>
                                        </p:tgtEl>
                                        <p:attrNameLst>
                                          <p:attrName>ppt_y</p:attrName>
                                        </p:attrNameLst>
                                      </p:cBhvr>
                                      <p:tavLst>
                                        <p:tav tm="0">
                                          <p:val>
                                            <p:fltVal val="0.5"/>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750"/>
                                        <p:tgtEl>
                                          <p:spTgt spid="15"/>
                                        </p:tgtEl>
                                      </p:cBhvr>
                                    </p:animEffect>
                                  </p:childTnLst>
                                  <p:subTnLst>
                                    <p:audio>
                                      <p:cMediaNode>
                                        <p:cTn display="0" masterRel="sameClick">
                                          <p:stCondLst>
                                            <p:cond evt="begin" delay="0">
                                              <p:tn val="46"/>
                                            </p:cond>
                                          </p:stCondLst>
                                          <p:endCondLst>
                                            <p:cond evt="onStopAudio" delay="0">
                                              <p:tgtEl>
                                                <p:sldTgt/>
                                              </p:tgtEl>
                                            </p:cond>
                                          </p:endCondLst>
                                        </p:cTn>
                                        <p:tgtEl>
                                          <p:sndTgt r:embed="rId2" name="tiếng-flash-trò-chơ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9A6220-39DA-0FFA-8833-E84A5B9503F4}"/>
              </a:ext>
            </a:extLst>
          </p:cNvPr>
          <p:cNvSpPr/>
          <p:nvPr/>
        </p:nvSpPr>
        <p:spPr>
          <a:xfrm>
            <a:off x="410309" y="1383040"/>
            <a:ext cx="11371382" cy="2988935"/>
          </a:xfrm>
          <a:custGeom>
            <a:avLst/>
            <a:gdLst>
              <a:gd name="connsiteX0" fmla="*/ 0 w 11371382"/>
              <a:gd name="connsiteY0" fmla="*/ 374543 h 2988935"/>
              <a:gd name="connsiteX1" fmla="*/ 374543 w 11371382"/>
              <a:gd name="connsiteY1" fmla="*/ 0 h 2988935"/>
              <a:gd name="connsiteX2" fmla="*/ 1144659 w 11371382"/>
              <a:gd name="connsiteY2" fmla="*/ 0 h 2988935"/>
              <a:gd name="connsiteX3" fmla="*/ 1489884 w 11371382"/>
              <a:gd name="connsiteY3" fmla="*/ 0 h 2988935"/>
              <a:gd name="connsiteX4" fmla="*/ 2366224 w 11371382"/>
              <a:gd name="connsiteY4" fmla="*/ 0 h 2988935"/>
              <a:gd name="connsiteX5" fmla="*/ 3030117 w 11371382"/>
              <a:gd name="connsiteY5" fmla="*/ 0 h 2988935"/>
              <a:gd name="connsiteX6" fmla="*/ 3587788 w 11371382"/>
              <a:gd name="connsiteY6" fmla="*/ 0 h 2988935"/>
              <a:gd name="connsiteX7" fmla="*/ 4357904 w 11371382"/>
              <a:gd name="connsiteY7" fmla="*/ 0 h 2988935"/>
              <a:gd name="connsiteX8" fmla="*/ 5021798 w 11371382"/>
              <a:gd name="connsiteY8" fmla="*/ 0 h 2988935"/>
              <a:gd name="connsiteX9" fmla="*/ 5579468 w 11371382"/>
              <a:gd name="connsiteY9" fmla="*/ 0 h 2988935"/>
              <a:gd name="connsiteX10" fmla="*/ 5924693 w 11371382"/>
              <a:gd name="connsiteY10" fmla="*/ 0 h 2988935"/>
              <a:gd name="connsiteX11" fmla="*/ 6482363 w 11371382"/>
              <a:gd name="connsiteY11" fmla="*/ 0 h 2988935"/>
              <a:gd name="connsiteX12" fmla="*/ 7040034 w 11371382"/>
              <a:gd name="connsiteY12" fmla="*/ 0 h 2988935"/>
              <a:gd name="connsiteX13" fmla="*/ 7385258 w 11371382"/>
              <a:gd name="connsiteY13" fmla="*/ 0 h 2988935"/>
              <a:gd name="connsiteX14" fmla="*/ 7836706 w 11371382"/>
              <a:gd name="connsiteY14" fmla="*/ 0 h 2988935"/>
              <a:gd name="connsiteX15" fmla="*/ 8181931 w 11371382"/>
              <a:gd name="connsiteY15" fmla="*/ 0 h 2988935"/>
              <a:gd name="connsiteX16" fmla="*/ 9058270 w 11371382"/>
              <a:gd name="connsiteY16" fmla="*/ 0 h 2988935"/>
              <a:gd name="connsiteX17" fmla="*/ 9509718 w 11371382"/>
              <a:gd name="connsiteY17" fmla="*/ 0 h 2988935"/>
              <a:gd name="connsiteX18" fmla="*/ 9961165 w 11371382"/>
              <a:gd name="connsiteY18" fmla="*/ 0 h 2988935"/>
              <a:gd name="connsiteX19" fmla="*/ 10996839 w 11371382"/>
              <a:gd name="connsiteY19" fmla="*/ 0 h 2988935"/>
              <a:gd name="connsiteX20" fmla="*/ 11371382 w 11371382"/>
              <a:gd name="connsiteY20" fmla="*/ 374543 h 2988935"/>
              <a:gd name="connsiteX21" fmla="*/ 11371382 w 11371382"/>
              <a:gd name="connsiteY21" fmla="*/ 979302 h 2988935"/>
              <a:gd name="connsiteX22" fmla="*/ 11371382 w 11371382"/>
              <a:gd name="connsiteY22" fmla="*/ 1561663 h 2988935"/>
              <a:gd name="connsiteX23" fmla="*/ 11371382 w 11371382"/>
              <a:gd name="connsiteY23" fmla="*/ 2614392 h 2988935"/>
              <a:gd name="connsiteX24" fmla="*/ 10996839 w 11371382"/>
              <a:gd name="connsiteY24" fmla="*/ 2988935 h 2988935"/>
              <a:gd name="connsiteX25" fmla="*/ 10545391 w 11371382"/>
              <a:gd name="connsiteY25" fmla="*/ 2988935 h 2988935"/>
              <a:gd name="connsiteX26" fmla="*/ 9987721 w 11371382"/>
              <a:gd name="connsiteY26" fmla="*/ 2988935 h 2988935"/>
              <a:gd name="connsiteX27" fmla="*/ 9430050 w 11371382"/>
              <a:gd name="connsiteY27" fmla="*/ 2988935 h 2988935"/>
              <a:gd name="connsiteX28" fmla="*/ 8766157 w 11371382"/>
              <a:gd name="connsiteY28" fmla="*/ 2988935 h 2988935"/>
              <a:gd name="connsiteX29" fmla="*/ 7889817 w 11371382"/>
              <a:gd name="connsiteY29" fmla="*/ 2988935 h 2988935"/>
              <a:gd name="connsiteX30" fmla="*/ 7332147 w 11371382"/>
              <a:gd name="connsiteY30" fmla="*/ 2988935 h 2988935"/>
              <a:gd name="connsiteX31" fmla="*/ 6668253 w 11371382"/>
              <a:gd name="connsiteY31" fmla="*/ 2988935 h 2988935"/>
              <a:gd name="connsiteX32" fmla="*/ 6110583 w 11371382"/>
              <a:gd name="connsiteY32" fmla="*/ 2988935 h 2988935"/>
              <a:gd name="connsiteX33" fmla="*/ 5446689 w 11371382"/>
              <a:gd name="connsiteY33" fmla="*/ 2988935 h 2988935"/>
              <a:gd name="connsiteX34" fmla="*/ 4676573 w 11371382"/>
              <a:gd name="connsiteY34" fmla="*/ 2988935 h 2988935"/>
              <a:gd name="connsiteX35" fmla="*/ 4118902 w 11371382"/>
              <a:gd name="connsiteY35" fmla="*/ 2988935 h 2988935"/>
              <a:gd name="connsiteX36" fmla="*/ 3242563 w 11371382"/>
              <a:gd name="connsiteY36" fmla="*/ 2988935 h 2988935"/>
              <a:gd name="connsiteX37" fmla="*/ 2578669 w 11371382"/>
              <a:gd name="connsiteY37" fmla="*/ 2988935 h 2988935"/>
              <a:gd name="connsiteX38" fmla="*/ 2127222 w 11371382"/>
              <a:gd name="connsiteY38" fmla="*/ 2988935 h 2988935"/>
              <a:gd name="connsiteX39" fmla="*/ 1250882 w 11371382"/>
              <a:gd name="connsiteY39" fmla="*/ 2988935 h 2988935"/>
              <a:gd name="connsiteX40" fmla="*/ 374543 w 11371382"/>
              <a:gd name="connsiteY40" fmla="*/ 2988935 h 2988935"/>
              <a:gd name="connsiteX41" fmla="*/ 0 w 11371382"/>
              <a:gd name="connsiteY41" fmla="*/ 2614392 h 2988935"/>
              <a:gd name="connsiteX42" fmla="*/ 0 w 11371382"/>
              <a:gd name="connsiteY42" fmla="*/ 2054430 h 2988935"/>
              <a:gd name="connsiteX43" fmla="*/ 0 w 11371382"/>
              <a:gd name="connsiteY43" fmla="*/ 1472069 h 2988935"/>
              <a:gd name="connsiteX44" fmla="*/ 0 w 11371382"/>
              <a:gd name="connsiteY44" fmla="*/ 867310 h 2988935"/>
              <a:gd name="connsiteX45" fmla="*/ 0 w 11371382"/>
              <a:gd name="connsiteY45" fmla="*/ 374543 h 298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2988935" fill="none" extrusionOk="0">
                <a:moveTo>
                  <a:pt x="0" y="374543"/>
                </a:moveTo>
                <a:cubicBezTo>
                  <a:pt x="38499" y="138205"/>
                  <a:pt x="141309" y="-37106"/>
                  <a:pt x="374543" y="0"/>
                </a:cubicBezTo>
                <a:cubicBezTo>
                  <a:pt x="682062" y="36863"/>
                  <a:pt x="947608" y="31249"/>
                  <a:pt x="1144659" y="0"/>
                </a:cubicBezTo>
                <a:cubicBezTo>
                  <a:pt x="1341710" y="-31249"/>
                  <a:pt x="1377114" y="-2515"/>
                  <a:pt x="1489884" y="0"/>
                </a:cubicBezTo>
                <a:cubicBezTo>
                  <a:pt x="1602655" y="2515"/>
                  <a:pt x="2179084" y="30023"/>
                  <a:pt x="2366224" y="0"/>
                </a:cubicBezTo>
                <a:cubicBezTo>
                  <a:pt x="2553364" y="-30023"/>
                  <a:pt x="2754951" y="1397"/>
                  <a:pt x="3030117" y="0"/>
                </a:cubicBezTo>
                <a:cubicBezTo>
                  <a:pt x="3305283" y="-1397"/>
                  <a:pt x="3473484" y="-14045"/>
                  <a:pt x="3587788" y="0"/>
                </a:cubicBezTo>
                <a:cubicBezTo>
                  <a:pt x="3702092" y="14045"/>
                  <a:pt x="4137446" y="21245"/>
                  <a:pt x="4357904" y="0"/>
                </a:cubicBezTo>
                <a:cubicBezTo>
                  <a:pt x="4578362" y="-21245"/>
                  <a:pt x="4878069" y="27842"/>
                  <a:pt x="5021798" y="0"/>
                </a:cubicBezTo>
                <a:cubicBezTo>
                  <a:pt x="5165527" y="-27842"/>
                  <a:pt x="5431577" y="-13604"/>
                  <a:pt x="5579468" y="0"/>
                </a:cubicBezTo>
                <a:cubicBezTo>
                  <a:pt x="5727359" y="13604"/>
                  <a:pt x="5762035" y="12635"/>
                  <a:pt x="5924693" y="0"/>
                </a:cubicBezTo>
                <a:cubicBezTo>
                  <a:pt x="6087351" y="-12635"/>
                  <a:pt x="6322939" y="16614"/>
                  <a:pt x="6482363" y="0"/>
                </a:cubicBezTo>
                <a:cubicBezTo>
                  <a:pt x="6641787" y="-16614"/>
                  <a:pt x="6888402" y="10329"/>
                  <a:pt x="7040034" y="0"/>
                </a:cubicBezTo>
                <a:cubicBezTo>
                  <a:pt x="7191666" y="-10329"/>
                  <a:pt x="7225712" y="8514"/>
                  <a:pt x="7385258" y="0"/>
                </a:cubicBezTo>
                <a:cubicBezTo>
                  <a:pt x="7544804" y="-8514"/>
                  <a:pt x="7715575" y="-16601"/>
                  <a:pt x="7836706" y="0"/>
                </a:cubicBezTo>
                <a:cubicBezTo>
                  <a:pt x="7957837" y="16601"/>
                  <a:pt x="8067324" y="4810"/>
                  <a:pt x="8181931" y="0"/>
                </a:cubicBezTo>
                <a:cubicBezTo>
                  <a:pt x="8296538" y="-4810"/>
                  <a:pt x="8751636" y="-39885"/>
                  <a:pt x="9058270" y="0"/>
                </a:cubicBezTo>
                <a:cubicBezTo>
                  <a:pt x="9364904" y="39885"/>
                  <a:pt x="9379661" y="-194"/>
                  <a:pt x="9509718" y="0"/>
                </a:cubicBezTo>
                <a:cubicBezTo>
                  <a:pt x="9639775" y="194"/>
                  <a:pt x="9766045" y="1398"/>
                  <a:pt x="9961165" y="0"/>
                </a:cubicBezTo>
                <a:cubicBezTo>
                  <a:pt x="10156285" y="-1398"/>
                  <a:pt x="10738711" y="-23249"/>
                  <a:pt x="10996839" y="0"/>
                </a:cubicBezTo>
                <a:cubicBezTo>
                  <a:pt x="11182451" y="-938"/>
                  <a:pt x="11369263" y="173229"/>
                  <a:pt x="11371382" y="374543"/>
                </a:cubicBezTo>
                <a:cubicBezTo>
                  <a:pt x="11372191" y="505246"/>
                  <a:pt x="11353364" y="805696"/>
                  <a:pt x="11371382" y="979302"/>
                </a:cubicBezTo>
                <a:cubicBezTo>
                  <a:pt x="11389400" y="1152908"/>
                  <a:pt x="11371900" y="1376823"/>
                  <a:pt x="11371382" y="1561663"/>
                </a:cubicBezTo>
                <a:cubicBezTo>
                  <a:pt x="11370864" y="1746503"/>
                  <a:pt x="11349813" y="2230373"/>
                  <a:pt x="11371382" y="2614392"/>
                </a:cubicBezTo>
                <a:cubicBezTo>
                  <a:pt x="11378378" y="2871071"/>
                  <a:pt x="11190559" y="2986838"/>
                  <a:pt x="10996839" y="2988935"/>
                </a:cubicBezTo>
                <a:cubicBezTo>
                  <a:pt x="10854641" y="3011338"/>
                  <a:pt x="10750698" y="3005160"/>
                  <a:pt x="10545391" y="2988935"/>
                </a:cubicBezTo>
                <a:cubicBezTo>
                  <a:pt x="10340084" y="2972710"/>
                  <a:pt x="10189854" y="2978738"/>
                  <a:pt x="9987721" y="2988935"/>
                </a:cubicBezTo>
                <a:cubicBezTo>
                  <a:pt x="9785588" y="2999133"/>
                  <a:pt x="9604317" y="2976062"/>
                  <a:pt x="9430050" y="2988935"/>
                </a:cubicBezTo>
                <a:cubicBezTo>
                  <a:pt x="9255783" y="3001808"/>
                  <a:pt x="8987751" y="2977078"/>
                  <a:pt x="8766157" y="2988935"/>
                </a:cubicBezTo>
                <a:cubicBezTo>
                  <a:pt x="8544563" y="3000792"/>
                  <a:pt x="8151277" y="2954061"/>
                  <a:pt x="7889817" y="2988935"/>
                </a:cubicBezTo>
                <a:cubicBezTo>
                  <a:pt x="7628357" y="3023809"/>
                  <a:pt x="7536693" y="2973753"/>
                  <a:pt x="7332147" y="2988935"/>
                </a:cubicBezTo>
                <a:cubicBezTo>
                  <a:pt x="7127601" y="3004118"/>
                  <a:pt x="6810207" y="2997681"/>
                  <a:pt x="6668253" y="2988935"/>
                </a:cubicBezTo>
                <a:cubicBezTo>
                  <a:pt x="6526299" y="2980189"/>
                  <a:pt x="6372516" y="2987509"/>
                  <a:pt x="6110583" y="2988935"/>
                </a:cubicBezTo>
                <a:cubicBezTo>
                  <a:pt x="5848650" y="2990362"/>
                  <a:pt x="5645545" y="2989409"/>
                  <a:pt x="5446689" y="2988935"/>
                </a:cubicBezTo>
                <a:cubicBezTo>
                  <a:pt x="5247833" y="2988461"/>
                  <a:pt x="4876490" y="2995847"/>
                  <a:pt x="4676573" y="2988935"/>
                </a:cubicBezTo>
                <a:cubicBezTo>
                  <a:pt x="4476656" y="2982023"/>
                  <a:pt x="4259306" y="2987899"/>
                  <a:pt x="4118902" y="2988935"/>
                </a:cubicBezTo>
                <a:cubicBezTo>
                  <a:pt x="3978498" y="2989971"/>
                  <a:pt x="3652331" y="2995706"/>
                  <a:pt x="3242563" y="2988935"/>
                </a:cubicBezTo>
                <a:cubicBezTo>
                  <a:pt x="2832795" y="2982164"/>
                  <a:pt x="2826402" y="2960599"/>
                  <a:pt x="2578669" y="2988935"/>
                </a:cubicBezTo>
                <a:cubicBezTo>
                  <a:pt x="2330936" y="3017271"/>
                  <a:pt x="2307676" y="2975226"/>
                  <a:pt x="2127222" y="2988935"/>
                </a:cubicBezTo>
                <a:cubicBezTo>
                  <a:pt x="1946768" y="3002644"/>
                  <a:pt x="1628847" y="2996271"/>
                  <a:pt x="1250882" y="2988935"/>
                </a:cubicBezTo>
                <a:cubicBezTo>
                  <a:pt x="872917" y="2981599"/>
                  <a:pt x="564773" y="2991570"/>
                  <a:pt x="374543" y="2988935"/>
                </a:cubicBezTo>
                <a:cubicBezTo>
                  <a:pt x="203640" y="2978441"/>
                  <a:pt x="44893" y="2834368"/>
                  <a:pt x="0" y="2614392"/>
                </a:cubicBezTo>
                <a:cubicBezTo>
                  <a:pt x="-6172" y="2466022"/>
                  <a:pt x="21664" y="2251426"/>
                  <a:pt x="0" y="2054430"/>
                </a:cubicBezTo>
                <a:cubicBezTo>
                  <a:pt x="-21664" y="1857434"/>
                  <a:pt x="-19822" y="1724986"/>
                  <a:pt x="0" y="1472069"/>
                </a:cubicBezTo>
                <a:cubicBezTo>
                  <a:pt x="19822" y="1219152"/>
                  <a:pt x="24956" y="1014928"/>
                  <a:pt x="0" y="867310"/>
                </a:cubicBezTo>
                <a:cubicBezTo>
                  <a:pt x="-24956" y="719692"/>
                  <a:pt x="15186" y="584422"/>
                  <a:pt x="0" y="374543"/>
                </a:cubicBezTo>
                <a:close/>
              </a:path>
              <a:path w="11371382" h="2988935" stroke="0" extrusionOk="0">
                <a:moveTo>
                  <a:pt x="0" y="374543"/>
                </a:moveTo>
                <a:cubicBezTo>
                  <a:pt x="1052" y="199869"/>
                  <a:pt x="186412" y="33456"/>
                  <a:pt x="374543" y="0"/>
                </a:cubicBezTo>
                <a:cubicBezTo>
                  <a:pt x="572752" y="-9071"/>
                  <a:pt x="936749" y="-33584"/>
                  <a:pt x="1144659" y="0"/>
                </a:cubicBezTo>
                <a:cubicBezTo>
                  <a:pt x="1352569" y="33584"/>
                  <a:pt x="1416457" y="-16161"/>
                  <a:pt x="1596107" y="0"/>
                </a:cubicBezTo>
                <a:cubicBezTo>
                  <a:pt x="1775757" y="16161"/>
                  <a:pt x="1924233" y="-12709"/>
                  <a:pt x="2047555" y="0"/>
                </a:cubicBezTo>
                <a:cubicBezTo>
                  <a:pt x="2170877" y="12709"/>
                  <a:pt x="2657979" y="-21430"/>
                  <a:pt x="2817671" y="0"/>
                </a:cubicBezTo>
                <a:cubicBezTo>
                  <a:pt x="2977363" y="21430"/>
                  <a:pt x="3201970" y="-17785"/>
                  <a:pt x="3375342" y="0"/>
                </a:cubicBezTo>
                <a:cubicBezTo>
                  <a:pt x="3548714" y="17785"/>
                  <a:pt x="4005576" y="-13966"/>
                  <a:pt x="4251681" y="0"/>
                </a:cubicBezTo>
                <a:cubicBezTo>
                  <a:pt x="4497786" y="13966"/>
                  <a:pt x="4891319" y="-27134"/>
                  <a:pt x="5128020" y="0"/>
                </a:cubicBezTo>
                <a:cubicBezTo>
                  <a:pt x="5364721" y="27134"/>
                  <a:pt x="5515239" y="-9602"/>
                  <a:pt x="5898137" y="0"/>
                </a:cubicBezTo>
                <a:cubicBezTo>
                  <a:pt x="6281035" y="9602"/>
                  <a:pt x="6238456" y="6439"/>
                  <a:pt x="6349585" y="0"/>
                </a:cubicBezTo>
                <a:cubicBezTo>
                  <a:pt x="6460714" y="-6439"/>
                  <a:pt x="6531452" y="-10814"/>
                  <a:pt x="6694809" y="0"/>
                </a:cubicBezTo>
                <a:cubicBezTo>
                  <a:pt x="6858166" y="10814"/>
                  <a:pt x="7385284" y="-40358"/>
                  <a:pt x="7571149" y="0"/>
                </a:cubicBezTo>
                <a:cubicBezTo>
                  <a:pt x="7757014" y="40358"/>
                  <a:pt x="7993920" y="-27231"/>
                  <a:pt x="8235042" y="0"/>
                </a:cubicBezTo>
                <a:cubicBezTo>
                  <a:pt x="8476164" y="27231"/>
                  <a:pt x="8636676" y="14667"/>
                  <a:pt x="8898936" y="0"/>
                </a:cubicBezTo>
                <a:cubicBezTo>
                  <a:pt x="9161196" y="-14667"/>
                  <a:pt x="9226355" y="8833"/>
                  <a:pt x="9350383" y="0"/>
                </a:cubicBezTo>
                <a:cubicBezTo>
                  <a:pt x="9474411" y="-8833"/>
                  <a:pt x="9823706" y="8872"/>
                  <a:pt x="10120500" y="0"/>
                </a:cubicBezTo>
                <a:cubicBezTo>
                  <a:pt x="10417294" y="-8872"/>
                  <a:pt x="10656649" y="23381"/>
                  <a:pt x="10996839" y="0"/>
                </a:cubicBezTo>
                <a:cubicBezTo>
                  <a:pt x="11220759" y="-35395"/>
                  <a:pt x="11396169" y="200178"/>
                  <a:pt x="11371382" y="374543"/>
                </a:cubicBezTo>
                <a:cubicBezTo>
                  <a:pt x="11382697" y="521952"/>
                  <a:pt x="11376254" y="636336"/>
                  <a:pt x="11371382" y="867310"/>
                </a:cubicBezTo>
                <a:cubicBezTo>
                  <a:pt x="11366510" y="1098284"/>
                  <a:pt x="11358150" y="1295630"/>
                  <a:pt x="11371382" y="1449671"/>
                </a:cubicBezTo>
                <a:cubicBezTo>
                  <a:pt x="11384614" y="1603712"/>
                  <a:pt x="11373821" y="1832382"/>
                  <a:pt x="11371382" y="1987234"/>
                </a:cubicBezTo>
                <a:cubicBezTo>
                  <a:pt x="11368943" y="2142086"/>
                  <a:pt x="11377135" y="2321366"/>
                  <a:pt x="11371382" y="2614392"/>
                </a:cubicBezTo>
                <a:cubicBezTo>
                  <a:pt x="11376004" y="2831281"/>
                  <a:pt x="11166623" y="2975000"/>
                  <a:pt x="10996839" y="2988935"/>
                </a:cubicBezTo>
                <a:cubicBezTo>
                  <a:pt x="10754317" y="2951923"/>
                  <a:pt x="10416906" y="3021737"/>
                  <a:pt x="10226723" y="2988935"/>
                </a:cubicBezTo>
                <a:cubicBezTo>
                  <a:pt x="10036540" y="2956133"/>
                  <a:pt x="9777524" y="2991612"/>
                  <a:pt x="9350383" y="2988935"/>
                </a:cubicBezTo>
                <a:cubicBezTo>
                  <a:pt x="8923242" y="2986258"/>
                  <a:pt x="8735658" y="3009422"/>
                  <a:pt x="8474044" y="2988935"/>
                </a:cubicBezTo>
                <a:cubicBezTo>
                  <a:pt x="8212430" y="2968448"/>
                  <a:pt x="8158584" y="2980819"/>
                  <a:pt x="7916373" y="2988935"/>
                </a:cubicBezTo>
                <a:cubicBezTo>
                  <a:pt x="7674162" y="2997051"/>
                  <a:pt x="7708932" y="3001323"/>
                  <a:pt x="7571149" y="2988935"/>
                </a:cubicBezTo>
                <a:cubicBezTo>
                  <a:pt x="7433366" y="2976547"/>
                  <a:pt x="7242876" y="2986110"/>
                  <a:pt x="7119701" y="2988935"/>
                </a:cubicBezTo>
                <a:cubicBezTo>
                  <a:pt x="6996526" y="2991760"/>
                  <a:pt x="6840121" y="2984037"/>
                  <a:pt x="6668253" y="2988935"/>
                </a:cubicBezTo>
                <a:cubicBezTo>
                  <a:pt x="6496385" y="2993833"/>
                  <a:pt x="6211417" y="3011027"/>
                  <a:pt x="5898137" y="2988935"/>
                </a:cubicBezTo>
                <a:cubicBezTo>
                  <a:pt x="5584857" y="2966843"/>
                  <a:pt x="5632461" y="2980549"/>
                  <a:pt x="5552912" y="2988935"/>
                </a:cubicBezTo>
                <a:cubicBezTo>
                  <a:pt x="5473363" y="2997321"/>
                  <a:pt x="5255642" y="2976923"/>
                  <a:pt x="5101465" y="2988935"/>
                </a:cubicBezTo>
                <a:cubicBezTo>
                  <a:pt x="4947288" y="3000947"/>
                  <a:pt x="4560166" y="2960636"/>
                  <a:pt x="4225125" y="2988935"/>
                </a:cubicBezTo>
                <a:cubicBezTo>
                  <a:pt x="3890084" y="3017234"/>
                  <a:pt x="3954684" y="3005084"/>
                  <a:pt x="3879901" y="2988935"/>
                </a:cubicBezTo>
                <a:cubicBezTo>
                  <a:pt x="3805118" y="2972786"/>
                  <a:pt x="3680755" y="2972823"/>
                  <a:pt x="3534676" y="2988935"/>
                </a:cubicBezTo>
                <a:cubicBezTo>
                  <a:pt x="3388597" y="3005047"/>
                  <a:pt x="3343970" y="2980399"/>
                  <a:pt x="3189451" y="2988935"/>
                </a:cubicBezTo>
                <a:cubicBezTo>
                  <a:pt x="3034933" y="2997471"/>
                  <a:pt x="2684586" y="2993034"/>
                  <a:pt x="2525558" y="2988935"/>
                </a:cubicBezTo>
                <a:cubicBezTo>
                  <a:pt x="2366530" y="2984836"/>
                  <a:pt x="2146389" y="2986558"/>
                  <a:pt x="1861664" y="2988935"/>
                </a:cubicBezTo>
                <a:cubicBezTo>
                  <a:pt x="1576939" y="2991312"/>
                  <a:pt x="1485031" y="3021981"/>
                  <a:pt x="1197771" y="2988935"/>
                </a:cubicBezTo>
                <a:cubicBezTo>
                  <a:pt x="910511" y="2955889"/>
                  <a:pt x="748951" y="3007039"/>
                  <a:pt x="374543" y="2988935"/>
                </a:cubicBezTo>
                <a:cubicBezTo>
                  <a:pt x="196307" y="3022877"/>
                  <a:pt x="-22967" y="2832128"/>
                  <a:pt x="0" y="2614392"/>
                </a:cubicBezTo>
                <a:cubicBezTo>
                  <a:pt x="-10186" y="2451687"/>
                  <a:pt x="-2447" y="2244931"/>
                  <a:pt x="0" y="2054430"/>
                </a:cubicBezTo>
                <a:cubicBezTo>
                  <a:pt x="2447" y="1863929"/>
                  <a:pt x="-6766" y="1746250"/>
                  <a:pt x="0" y="1494468"/>
                </a:cubicBezTo>
                <a:cubicBezTo>
                  <a:pt x="6766" y="1242686"/>
                  <a:pt x="25634" y="1125502"/>
                  <a:pt x="0" y="956904"/>
                </a:cubicBezTo>
                <a:cubicBezTo>
                  <a:pt x="-25634" y="788306"/>
                  <a:pt x="-5136" y="613869"/>
                  <a:pt x="0" y="374543"/>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Đêm đêm,</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bên bếp lửa bập bùng,</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các cụ già kể lại cho con cháu nghe biết bao kỉ niệm vui buồn</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ngôi nhà rông đã từng chứng kiến.</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1527397E-B447-932D-FFA7-0202715F621C}"/>
              </a:ext>
            </a:extLst>
          </p:cNvPr>
          <p:cNvPicPr>
            <a:picLocks noChangeAspect="1"/>
          </p:cNvPicPr>
          <p:nvPr/>
        </p:nvPicPr>
        <p:blipFill>
          <a:blip r:embed="rId2"/>
          <a:stretch>
            <a:fillRect/>
          </a:stretch>
        </p:blipFill>
        <p:spPr>
          <a:xfrm>
            <a:off x="2435164" y="341474"/>
            <a:ext cx="7401185" cy="768163"/>
          </a:xfrm>
          <a:prstGeom prst="rect">
            <a:avLst/>
          </a:prstGeom>
        </p:spPr>
      </p:pic>
    </p:spTree>
    <p:extLst>
      <p:ext uri="{BB962C8B-B14F-4D97-AF65-F5344CB8AC3E}">
        <p14:creationId xmlns:p14="http://schemas.microsoft.com/office/powerpoint/2010/main" val="307782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A301B9-B5D0-451B-84E2-028CAD7236D5}"/>
              </a:ext>
            </a:extLst>
          </p:cNvPr>
          <p:cNvPicPr>
            <a:picLocks noChangeAspect="1"/>
          </p:cNvPicPr>
          <p:nvPr/>
        </p:nvPicPr>
        <p:blipFill>
          <a:blip r:embed="rId2"/>
          <a:stretch>
            <a:fillRect/>
          </a:stretch>
        </p:blipFill>
        <p:spPr>
          <a:xfrm>
            <a:off x="5360357" y="2498982"/>
            <a:ext cx="6736664" cy="4359018"/>
          </a:xfrm>
          <a:prstGeom prst="rect">
            <a:avLst/>
          </a:prstGeom>
        </p:spPr>
      </p:pic>
      <p:pic>
        <p:nvPicPr>
          <p:cNvPr id="17" name="Picture 16">
            <a:extLst>
              <a:ext uri="{FF2B5EF4-FFF2-40B4-BE49-F238E27FC236}">
                <a16:creationId xmlns:a16="http://schemas.microsoft.com/office/drawing/2014/main" id="{18B54819-A50D-4A69-81E4-6918105E35AC}"/>
              </a:ext>
            </a:extLst>
          </p:cNvPr>
          <p:cNvPicPr>
            <a:picLocks noChangeAspect="1"/>
          </p:cNvPicPr>
          <p:nvPr/>
        </p:nvPicPr>
        <p:blipFill>
          <a:blip r:embed="rId3"/>
          <a:stretch>
            <a:fillRect/>
          </a:stretch>
        </p:blipFill>
        <p:spPr>
          <a:xfrm>
            <a:off x="-161518" y="1288403"/>
            <a:ext cx="6078239" cy="3926164"/>
          </a:xfrm>
          <a:prstGeom prst="rect">
            <a:avLst/>
          </a:prstGeom>
        </p:spPr>
      </p:pic>
      <p:pic>
        <p:nvPicPr>
          <p:cNvPr id="18" name="Picture 17">
            <a:extLst>
              <a:ext uri="{FF2B5EF4-FFF2-40B4-BE49-F238E27FC236}">
                <a16:creationId xmlns:a16="http://schemas.microsoft.com/office/drawing/2014/main" id="{1E0CB674-E875-4051-9BE3-E8A61FA6ADB4}"/>
              </a:ext>
            </a:extLst>
          </p:cNvPr>
          <p:cNvPicPr>
            <a:picLocks noChangeAspect="1"/>
          </p:cNvPicPr>
          <p:nvPr/>
        </p:nvPicPr>
        <p:blipFill>
          <a:blip r:embed="rId4"/>
          <a:stretch>
            <a:fillRect/>
          </a:stretch>
        </p:blipFill>
        <p:spPr>
          <a:xfrm>
            <a:off x="2971529" y="-76260"/>
            <a:ext cx="6248942" cy="4163929"/>
          </a:xfrm>
          <a:prstGeom prst="rect">
            <a:avLst/>
          </a:prstGeom>
        </p:spPr>
      </p:pic>
    </p:spTree>
    <p:extLst>
      <p:ext uri="{BB962C8B-B14F-4D97-AF65-F5344CB8AC3E}">
        <p14:creationId xmlns:p14="http://schemas.microsoft.com/office/powerpoint/2010/main" val="2990554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7C6CEA-66DD-457D-9704-BCC1C2DA52C6}"/>
              </a:ext>
            </a:extLst>
          </p:cNvPr>
          <p:cNvSpPr/>
          <p:nvPr/>
        </p:nvSpPr>
        <p:spPr>
          <a:xfrm>
            <a:off x="312000" y="2214418"/>
            <a:ext cx="11880000" cy="4367135"/>
          </a:xfrm>
          <a:custGeom>
            <a:avLst/>
            <a:gdLst>
              <a:gd name="connsiteX0" fmla="*/ 0 w 11880000"/>
              <a:gd name="connsiteY0" fmla="*/ 458331 h 4367135"/>
              <a:gd name="connsiteX1" fmla="*/ 458331 w 11880000"/>
              <a:gd name="connsiteY1" fmla="*/ 0 h 4367135"/>
              <a:gd name="connsiteX2" fmla="*/ 11421669 w 11880000"/>
              <a:gd name="connsiteY2" fmla="*/ 0 h 4367135"/>
              <a:gd name="connsiteX3" fmla="*/ 11880000 w 11880000"/>
              <a:gd name="connsiteY3" fmla="*/ 458331 h 4367135"/>
              <a:gd name="connsiteX4" fmla="*/ 11880000 w 11880000"/>
              <a:gd name="connsiteY4" fmla="*/ 3908804 h 4367135"/>
              <a:gd name="connsiteX5" fmla="*/ 11421669 w 11880000"/>
              <a:gd name="connsiteY5" fmla="*/ 4367135 h 4367135"/>
              <a:gd name="connsiteX6" fmla="*/ 458331 w 11880000"/>
              <a:gd name="connsiteY6" fmla="*/ 4367135 h 4367135"/>
              <a:gd name="connsiteX7" fmla="*/ 0 w 11880000"/>
              <a:gd name="connsiteY7" fmla="*/ 3908804 h 4367135"/>
              <a:gd name="connsiteX8" fmla="*/ 0 w 11880000"/>
              <a:gd name="connsiteY8" fmla="*/ 458331 h 436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4367135" fill="none" extrusionOk="0">
                <a:moveTo>
                  <a:pt x="0" y="458331"/>
                </a:moveTo>
                <a:cubicBezTo>
                  <a:pt x="518" y="219212"/>
                  <a:pt x="213296" y="13584"/>
                  <a:pt x="458331" y="0"/>
                </a:cubicBezTo>
                <a:cubicBezTo>
                  <a:pt x="3534936" y="72427"/>
                  <a:pt x="9604102" y="61419"/>
                  <a:pt x="11421669" y="0"/>
                </a:cubicBezTo>
                <a:cubicBezTo>
                  <a:pt x="11669489" y="-36545"/>
                  <a:pt x="11833578" y="191161"/>
                  <a:pt x="11880000" y="458331"/>
                </a:cubicBezTo>
                <a:cubicBezTo>
                  <a:pt x="11980876" y="1967266"/>
                  <a:pt x="11772687" y="2301284"/>
                  <a:pt x="11880000" y="3908804"/>
                </a:cubicBezTo>
                <a:cubicBezTo>
                  <a:pt x="11881086" y="4156420"/>
                  <a:pt x="11667056" y="4358456"/>
                  <a:pt x="11421669" y="4367135"/>
                </a:cubicBezTo>
                <a:cubicBezTo>
                  <a:pt x="9839372" y="4396962"/>
                  <a:pt x="4021112" y="4287829"/>
                  <a:pt x="458331" y="4367135"/>
                </a:cubicBezTo>
                <a:cubicBezTo>
                  <a:pt x="250803" y="4361980"/>
                  <a:pt x="-19896" y="4165867"/>
                  <a:pt x="0" y="3908804"/>
                </a:cubicBezTo>
                <a:cubicBezTo>
                  <a:pt x="50037" y="3409081"/>
                  <a:pt x="770" y="2080422"/>
                  <a:pt x="0" y="458331"/>
                </a:cubicBezTo>
                <a:close/>
              </a:path>
              <a:path w="11880000" h="4367135" stroke="0" extrusionOk="0">
                <a:moveTo>
                  <a:pt x="0" y="458331"/>
                </a:moveTo>
                <a:cubicBezTo>
                  <a:pt x="19354" y="210477"/>
                  <a:pt x="217179" y="24953"/>
                  <a:pt x="458331" y="0"/>
                </a:cubicBezTo>
                <a:cubicBezTo>
                  <a:pt x="2203690" y="123000"/>
                  <a:pt x="8696873" y="-96860"/>
                  <a:pt x="11421669" y="0"/>
                </a:cubicBezTo>
                <a:cubicBezTo>
                  <a:pt x="11667623" y="-5468"/>
                  <a:pt x="11891580" y="181856"/>
                  <a:pt x="11880000" y="458331"/>
                </a:cubicBezTo>
                <a:cubicBezTo>
                  <a:pt x="11883173" y="1353152"/>
                  <a:pt x="11974267" y="3399781"/>
                  <a:pt x="11880000" y="3908804"/>
                </a:cubicBezTo>
                <a:cubicBezTo>
                  <a:pt x="11876032" y="4163370"/>
                  <a:pt x="11628646" y="4359582"/>
                  <a:pt x="11421669" y="4367135"/>
                </a:cubicBezTo>
                <a:cubicBezTo>
                  <a:pt x="8380292" y="4206428"/>
                  <a:pt x="2403524" y="4406802"/>
                  <a:pt x="458331" y="4367135"/>
                </a:cubicBezTo>
                <a:cubicBezTo>
                  <a:pt x="166241" y="4359266"/>
                  <a:pt x="-21192" y="4152332"/>
                  <a:pt x="0" y="3908804"/>
                </a:cubicBezTo>
                <a:cubicBezTo>
                  <a:pt x="32216" y="2713087"/>
                  <a:pt x="57206" y="1884558"/>
                  <a:pt x="0" y="458331"/>
                </a:cubicBezTo>
                <a:close/>
              </a:path>
            </a:pathLst>
          </a:custGeom>
          <a:solidFill>
            <a:schemeClr val="bg1">
              <a:alpha val="80000"/>
            </a:schemeClr>
          </a:solidFill>
          <a:ln w="38100">
            <a:solidFill>
              <a:srgbClr val="006600"/>
            </a:solidFill>
            <a:prstDash val="dash"/>
            <a:extLst>
              <a:ext uri="{C807C97D-BFC1-408E-A445-0C87EB9F89A2}">
                <ask:lineSketchStyleProp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0" lvl="0" indent="-457200" algn="just">
              <a:spcBef>
                <a:spcPts val="1200"/>
              </a:spcBef>
              <a:buFont typeface="Wingdings" panose="05000000000000000000" pitchFamily="2" charset="2"/>
              <a:buChar char="q"/>
              <a:defRPr/>
            </a:pPr>
            <a:r>
              <a:rPr lang="vi-VN" sz="2800" dirty="0">
                <a:solidFill>
                  <a:srgbClr val="000000"/>
                </a:solidFill>
                <a:latin typeface="Calibri" panose="020F0502020204030204" pitchFamily="34" charset="0"/>
                <a:cs typeface="Calibri" panose="020F0502020204030204" pitchFamily="34" charset="0"/>
              </a:rPr>
              <a:t>Đọc đúng các âm dễ lẫn do ảnh hưởng của phát âm địa phương, đọc đúng từ ngữ, câu, đoạn và toàn bộ bài Nhà rông. Bước đầu biết nhấn giọng các từ ngữ gợi tả,gợi cảm, biết nghỉ hơi ở chỗ có dấu câu.</a:t>
            </a:r>
          </a:p>
          <a:p>
            <a:pPr marL="914400" lvl="0" indent="-457200" algn="just">
              <a:spcBef>
                <a:spcPts val="1200"/>
              </a:spcBef>
              <a:buFont typeface="Wingdings" panose="05000000000000000000" pitchFamily="2" charset="2"/>
              <a:buChar char="q"/>
              <a:defRPr/>
            </a:pPr>
            <a:r>
              <a:rPr lang="vi-VN" sz="2800" dirty="0">
                <a:solidFill>
                  <a:srgbClr val="000000"/>
                </a:solidFill>
                <a:latin typeface="Calibri" panose="020F0502020204030204" pitchFamily="34" charset="0"/>
                <a:cs typeface="Calibri" panose="020F0502020204030204" pitchFamily="34" charset="0"/>
              </a:rPr>
              <a:t>Nhận biết được vẻ đẹp độc đáo của Nhà rông ở Tây Nguyên. Hiểu biết về tình cảm của người dân Tây Nguyên với mái nhà rông thân thương.</a:t>
            </a:r>
          </a:p>
          <a:p>
            <a:pPr marL="914400" lvl="0" indent="-457200" algn="just">
              <a:spcBef>
                <a:spcPts val="1200"/>
              </a:spcBef>
              <a:buFont typeface="Wingdings" panose="05000000000000000000" pitchFamily="2" charset="2"/>
              <a:buChar char="q"/>
              <a:defRPr/>
            </a:pPr>
            <a:r>
              <a:rPr lang="vi-VN" sz="2800" dirty="0">
                <a:solidFill>
                  <a:srgbClr val="000000"/>
                </a:solidFill>
                <a:latin typeface="Calibri" panose="020F0502020204030204" pitchFamily="34" charset="0"/>
                <a:cs typeface="Calibri" panose="020F0502020204030204" pitchFamily="34" charset="0"/>
              </a:rPr>
              <a:t>Chia sẻ những trải nghiệm, suy nghĩ, cảm nghĩ, cảm xúc có liên quan đến văn bản đọc. Giới thiệu về quê hương của mình với thái độ tự tin, biết kết hợp cử chỉ, điệu bộ thích hợp.</a:t>
            </a:r>
          </a:p>
        </p:txBody>
      </p:sp>
      <p:pic>
        <p:nvPicPr>
          <p:cNvPr id="5" name="Picture 4">
            <a:extLst>
              <a:ext uri="{FF2B5EF4-FFF2-40B4-BE49-F238E27FC236}">
                <a16:creationId xmlns:a16="http://schemas.microsoft.com/office/drawing/2014/main" id="{0DEE3962-F3A7-B421-BE49-5FB557A6C1BA}"/>
              </a:ext>
            </a:extLst>
          </p:cNvPr>
          <p:cNvPicPr>
            <a:picLocks noChangeAspect="1"/>
          </p:cNvPicPr>
          <p:nvPr/>
        </p:nvPicPr>
        <p:blipFill>
          <a:blip r:embed="rId2"/>
          <a:stretch>
            <a:fillRect/>
          </a:stretch>
        </p:blipFill>
        <p:spPr>
          <a:xfrm>
            <a:off x="2903680" y="343207"/>
            <a:ext cx="6956139" cy="1694835"/>
          </a:xfrm>
          <a:prstGeom prst="rect">
            <a:avLst/>
          </a:prstGeom>
        </p:spPr>
      </p:pic>
    </p:spTree>
    <p:extLst>
      <p:ext uri="{BB962C8B-B14F-4D97-AF65-F5344CB8AC3E}">
        <p14:creationId xmlns:p14="http://schemas.microsoft.com/office/powerpoint/2010/main" val="13831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6">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71EDB1-ACF0-865A-7276-B12F04EE2FDC}"/>
              </a:ext>
            </a:extLst>
          </p:cNvPr>
          <p:cNvPicPr>
            <a:picLocks noChangeAspect="1"/>
          </p:cNvPicPr>
          <p:nvPr/>
        </p:nvPicPr>
        <p:blipFill>
          <a:blip r:embed="rId2"/>
          <a:stretch>
            <a:fillRect/>
          </a:stretch>
        </p:blipFill>
        <p:spPr>
          <a:xfrm>
            <a:off x="3603693" y="2109855"/>
            <a:ext cx="4279763" cy="2828789"/>
          </a:xfrm>
          <a:prstGeom prst="rect">
            <a:avLst/>
          </a:prstGeom>
        </p:spPr>
      </p:pic>
    </p:spTree>
    <p:extLst>
      <p:ext uri="{BB962C8B-B14F-4D97-AF65-F5344CB8AC3E}">
        <p14:creationId xmlns:p14="http://schemas.microsoft.com/office/powerpoint/2010/main" val="67726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3614138" y="1645921"/>
            <a:ext cx="8468752" cy="4169560"/>
            <a:chOff x="3588930" y="2546253"/>
            <a:chExt cx="8468752" cy="4169560"/>
          </a:xfrm>
        </p:grpSpPr>
        <p:sp>
          <p:nvSpPr>
            <p:cNvPr id="6" name="Rounded Rectangle 5"/>
            <p:cNvSpPr/>
            <p:nvPr/>
          </p:nvSpPr>
          <p:spPr>
            <a:xfrm>
              <a:off x="3588930" y="2546253"/>
              <a:ext cx="8468752" cy="4169560"/>
            </a:xfrm>
            <a:prstGeom prst="roundRect">
              <a:avLst>
                <a:gd name="adj" fmla="val 14012"/>
              </a:avLst>
            </a:prstGeom>
            <a:solidFill>
              <a:schemeClr val="bg1">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solidFill>
                    <a:srgbClr val="0C671A"/>
                  </a:solidFill>
                </a:ln>
                <a:solidFill>
                  <a:prstClr val="black"/>
                </a:solidFill>
                <a:effectLst/>
                <a:uLnTx/>
                <a:uFillTx/>
                <a:latin typeface="Calibri" panose="020F0502020204030204"/>
                <a:ea typeface="+mn-ea"/>
                <a:cs typeface="+mn-cs"/>
              </a:endParaRPr>
            </a:p>
          </p:txBody>
        </p:sp>
        <p:sp>
          <p:nvSpPr>
            <p:cNvPr id="8" name="Rectangle 7"/>
            <p:cNvSpPr/>
            <p:nvPr/>
          </p:nvSpPr>
          <p:spPr>
            <a:xfrm>
              <a:off x="6558729" y="2582161"/>
              <a:ext cx="252915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008000"/>
                    </a:solidFill>
                  </a:ln>
                  <a:solidFill>
                    <a:srgbClr val="CCFF99"/>
                  </a:solidFill>
                  <a:effectLst/>
                  <a:uLnTx/>
                  <a:uFillTx/>
                  <a:latin typeface="Calibri" panose="020F0502020204030204"/>
                  <a:ea typeface="+mn-ea"/>
                  <a:cs typeface="+mn-cs"/>
                </a:rPr>
                <a:t>Trò chơi</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3589267" y="3328981"/>
              <a:ext cx="8468078" cy="3182388"/>
            </a:xfrm>
            <a:prstGeom prst="rect">
              <a:avLst/>
            </a:prstGeom>
          </p:spPr>
        </p:pic>
      </p:grpSp>
    </p:spTree>
    <p:extLst>
      <p:ext uri="{BB962C8B-B14F-4D97-AF65-F5344CB8AC3E}">
        <p14:creationId xmlns:p14="http://schemas.microsoft.com/office/powerpoint/2010/main" val="6639398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Left 8">
            <a:hlinkClick r:id="rId4" action="ppaction://hlinksldjump"/>
            <a:extLst>
              <a:ext uri="{FF2B5EF4-FFF2-40B4-BE49-F238E27FC236}">
                <a16:creationId xmlns:a16="http://schemas.microsoft.com/office/drawing/2014/main" id="{DF8577AE-92DD-4F9E-8FA4-8D8CE2A0FC2E}"/>
              </a:ext>
            </a:extLst>
          </p:cNvPr>
          <p:cNvSpPr/>
          <p:nvPr/>
        </p:nvSpPr>
        <p:spPr>
          <a:xfrm>
            <a:off x="309489" y="6049108"/>
            <a:ext cx="703385" cy="443759"/>
          </a:xfrm>
          <a:prstGeom prst="lef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6D406BC9-762E-EC9C-7E2C-5C79C5C1C09F}"/>
              </a:ext>
            </a:extLst>
          </p:cNvPr>
          <p:cNvSpPr/>
          <p:nvPr/>
        </p:nvSpPr>
        <p:spPr>
          <a:xfrm>
            <a:off x="638175" y="787878"/>
            <a:ext cx="10858500" cy="119332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ea typeface="微软雅黑"/>
              </a:rPr>
              <a:t>1. </a:t>
            </a:r>
            <a:r>
              <a:rPr kumimoji="0" lang="en-US" sz="3600" b="1" i="0" u="none" strike="noStrike" kern="1200" cap="none" spc="0" normalizeH="0" baseline="0" noProof="0" dirty="0" err="1">
                <a:ln>
                  <a:noFill/>
                </a:ln>
                <a:solidFill>
                  <a:srgbClr val="FF0000"/>
                </a:solidFill>
                <a:effectLst/>
                <a:uLnTx/>
                <a:uFillTx/>
                <a:ea typeface="微软雅黑"/>
              </a:rPr>
              <a:t>Trong</a:t>
            </a:r>
            <a:r>
              <a:rPr kumimoji="0" lang="en-US" sz="3600" b="1" i="0" u="none" strike="noStrike" kern="1200" cap="none" spc="0" normalizeH="0" baseline="0" noProof="0" dirty="0">
                <a:ln>
                  <a:noFill/>
                </a:ln>
                <a:solidFill>
                  <a:srgbClr val="FF0000"/>
                </a:solidFill>
                <a:effectLst/>
                <a:uLnTx/>
                <a:uFillTx/>
                <a:ea typeface="微软雅黑"/>
              </a:rPr>
              <a:t> </a:t>
            </a:r>
            <a:r>
              <a:rPr kumimoji="0" lang="en-US" sz="3600" b="1" i="0" u="none" strike="noStrike" kern="1200" cap="none" spc="0" normalizeH="0" baseline="0" noProof="0" dirty="0" err="1">
                <a:ln>
                  <a:noFill/>
                </a:ln>
                <a:solidFill>
                  <a:srgbClr val="FF0000"/>
                </a:solidFill>
                <a:effectLst/>
                <a:uLnTx/>
                <a:uFillTx/>
                <a:ea typeface="微软雅黑"/>
              </a:rPr>
              <a:t>bài</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Tiếng</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nước</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mình</a:t>
            </a:r>
            <a:r>
              <a:rPr kumimoji="0" lang="en-US" sz="3600" b="1" i="0" u="none" strike="noStrike" kern="1200" cap="none" spc="0" normalizeH="0" noProof="0" dirty="0">
                <a:ln>
                  <a:noFill/>
                </a:ln>
                <a:solidFill>
                  <a:srgbClr val="FF0000"/>
                </a:solidFill>
                <a:effectLst/>
                <a:uLnTx/>
                <a:uFillTx/>
                <a:ea typeface="微软雅黑"/>
              </a:rPr>
              <a:t>, </a:t>
            </a:r>
            <a:r>
              <a:rPr lang="en-US" sz="3600" b="1" dirty="0">
                <a:solidFill>
                  <a:srgbClr val="FF0000"/>
                </a:solidFill>
                <a:ea typeface="微软雅黑"/>
              </a:rPr>
              <a:t>t</a:t>
            </a:r>
            <a:r>
              <a:rPr kumimoji="0" lang="en-US" sz="3600" b="1" i="0" u="none" strike="noStrike" kern="1200" cap="none" spc="0" normalizeH="0" noProof="0" dirty="0" err="1">
                <a:ln>
                  <a:noFill/>
                </a:ln>
                <a:solidFill>
                  <a:srgbClr val="FF0000"/>
                </a:solidFill>
                <a:effectLst/>
                <a:uLnTx/>
                <a:uFillTx/>
                <a:ea typeface="微软雅黑"/>
              </a:rPr>
              <a:t>iếng</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bố</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được</a:t>
            </a:r>
            <a:r>
              <a:rPr kumimoji="0" lang="en-US" sz="3600" b="1" i="0" u="none" strike="noStrike" kern="1200" cap="none" spc="0" normalizeH="0" noProof="0" dirty="0">
                <a:ln>
                  <a:noFill/>
                </a:ln>
                <a:solidFill>
                  <a:srgbClr val="FF0000"/>
                </a:solidFill>
                <a:effectLst/>
                <a:uLnTx/>
                <a:uFillTx/>
                <a:ea typeface="微软雅黑"/>
              </a:rPr>
              <a:t> so </a:t>
            </a:r>
            <a:r>
              <a:rPr kumimoji="0" lang="en-US" sz="3600" b="1" i="0" u="none" strike="noStrike" kern="1200" cap="none" spc="0" normalizeH="0" noProof="0" dirty="0" err="1">
                <a:ln>
                  <a:noFill/>
                </a:ln>
                <a:solidFill>
                  <a:srgbClr val="FF0000"/>
                </a:solidFill>
                <a:effectLst/>
                <a:uLnTx/>
                <a:uFillTx/>
                <a:ea typeface="微软雅黑"/>
              </a:rPr>
              <a:t>sánh</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với</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dấu</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gì</a:t>
            </a:r>
            <a:r>
              <a:rPr kumimoji="0" lang="en-US" sz="3600" b="1" i="0" u="none" strike="noStrike" kern="1200" cap="none" spc="0" normalizeH="0" noProof="0" dirty="0">
                <a:ln>
                  <a:noFill/>
                </a:ln>
                <a:solidFill>
                  <a:srgbClr val="FF0000"/>
                </a:solidFill>
                <a:effectLst/>
                <a:uLnTx/>
                <a:uFillTx/>
                <a:ea typeface="微软雅黑"/>
              </a:rPr>
              <a:t>? </a:t>
            </a:r>
            <a:endParaRPr kumimoji="0" lang="en-US" sz="3600" b="1" i="0" u="none" strike="noStrike" kern="1200" cap="none" spc="0" normalizeH="0" baseline="0" noProof="0" dirty="0">
              <a:ln>
                <a:noFill/>
              </a:ln>
              <a:solidFill>
                <a:srgbClr val="FF0000"/>
              </a:solidFill>
              <a:effectLst/>
              <a:uLnTx/>
              <a:uFillTx/>
              <a:ea typeface="微软雅黑"/>
            </a:endParaRPr>
          </a:p>
        </p:txBody>
      </p:sp>
      <p:sp>
        <p:nvSpPr>
          <p:cNvPr id="5" name="Speech Bubble: Rectangle with Corners Rounded 4">
            <a:extLst>
              <a:ext uri="{FF2B5EF4-FFF2-40B4-BE49-F238E27FC236}">
                <a16:creationId xmlns:a16="http://schemas.microsoft.com/office/drawing/2014/main" id="{0ABC7CE6-2449-95E1-DBAF-EFD5EDF8E4AE}"/>
              </a:ext>
            </a:extLst>
          </p:cNvPr>
          <p:cNvSpPr/>
          <p:nvPr/>
        </p:nvSpPr>
        <p:spPr>
          <a:xfrm flipH="1">
            <a:off x="3552824" y="2475000"/>
            <a:ext cx="4895849" cy="1506450"/>
          </a:xfrm>
          <a:custGeom>
            <a:avLst/>
            <a:gdLst>
              <a:gd name="connsiteX0" fmla="*/ 0 w 4895849"/>
              <a:gd name="connsiteY0" fmla="*/ 251080 h 1506450"/>
              <a:gd name="connsiteX1" fmla="*/ 251080 w 4895849"/>
              <a:gd name="connsiteY1" fmla="*/ 0 h 1506450"/>
              <a:gd name="connsiteX2" fmla="*/ 815975 w 4895849"/>
              <a:gd name="connsiteY2" fmla="*/ 0 h 1506450"/>
              <a:gd name="connsiteX3" fmla="*/ 815975 w 4895849"/>
              <a:gd name="connsiteY3" fmla="*/ 0 h 1506450"/>
              <a:gd name="connsiteX4" fmla="*/ 1403477 w 4895849"/>
              <a:gd name="connsiteY4" fmla="*/ 0 h 1506450"/>
              <a:gd name="connsiteX5" fmla="*/ 2039937 w 4895849"/>
              <a:gd name="connsiteY5" fmla="*/ 0 h 1506450"/>
              <a:gd name="connsiteX6" fmla="*/ 2639048 w 4895849"/>
              <a:gd name="connsiteY6" fmla="*/ 0 h 1506450"/>
              <a:gd name="connsiteX7" fmla="*/ 3264208 w 4895849"/>
              <a:gd name="connsiteY7" fmla="*/ 0 h 1506450"/>
              <a:gd name="connsiteX8" fmla="*/ 3889368 w 4895849"/>
              <a:gd name="connsiteY8" fmla="*/ 0 h 1506450"/>
              <a:gd name="connsiteX9" fmla="*/ 4644769 w 4895849"/>
              <a:gd name="connsiteY9" fmla="*/ 0 h 1506450"/>
              <a:gd name="connsiteX10" fmla="*/ 4895849 w 4895849"/>
              <a:gd name="connsiteY10" fmla="*/ 251080 h 1506450"/>
              <a:gd name="connsiteX11" fmla="*/ 4895849 w 4895849"/>
              <a:gd name="connsiteY11" fmla="*/ 878763 h 1506450"/>
              <a:gd name="connsiteX12" fmla="*/ 4895849 w 4895849"/>
              <a:gd name="connsiteY12" fmla="*/ 878763 h 1506450"/>
              <a:gd name="connsiteX13" fmla="*/ 4895849 w 4895849"/>
              <a:gd name="connsiteY13" fmla="*/ 1255375 h 1506450"/>
              <a:gd name="connsiteX14" fmla="*/ 4895849 w 4895849"/>
              <a:gd name="connsiteY14" fmla="*/ 1255370 h 1506450"/>
              <a:gd name="connsiteX15" fmla="*/ 4644769 w 4895849"/>
              <a:gd name="connsiteY15" fmla="*/ 1506450 h 1506450"/>
              <a:gd name="connsiteX16" fmla="*/ 4045658 w 4895849"/>
              <a:gd name="connsiteY16" fmla="*/ 1506450 h 1506450"/>
              <a:gd name="connsiteX17" fmla="*/ 3342353 w 4895849"/>
              <a:gd name="connsiteY17" fmla="*/ 1506450 h 1506450"/>
              <a:gd name="connsiteX18" fmla="*/ 2691145 w 4895849"/>
              <a:gd name="connsiteY18" fmla="*/ 1506450 h 1506450"/>
              <a:gd name="connsiteX19" fmla="*/ 2039937 w 4895849"/>
              <a:gd name="connsiteY19" fmla="*/ 1506450 h 1506450"/>
              <a:gd name="connsiteX20" fmla="*/ 1491167 w 4895849"/>
              <a:gd name="connsiteY20" fmla="*/ 1506450 h 1506450"/>
              <a:gd name="connsiteX21" fmla="*/ 872342 w 4895849"/>
              <a:gd name="connsiteY21" fmla="*/ 1506450 h 1506450"/>
              <a:gd name="connsiteX22" fmla="*/ 815975 w 4895849"/>
              <a:gd name="connsiteY22" fmla="*/ 1506450 h 1506450"/>
              <a:gd name="connsiteX23" fmla="*/ 251080 w 4895849"/>
              <a:gd name="connsiteY23" fmla="*/ 1506450 h 1506450"/>
              <a:gd name="connsiteX24" fmla="*/ 0 w 4895849"/>
              <a:gd name="connsiteY24" fmla="*/ 1255370 h 1506450"/>
              <a:gd name="connsiteX25" fmla="*/ 0 w 4895849"/>
              <a:gd name="connsiteY25" fmla="*/ 1255375 h 1506450"/>
              <a:gd name="connsiteX26" fmla="*/ 0 w 4895849"/>
              <a:gd name="connsiteY26" fmla="*/ 878763 h 1506450"/>
              <a:gd name="connsiteX27" fmla="*/ 0 w 4895849"/>
              <a:gd name="connsiteY27" fmla="*/ 878763 h 1506450"/>
              <a:gd name="connsiteX28" fmla="*/ 0 w 4895849"/>
              <a:gd name="connsiteY28" fmla="*/ 251080 h 15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95849" h="1506450" fill="none" extrusionOk="0">
                <a:moveTo>
                  <a:pt x="0" y="251080"/>
                </a:moveTo>
                <a:cubicBezTo>
                  <a:pt x="-949" y="85064"/>
                  <a:pt x="88662" y="-10089"/>
                  <a:pt x="251080" y="0"/>
                </a:cubicBezTo>
                <a:cubicBezTo>
                  <a:pt x="520678" y="26242"/>
                  <a:pt x="584082" y="-14254"/>
                  <a:pt x="815975" y="0"/>
                </a:cubicBezTo>
                <a:lnTo>
                  <a:pt x="815975" y="0"/>
                </a:lnTo>
                <a:cubicBezTo>
                  <a:pt x="1007091" y="16405"/>
                  <a:pt x="1147292" y="19858"/>
                  <a:pt x="1403477" y="0"/>
                </a:cubicBezTo>
                <a:cubicBezTo>
                  <a:pt x="1659662" y="-19858"/>
                  <a:pt x="1880537" y="-19785"/>
                  <a:pt x="2039937" y="0"/>
                </a:cubicBezTo>
                <a:cubicBezTo>
                  <a:pt x="2310442" y="-17088"/>
                  <a:pt x="2503271" y="26536"/>
                  <a:pt x="2639048" y="0"/>
                </a:cubicBezTo>
                <a:cubicBezTo>
                  <a:pt x="2774825" y="-26536"/>
                  <a:pt x="3107186" y="-18885"/>
                  <a:pt x="3264208" y="0"/>
                </a:cubicBezTo>
                <a:cubicBezTo>
                  <a:pt x="3421230" y="18885"/>
                  <a:pt x="3720991" y="-18230"/>
                  <a:pt x="3889368" y="0"/>
                </a:cubicBezTo>
                <a:cubicBezTo>
                  <a:pt x="4057745" y="18230"/>
                  <a:pt x="4322482" y="-12153"/>
                  <a:pt x="4644769" y="0"/>
                </a:cubicBezTo>
                <a:cubicBezTo>
                  <a:pt x="4755717" y="6404"/>
                  <a:pt x="4906037" y="122085"/>
                  <a:pt x="4895849" y="251080"/>
                </a:cubicBezTo>
                <a:cubicBezTo>
                  <a:pt x="4864922" y="457207"/>
                  <a:pt x="4904426" y="683981"/>
                  <a:pt x="4895849" y="878763"/>
                </a:cubicBezTo>
                <a:lnTo>
                  <a:pt x="4895849" y="878763"/>
                </a:lnTo>
                <a:cubicBezTo>
                  <a:pt x="4890527" y="959126"/>
                  <a:pt x="4881060" y="1147205"/>
                  <a:pt x="4895849" y="1255375"/>
                </a:cubicBezTo>
                <a:lnTo>
                  <a:pt x="4895849" y="1255370"/>
                </a:lnTo>
                <a:cubicBezTo>
                  <a:pt x="4866962" y="1390018"/>
                  <a:pt x="4777608" y="1524991"/>
                  <a:pt x="4644769" y="1506450"/>
                </a:cubicBezTo>
                <a:cubicBezTo>
                  <a:pt x="4383083" y="1533224"/>
                  <a:pt x="4297924" y="1496279"/>
                  <a:pt x="4045658" y="1506450"/>
                </a:cubicBezTo>
                <a:cubicBezTo>
                  <a:pt x="3793392" y="1516621"/>
                  <a:pt x="3653334" y="1508948"/>
                  <a:pt x="3342353" y="1506450"/>
                </a:cubicBezTo>
                <a:cubicBezTo>
                  <a:pt x="3031372" y="1503952"/>
                  <a:pt x="2878560" y="1481675"/>
                  <a:pt x="2691145" y="1506450"/>
                </a:cubicBezTo>
                <a:cubicBezTo>
                  <a:pt x="2503730" y="1531225"/>
                  <a:pt x="2268460" y="1503272"/>
                  <a:pt x="2039937" y="1506450"/>
                </a:cubicBezTo>
                <a:cubicBezTo>
                  <a:pt x="1869748" y="1485595"/>
                  <a:pt x="1746458" y="1487375"/>
                  <a:pt x="1491167" y="1506450"/>
                </a:cubicBezTo>
                <a:cubicBezTo>
                  <a:pt x="1235876" y="1525526"/>
                  <a:pt x="1170036" y="1491669"/>
                  <a:pt x="872342" y="1506450"/>
                </a:cubicBezTo>
                <a:cubicBezTo>
                  <a:pt x="850123" y="1508551"/>
                  <a:pt x="834550" y="1506179"/>
                  <a:pt x="815975" y="1506450"/>
                </a:cubicBezTo>
                <a:cubicBezTo>
                  <a:pt x="650330" y="1482833"/>
                  <a:pt x="445770" y="1500555"/>
                  <a:pt x="251080" y="1506450"/>
                </a:cubicBezTo>
                <a:cubicBezTo>
                  <a:pt x="109188" y="1472704"/>
                  <a:pt x="27554" y="1385950"/>
                  <a:pt x="0" y="1255370"/>
                </a:cubicBezTo>
                <a:lnTo>
                  <a:pt x="0" y="1255375"/>
                </a:lnTo>
                <a:cubicBezTo>
                  <a:pt x="340" y="1108769"/>
                  <a:pt x="-13439" y="1026328"/>
                  <a:pt x="0" y="878763"/>
                </a:cubicBezTo>
                <a:lnTo>
                  <a:pt x="0" y="878763"/>
                </a:lnTo>
                <a:cubicBezTo>
                  <a:pt x="4907" y="710618"/>
                  <a:pt x="-2061" y="382248"/>
                  <a:pt x="0" y="251080"/>
                </a:cubicBezTo>
                <a:close/>
              </a:path>
              <a:path w="4895849" h="1506450" stroke="0" extrusionOk="0">
                <a:moveTo>
                  <a:pt x="0" y="251080"/>
                </a:moveTo>
                <a:cubicBezTo>
                  <a:pt x="10128" y="79450"/>
                  <a:pt x="91229" y="21842"/>
                  <a:pt x="251080" y="0"/>
                </a:cubicBezTo>
                <a:cubicBezTo>
                  <a:pt x="381250" y="-22465"/>
                  <a:pt x="631745" y="-17524"/>
                  <a:pt x="815975" y="0"/>
                </a:cubicBezTo>
                <a:lnTo>
                  <a:pt x="815975" y="0"/>
                </a:lnTo>
                <a:cubicBezTo>
                  <a:pt x="1007068" y="12146"/>
                  <a:pt x="1245091" y="-20792"/>
                  <a:pt x="1391237" y="0"/>
                </a:cubicBezTo>
                <a:cubicBezTo>
                  <a:pt x="1537383" y="20792"/>
                  <a:pt x="1779565" y="23142"/>
                  <a:pt x="2039937" y="0"/>
                </a:cubicBezTo>
                <a:cubicBezTo>
                  <a:pt x="2232189" y="17815"/>
                  <a:pt x="2513872" y="-5061"/>
                  <a:pt x="2665097" y="0"/>
                </a:cubicBezTo>
                <a:cubicBezTo>
                  <a:pt x="2816322" y="5061"/>
                  <a:pt x="3184537" y="5318"/>
                  <a:pt x="3368401" y="0"/>
                </a:cubicBezTo>
                <a:cubicBezTo>
                  <a:pt x="3552265" y="-5318"/>
                  <a:pt x="3851959" y="-5965"/>
                  <a:pt x="3993561" y="0"/>
                </a:cubicBezTo>
                <a:cubicBezTo>
                  <a:pt x="4135163" y="5965"/>
                  <a:pt x="4441241" y="-8259"/>
                  <a:pt x="4644769" y="0"/>
                </a:cubicBezTo>
                <a:cubicBezTo>
                  <a:pt x="4786165" y="20346"/>
                  <a:pt x="4878829" y="110660"/>
                  <a:pt x="4895849" y="251080"/>
                </a:cubicBezTo>
                <a:cubicBezTo>
                  <a:pt x="4910747" y="448887"/>
                  <a:pt x="4890145" y="616243"/>
                  <a:pt x="4895849" y="878763"/>
                </a:cubicBezTo>
                <a:lnTo>
                  <a:pt x="4895849" y="878763"/>
                </a:lnTo>
                <a:cubicBezTo>
                  <a:pt x="4877715" y="1045735"/>
                  <a:pt x="4880360" y="1108380"/>
                  <a:pt x="4895849" y="1255375"/>
                </a:cubicBezTo>
                <a:lnTo>
                  <a:pt x="4895849" y="1255370"/>
                </a:lnTo>
                <a:cubicBezTo>
                  <a:pt x="4901360" y="1399799"/>
                  <a:pt x="4759456" y="1522303"/>
                  <a:pt x="4644769" y="1506450"/>
                </a:cubicBezTo>
                <a:cubicBezTo>
                  <a:pt x="4501801" y="1488826"/>
                  <a:pt x="4231365" y="1494881"/>
                  <a:pt x="4071706" y="1506450"/>
                </a:cubicBezTo>
                <a:cubicBezTo>
                  <a:pt x="3912047" y="1518019"/>
                  <a:pt x="3634884" y="1526941"/>
                  <a:pt x="3394450" y="1506450"/>
                </a:cubicBezTo>
                <a:cubicBezTo>
                  <a:pt x="3154016" y="1485959"/>
                  <a:pt x="3030684" y="1510955"/>
                  <a:pt x="2769290" y="1506450"/>
                </a:cubicBezTo>
                <a:cubicBezTo>
                  <a:pt x="2507896" y="1501945"/>
                  <a:pt x="2232666" y="1540244"/>
                  <a:pt x="2039937" y="1506450"/>
                </a:cubicBezTo>
                <a:cubicBezTo>
                  <a:pt x="1902556" y="1509009"/>
                  <a:pt x="1561695" y="1519477"/>
                  <a:pt x="1432788" y="1506450"/>
                </a:cubicBezTo>
                <a:cubicBezTo>
                  <a:pt x="1303881" y="1493423"/>
                  <a:pt x="1069520" y="1527462"/>
                  <a:pt x="872342" y="1506450"/>
                </a:cubicBezTo>
                <a:cubicBezTo>
                  <a:pt x="851290" y="1504107"/>
                  <a:pt x="837416" y="1506784"/>
                  <a:pt x="815975" y="1506450"/>
                </a:cubicBezTo>
                <a:cubicBezTo>
                  <a:pt x="563693" y="1527299"/>
                  <a:pt x="384359" y="1499668"/>
                  <a:pt x="251080" y="1506450"/>
                </a:cubicBezTo>
                <a:cubicBezTo>
                  <a:pt x="91232" y="1523811"/>
                  <a:pt x="19961" y="1414628"/>
                  <a:pt x="0" y="1255370"/>
                </a:cubicBezTo>
                <a:lnTo>
                  <a:pt x="0" y="1255375"/>
                </a:lnTo>
                <a:cubicBezTo>
                  <a:pt x="-7564" y="1145971"/>
                  <a:pt x="3360" y="1000299"/>
                  <a:pt x="0" y="878763"/>
                </a:cubicBezTo>
                <a:lnTo>
                  <a:pt x="0" y="878763"/>
                </a:lnTo>
                <a:cubicBezTo>
                  <a:pt x="18315" y="661319"/>
                  <a:pt x="-15470" y="418129"/>
                  <a:pt x="0" y="251080"/>
                </a:cubicBezTo>
                <a:close/>
              </a:path>
            </a:pathLst>
          </a:custGeom>
          <a:solidFill>
            <a:schemeClr val="bg1"/>
          </a:solidFill>
          <a:ln w="38100">
            <a:solidFill>
              <a:srgbClr val="003399"/>
            </a:solidFill>
            <a:prstDash val="sysDash"/>
            <a:extLst>
              <a:ext uri="{C807C97D-BFC1-408E-A445-0C87EB9F89A2}">
                <ask:lineSketchStyleProps xmlns:ask="http://schemas.microsoft.com/office/drawing/2018/sketchyshapes" sd="3244475365">
                  <a:prstGeom prst="wedgeRoundRectCallout">
                    <a:avLst>
                      <a:gd name="adj1" fmla="val -32182"/>
                      <a:gd name="adj2" fmla="val 48845"/>
                      <a:gd name="adj3" fmla="val 16667"/>
                    </a:avLst>
                  </a:prstGeom>
                  <ask:type>
                    <ask:lineSketchFreehan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003399"/>
                </a:solidFill>
                <a:latin typeface="Calibri" panose="020F0502020204030204" pitchFamily="34" charset="0"/>
                <a:ea typeface="微软雅黑"/>
                <a:cs typeface="Calibri" panose="020F0502020204030204" pitchFamily="34" charset="0"/>
              </a:rPr>
              <a:t>Đáp</a:t>
            </a:r>
            <a:r>
              <a:rPr lang="en-US" sz="4400" b="1" dirty="0">
                <a:solidFill>
                  <a:srgbClr val="003399"/>
                </a:solidFill>
                <a:latin typeface="Calibri" panose="020F0502020204030204" pitchFamily="34" charset="0"/>
                <a:ea typeface="微软雅黑"/>
                <a:cs typeface="Calibri" panose="020F0502020204030204" pitchFamily="34" charset="0"/>
              </a:rPr>
              <a:t> </a:t>
            </a:r>
            <a:r>
              <a:rPr lang="en-US" sz="4400" b="1" dirty="0" err="1">
                <a:solidFill>
                  <a:srgbClr val="003399"/>
                </a:solidFill>
                <a:latin typeface="Calibri" panose="020F0502020204030204" pitchFamily="34" charset="0"/>
                <a:ea typeface="微软雅黑"/>
                <a:cs typeface="Calibri" panose="020F0502020204030204" pitchFamily="34" charset="0"/>
              </a:rPr>
              <a:t>án</a:t>
            </a:r>
            <a:r>
              <a:rPr lang="en-US" sz="4400" b="1" dirty="0">
                <a:solidFill>
                  <a:srgbClr val="003399"/>
                </a:solidFill>
                <a:latin typeface="Calibri" panose="020F0502020204030204" pitchFamily="34" charset="0"/>
                <a:ea typeface="微软雅黑"/>
                <a:cs typeface="Calibri" panose="020F0502020204030204" pitchFamily="34" charset="0"/>
              </a:rPr>
              <a:t>: </a:t>
            </a:r>
            <a:r>
              <a:rPr lang="en-US" sz="4400" b="1" dirty="0" err="1">
                <a:solidFill>
                  <a:srgbClr val="003399"/>
                </a:solidFill>
                <a:latin typeface="Calibri" panose="020F0502020204030204" pitchFamily="34" charset="0"/>
                <a:ea typeface="微软雅黑"/>
                <a:cs typeface="Calibri" panose="020F0502020204030204" pitchFamily="34" charset="0"/>
              </a:rPr>
              <a:t>Dấu</a:t>
            </a:r>
            <a:r>
              <a:rPr lang="en-US" sz="4400" b="1" dirty="0">
                <a:solidFill>
                  <a:srgbClr val="003399"/>
                </a:solidFill>
                <a:latin typeface="Calibri" panose="020F0502020204030204" pitchFamily="34" charset="0"/>
                <a:ea typeface="微软雅黑"/>
                <a:cs typeface="Calibri" panose="020F0502020204030204" pitchFamily="34" charset="0"/>
              </a:rPr>
              <a:t> </a:t>
            </a:r>
            <a:r>
              <a:rPr lang="en-US" sz="4400" b="1" dirty="0" err="1">
                <a:solidFill>
                  <a:srgbClr val="003399"/>
                </a:solidFill>
                <a:latin typeface="Calibri" panose="020F0502020204030204" pitchFamily="34" charset="0"/>
                <a:ea typeface="微软雅黑"/>
                <a:cs typeface="Calibri" panose="020F0502020204030204" pitchFamily="34" charset="0"/>
              </a:rPr>
              <a:t>sắc</a:t>
            </a:r>
            <a:endParaRPr kumimoji="0" lang="vi-VN" sz="4400" b="1" i="0" u="none" strike="noStrike" kern="1200" cap="none" spc="0" normalizeH="0" baseline="0" noProof="0" dirty="0">
              <a:ln>
                <a:noFill/>
              </a:ln>
              <a:solidFill>
                <a:srgbClr val="003399"/>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4034292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tiếng-flash-trò-chơi.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Left 5">
            <a:hlinkClick r:id="rId4" action="ppaction://hlinksldjump"/>
            <a:extLst>
              <a:ext uri="{FF2B5EF4-FFF2-40B4-BE49-F238E27FC236}">
                <a16:creationId xmlns:a16="http://schemas.microsoft.com/office/drawing/2014/main" id="{2B118FD0-C828-4F1C-B374-6B65430F3D49}"/>
              </a:ext>
            </a:extLst>
          </p:cNvPr>
          <p:cNvSpPr/>
          <p:nvPr/>
        </p:nvSpPr>
        <p:spPr>
          <a:xfrm>
            <a:off x="309489" y="6049108"/>
            <a:ext cx="703385" cy="443759"/>
          </a:xfrm>
          <a:prstGeom prst="lef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75C89263-5EFB-391E-8C85-DF6C6904AD90}"/>
              </a:ext>
            </a:extLst>
          </p:cNvPr>
          <p:cNvSpPr/>
          <p:nvPr/>
        </p:nvSpPr>
        <p:spPr>
          <a:xfrm>
            <a:off x="638175" y="787878"/>
            <a:ext cx="10858500" cy="119332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ea typeface="微软雅黑"/>
              </a:rPr>
              <a:t>2. </a:t>
            </a:r>
            <a:r>
              <a:rPr kumimoji="0" lang="en-US" sz="3600" b="1" i="0" u="none" strike="noStrike" kern="1200" cap="none" spc="0" normalizeH="0" baseline="0" noProof="0" dirty="0" err="1">
                <a:ln>
                  <a:noFill/>
                </a:ln>
                <a:solidFill>
                  <a:srgbClr val="FF0000"/>
                </a:solidFill>
                <a:effectLst/>
                <a:uLnTx/>
                <a:uFillTx/>
                <a:ea typeface="微软雅黑"/>
              </a:rPr>
              <a:t>Trong</a:t>
            </a:r>
            <a:r>
              <a:rPr kumimoji="0" lang="en-US" sz="3600" b="1" i="0" u="none" strike="noStrike" kern="1200" cap="none" spc="0" normalizeH="0" baseline="0" noProof="0" dirty="0">
                <a:ln>
                  <a:noFill/>
                </a:ln>
                <a:solidFill>
                  <a:srgbClr val="FF0000"/>
                </a:solidFill>
                <a:effectLst/>
                <a:uLnTx/>
                <a:uFillTx/>
                <a:ea typeface="微软雅黑"/>
              </a:rPr>
              <a:t> </a:t>
            </a:r>
            <a:r>
              <a:rPr kumimoji="0" lang="en-US" sz="3600" b="1" i="0" u="none" strike="noStrike" kern="1200" cap="none" spc="0" normalizeH="0" baseline="0" noProof="0" dirty="0" err="1">
                <a:ln>
                  <a:noFill/>
                </a:ln>
                <a:solidFill>
                  <a:srgbClr val="FF0000"/>
                </a:solidFill>
                <a:effectLst/>
                <a:uLnTx/>
                <a:uFillTx/>
                <a:ea typeface="微软雅黑"/>
              </a:rPr>
              <a:t>bài</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Tiếng</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nước</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mình</a:t>
            </a:r>
            <a:r>
              <a:rPr kumimoji="0" lang="en-US" sz="3600" b="1" i="0" u="none" strike="noStrike" kern="1200" cap="none" spc="0" normalizeH="0" noProof="0" dirty="0">
                <a:ln>
                  <a:noFill/>
                </a:ln>
                <a:solidFill>
                  <a:srgbClr val="FF0000"/>
                </a:solidFill>
                <a:effectLst/>
                <a:uLnTx/>
                <a:uFillTx/>
                <a:ea typeface="微软雅黑"/>
              </a:rPr>
              <a:t>, </a:t>
            </a:r>
            <a:r>
              <a:rPr lang="en-US" sz="3600" b="1" dirty="0">
                <a:solidFill>
                  <a:srgbClr val="FF0000"/>
                </a:solidFill>
                <a:ea typeface="微软雅黑"/>
              </a:rPr>
              <a:t>t</a:t>
            </a:r>
            <a:r>
              <a:rPr kumimoji="0" lang="en-US" sz="3600" b="1" i="0" u="none" strike="noStrike" kern="1200" cap="none" spc="0" normalizeH="0" noProof="0" dirty="0" err="1">
                <a:ln>
                  <a:noFill/>
                </a:ln>
                <a:solidFill>
                  <a:srgbClr val="FF0000"/>
                </a:solidFill>
                <a:effectLst/>
                <a:uLnTx/>
                <a:uFillTx/>
                <a:ea typeface="微软雅黑"/>
              </a:rPr>
              <a:t>iếng</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võng</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được</a:t>
            </a:r>
            <a:r>
              <a:rPr kumimoji="0" lang="en-US" sz="3600" b="1" i="0" u="none" strike="noStrike" kern="1200" cap="none" spc="0" normalizeH="0" noProof="0" dirty="0">
                <a:ln>
                  <a:noFill/>
                </a:ln>
                <a:solidFill>
                  <a:srgbClr val="FF0000"/>
                </a:solidFill>
                <a:effectLst/>
                <a:uLnTx/>
                <a:uFillTx/>
                <a:ea typeface="微软雅黑"/>
              </a:rPr>
              <a:t> so </a:t>
            </a:r>
            <a:r>
              <a:rPr kumimoji="0" lang="en-US" sz="3600" b="1" i="0" u="none" strike="noStrike" kern="1200" cap="none" spc="0" normalizeH="0" noProof="0" dirty="0" err="1">
                <a:ln>
                  <a:noFill/>
                </a:ln>
                <a:solidFill>
                  <a:srgbClr val="FF0000"/>
                </a:solidFill>
                <a:effectLst/>
                <a:uLnTx/>
                <a:uFillTx/>
                <a:ea typeface="微软雅黑"/>
              </a:rPr>
              <a:t>sánh</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với</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dấu</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gì</a:t>
            </a:r>
            <a:r>
              <a:rPr kumimoji="0" lang="en-US" sz="3600" b="1" i="0" u="none" strike="noStrike" kern="1200" cap="none" spc="0" normalizeH="0" noProof="0" dirty="0">
                <a:ln>
                  <a:noFill/>
                </a:ln>
                <a:solidFill>
                  <a:srgbClr val="FF0000"/>
                </a:solidFill>
                <a:effectLst/>
                <a:uLnTx/>
                <a:uFillTx/>
                <a:ea typeface="微软雅黑"/>
              </a:rPr>
              <a:t>? </a:t>
            </a:r>
            <a:endParaRPr kumimoji="0" lang="en-US" sz="3600" b="1" i="0" u="none" strike="noStrike" kern="1200" cap="none" spc="0" normalizeH="0" baseline="0" noProof="0" dirty="0">
              <a:ln>
                <a:noFill/>
              </a:ln>
              <a:solidFill>
                <a:srgbClr val="FF0000"/>
              </a:solidFill>
              <a:effectLst/>
              <a:uLnTx/>
              <a:uFillTx/>
              <a:ea typeface="微软雅黑"/>
            </a:endParaRPr>
          </a:p>
        </p:txBody>
      </p:sp>
      <p:sp>
        <p:nvSpPr>
          <p:cNvPr id="4" name="Speech Bubble: Rectangle with Corners Rounded 3">
            <a:extLst>
              <a:ext uri="{FF2B5EF4-FFF2-40B4-BE49-F238E27FC236}">
                <a16:creationId xmlns:a16="http://schemas.microsoft.com/office/drawing/2014/main" id="{D3B533CC-54E8-5C78-B694-BBE647C64956}"/>
              </a:ext>
            </a:extLst>
          </p:cNvPr>
          <p:cNvSpPr/>
          <p:nvPr/>
        </p:nvSpPr>
        <p:spPr>
          <a:xfrm flipH="1">
            <a:off x="3552824" y="2475000"/>
            <a:ext cx="4895849" cy="1506450"/>
          </a:xfrm>
          <a:custGeom>
            <a:avLst/>
            <a:gdLst>
              <a:gd name="connsiteX0" fmla="*/ 0 w 4895849"/>
              <a:gd name="connsiteY0" fmla="*/ 251080 h 1506450"/>
              <a:gd name="connsiteX1" fmla="*/ 251080 w 4895849"/>
              <a:gd name="connsiteY1" fmla="*/ 0 h 1506450"/>
              <a:gd name="connsiteX2" fmla="*/ 815975 w 4895849"/>
              <a:gd name="connsiteY2" fmla="*/ 0 h 1506450"/>
              <a:gd name="connsiteX3" fmla="*/ 815975 w 4895849"/>
              <a:gd name="connsiteY3" fmla="*/ 0 h 1506450"/>
              <a:gd name="connsiteX4" fmla="*/ 1403477 w 4895849"/>
              <a:gd name="connsiteY4" fmla="*/ 0 h 1506450"/>
              <a:gd name="connsiteX5" fmla="*/ 2039937 w 4895849"/>
              <a:gd name="connsiteY5" fmla="*/ 0 h 1506450"/>
              <a:gd name="connsiteX6" fmla="*/ 2639048 w 4895849"/>
              <a:gd name="connsiteY6" fmla="*/ 0 h 1506450"/>
              <a:gd name="connsiteX7" fmla="*/ 3264208 w 4895849"/>
              <a:gd name="connsiteY7" fmla="*/ 0 h 1506450"/>
              <a:gd name="connsiteX8" fmla="*/ 3889368 w 4895849"/>
              <a:gd name="connsiteY8" fmla="*/ 0 h 1506450"/>
              <a:gd name="connsiteX9" fmla="*/ 4644769 w 4895849"/>
              <a:gd name="connsiteY9" fmla="*/ 0 h 1506450"/>
              <a:gd name="connsiteX10" fmla="*/ 4895849 w 4895849"/>
              <a:gd name="connsiteY10" fmla="*/ 251080 h 1506450"/>
              <a:gd name="connsiteX11" fmla="*/ 4895849 w 4895849"/>
              <a:gd name="connsiteY11" fmla="*/ 878763 h 1506450"/>
              <a:gd name="connsiteX12" fmla="*/ 4895849 w 4895849"/>
              <a:gd name="connsiteY12" fmla="*/ 878763 h 1506450"/>
              <a:gd name="connsiteX13" fmla="*/ 4895849 w 4895849"/>
              <a:gd name="connsiteY13" fmla="*/ 1255375 h 1506450"/>
              <a:gd name="connsiteX14" fmla="*/ 4895849 w 4895849"/>
              <a:gd name="connsiteY14" fmla="*/ 1255370 h 1506450"/>
              <a:gd name="connsiteX15" fmla="*/ 4644769 w 4895849"/>
              <a:gd name="connsiteY15" fmla="*/ 1506450 h 1506450"/>
              <a:gd name="connsiteX16" fmla="*/ 4045658 w 4895849"/>
              <a:gd name="connsiteY16" fmla="*/ 1506450 h 1506450"/>
              <a:gd name="connsiteX17" fmla="*/ 3342353 w 4895849"/>
              <a:gd name="connsiteY17" fmla="*/ 1506450 h 1506450"/>
              <a:gd name="connsiteX18" fmla="*/ 2691145 w 4895849"/>
              <a:gd name="connsiteY18" fmla="*/ 1506450 h 1506450"/>
              <a:gd name="connsiteX19" fmla="*/ 2039937 w 4895849"/>
              <a:gd name="connsiteY19" fmla="*/ 1506450 h 1506450"/>
              <a:gd name="connsiteX20" fmla="*/ 1491167 w 4895849"/>
              <a:gd name="connsiteY20" fmla="*/ 1506450 h 1506450"/>
              <a:gd name="connsiteX21" fmla="*/ 872342 w 4895849"/>
              <a:gd name="connsiteY21" fmla="*/ 1506450 h 1506450"/>
              <a:gd name="connsiteX22" fmla="*/ 815975 w 4895849"/>
              <a:gd name="connsiteY22" fmla="*/ 1506450 h 1506450"/>
              <a:gd name="connsiteX23" fmla="*/ 251080 w 4895849"/>
              <a:gd name="connsiteY23" fmla="*/ 1506450 h 1506450"/>
              <a:gd name="connsiteX24" fmla="*/ 0 w 4895849"/>
              <a:gd name="connsiteY24" fmla="*/ 1255370 h 1506450"/>
              <a:gd name="connsiteX25" fmla="*/ 0 w 4895849"/>
              <a:gd name="connsiteY25" fmla="*/ 1255375 h 1506450"/>
              <a:gd name="connsiteX26" fmla="*/ 0 w 4895849"/>
              <a:gd name="connsiteY26" fmla="*/ 878763 h 1506450"/>
              <a:gd name="connsiteX27" fmla="*/ 0 w 4895849"/>
              <a:gd name="connsiteY27" fmla="*/ 878763 h 1506450"/>
              <a:gd name="connsiteX28" fmla="*/ 0 w 4895849"/>
              <a:gd name="connsiteY28" fmla="*/ 251080 h 15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95849" h="1506450" fill="none" extrusionOk="0">
                <a:moveTo>
                  <a:pt x="0" y="251080"/>
                </a:moveTo>
                <a:cubicBezTo>
                  <a:pt x="-949" y="85064"/>
                  <a:pt x="88662" y="-10089"/>
                  <a:pt x="251080" y="0"/>
                </a:cubicBezTo>
                <a:cubicBezTo>
                  <a:pt x="520678" y="26242"/>
                  <a:pt x="584082" y="-14254"/>
                  <a:pt x="815975" y="0"/>
                </a:cubicBezTo>
                <a:lnTo>
                  <a:pt x="815975" y="0"/>
                </a:lnTo>
                <a:cubicBezTo>
                  <a:pt x="1007091" y="16405"/>
                  <a:pt x="1147292" y="19858"/>
                  <a:pt x="1403477" y="0"/>
                </a:cubicBezTo>
                <a:cubicBezTo>
                  <a:pt x="1659662" y="-19858"/>
                  <a:pt x="1880537" y="-19785"/>
                  <a:pt x="2039937" y="0"/>
                </a:cubicBezTo>
                <a:cubicBezTo>
                  <a:pt x="2310442" y="-17088"/>
                  <a:pt x="2503271" y="26536"/>
                  <a:pt x="2639048" y="0"/>
                </a:cubicBezTo>
                <a:cubicBezTo>
                  <a:pt x="2774825" y="-26536"/>
                  <a:pt x="3107186" y="-18885"/>
                  <a:pt x="3264208" y="0"/>
                </a:cubicBezTo>
                <a:cubicBezTo>
                  <a:pt x="3421230" y="18885"/>
                  <a:pt x="3720991" y="-18230"/>
                  <a:pt x="3889368" y="0"/>
                </a:cubicBezTo>
                <a:cubicBezTo>
                  <a:pt x="4057745" y="18230"/>
                  <a:pt x="4322482" y="-12153"/>
                  <a:pt x="4644769" y="0"/>
                </a:cubicBezTo>
                <a:cubicBezTo>
                  <a:pt x="4755717" y="6404"/>
                  <a:pt x="4906037" y="122085"/>
                  <a:pt x="4895849" y="251080"/>
                </a:cubicBezTo>
                <a:cubicBezTo>
                  <a:pt x="4864922" y="457207"/>
                  <a:pt x="4904426" y="683981"/>
                  <a:pt x="4895849" y="878763"/>
                </a:cubicBezTo>
                <a:lnTo>
                  <a:pt x="4895849" y="878763"/>
                </a:lnTo>
                <a:cubicBezTo>
                  <a:pt x="4890527" y="959126"/>
                  <a:pt x="4881060" y="1147205"/>
                  <a:pt x="4895849" y="1255375"/>
                </a:cubicBezTo>
                <a:lnTo>
                  <a:pt x="4895849" y="1255370"/>
                </a:lnTo>
                <a:cubicBezTo>
                  <a:pt x="4866962" y="1390018"/>
                  <a:pt x="4777608" y="1524991"/>
                  <a:pt x="4644769" y="1506450"/>
                </a:cubicBezTo>
                <a:cubicBezTo>
                  <a:pt x="4383083" y="1533224"/>
                  <a:pt x="4297924" y="1496279"/>
                  <a:pt x="4045658" y="1506450"/>
                </a:cubicBezTo>
                <a:cubicBezTo>
                  <a:pt x="3793392" y="1516621"/>
                  <a:pt x="3653334" y="1508948"/>
                  <a:pt x="3342353" y="1506450"/>
                </a:cubicBezTo>
                <a:cubicBezTo>
                  <a:pt x="3031372" y="1503952"/>
                  <a:pt x="2878560" y="1481675"/>
                  <a:pt x="2691145" y="1506450"/>
                </a:cubicBezTo>
                <a:cubicBezTo>
                  <a:pt x="2503730" y="1531225"/>
                  <a:pt x="2268460" y="1503272"/>
                  <a:pt x="2039937" y="1506450"/>
                </a:cubicBezTo>
                <a:cubicBezTo>
                  <a:pt x="1869748" y="1485595"/>
                  <a:pt x="1746458" y="1487375"/>
                  <a:pt x="1491167" y="1506450"/>
                </a:cubicBezTo>
                <a:cubicBezTo>
                  <a:pt x="1235876" y="1525526"/>
                  <a:pt x="1170036" y="1491669"/>
                  <a:pt x="872342" y="1506450"/>
                </a:cubicBezTo>
                <a:cubicBezTo>
                  <a:pt x="850123" y="1508551"/>
                  <a:pt x="834550" y="1506179"/>
                  <a:pt x="815975" y="1506450"/>
                </a:cubicBezTo>
                <a:cubicBezTo>
                  <a:pt x="650330" y="1482833"/>
                  <a:pt x="445770" y="1500555"/>
                  <a:pt x="251080" y="1506450"/>
                </a:cubicBezTo>
                <a:cubicBezTo>
                  <a:pt x="109188" y="1472704"/>
                  <a:pt x="27554" y="1385950"/>
                  <a:pt x="0" y="1255370"/>
                </a:cubicBezTo>
                <a:lnTo>
                  <a:pt x="0" y="1255375"/>
                </a:lnTo>
                <a:cubicBezTo>
                  <a:pt x="340" y="1108769"/>
                  <a:pt x="-13439" y="1026328"/>
                  <a:pt x="0" y="878763"/>
                </a:cubicBezTo>
                <a:lnTo>
                  <a:pt x="0" y="878763"/>
                </a:lnTo>
                <a:cubicBezTo>
                  <a:pt x="4907" y="710618"/>
                  <a:pt x="-2061" y="382248"/>
                  <a:pt x="0" y="251080"/>
                </a:cubicBezTo>
                <a:close/>
              </a:path>
              <a:path w="4895849" h="1506450" stroke="0" extrusionOk="0">
                <a:moveTo>
                  <a:pt x="0" y="251080"/>
                </a:moveTo>
                <a:cubicBezTo>
                  <a:pt x="10128" y="79450"/>
                  <a:pt x="91229" y="21842"/>
                  <a:pt x="251080" y="0"/>
                </a:cubicBezTo>
                <a:cubicBezTo>
                  <a:pt x="381250" y="-22465"/>
                  <a:pt x="631745" y="-17524"/>
                  <a:pt x="815975" y="0"/>
                </a:cubicBezTo>
                <a:lnTo>
                  <a:pt x="815975" y="0"/>
                </a:lnTo>
                <a:cubicBezTo>
                  <a:pt x="1007068" y="12146"/>
                  <a:pt x="1245091" y="-20792"/>
                  <a:pt x="1391237" y="0"/>
                </a:cubicBezTo>
                <a:cubicBezTo>
                  <a:pt x="1537383" y="20792"/>
                  <a:pt x="1779565" y="23142"/>
                  <a:pt x="2039937" y="0"/>
                </a:cubicBezTo>
                <a:cubicBezTo>
                  <a:pt x="2232189" y="17815"/>
                  <a:pt x="2513872" y="-5061"/>
                  <a:pt x="2665097" y="0"/>
                </a:cubicBezTo>
                <a:cubicBezTo>
                  <a:pt x="2816322" y="5061"/>
                  <a:pt x="3184537" y="5318"/>
                  <a:pt x="3368401" y="0"/>
                </a:cubicBezTo>
                <a:cubicBezTo>
                  <a:pt x="3552265" y="-5318"/>
                  <a:pt x="3851959" y="-5965"/>
                  <a:pt x="3993561" y="0"/>
                </a:cubicBezTo>
                <a:cubicBezTo>
                  <a:pt x="4135163" y="5965"/>
                  <a:pt x="4441241" y="-8259"/>
                  <a:pt x="4644769" y="0"/>
                </a:cubicBezTo>
                <a:cubicBezTo>
                  <a:pt x="4786165" y="20346"/>
                  <a:pt x="4878829" y="110660"/>
                  <a:pt x="4895849" y="251080"/>
                </a:cubicBezTo>
                <a:cubicBezTo>
                  <a:pt x="4910747" y="448887"/>
                  <a:pt x="4890145" y="616243"/>
                  <a:pt x="4895849" y="878763"/>
                </a:cubicBezTo>
                <a:lnTo>
                  <a:pt x="4895849" y="878763"/>
                </a:lnTo>
                <a:cubicBezTo>
                  <a:pt x="4877715" y="1045735"/>
                  <a:pt x="4880360" y="1108380"/>
                  <a:pt x="4895849" y="1255375"/>
                </a:cubicBezTo>
                <a:lnTo>
                  <a:pt x="4895849" y="1255370"/>
                </a:lnTo>
                <a:cubicBezTo>
                  <a:pt x="4901360" y="1399799"/>
                  <a:pt x="4759456" y="1522303"/>
                  <a:pt x="4644769" y="1506450"/>
                </a:cubicBezTo>
                <a:cubicBezTo>
                  <a:pt x="4501801" y="1488826"/>
                  <a:pt x="4231365" y="1494881"/>
                  <a:pt x="4071706" y="1506450"/>
                </a:cubicBezTo>
                <a:cubicBezTo>
                  <a:pt x="3912047" y="1518019"/>
                  <a:pt x="3634884" y="1526941"/>
                  <a:pt x="3394450" y="1506450"/>
                </a:cubicBezTo>
                <a:cubicBezTo>
                  <a:pt x="3154016" y="1485959"/>
                  <a:pt x="3030684" y="1510955"/>
                  <a:pt x="2769290" y="1506450"/>
                </a:cubicBezTo>
                <a:cubicBezTo>
                  <a:pt x="2507896" y="1501945"/>
                  <a:pt x="2232666" y="1540244"/>
                  <a:pt x="2039937" y="1506450"/>
                </a:cubicBezTo>
                <a:cubicBezTo>
                  <a:pt x="1902556" y="1509009"/>
                  <a:pt x="1561695" y="1519477"/>
                  <a:pt x="1432788" y="1506450"/>
                </a:cubicBezTo>
                <a:cubicBezTo>
                  <a:pt x="1303881" y="1493423"/>
                  <a:pt x="1069520" y="1527462"/>
                  <a:pt x="872342" y="1506450"/>
                </a:cubicBezTo>
                <a:cubicBezTo>
                  <a:pt x="851290" y="1504107"/>
                  <a:pt x="837416" y="1506784"/>
                  <a:pt x="815975" y="1506450"/>
                </a:cubicBezTo>
                <a:cubicBezTo>
                  <a:pt x="563693" y="1527299"/>
                  <a:pt x="384359" y="1499668"/>
                  <a:pt x="251080" y="1506450"/>
                </a:cubicBezTo>
                <a:cubicBezTo>
                  <a:pt x="91232" y="1523811"/>
                  <a:pt x="19961" y="1414628"/>
                  <a:pt x="0" y="1255370"/>
                </a:cubicBezTo>
                <a:lnTo>
                  <a:pt x="0" y="1255375"/>
                </a:lnTo>
                <a:cubicBezTo>
                  <a:pt x="-7564" y="1145971"/>
                  <a:pt x="3360" y="1000299"/>
                  <a:pt x="0" y="878763"/>
                </a:cubicBezTo>
                <a:lnTo>
                  <a:pt x="0" y="878763"/>
                </a:lnTo>
                <a:cubicBezTo>
                  <a:pt x="18315" y="661319"/>
                  <a:pt x="-15470" y="418129"/>
                  <a:pt x="0" y="251080"/>
                </a:cubicBezTo>
                <a:close/>
              </a:path>
            </a:pathLst>
          </a:custGeom>
          <a:solidFill>
            <a:schemeClr val="bg1"/>
          </a:solidFill>
          <a:ln w="38100">
            <a:solidFill>
              <a:srgbClr val="003399"/>
            </a:solidFill>
            <a:prstDash val="sysDash"/>
            <a:extLst>
              <a:ext uri="{C807C97D-BFC1-408E-A445-0C87EB9F89A2}">
                <ask:lineSketchStyleProps xmlns:ask="http://schemas.microsoft.com/office/drawing/2018/sketchyshapes" sd="3244475365">
                  <a:prstGeom prst="wedgeRoundRectCallout">
                    <a:avLst>
                      <a:gd name="adj1" fmla="val -32182"/>
                      <a:gd name="adj2" fmla="val 48845"/>
                      <a:gd name="adj3" fmla="val 16667"/>
                    </a:avLst>
                  </a:prstGeom>
                  <ask:type>
                    <ask:lineSketchFreehan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003399"/>
                </a:solidFill>
                <a:latin typeface="Calibri" panose="020F0502020204030204" pitchFamily="34" charset="0"/>
                <a:ea typeface="微软雅黑"/>
                <a:cs typeface="Calibri" panose="020F0502020204030204" pitchFamily="34" charset="0"/>
              </a:rPr>
              <a:t>Đáp</a:t>
            </a:r>
            <a:r>
              <a:rPr lang="en-US" sz="4400" b="1" dirty="0">
                <a:solidFill>
                  <a:srgbClr val="003399"/>
                </a:solidFill>
                <a:latin typeface="Calibri" panose="020F0502020204030204" pitchFamily="34" charset="0"/>
                <a:ea typeface="微软雅黑"/>
                <a:cs typeface="Calibri" panose="020F0502020204030204" pitchFamily="34" charset="0"/>
              </a:rPr>
              <a:t> </a:t>
            </a:r>
            <a:r>
              <a:rPr lang="en-US" sz="4400" b="1" dirty="0" err="1">
                <a:solidFill>
                  <a:srgbClr val="003399"/>
                </a:solidFill>
                <a:latin typeface="Calibri" panose="020F0502020204030204" pitchFamily="34" charset="0"/>
                <a:ea typeface="微软雅黑"/>
                <a:cs typeface="Calibri" panose="020F0502020204030204" pitchFamily="34" charset="0"/>
              </a:rPr>
              <a:t>án</a:t>
            </a:r>
            <a:r>
              <a:rPr lang="en-US" sz="4400" b="1" dirty="0">
                <a:solidFill>
                  <a:srgbClr val="003399"/>
                </a:solidFill>
                <a:latin typeface="Calibri" panose="020F0502020204030204" pitchFamily="34" charset="0"/>
                <a:ea typeface="微软雅黑"/>
                <a:cs typeface="Calibri" panose="020F0502020204030204" pitchFamily="34" charset="0"/>
              </a:rPr>
              <a:t>: </a:t>
            </a:r>
            <a:r>
              <a:rPr lang="en-US" sz="4400" b="1" dirty="0" err="1">
                <a:solidFill>
                  <a:srgbClr val="003399"/>
                </a:solidFill>
                <a:latin typeface="Calibri" panose="020F0502020204030204" pitchFamily="34" charset="0"/>
                <a:ea typeface="微软雅黑"/>
                <a:cs typeface="Calibri" panose="020F0502020204030204" pitchFamily="34" charset="0"/>
              </a:rPr>
              <a:t>Dấu</a:t>
            </a:r>
            <a:r>
              <a:rPr lang="en-US" sz="4400" b="1" dirty="0">
                <a:solidFill>
                  <a:srgbClr val="003399"/>
                </a:solidFill>
                <a:latin typeface="Calibri" panose="020F0502020204030204" pitchFamily="34" charset="0"/>
                <a:ea typeface="微软雅黑"/>
                <a:cs typeface="Calibri" panose="020F0502020204030204" pitchFamily="34" charset="0"/>
              </a:rPr>
              <a:t> </a:t>
            </a:r>
            <a:r>
              <a:rPr lang="en-US" sz="4400" b="1" dirty="0" err="1">
                <a:solidFill>
                  <a:srgbClr val="003399"/>
                </a:solidFill>
                <a:latin typeface="Calibri" panose="020F0502020204030204" pitchFamily="34" charset="0"/>
                <a:ea typeface="微软雅黑"/>
                <a:cs typeface="Calibri" panose="020F0502020204030204" pitchFamily="34" charset="0"/>
              </a:rPr>
              <a:t>ngã</a:t>
            </a:r>
            <a:endParaRPr kumimoji="0" lang="vi-VN" sz="4400" b="1" i="0" u="none" strike="noStrike" kern="1200" cap="none" spc="0" normalizeH="0" baseline="0" noProof="0" dirty="0">
              <a:ln>
                <a:noFill/>
              </a:ln>
              <a:solidFill>
                <a:srgbClr val="003399"/>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2641099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tiếng-flash-trò-chơi.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Left 3">
            <a:hlinkClick r:id="rId4" action="ppaction://hlinksldjump"/>
            <a:extLst>
              <a:ext uri="{FF2B5EF4-FFF2-40B4-BE49-F238E27FC236}">
                <a16:creationId xmlns:a16="http://schemas.microsoft.com/office/drawing/2014/main" id="{B7355F3B-8B16-E9D6-D11E-C44A6A4AA86A}"/>
              </a:ext>
            </a:extLst>
          </p:cNvPr>
          <p:cNvSpPr/>
          <p:nvPr/>
        </p:nvSpPr>
        <p:spPr>
          <a:xfrm>
            <a:off x="309489" y="6049108"/>
            <a:ext cx="703385" cy="443759"/>
          </a:xfrm>
          <a:prstGeom prst="lef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1CBB7A2E-CF5D-FA6B-950F-1093DC087FBB}"/>
              </a:ext>
            </a:extLst>
          </p:cNvPr>
          <p:cNvSpPr/>
          <p:nvPr/>
        </p:nvSpPr>
        <p:spPr>
          <a:xfrm>
            <a:off x="609600" y="190500"/>
            <a:ext cx="10858500" cy="161925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FF0000"/>
                </a:solidFill>
                <a:latin typeface="Cambria" panose="02040503050406030204" pitchFamily="18" charset="0"/>
                <a:ea typeface="Cambria" panose="02040503050406030204" pitchFamily="18" charset="0"/>
                <a:cs typeface="Arial" panose="020B0604020202020204" pitchFamily="34" charset="0"/>
              </a:rPr>
              <a:t>3. </a:t>
            </a: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Quan sát tranh và nói về các cảnh vật được vẽ trong tranh. Cảnh vật đó gợi cho em nghĩ đến nơi nào trên đất đất nước ta? </a:t>
            </a:r>
          </a:p>
        </p:txBody>
      </p:sp>
      <p:sp>
        <p:nvSpPr>
          <p:cNvPr id="6" name="Speech Bubble: Rectangle with Corners Rounded 5">
            <a:extLst>
              <a:ext uri="{FF2B5EF4-FFF2-40B4-BE49-F238E27FC236}">
                <a16:creationId xmlns:a16="http://schemas.microsoft.com/office/drawing/2014/main" id="{5E69A7CA-DD33-AF84-9A8E-9B06EBC12091}"/>
              </a:ext>
            </a:extLst>
          </p:cNvPr>
          <p:cNvSpPr/>
          <p:nvPr/>
        </p:nvSpPr>
        <p:spPr>
          <a:xfrm flipH="1">
            <a:off x="1304924" y="5065800"/>
            <a:ext cx="9944099" cy="1658850"/>
          </a:xfrm>
          <a:custGeom>
            <a:avLst/>
            <a:gdLst>
              <a:gd name="connsiteX0" fmla="*/ 0 w 9944099"/>
              <a:gd name="connsiteY0" fmla="*/ 276481 h 1658850"/>
              <a:gd name="connsiteX1" fmla="*/ 276481 w 9944099"/>
              <a:gd name="connsiteY1" fmla="*/ 0 h 1658850"/>
              <a:gd name="connsiteX2" fmla="*/ 994533 w 9944099"/>
              <a:gd name="connsiteY2" fmla="*/ 0 h 1658850"/>
              <a:gd name="connsiteX3" fmla="*/ 1657350 w 9944099"/>
              <a:gd name="connsiteY3" fmla="*/ 0 h 1658850"/>
              <a:gd name="connsiteX4" fmla="*/ 1657350 w 9944099"/>
              <a:gd name="connsiteY4" fmla="*/ 0 h 1658850"/>
              <a:gd name="connsiteX5" fmla="*/ 2328577 w 9944099"/>
              <a:gd name="connsiteY5" fmla="*/ 0 h 1658850"/>
              <a:gd name="connsiteX6" fmla="*/ 2950083 w 9944099"/>
              <a:gd name="connsiteY6" fmla="*/ 0 h 1658850"/>
              <a:gd name="connsiteX7" fmla="*/ 4143375 w 9944099"/>
              <a:gd name="connsiteY7" fmla="*/ 0 h 1658850"/>
              <a:gd name="connsiteX8" fmla="*/ 4833905 w 9944099"/>
              <a:gd name="connsiteY8" fmla="*/ 0 h 1658850"/>
              <a:gd name="connsiteX9" fmla="*/ 5413951 w 9944099"/>
              <a:gd name="connsiteY9" fmla="*/ 0 h 1658850"/>
              <a:gd name="connsiteX10" fmla="*/ 6214966 w 9944099"/>
              <a:gd name="connsiteY10" fmla="*/ 0 h 1658850"/>
              <a:gd name="connsiteX11" fmla="*/ 6739769 w 9944099"/>
              <a:gd name="connsiteY11" fmla="*/ 0 h 1658850"/>
              <a:gd name="connsiteX12" fmla="*/ 7430300 w 9944099"/>
              <a:gd name="connsiteY12" fmla="*/ 0 h 1658850"/>
              <a:gd name="connsiteX13" fmla="*/ 8010345 w 9944099"/>
              <a:gd name="connsiteY13" fmla="*/ 0 h 1658850"/>
              <a:gd name="connsiteX14" fmla="*/ 8645633 w 9944099"/>
              <a:gd name="connsiteY14" fmla="*/ 0 h 1658850"/>
              <a:gd name="connsiteX15" fmla="*/ 9667618 w 9944099"/>
              <a:gd name="connsiteY15" fmla="*/ 0 h 1658850"/>
              <a:gd name="connsiteX16" fmla="*/ 9944099 w 9944099"/>
              <a:gd name="connsiteY16" fmla="*/ 276481 h 1658850"/>
              <a:gd name="connsiteX17" fmla="*/ 9944099 w 9944099"/>
              <a:gd name="connsiteY17" fmla="*/ 967663 h 1658850"/>
              <a:gd name="connsiteX18" fmla="*/ 9944099 w 9944099"/>
              <a:gd name="connsiteY18" fmla="*/ 967663 h 1658850"/>
              <a:gd name="connsiteX19" fmla="*/ 9944099 w 9944099"/>
              <a:gd name="connsiteY19" fmla="*/ 1382375 h 1658850"/>
              <a:gd name="connsiteX20" fmla="*/ 9944099 w 9944099"/>
              <a:gd name="connsiteY20" fmla="*/ 1382369 h 1658850"/>
              <a:gd name="connsiteX21" fmla="*/ 9667618 w 9944099"/>
              <a:gd name="connsiteY21" fmla="*/ 1658850 h 1658850"/>
              <a:gd name="connsiteX22" fmla="*/ 9032330 w 9944099"/>
              <a:gd name="connsiteY22" fmla="*/ 1658850 h 1658850"/>
              <a:gd name="connsiteX23" fmla="*/ 8397042 w 9944099"/>
              <a:gd name="connsiteY23" fmla="*/ 1658850 h 1658850"/>
              <a:gd name="connsiteX24" fmla="*/ 7816997 w 9944099"/>
              <a:gd name="connsiteY24" fmla="*/ 1658850 h 1658850"/>
              <a:gd name="connsiteX25" fmla="*/ 7292194 w 9944099"/>
              <a:gd name="connsiteY25" fmla="*/ 1658850 h 1658850"/>
              <a:gd name="connsiteX26" fmla="*/ 6601663 w 9944099"/>
              <a:gd name="connsiteY26" fmla="*/ 1658850 h 1658850"/>
              <a:gd name="connsiteX27" fmla="*/ 5966375 w 9944099"/>
              <a:gd name="connsiteY27" fmla="*/ 1658850 h 1658850"/>
              <a:gd name="connsiteX28" fmla="*/ 5220602 w 9944099"/>
              <a:gd name="connsiteY28" fmla="*/ 1658850 h 1658850"/>
              <a:gd name="connsiteX29" fmla="*/ 4143375 w 9944099"/>
              <a:gd name="connsiteY29" fmla="*/ 1658850 h 1658850"/>
              <a:gd name="connsiteX30" fmla="*/ 3526776 w 9944099"/>
              <a:gd name="connsiteY30" fmla="*/ 1658850 h 1658850"/>
              <a:gd name="connsiteX31" fmla="*/ 3005038 w 9944099"/>
              <a:gd name="connsiteY31" fmla="*/ 1658850 h 1658850"/>
              <a:gd name="connsiteX32" fmla="*/ 2483301 w 9944099"/>
              <a:gd name="connsiteY32" fmla="*/ 1658850 h 1658850"/>
              <a:gd name="connsiteX33" fmla="*/ 1771840 w 9944099"/>
              <a:gd name="connsiteY33" fmla="*/ 1658850 h 1658850"/>
              <a:gd name="connsiteX34" fmla="*/ 1657350 w 9944099"/>
              <a:gd name="connsiteY34" fmla="*/ 1658850 h 1658850"/>
              <a:gd name="connsiteX35" fmla="*/ 939298 w 9944099"/>
              <a:gd name="connsiteY35" fmla="*/ 1658850 h 1658850"/>
              <a:gd name="connsiteX36" fmla="*/ 276481 w 9944099"/>
              <a:gd name="connsiteY36" fmla="*/ 1658850 h 1658850"/>
              <a:gd name="connsiteX37" fmla="*/ 0 w 9944099"/>
              <a:gd name="connsiteY37" fmla="*/ 1382369 h 1658850"/>
              <a:gd name="connsiteX38" fmla="*/ 0 w 9944099"/>
              <a:gd name="connsiteY38" fmla="*/ 1382375 h 1658850"/>
              <a:gd name="connsiteX39" fmla="*/ 0 w 9944099"/>
              <a:gd name="connsiteY39" fmla="*/ 967663 h 1658850"/>
              <a:gd name="connsiteX40" fmla="*/ 0 w 9944099"/>
              <a:gd name="connsiteY40" fmla="*/ 967663 h 1658850"/>
              <a:gd name="connsiteX41" fmla="*/ 0 w 9944099"/>
              <a:gd name="connsiteY41" fmla="*/ 276481 h 16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4099" h="1658850" fill="none" extrusionOk="0">
                <a:moveTo>
                  <a:pt x="0" y="276481"/>
                </a:moveTo>
                <a:cubicBezTo>
                  <a:pt x="-30586" y="132751"/>
                  <a:pt x="123767" y="-9563"/>
                  <a:pt x="276481" y="0"/>
                </a:cubicBezTo>
                <a:cubicBezTo>
                  <a:pt x="574566" y="-13580"/>
                  <a:pt x="845039" y="3331"/>
                  <a:pt x="994533" y="0"/>
                </a:cubicBezTo>
                <a:cubicBezTo>
                  <a:pt x="1144027" y="-3331"/>
                  <a:pt x="1435538" y="4152"/>
                  <a:pt x="1657350" y="0"/>
                </a:cubicBezTo>
                <a:lnTo>
                  <a:pt x="1657350" y="0"/>
                </a:lnTo>
                <a:cubicBezTo>
                  <a:pt x="1959326" y="-28241"/>
                  <a:pt x="2005004" y="-26393"/>
                  <a:pt x="2328577" y="0"/>
                </a:cubicBezTo>
                <a:cubicBezTo>
                  <a:pt x="2652150" y="26393"/>
                  <a:pt x="2651478" y="14469"/>
                  <a:pt x="2950083" y="0"/>
                </a:cubicBezTo>
                <a:cubicBezTo>
                  <a:pt x="3248688" y="-14469"/>
                  <a:pt x="3832604" y="49909"/>
                  <a:pt x="4143375" y="0"/>
                </a:cubicBezTo>
                <a:cubicBezTo>
                  <a:pt x="4432519" y="-3968"/>
                  <a:pt x="4540111" y="-2970"/>
                  <a:pt x="4833905" y="0"/>
                </a:cubicBezTo>
                <a:cubicBezTo>
                  <a:pt x="5127699" y="2970"/>
                  <a:pt x="5195582" y="-28883"/>
                  <a:pt x="5413951" y="0"/>
                </a:cubicBezTo>
                <a:cubicBezTo>
                  <a:pt x="5632320" y="28883"/>
                  <a:pt x="5854469" y="-18677"/>
                  <a:pt x="6214966" y="0"/>
                </a:cubicBezTo>
                <a:cubicBezTo>
                  <a:pt x="6575464" y="18677"/>
                  <a:pt x="6569515" y="-8555"/>
                  <a:pt x="6739769" y="0"/>
                </a:cubicBezTo>
                <a:cubicBezTo>
                  <a:pt x="6910023" y="8555"/>
                  <a:pt x="7205541" y="-11001"/>
                  <a:pt x="7430300" y="0"/>
                </a:cubicBezTo>
                <a:cubicBezTo>
                  <a:pt x="7655059" y="11001"/>
                  <a:pt x="7825002" y="5888"/>
                  <a:pt x="8010345" y="0"/>
                </a:cubicBezTo>
                <a:cubicBezTo>
                  <a:pt x="8195689" y="-5888"/>
                  <a:pt x="8381855" y="-10865"/>
                  <a:pt x="8645633" y="0"/>
                </a:cubicBezTo>
                <a:cubicBezTo>
                  <a:pt x="8909411" y="10865"/>
                  <a:pt x="9178250" y="-47125"/>
                  <a:pt x="9667618" y="0"/>
                </a:cubicBezTo>
                <a:cubicBezTo>
                  <a:pt x="9801282" y="8804"/>
                  <a:pt x="9942184" y="118086"/>
                  <a:pt x="9944099" y="276481"/>
                </a:cubicBezTo>
                <a:cubicBezTo>
                  <a:pt x="9926862" y="552335"/>
                  <a:pt x="9915241" y="688968"/>
                  <a:pt x="9944099" y="967663"/>
                </a:cubicBezTo>
                <a:lnTo>
                  <a:pt x="9944099" y="967663"/>
                </a:lnTo>
                <a:cubicBezTo>
                  <a:pt x="9935764" y="1057281"/>
                  <a:pt x="9950004" y="1255155"/>
                  <a:pt x="9944099" y="1382375"/>
                </a:cubicBezTo>
                <a:lnTo>
                  <a:pt x="9944099" y="1382369"/>
                </a:lnTo>
                <a:cubicBezTo>
                  <a:pt x="9937913" y="1530998"/>
                  <a:pt x="9802625" y="1688648"/>
                  <a:pt x="9667618" y="1658850"/>
                </a:cubicBezTo>
                <a:cubicBezTo>
                  <a:pt x="9391787" y="1685074"/>
                  <a:pt x="9288916" y="1634056"/>
                  <a:pt x="9032330" y="1658850"/>
                </a:cubicBezTo>
                <a:cubicBezTo>
                  <a:pt x="8775744" y="1683644"/>
                  <a:pt x="8618472" y="1682502"/>
                  <a:pt x="8397042" y="1658850"/>
                </a:cubicBezTo>
                <a:cubicBezTo>
                  <a:pt x="8175612" y="1635198"/>
                  <a:pt x="7935696" y="1647702"/>
                  <a:pt x="7816997" y="1658850"/>
                </a:cubicBezTo>
                <a:cubicBezTo>
                  <a:pt x="7698298" y="1669998"/>
                  <a:pt x="7537457" y="1676176"/>
                  <a:pt x="7292194" y="1658850"/>
                </a:cubicBezTo>
                <a:cubicBezTo>
                  <a:pt x="7046931" y="1641524"/>
                  <a:pt x="6868192" y="1664550"/>
                  <a:pt x="6601663" y="1658850"/>
                </a:cubicBezTo>
                <a:cubicBezTo>
                  <a:pt x="6335134" y="1653150"/>
                  <a:pt x="6214866" y="1651376"/>
                  <a:pt x="5966375" y="1658850"/>
                </a:cubicBezTo>
                <a:cubicBezTo>
                  <a:pt x="5717884" y="1666324"/>
                  <a:pt x="5579797" y="1643339"/>
                  <a:pt x="5220602" y="1658850"/>
                </a:cubicBezTo>
                <a:cubicBezTo>
                  <a:pt x="4861407" y="1674361"/>
                  <a:pt x="4428515" y="1687321"/>
                  <a:pt x="4143375" y="1658850"/>
                </a:cubicBezTo>
                <a:cubicBezTo>
                  <a:pt x="3873269" y="1663643"/>
                  <a:pt x="3768582" y="1628937"/>
                  <a:pt x="3526776" y="1658850"/>
                </a:cubicBezTo>
                <a:cubicBezTo>
                  <a:pt x="3284970" y="1688763"/>
                  <a:pt x="3237816" y="1660067"/>
                  <a:pt x="3005038" y="1658850"/>
                </a:cubicBezTo>
                <a:cubicBezTo>
                  <a:pt x="2772260" y="1657633"/>
                  <a:pt x="2667390" y="1660118"/>
                  <a:pt x="2483301" y="1658850"/>
                </a:cubicBezTo>
                <a:cubicBezTo>
                  <a:pt x="2299212" y="1657582"/>
                  <a:pt x="1977099" y="1693433"/>
                  <a:pt x="1771840" y="1658850"/>
                </a:cubicBezTo>
                <a:cubicBezTo>
                  <a:pt x="1723431" y="1656624"/>
                  <a:pt x="1686167" y="1661475"/>
                  <a:pt x="1657350" y="1658850"/>
                </a:cubicBezTo>
                <a:cubicBezTo>
                  <a:pt x="1494964" y="1637208"/>
                  <a:pt x="1162575" y="1647701"/>
                  <a:pt x="939298" y="1658850"/>
                </a:cubicBezTo>
                <a:cubicBezTo>
                  <a:pt x="716021" y="1669999"/>
                  <a:pt x="529334" y="1630198"/>
                  <a:pt x="276481" y="1658850"/>
                </a:cubicBezTo>
                <a:cubicBezTo>
                  <a:pt x="115062" y="1628797"/>
                  <a:pt x="-22774" y="1541425"/>
                  <a:pt x="0" y="1382369"/>
                </a:cubicBezTo>
                <a:lnTo>
                  <a:pt x="0" y="1382375"/>
                </a:lnTo>
                <a:cubicBezTo>
                  <a:pt x="14775" y="1266657"/>
                  <a:pt x="2535" y="1161443"/>
                  <a:pt x="0" y="967663"/>
                </a:cubicBezTo>
                <a:lnTo>
                  <a:pt x="0" y="967663"/>
                </a:lnTo>
                <a:cubicBezTo>
                  <a:pt x="33572" y="629365"/>
                  <a:pt x="-8428" y="504732"/>
                  <a:pt x="0" y="276481"/>
                </a:cubicBezTo>
                <a:close/>
              </a:path>
              <a:path w="9944099" h="1658850" stroke="0" extrusionOk="0">
                <a:moveTo>
                  <a:pt x="0" y="276481"/>
                </a:moveTo>
                <a:cubicBezTo>
                  <a:pt x="5618" y="105500"/>
                  <a:pt x="115627" y="8412"/>
                  <a:pt x="276481" y="0"/>
                </a:cubicBezTo>
                <a:cubicBezTo>
                  <a:pt x="465421" y="-18367"/>
                  <a:pt x="749295" y="14613"/>
                  <a:pt x="994533" y="0"/>
                </a:cubicBezTo>
                <a:cubicBezTo>
                  <a:pt x="1239771" y="-14613"/>
                  <a:pt x="1391865" y="-1763"/>
                  <a:pt x="1657350" y="0"/>
                </a:cubicBezTo>
                <a:lnTo>
                  <a:pt x="1657350" y="0"/>
                </a:lnTo>
                <a:cubicBezTo>
                  <a:pt x="1849790" y="28497"/>
                  <a:pt x="2153783" y="-27726"/>
                  <a:pt x="2328577" y="0"/>
                </a:cubicBezTo>
                <a:cubicBezTo>
                  <a:pt x="2503371" y="27726"/>
                  <a:pt x="2784313" y="-787"/>
                  <a:pt x="2925223" y="0"/>
                </a:cubicBezTo>
                <a:cubicBezTo>
                  <a:pt x="3066133" y="787"/>
                  <a:pt x="3457535" y="29985"/>
                  <a:pt x="3596450" y="0"/>
                </a:cubicBezTo>
                <a:cubicBezTo>
                  <a:pt x="3735365" y="-29985"/>
                  <a:pt x="3973880" y="25877"/>
                  <a:pt x="4143375" y="0"/>
                </a:cubicBezTo>
                <a:cubicBezTo>
                  <a:pt x="4272361" y="-24348"/>
                  <a:pt x="4438310" y="22496"/>
                  <a:pt x="4723421" y="0"/>
                </a:cubicBezTo>
                <a:cubicBezTo>
                  <a:pt x="5008532" y="-22496"/>
                  <a:pt x="5208464" y="-29622"/>
                  <a:pt x="5358708" y="0"/>
                </a:cubicBezTo>
                <a:cubicBezTo>
                  <a:pt x="5508952" y="29622"/>
                  <a:pt x="5919672" y="-6742"/>
                  <a:pt x="6159724" y="0"/>
                </a:cubicBezTo>
                <a:cubicBezTo>
                  <a:pt x="6399776" y="6742"/>
                  <a:pt x="6715721" y="15480"/>
                  <a:pt x="6960739" y="0"/>
                </a:cubicBezTo>
                <a:cubicBezTo>
                  <a:pt x="7205757" y="-15480"/>
                  <a:pt x="7488331" y="38554"/>
                  <a:pt x="7761754" y="0"/>
                </a:cubicBezTo>
                <a:cubicBezTo>
                  <a:pt x="8035177" y="-38554"/>
                  <a:pt x="8108581" y="18510"/>
                  <a:pt x="8286557" y="0"/>
                </a:cubicBezTo>
                <a:cubicBezTo>
                  <a:pt x="8464533" y="-18510"/>
                  <a:pt x="8835266" y="-9688"/>
                  <a:pt x="8977088" y="0"/>
                </a:cubicBezTo>
                <a:cubicBezTo>
                  <a:pt x="9118910" y="9688"/>
                  <a:pt x="9395820" y="-30169"/>
                  <a:pt x="9667618" y="0"/>
                </a:cubicBezTo>
                <a:cubicBezTo>
                  <a:pt x="9821312" y="-3620"/>
                  <a:pt x="9949217" y="152576"/>
                  <a:pt x="9944099" y="276481"/>
                </a:cubicBezTo>
                <a:cubicBezTo>
                  <a:pt x="9960494" y="454639"/>
                  <a:pt x="9944430" y="668304"/>
                  <a:pt x="9944099" y="967663"/>
                </a:cubicBezTo>
                <a:lnTo>
                  <a:pt x="9944099" y="967663"/>
                </a:lnTo>
                <a:cubicBezTo>
                  <a:pt x="9940959" y="1103447"/>
                  <a:pt x="9950553" y="1199192"/>
                  <a:pt x="9944099" y="1382375"/>
                </a:cubicBezTo>
                <a:lnTo>
                  <a:pt x="9944099" y="1382369"/>
                </a:lnTo>
                <a:cubicBezTo>
                  <a:pt x="9965028" y="1542825"/>
                  <a:pt x="9803687" y="1642843"/>
                  <a:pt x="9667618" y="1658850"/>
                </a:cubicBezTo>
                <a:cubicBezTo>
                  <a:pt x="9386762" y="1673803"/>
                  <a:pt x="9169107" y="1686436"/>
                  <a:pt x="8977088" y="1658850"/>
                </a:cubicBezTo>
                <a:cubicBezTo>
                  <a:pt x="8785069" y="1631265"/>
                  <a:pt x="8441074" y="1652495"/>
                  <a:pt x="8176072" y="1658850"/>
                </a:cubicBezTo>
                <a:cubicBezTo>
                  <a:pt x="7911070" y="1665205"/>
                  <a:pt x="7712312" y="1685433"/>
                  <a:pt x="7596027" y="1658850"/>
                </a:cubicBezTo>
                <a:cubicBezTo>
                  <a:pt x="7479742" y="1632267"/>
                  <a:pt x="7218869" y="1655747"/>
                  <a:pt x="6905497" y="1658850"/>
                </a:cubicBezTo>
                <a:cubicBezTo>
                  <a:pt x="6592125" y="1661954"/>
                  <a:pt x="6363597" y="1637084"/>
                  <a:pt x="6104481" y="1658850"/>
                </a:cubicBezTo>
                <a:cubicBezTo>
                  <a:pt x="5845365" y="1680616"/>
                  <a:pt x="5757995" y="1670018"/>
                  <a:pt x="5469193" y="1658850"/>
                </a:cubicBezTo>
                <a:cubicBezTo>
                  <a:pt x="5180391" y="1647682"/>
                  <a:pt x="5104524" y="1676844"/>
                  <a:pt x="4778663" y="1658850"/>
                </a:cubicBezTo>
                <a:cubicBezTo>
                  <a:pt x="4452802" y="1640857"/>
                  <a:pt x="4439458" y="1641238"/>
                  <a:pt x="4143375" y="1658850"/>
                </a:cubicBezTo>
                <a:cubicBezTo>
                  <a:pt x="3852524" y="1632542"/>
                  <a:pt x="3723214" y="1645415"/>
                  <a:pt x="3526776" y="1658850"/>
                </a:cubicBezTo>
                <a:cubicBezTo>
                  <a:pt x="3330338" y="1672285"/>
                  <a:pt x="3170321" y="1663974"/>
                  <a:pt x="3005038" y="1658850"/>
                </a:cubicBezTo>
                <a:cubicBezTo>
                  <a:pt x="2839755" y="1653726"/>
                  <a:pt x="2698009" y="1634298"/>
                  <a:pt x="2459585" y="1658850"/>
                </a:cubicBezTo>
                <a:cubicBezTo>
                  <a:pt x="2221161" y="1683402"/>
                  <a:pt x="2038661" y="1631015"/>
                  <a:pt x="1771840" y="1658850"/>
                </a:cubicBezTo>
                <a:cubicBezTo>
                  <a:pt x="1728076" y="1657119"/>
                  <a:pt x="1712013" y="1653824"/>
                  <a:pt x="1657350" y="1658850"/>
                </a:cubicBezTo>
                <a:cubicBezTo>
                  <a:pt x="1490905" y="1642108"/>
                  <a:pt x="1177946" y="1625909"/>
                  <a:pt x="980724" y="1658850"/>
                </a:cubicBezTo>
                <a:cubicBezTo>
                  <a:pt x="783502" y="1691791"/>
                  <a:pt x="440086" y="1670562"/>
                  <a:pt x="276481" y="1658850"/>
                </a:cubicBezTo>
                <a:cubicBezTo>
                  <a:pt x="131205" y="1649001"/>
                  <a:pt x="-17044" y="1564371"/>
                  <a:pt x="0" y="1382369"/>
                </a:cubicBezTo>
                <a:lnTo>
                  <a:pt x="0" y="1382375"/>
                </a:lnTo>
                <a:cubicBezTo>
                  <a:pt x="871" y="1212406"/>
                  <a:pt x="17706" y="1144016"/>
                  <a:pt x="0" y="967663"/>
                </a:cubicBezTo>
                <a:lnTo>
                  <a:pt x="0" y="967663"/>
                </a:lnTo>
                <a:cubicBezTo>
                  <a:pt x="-15443" y="639427"/>
                  <a:pt x="-17084" y="428577"/>
                  <a:pt x="0" y="276481"/>
                </a:cubicBezTo>
                <a:close/>
              </a:path>
            </a:pathLst>
          </a:custGeom>
          <a:solidFill>
            <a:schemeClr val="bg1"/>
          </a:solidFill>
          <a:ln w="38100">
            <a:solidFill>
              <a:srgbClr val="003399"/>
            </a:solidFill>
            <a:prstDash val="sysDash"/>
            <a:extLst>
              <a:ext uri="{C807C97D-BFC1-408E-A445-0C87EB9F89A2}">
                <ask:lineSketchStyleProps xmlns:ask="http://schemas.microsoft.com/office/drawing/2018/sketchyshapes" sd="3244475365">
                  <a:prstGeom prst="wedgeRoundRectCallout">
                    <a:avLst>
                      <a:gd name="adj1" fmla="val -32182"/>
                      <a:gd name="adj2" fmla="val 48845"/>
                      <a:gd name="adj3" fmla="val 16667"/>
                    </a:avLst>
                  </a:prstGeom>
                  <ask:type>
                    <ask:lineSketchFreehan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003399"/>
                </a:solidFill>
                <a:latin typeface="Calibri" panose="020F0502020204030204" pitchFamily="34" charset="0"/>
                <a:ea typeface="微软雅黑"/>
                <a:cs typeface="Calibri" panose="020F0502020204030204" pitchFamily="34" charset="0"/>
              </a:rPr>
              <a:t>Trong tranh có:</a:t>
            </a:r>
            <a:r>
              <a:rPr lang="en-US" sz="3200" b="1" dirty="0">
                <a:solidFill>
                  <a:srgbClr val="003399"/>
                </a:solidFill>
                <a:latin typeface="Calibri" panose="020F0502020204030204" pitchFamily="34" charset="0"/>
                <a:ea typeface="微软雅黑"/>
                <a:cs typeface="Calibri" panose="020F0502020204030204" pitchFamily="34" charset="0"/>
              </a:rPr>
              <a:t> </a:t>
            </a:r>
            <a:r>
              <a:rPr lang="vi-VN" sz="3200" b="1" dirty="0">
                <a:solidFill>
                  <a:srgbClr val="003399"/>
                </a:solidFill>
                <a:latin typeface="Calibri" panose="020F0502020204030204" pitchFamily="34" charset="0"/>
                <a:ea typeface="微软雅黑"/>
                <a:cs typeface="Calibri" panose="020F0502020204030204" pitchFamily="34" charset="0"/>
              </a:rPr>
              <a:t>nhà rông</a:t>
            </a:r>
            <a:r>
              <a:rPr lang="en-US" sz="3200" b="1" dirty="0">
                <a:solidFill>
                  <a:srgbClr val="003399"/>
                </a:solidFill>
                <a:latin typeface="Calibri" panose="020F0502020204030204" pitchFamily="34" charset="0"/>
                <a:ea typeface="微软雅黑"/>
                <a:cs typeface="Calibri" panose="020F0502020204030204" pitchFamily="34" charset="0"/>
              </a:rPr>
              <a:t>, n</a:t>
            </a:r>
            <a:r>
              <a:rPr lang="vi-VN" sz="3200" b="1" dirty="0">
                <a:solidFill>
                  <a:srgbClr val="003399"/>
                </a:solidFill>
                <a:latin typeface="Calibri" panose="020F0502020204030204" pitchFamily="34" charset="0"/>
                <a:ea typeface="微软雅黑"/>
                <a:cs typeface="Calibri" panose="020F0502020204030204" pitchFamily="34" charset="0"/>
              </a:rPr>
              <a:t>hững chú voi</a:t>
            </a:r>
            <a:r>
              <a:rPr lang="en-US" sz="3200" b="1" dirty="0">
                <a:solidFill>
                  <a:srgbClr val="003399"/>
                </a:solidFill>
                <a:latin typeface="Calibri" panose="020F0502020204030204" pitchFamily="34" charset="0"/>
                <a:ea typeface="微软雅黑"/>
                <a:cs typeface="Calibri" panose="020F0502020204030204" pitchFamily="34" charset="0"/>
              </a:rPr>
              <a:t>, </a:t>
            </a:r>
            <a:r>
              <a:rPr lang="en-US" sz="3200" b="1" dirty="0" err="1">
                <a:solidFill>
                  <a:srgbClr val="003399"/>
                </a:solidFill>
                <a:latin typeface="Calibri" panose="020F0502020204030204" pitchFamily="34" charset="0"/>
                <a:ea typeface="微软雅黑"/>
                <a:cs typeface="Calibri" panose="020F0502020204030204" pitchFamily="34" charset="0"/>
              </a:rPr>
              <a:t>những</a:t>
            </a:r>
            <a:r>
              <a:rPr lang="en-US" sz="3200" b="1" dirty="0">
                <a:solidFill>
                  <a:srgbClr val="003399"/>
                </a:solidFill>
                <a:latin typeface="Calibri" panose="020F0502020204030204" pitchFamily="34" charset="0"/>
                <a:ea typeface="微软雅黑"/>
                <a:cs typeface="Calibri" panose="020F0502020204030204" pitchFamily="34" charset="0"/>
              </a:rPr>
              <a:t> n</a:t>
            </a:r>
            <a:r>
              <a:rPr lang="vi-VN" sz="3200" b="1" dirty="0">
                <a:solidFill>
                  <a:srgbClr val="003399"/>
                </a:solidFill>
                <a:latin typeface="Calibri" panose="020F0502020204030204" pitchFamily="34" charset="0"/>
                <a:ea typeface="微软雅黑"/>
                <a:cs typeface="Calibri" panose="020F0502020204030204" pitchFamily="34" charset="0"/>
              </a:rPr>
              <a:t>gười mặc trang phục dân tộc.</a:t>
            </a:r>
          </a:p>
          <a:p>
            <a:pPr lvl="0" algn="just">
              <a:defRPr/>
            </a:pPr>
            <a:r>
              <a:rPr lang="vi-VN" sz="3200" b="1" dirty="0">
                <a:solidFill>
                  <a:srgbClr val="003399"/>
                </a:solidFill>
                <a:latin typeface="Calibri" panose="020F0502020204030204" pitchFamily="34" charset="0"/>
                <a:ea typeface="微软雅黑"/>
                <a:cs typeface="Calibri" panose="020F0502020204030204" pitchFamily="34" charset="0"/>
              </a:rPr>
              <a:t>Cảnh vật gợi cho em nghĩ đến Tây Nguyên. </a:t>
            </a:r>
          </a:p>
        </p:txBody>
      </p:sp>
      <p:pic>
        <p:nvPicPr>
          <p:cNvPr id="8" name="Picture 7">
            <a:extLst>
              <a:ext uri="{FF2B5EF4-FFF2-40B4-BE49-F238E27FC236}">
                <a16:creationId xmlns:a16="http://schemas.microsoft.com/office/drawing/2014/main" id="{C8C4116A-BF0D-6811-40DA-B078262CAE51}"/>
              </a:ext>
            </a:extLst>
          </p:cNvPr>
          <p:cNvPicPr>
            <a:picLocks noChangeAspect="1"/>
          </p:cNvPicPr>
          <p:nvPr/>
        </p:nvPicPr>
        <p:blipFill>
          <a:blip r:embed="rId5"/>
          <a:stretch>
            <a:fillRect/>
          </a:stretch>
        </p:blipFill>
        <p:spPr>
          <a:xfrm>
            <a:off x="3209925" y="1890712"/>
            <a:ext cx="6381750" cy="3091848"/>
          </a:xfrm>
          <a:prstGeom prst="rect">
            <a:avLst/>
          </a:prstGeom>
        </p:spPr>
      </p:pic>
    </p:spTree>
    <p:extLst>
      <p:ext uri="{BB962C8B-B14F-4D97-AF65-F5344CB8AC3E}">
        <p14:creationId xmlns:p14="http://schemas.microsoft.com/office/powerpoint/2010/main" val="271379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tiếng-flash-trò-chơi.wav"/>
                                        </p:tgtEl>
                                      </p:cMediaNode>
                                    </p:audio>
                                  </p:sub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333D57-10A7-B90C-F451-A0270D046B48}"/>
              </a:ext>
            </a:extLst>
          </p:cNvPr>
          <p:cNvPicPr>
            <a:picLocks noChangeAspect="1"/>
          </p:cNvPicPr>
          <p:nvPr/>
        </p:nvPicPr>
        <p:blipFill>
          <a:blip r:embed="rId2"/>
          <a:stretch>
            <a:fillRect/>
          </a:stretch>
        </p:blipFill>
        <p:spPr>
          <a:xfrm>
            <a:off x="3071761" y="2522111"/>
            <a:ext cx="5572227" cy="2499577"/>
          </a:xfrm>
          <a:prstGeom prst="rect">
            <a:avLst/>
          </a:prstGeom>
        </p:spPr>
      </p:pic>
    </p:spTree>
    <p:extLst>
      <p:ext uri="{BB962C8B-B14F-4D97-AF65-F5344CB8AC3E}">
        <p14:creationId xmlns:p14="http://schemas.microsoft.com/office/powerpoint/2010/main" val="163015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3485B185-3F89-4946-9CFC-7FC2FE96E3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6000" y="1263756"/>
            <a:ext cx="2520000" cy="2520000"/>
          </a:xfrm>
          <a:prstGeom prst="rect">
            <a:avLst/>
          </a:prstGeom>
          <a:effectLst>
            <a:outerShdw blurRad="50800" dist="38100" dir="5400000" algn="t" rotWithShape="0">
              <a:prstClr val="black">
                <a:alpha val="40000"/>
              </a:prstClr>
            </a:outerShdw>
          </a:effectLst>
        </p:spPr>
      </p:pic>
      <p:cxnSp>
        <p:nvCxnSpPr>
          <p:cNvPr id="7" name="Connector: Curved 6">
            <a:extLst>
              <a:ext uri="{FF2B5EF4-FFF2-40B4-BE49-F238E27FC236}">
                <a16:creationId xmlns:a16="http://schemas.microsoft.com/office/drawing/2014/main" id="{FAB4F549-7399-4782-BEB4-CDE9CB303007}"/>
              </a:ext>
            </a:extLst>
          </p:cNvPr>
          <p:cNvCxnSpPr>
            <a:cxnSpLocks/>
            <a:stCxn id="6" idx="1"/>
            <a:endCxn id="9" idx="3"/>
          </p:cNvCxnSpPr>
          <p:nvPr/>
        </p:nvCxnSpPr>
        <p:spPr>
          <a:xfrm rot="10800000" flipV="1">
            <a:off x="3517610" y="2523756"/>
            <a:ext cx="1318390" cy="531000"/>
          </a:xfrm>
          <a:prstGeom prst="curvedConnector3">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0E4B08F3-17A9-4962-9F11-F0E5C2DD0A26}"/>
              </a:ext>
            </a:extLst>
          </p:cNvPr>
          <p:cNvCxnSpPr>
            <a:cxnSpLocks/>
            <a:stCxn id="6" idx="3"/>
            <a:endCxn id="11" idx="1"/>
          </p:cNvCxnSpPr>
          <p:nvPr/>
        </p:nvCxnSpPr>
        <p:spPr>
          <a:xfrm>
            <a:off x="7356000" y="2523756"/>
            <a:ext cx="1321167" cy="531000"/>
          </a:xfrm>
          <a:prstGeom prst="curvedConnector3">
            <a:avLst>
              <a:gd name="adj1" fmla="val 50000"/>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6701522-49E4-43F6-B34E-ADFC69512E7F}"/>
              </a:ext>
            </a:extLst>
          </p:cNvPr>
          <p:cNvPicPr>
            <a:picLocks noChangeAspect="1"/>
          </p:cNvPicPr>
          <p:nvPr/>
        </p:nvPicPr>
        <p:blipFill>
          <a:blip r:embed="rId4"/>
          <a:stretch>
            <a:fillRect/>
          </a:stretch>
        </p:blipFill>
        <p:spPr>
          <a:xfrm>
            <a:off x="895167" y="1740756"/>
            <a:ext cx="2622443" cy="2628000"/>
          </a:xfrm>
          <a:prstGeom prst="rect">
            <a:avLst/>
          </a:prstGeom>
        </p:spPr>
      </p:pic>
      <p:pic>
        <p:nvPicPr>
          <p:cNvPr id="10" name="Picture 9">
            <a:extLst>
              <a:ext uri="{FF2B5EF4-FFF2-40B4-BE49-F238E27FC236}">
                <a16:creationId xmlns:a16="http://schemas.microsoft.com/office/drawing/2014/main" id="{D4319370-D1E0-4E4D-ACA4-062D2BF79CD1}"/>
              </a:ext>
            </a:extLst>
          </p:cNvPr>
          <p:cNvPicPr>
            <a:picLocks noChangeAspect="1"/>
          </p:cNvPicPr>
          <p:nvPr/>
        </p:nvPicPr>
        <p:blipFill>
          <a:blip r:embed="rId5"/>
          <a:stretch>
            <a:fillRect/>
          </a:stretch>
        </p:blipFill>
        <p:spPr>
          <a:xfrm>
            <a:off x="4782000" y="4149000"/>
            <a:ext cx="2628000" cy="2628000"/>
          </a:xfrm>
          <a:prstGeom prst="rect">
            <a:avLst/>
          </a:prstGeom>
        </p:spPr>
      </p:pic>
      <p:pic>
        <p:nvPicPr>
          <p:cNvPr id="11" name="Picture 10">
            <a:extLst>
              <a:ext uri="{FF2B5EF4-FFF2-40B4-BE49-F238E27FC236}">
                <a16:creationId xmlns:a16="http://schemas.microsoft.com/office/drawing/2014/main" id="{63576478-B779-40FC-8899-B8B3E5DE245B}"/>
              </a:ext>
            </a:extLst>
          </p:cNvPr>
          <p:cNvPicPr>
            <a:picLocks noChangeAspect="1"/>
          </p:cNvPicPr>
          <p:nvPr/>
        </p:nvPicPr>
        <p:blipFill>
          <a:blip r:embed="rId6"/>
          <a:stretch>
            <a:fillRect/>
          </a:stretch>
        </p:blipFill>
        <p:spPr>
          <a:xfrm>
            <a:off x="8677167" y="1740756"/>
            <a:ext cx="2622443" cy="2628000"/>
          </a:xfrm>
          <a:prstGeom prst="rect">
            <a:avLst/>
          </a:prstGeom>
        </p:spPr>
      </p:pic>
      <p:cxnSp>
        <p:nvCxnSpPr>
          <p:cNvPr id="12" name="Straight Arrow Connector 11">
            <a:extLst>
              <a:ext uri="{FF2B5EF4-FFF2-40B4-BE49-F238E27FC236}">
                <a16:creationId xmlns:a16="http://schemas.microsoft.com/office/drawing/2014/main" id="{8F13A846-5D81-4904-A890-EE154693DF0D}"/>
              </a:ext>
            </a:extLst>
          </p:cNvPr>
          <p:cNvCxnSpPr>
            <a:stCxn id="6" idx="2"/>
            <a:endCxn id="10" idx="0"/>
          </p:cNvCxnSpPr>
          <p:nvPr/>
        </p:nvCxnSpPr>
        <p:spPr>
          <a:xfrm>
            <a:off x="6096000" y="3783756"/>
            <a:ext cx="0" cy="365244"/>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FFAF1CA-4514-40CB-962F-F4F1779B207D}"/>
              </a:ext>
            </a:extLst>
          </p:cNvPr>
          <p:cNvPicPr>
            <a:picLocks noChangeAspect="1"/>
          </p:cNvPicPr>
          <p:nvPr/>
        </p:nvPicPr>
        <p:blipFill>
          <a:blip r:embed="rId7"/>
          <a:stretch>
            <a:fillRect/>
          </a:stretch>
        </p:blipFill>
        <p:spPr>
          <a:xfrm>
            <a:off x="-256572" y="-72961"/>
            <a:ext cx="5432007" cy="3627434"/>
          </a:xfrm>
          <a:prstGeom prst="rect">
            <a:avLst/>
          </a:prstGeom>
        </p:spPr>
      </p:pic>
    </p:spTree>
    <p:extLst>
      <p:ext uri="{BB962C8B-B14F-4D97-AF65-F5344CB8AC3E}">
        <p14:creationId xmlns:p14="http://schemas.microsoft.com/office/powerpoint/2010/main" val="410044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subTnLst>
                                    <p:audio>
                                      <p:cMediaNode>
                                        <p:cTn display="0" masterRel="sameClick">
                                          <p:stCondLst>
                                            <p:cond evt="begin" delay="0">
                                              <p:tn val="12"/>
                                            </p:cond>
                                          </p:stCondLst>
                                          <p:endCondLst>
                                            <p:cond evt="onStopAudio" delay="0">
                                              <p:tgtEl>
                                                <p:sldTgt/>
                                              </p:tgtEl>
                                            </p:cond>
                                          </p:endCondLst>
                                        </p:cTn>
                                        <p:tgtEl>
                                          <p:sndTgt r:embed="rId2" name="Trò-chơi-chíu.wav"/>
                                        </p:tgtEl>
                                      </p:cMediaNode>
                                    </p:audio>
                                  </p:subTnLst>
                                </p:cTn>
                              </p:par>
                            </p:childTnLst>
                          </p:cTn>
                        </p:par>
                        <p:par>
                          <p:cTn id="15" fill="hold">
                            <p:stCondLst>
                              <p:cond delay="500"/>
                            </p:stCondLst>
                            <p:childTnLst>
                              <p:par>
                                <p:cTn id="16" presetID="21"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2" name="Trò-chơi-chíu.wav"/>
                                        </p:tgtEl>
                                      </p:cMediaNode>
                                    </p:audio>
                                  </p:subTnLst>
                                </p:cTn>
                              </p:par>
                            </p:childTnLst>
                          </p:cTn>
                        </p:par>
                        <p:par>
                          <p:cTn id="24" fill="hold">
                            <p:stCondLst>
                              <p:cond delay="500"/>
                            </p:stCondLst>
                            <p:childTnLst>
                              <p:par>
                                <p:cTn id="25" presetID="21" presetClass="entr" presetSubtype="1"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subTnLst>
                                    <p:audio>
                                      <p:cMediaNode>
                                        <p:cTn display="0" masterRel="sameClick">
                                          <p:stCondLst>
                                            <p:cond evt="begin" delay="0">
                                              <p:tn val="30"/>
                                            </p:cond>
                                          </p:stCondLst>
                                          <p:endCondLst>
                                            <p:cond evt="onStopAudio" delay="0">
                                              <p:tgtEl>
                                                <p:sldTgt/>
                                              </p:tgtEl>
                                            </p:cond>
                                          </p:endCondLst>
                                        </p:cTn>
                                        <p:tgtEl>
                                          <p:sndTgt r:embed="rId2" name="Trò-chơi-chíu.wav"/>
                                        </p:tgtEl>
                                      </p:cMediaNode>
                                    </p:audio>
                                  </p:subTnLst>
                                </p:cTn>
                              </p:par>
                            </p:childTnLst>
                          </p:cTn>
                        </p:par>
                        <p:par>
                          <p:cTn id="33" fill="hold">
                            <p:stCondLst>
                              <p:cond delay="500"/>
                            </p:stCondLst>
                            <p:childTnLst>
                              <p:par>
                                <p:cTn id="34" presetID="21" presetClass="entr" presetSubtype="1"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TotalTime>
  <Words>738</Words>
  <Application>Microsoft Office PowerPoint</Application>
  <PresentationFormat>Widescreen</PresentationFormat>
  <Paragraphs>22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Arial-Rounded</vt:lpstr>
      <vt:lpstr>Calibri</vt:lpstr>
      <vt:lpstr>Calibri Light</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43</cp:revision>
  <dcterms:created xsi:type="dcterms:W3CDTF">2023-01-30T08:55:09Z</dcterms:created>
  <dcterms:modified xsi:type="dcterms:W3CDTF">2023-05-26T19:22:16Z</dcterms:modified>
</cp:coreProperties>
</file>