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944" r:id="rId3"/>
    <p:sldId id="257" r:id="rId4"/>
    <p:sldId id="258" r:id="rId5"/>
    <p:sldId id="282" r:id="rId6"/>
    <p:sldId id="260" r:id="rId7"/>
    <p:sldId id="261" r:id="rId8"/>
    <p:sldId id="280" r:id="rId9"/>
    <p:sldId id="281" r:id="rId10"/>
    <p:sldId id="283" r:id="rId11"/>
    <p:sldId id="266" r:id="rId12"/>
    <p:sldId id="265" r:id="rId13"/>
    <p:sldId id="264" r:id="rId14"/>
    <p:sldId id="267" r:id="rId15"/>
    <p:sldId id="275" r:id="rId16"/>
    <p:sldId id="284" r:id="rId17"/>
    <p:sldId id="268" r:id="rId18"/>
    <p:sldId id="285" r:id="rId19"/>
    <p:sldId id="286" r:id="rId20"/>
    <p:sldId id="287" r:id="rId21"/>
    <p:sldId id="269" r:id="rId22"/>
    <p:sldId id="272" r:id="rId23"/>
    <p:sldId id="292" r:id="rId24"/>
    <p:sldId id="293" r:id="rId25"/>
    <p:sldId id="294" r:id="rId26"/>
    <p:sldId id="295" r:id="rId27"/>
    <p:sldId id="296" r:id="rId28"/>
    <p:sldId id="276" r:id="rId29"/>
    <p:sldId id="271" r:id="rId30"/>
    <p:sldId id="288" r:id="rId31"/>
    <p:sldId id="289" r:id="rId32"/>
    <p:sldId id="290" r:id="rId33"/>
    <p:sldId id="291" r:id="rId34"/>
    <p:sldId id="298" r:id="rId35"/>
    <p:sldId id="263" r:id="rId36"/>
    <p:sldId id="297" r:id="rId37"/>
    <p:sldId id="762" r:id="rId38"/>
    <p:sldId id="2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2023/5/26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262E8F6-4A27-E0E2-8357-A946D424C0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126" y="76199"/>
            <a:ext cx="1228725" cy="1228725"/>
          </a:xfrm>
          <a:prstGeom prst="rect">
            <a:avLst/>
          </a:prstGeom>
        </p:spPr>
      </p:pic>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E1F632D7-BE62-4C47-8695-B4461AEBEA37}"/>
              </a:ext>
            </a:extLst>
          </p:cNvPr>
          <p:cNvSpPr/>
          <p:nvPr/>
        </p:nvSpPr>
        <p:spPr>
          <a:xfrm>
            <a:off x="0" y="3086100"/>
            <a:ext cx="12058650" cy="3771900"/>
          </a:xfrm>
          <a:custGeom>
            <a:avLst/>
            <a:gdLst>
              <a:gd name="connsiteX0" fmla="*/ 0 w 8961528"/>
              <a:gd name="connsiteY0" fmla="*/ 0 h 5887816"/>
              <a:gd name="connsiteX1" fmla="*/ 33087 w 8961528"/>
              <a:gd name="connsiteY1" fmla="*/ 70867 h 5887816"/>
              <a:gd name="connsiteX2" fmla="*/ 5302644 w 8961528"/>
              <a:gd name="connsiteY2" fmla="*/ 4440092 h 5887816"/>
              <a:gd name="connsiteX3" fmla="*/ 8892964 w 8961528"/>
              <a:gd name="connsiteY3" fmla="*/ 5869877 h 5887816"/>
              <a:gd name="connsiteX4" fmla="*/ 8961528 w 8961528"/>
              <a:gd name="connsiteY4" fmla="*/ 5887816 h 5887816"/>
              <a:gd name="connsiteX5" fmla="*/ 0 w 8961528"/>
              <a:gd name="connsiteY5" fmla="*/ 5887816 h 58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1528" h="5887816">
                <a:moveTo>
                  <a:pt x="0" y="0"/>
                </a:moveTo>
                <a:lnTo>
                  <a:pt x="33087" y="70867"/>
                </a:lnTo>
                <a:cubicBezTo>
                  <a:pt x="699707" y="1391751"/>
                  <a:pt x="2685771" y="3090361"/>
                  <a:pt x="5302644" y="4440092"/>
                </a:cubicBezTo>
                <a:cubicBezTo>
                  <a:pt x="6554192" y="5085616"/>
                  <a:pt x="7787112" y="5567310"/>
                  <a:pt x="8892964" y="5869877"/>
                </a:cubicBezTo>
                <a:lnTo>
                  <a:pt x="8961528" y="5887816"/>
                </a:lnTo>
                <a:lnTo>
                  <a:pt x="0" y="5887816"/>
                </a:lnTo>
                <a:close/>
              </a:path>
            </a:pathLst>
          </a:custGeom>
          <a:solidFill>
            <a:srgbClr val="0E3B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C3040FDC-F795-5AD6-9199-4B0C94776F27}"/>
              </a:ext>
            </a:extLst>
          </p:cNvPr>
          <p:cNvGrpSpPr/>
          <p:nvPr/>
        </p:nvGrpSpPr>
        <p:grpSpPr>
          <a:xfrm>
            <a:off x="4790986" y="1944417"/>
            <a:ext cx="3172408" cy="1636095"/>
            <a:chOff x="139959" y="1387023"/>
            <a:chExt cx="3172408" cy="1636095"/>
          </a:xfrm>
        </p:grpSpPr>
        <p:sp>
          <p:nvSpPr>
            <p:cNvPr id="4" name="Rectangle: Rounded Corners 3">
              <a:extLst>
                <a:ext uri="{FF2B5EF4-FFF2-40B4-BE49-F238E27FC236}">
                  <a16:creationId xmlns:a16="http://schemas.microsoft.com/office/drawing/2014/main" id="{84F4C7EE-B6C3-A86E-DD55-83056C69870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2FFD40-F997-8221-F939-DF807383C79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9" name="Group 18">
            <a:extLst>
              <a:ext uri="{FF2B5EF4-FFF2-40B4-BE49-F238E27FC236}">
                <a16:creationId xmlns:a16="http://schemas.microsoft.com/office/drawing/2014/main" id="{D2EFB6F9-D552-5F16-5864-BCCD6C55D398}"/>
              </a:ext>
            </a:extLst>
          </p:cNvPr>
          <p:cNvGrpSpPr/>
          <p:nvPr/>
        </p:nvGrpSpPr>
        <p:grpSpPr>
          <a:xfrm>
            <a:off x="4565960" y="3617345"/>
            <a:ext cx="3397434" cy="1559458"/>
            <a:chOff x="4424729" y="3902060"/>
            <a:chExt cx="3397434" cy="1559458"/>
          </a:xfrm>
        </p:grpSpPr>
        <p:sp>
          <p:nvSpPr>
            <p:cNvPr id="20" name="Rectangle: Rounded Corners 19">
              <a:extLst>
                <a:ext uri="{FF2B5EF4-FFF2-40B4-BE49-F238E27FC236}">
                  <a16:creationId xmlns:a16="http://schemas.microsoft.com/office/drawing/2014/main" id="{48D312C0-9B58-46F5-368B-80D7BEA0D6E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4541E6E-B12C-CEDC-6413-8493CE8B707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9391B2DA-F89F-2C98-02C5-363F057D1630}"/>
              </a:ext>
            </a:extLst>
          </p:cNvPr>
          <p:cNvGrpSpPr/>
          <p:nvPr/>
        </p:nvGrpSpPr>
        <p:grpSpPr>
          <a:xfrm>
            <a:off x="4565960" y="5379480"/>
            <a:ext cx="3329164" cy="1371679"/>
            <a:chOff x="8110962" y="1828720"/>
            <a:chExt cx="3329164" cy="1371679"/>
          </a:xfrm>
        </p:grpSpPr>
        <p:sp>
          <p:nvSpPr>
            <p:cNvPr id="23" name="Rectangle: Rounded Corners 22">
              <a:extLst>
                <a:ext uri="{FF2B5EF4-FFF2-40B4-BE49-F238E27FC236}">
                  <a16:creationId xmlns:a16="http://schemas.microsoft.com/office/drawing/2014/main" id="{137036B2-B49D-5DDA-08F1-6AD25F91FF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274D73F-E88E-E479-6124-F548F9B30266}"/>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5" name="Picture 24">
            <a:extLst>
              <a:ext uri="{FF2B5EF4-FFF2-40B4-BE49-F238E27FC236}">
                <a16:creationId xmlns:a16="http://schemas.microsoft.com/office/drawing/2014/main" id="{70D7D734-791E-BA50-9C4D-48FA52F7F432}"/>
              </a:ext>
            </a:extLst>
          </p:cNvPr>
          <p:cNvPicPr>
            <a:picLocks noChangeAspect="1"/>
          </p:cNvPicPr>
          <p:nvPr/>
        </p:nvPicPr>
        <p:blipFill>
          <a:blip r:embed="rId6"/>
          <a:stretch>
            <a:fillRect/>
          </a:stretch>
        </p:blipFill>
        <p:spPr>
          <a:xfrm>
            <a:off x="3713391" y="381000"/>
            <a:ext cx="4974767" cy="1493649"/>
          </a:xfrm>
          <a:prstGeom prst="rect">
            <a:avLst/>
          </a:prstGeom>
        </p:spPr>
      </p:pic>
    </p:spTree>
    <p:extLst>
      <p:ext uri="{BB962C8B-B14F-4D97-AF65-F5344CB8AC3E}">
        <p14:creationId xmlns:p14="http://schemas.microsoft.com/office/powerpoint/2010/main" val="2427141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vi-VN" sz="3000" b="1" dirty="0">
                <a:latin typeface="Arial-Rounded" panose="020B0500000000000000" pitchFamily="34" charset="0"/>
                <a:ea typeface="Arial-Rounded" panose="020B0500000000000000" pitchFamily="34" charset="0"/>
                <a:cs typeface="Arial-Rounded" panose="020B0500000000000000" pitchFamily="34" charset="0"/>
              </a:rPr>
              <a:t>Trai tráng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từ khắp nơi trên đất nước Hy Lạp</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đổ về thành phố Ô-lim-pi-a/ thi chạy,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nhảy,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bắn cung,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đua ngựa,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đĩa,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lao,</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đấu vật,...</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Những người đoạt giải được tấu nhạc chúc mừng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và được đặt một vòng nguyệt quế lên đầu/tượng trưng cho vinh quang,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chiến thắng.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Ngọn lửa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mang từ thành phố Ô-lim-pi-a tới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được thắp sáng trong giờ khai mạc,</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báo hiệu bắt đầu những cuộc đua tài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theo tinh thần hoà bình và hữu nghị</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4" name="Picture 3">
            <a:extLst>
              <a:ext uri="{FF2B5EF4-FFF2-40B4-BE49-F238E27FC236}">
                <a16:creationId xmlns:a16="http://schemas.microsoft.com/office/drawing/2014/main" id="{486DC039-8FFB-AC61-1563-CD98F3ECBD04}"/>
              </a:ext>
            </a:extLst>
          </p:cNvPr>
          <p:cNvPicPr>
            <a:picLocks noChangeAspect="1"/>
          </p:cNvPicPr>
          <p:nvPr/>
        </p:nvPicPr>
        <p:blipFill>
          <a:blip r:embed="rId6"/>
          <a:stretch>
            <a:fillRect/>
          </a:stretch>
        </p:blipFill>
        <p:spPr>
          <a:xfrm>
            <a:off x="3277116" y="95250"/>
            <a:ext cx="5675868" cy="1072989"/>
          </a:xfrm>
          <a:prstGeom prst="rect">
            <a:avLst/>
          </a:prstGeom>
        </p:spPr>
      </p:pic>
    </p:spTree>
    <p:extLst>
      <p:ext uri="{BB962C8B-B14F-4D97-AF65-F5344CB8AC3E}">
        <p14:creationId xmlns:p14="http://schemas.microsoft.com/office/powerpoint/2010/main" val="1227165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540234" cy="625703"/>
            <a:chOff x="1053394" y="206467"/>
            <a:chExt cx="2880723" cy="432581"/>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828077" y="2600044"/>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1785"/>
            <a:chOff x="1717199" y="5199333"/>
            <a:chExt cx="5119273" cy="59178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1785"/>
            <a:chOff x="1717199" y="5199333"/>
            <a:chExt cx="8097635" cy="59178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72F33723-C712-0123-59BB-A76D316886A4}"/>
              </a:ext>
            </a:extLst>
          </p:cNvPr>
          <p:cNvPicPr>
            <a:picLocks noChangeAspect="1"/>
          </p:cNvPicPr>
          <p:nvPr/>
        </p:nvPicPr>
        <p:blipFill>
          <a:blip r:embed="rId3"/>
          <a:stretch>
            <a:fillRect/>
          </a:stretch>
        </p:blipFill>
        <p:spPr>
          <a:xfrm>
            <a:off x="3381891" y="133350"/>
            <a:ext cx="5675868" cy="1072989"/>
          </a:xfrm>
          <a:prstGeom prst="rect">
            <a:avLst/>
          </a:prstGeom>
        </p:spPr>
      </p:pic>
    </p:spTree>
    <p:extLst>
      <p:ext uri="{BB962C8B-B14F-4D97-AF65-F5344CB8AC3E}">
        <p14:creationId xmlns:p14="http://schemas.microsoft.com/office/powerpoint/2010/main" val="30648178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3" name="Picture 2">
            <a:extLst>
              <a:ext uri="{FF2B5EF4-FFF2-40B4-BE49-F238E27FC236}">
                <a16:creationId xmlns:a16="http://schemas.microsoft.com/office/drawing/2014/main" id="{69A7AC24-25EA-A822-282F-33011E21844C}"/>
              </a:ext>
            </a:extLst>
          </p:cNvPr>
          <p:cNvPicPr>
            <a:picLocks noChangeAspect="1"/>
          </p:cNvPicPr>
          <p:nvPr/>
        </p:nvPicPr>
        <p:blipFill>
          <a:blip r:embed="rId4"/>
          <a:stretch>
            <a:fillRect/>
          </a:stretch>
        </p:blipFill>
        <p:spPr>
          <a:xfrm>
            <a:off x="2334627" y="211785"/>
            <a:ext cx="3255546" cy="1176630"/>
          </a:xfrm>
          <a:prstGeom prst="rect">
            <a:avLst/>
          </a:prstGeom>
        </p:spPr>
      </p:pic>
      <p:pic>
        <p:nvPicPr>
          <p:cNvPr id="9" name="Picture 8">
            <a:extLst>
              <a:ext uri="{FF2B5EF4-FFF2-40B4-BE49-F238E27FC236}">
                <a16:creationId xmlns:a16="http://schemas.microsoft.com/office/drawing/2014/main" id="{A03DD80F-88EE-1DC0-59F7-0766235A9CCA}"/>
              </a:ext>
            </a:extLst>
          </p:cNvPr>
          <p:cNvPicPr>
            <a:picLocks noChangeAspect="1"/>
          </p:cNvPicPr>
          <p:nvPr/>
        </p:nvPicPr>
        <p:blipFill>
          <a:blip r:embed="rId5"/>
          <a:stretch>
            <a:fillRect/>
          </a:stretch>
        </p:blipFill>
        <p:spPr>
          <a:xfrm rot="19714347">
            <a:off x="177442" y="915895"/>
            <a:ext cx="2426418" cy="682811"/>
          </a:xfrm>
          <a:prstGeom prst="rect">
            <a:avLst/>
          </a:prstGeom>
        </p:spPr>
      </p:pic>
      <p:pic>
        <p:nvPicPr>
          <p:cNvPr id="10" name="Picture 9">
            <a:extLst>
              <a:ext uri="{FF2B5EF4-FFF2-40B4-BE49-F238E27FC236}">
                <a16:creationId xmlns:a16="http://schemas.microsoft.com/office/drawing/2014/main" id="{AB3EE9D4-B0F1-F112-82DC-86B0D54B4848}"/>
              </a:ext>
            </a:extLst>
          </p:cNvPr>
          <p:cNvPicPr>
            <a:picLocks noChangeAspect="1"/>
          </p:cNvPicPr>
          <p:nvPr/>
        </p:nvPicPr>
        <p:blipFill>
          <a:blip r:embed="rId6"/>
          <a:stretch>
            <a:fillRect/>
          </a:stretch>
        </p:blipFill>
        <p:spPr>
          <a:xfrm>
            <a:off x="719794" y="1160417"/>
            <a:ext cx="6828112" cy="2517866"/>
          </a:xfrm>
          <a:prstGeom prst="rect">
            <a:avLst/>
          </a:prstGeom>
        </p:spPr>
      </p:pic>
    </p:spTree>
    <p:extLst>
      <p:ext uri="{BB962C8B-B14F-4D97-AF65-F5344CB8AC3E}">
        <p14:creationId xmlns:p14="http://schemas.microsoft.com/office/powerpoint/2010/main" val="109603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lửa</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Ô-Lim-</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Pích</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có</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574759"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Ô-lim-pích (còn gọi là Thế vận hội): </a:t>
            </a:r>
            <a:r>
              <a:rPr lang="vi-VN" altLang="zh-C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 nguyệt quế: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Xung đột: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Hữu nghị: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hãy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thiệu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lửa</a:t>
            </a:r>
            <a:r>
              <a:rPr lang="en-US" dirty="0">
                <a:latin typeface="Arial-Rounded" panose="020B0500000000000000" pitchFamily="34" charset="0"/>
                <a:ea typeface="Arial-Rounded" panose="020B0500000000000000" pitchFamily="34" charset="0"/>
                <a:cs typeface="Arial-Rounded" panose="020B0500000000000000" pitchFamily="34" charset="0"/>
              </a:rPr>
              <a:t> Ô-</a:t>
            </a:r>
            <a:r>
              <a:rPr lang="en-US" dirty="0" err="1">
                <a:latin typeface="Arial-Rounded" panose="020B0500000000000000" pitchFamily="34" charset="0"/>
                <a:ea typeface="Arial-Rounded" panose="020B0500000000000000" pitchFamily="34" charset="0"/>
                <a:cs typeface="Arial-Rounded" panose="020B0500000000000000" pitchFamily="34" charset="0"/>
              </a:rPr>
              <a:t>lim</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dirty="0" err="1">
                <a:latin typeface="Arial-Rounded" panose="020B0500000000000000" pitchFamily="34" charset="0"/>
                <a:ea typeface="Arial-Rounded" panose="020B0500000000000000" pitchFamily="34" charset="0"/>
                <a:cs typeface="Arial-Rounded" panose="020B0500000000000000" pitchFamily="34" charset="0"/>
              </a:rPr>
              <a:t>pích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gần </a:t>
              </a:r>
            </a:p>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3 000 năm trước ở Hy Lạp cổ.</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674105"/>
            <a:chOff x="951517" y="2833288"/>
            <a:chExt cx="5897324" cy="2645390"/>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2466729"/>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44555" y="2455978"/>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375551"/>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63605" y="4670951"/>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35145"/>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3255131"/>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libri" panose="020F0502020204030204" pitchFamily="34" charset="0"/>
                    <a:cs typeface="Calibri" panose="020F0502020204030204" pitchFamily="34" charset="0"/>
                  </a:rPr>
                  <a:t>Em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lại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bài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suy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nghĩ</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để</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nói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lên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cảm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nhận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của</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mình</a:t>
                </a:r>
                <a:r>
                  <a:rPr lang="en-US" sz="2800" b="0" i="0" dirty="0">
                    <a:solidFill>
                      <a:srgbClr val="000000"/>
                    </a:solidFill>
                    <a:effectLst/>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2392089"/>
            <a:ext cx="10487025"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2060"/>
                </a:solidFill>
                <a:effectLst/>
                <a:latin typeface="Calibri" panose="020F0502020204030204" pitchFamily="34"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18" name="Title 1">
            <a:extLst>
              <a:ext uri="{FF2B5EF4-FFF2-40B4-BE49-F238E27FC236}">
                <a16:creationId xmlns:a16="http://schemas.microsoft.com/office/drawing/2014/main" id="{3E09DBF6-EA1F-AAD5-6D93-610470C3682F}"/>
              </a:ext>
            </a:extLst>
          </p:cNvPr>
          <p:cNvSpPr txBox="1">
            <a:spLocks/>
          </p:cNvSpPr>
          <p:nvPr/>
        </p:nvSpPr>
        <p:spPr>
          <a:xfrm>
            <a:off x="970573" y="83766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normalizeH="0" baseline="0" noProof="0" dirty="0" err="1">
                <a:solidFill>
                  <a:srgbClr val="FFFF00"/>
                </a:solidFill>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normalizeH="0" baseline="0" noProof="0" dirty="0">
              <a:solidFill>
                <a:srgbClr val="FFFF00"/>
              </a:solidFill>
              <a:uLnTx/>
              <a:uFillTx/>
              <a:latin typeface="Times New Roman" panose="02020603050405020304" pitchFamily="18" charset="0"/>
              <a:ea typeface="微软雅黑"/>
              <a:cs typeface="Times New Roman" panose="02020603050405020304" pitchFamily="18" charset="0"/>
            </a:endParaRPr>
          </a:p>
        </p:txBody>
      </p:sp>
      <p:sp>
        <p:nvSpPr>
          <p:cNvPr id="19" name="TextBox 18">
            <a:extLst>
              <a:ext uri="{FF2B5EF4-FFF2-40B4-BE49-F238E27FC236}">
                <a16:creationId xmlns:a16="http://schemas.microsoft.com/office/drawing/2014/main" id="{B804A3F5-1E7E-551F-9052-3AEBB3D80AAA}"/>
              </a:ext>
            </a:extLst>
          </p:cNvPr>
          <p:cNvSpPr txBox="1"/>
          <p:nvPr/>
        </p:nvSpPr>
        <p:spPr>
          <a:xfrm>
            <a:off x="895350" y="2371944"/>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chemeClr val="bg1"/>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14579002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Nhật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Cambodia, </a:t>
            </a:r>
            <a:r>
              <a:rPr lang="en-US" sz="2800" b="1" dirty="0" err="1">
                <a:solidFill>
                  <a:srgbClr val="FF0000"/>
                </a:solidFill>
                <a:latin typeface="Calibri" panose="020F0502020204030204" pitchFamily="34" charset="0"/>
                <a:cs typeface="Calibri" panose="020F0502020204030204" pitchFamily="34" charset="0"/>
              </a:rPr>
              <a:t>Mianma</a:t>
            </a:r>
            <a:r>
              <a:rPr lang="en-US" sz="2800" b="1" dirty="0">
                <a:solidFill>
                  <a:srgbClr val="FF0000"/>
                </a:solidFill>
                <a:latin typeface="Calibri" panose="020F0502020204030204" pitchFamily="34"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2194</Words>
  <Application>Microsoft Office PowerPoint</Application>
  <PresentationFormat>Widescreen</PresentationFormat>
  <Paragraphs>115</Paragraphs>
  <Slides>37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等线</vt:lpstr>
      <vt:lpstr>等线 Light</vt:lpstr>
      <vt:lpstr>Arial</vt:lpstr>
      <vt:lpstr>Arial-Rounded</vt:lpstr>
      <vt:lpstr>Calibri</vt:lpstr>
      <vt:lpstr>Chango</vt:lpstr>
      <vt:lpstr>Times New Roman</vt:lpstr>
      <vt:lpstr>UTM Duepuntozero</vt:lpstr>
      <vt:lpstr>方正静蕾简体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37</cp:revision>
  <dcterms:created xsi:type="dcterms:W3CDTF">2023-02-01T11:38:04Z</dcterms:created>
  <dcterms:modified xsi:type="dcterms:W3CDTF">2023-05-26T05:27:07Z</dcterms:modified>
</cp:coreProperties>
</file>