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7"/>
  </p:notesMasterIdLst>
  <p:sldIdLst>
    <p:sldId id="257" r:id="rId5"/>
    <p:sldId id="269" r:id="rId6"/>
    <p:sldId id="260" r:id="rId7"/>
    <p:sldId id="258" r:id="rId8"/>
    <p:sldId id="261" r:id="rId9"/>
    <p:sldId id="262" r:id="rId10"/>
    <p:sldId id="271" r:id="rId11"/>
    <p:sldId id="263" r:id="rId12"/>
    <p:sldId id="265" r:id="rId13"/>
    <p:sldId id="272" r:id="rId14"/>
    <p:sldId id="266" r:id="rId15"/>
    <p:sldId id="278" r:id="rId16"/>
    <p:sldId id="279" r:id="rId17"/>
    <p:sldId id="280" r:id="rId18"/>
    <p:sldId id="281" r:id="rId19"/>
    <p:sldId id="264" r:id="rId20"/>
    <p:sldId id="267" r:id="rId21"/>
    <p:sldId id="268" r:id="rId22"/>
    <p:sldId id="283" r:id="rId23"/>
    <p:sldId id="284" r:id="rId24"/>
    <p:sldId id="285" r:id="rId25"/>
    <p:sldId id="287" r:id="rId26"/>
    <p:sldId id="256" r:id="rId27"/>
    <p:sldId id="288" r:id="rId28"/>
    <p:sldId id="289" r:id="rId29"/>
    <p:sldId id="25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fld id="{08F799E5-4B0C-4C5F-B420-99CCC5152F43}" type="datetimeFigureOut">
              <a:rPr lang="en-US" smtClean="0"/>
              <a:t>5/26/2023</a:t>
            </a:fld>
            <a:endParaRPr lang="en-US"/>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5/26/2023</a:t>
            </a:fld>
            <a:endParaRPr lang="en-US"/>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C5CCBCB7-0411-416A-91D6-D3C1D13862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7.xml"/><Relationship Id="rId7" Type="http://schemas.openxmlformats.org/officeDocument/2006/relationships/slide" Target="slide26.xml"/><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slide" Target="slide25.xml"/><Relationship Id="rId5" Type="http://schemas.openxmlformats.org/officeDocument/2006/relationships/slide" Target="slide28.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5"/>
          <a:stretch>
            <a:fillRect/>
          </a:stretch>
        </p:blipFill>
        <p:spPr>
          <a:xfrm>
            <a:off x="1934642" y="2333600"/>
            <a:ext cx="8730229" cy="35116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4486243"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F5D09BE8-3D30-2CF3-C504-BCD1622A3E56}"/>
              </a:ext>
            </a:extLst>
          </p:cNvPr>
          <p:cNvSpPr txBox="1"/>
          <p:nvPr/>
        </p:nvSpPr>
        <p:spPr>
          <a:xfrm>
            <a:off x="1160793" y="240420"/>
            <a:ext cx="5773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38" name="Group 37">
            <a:extLst>
              <a:ext uri="{FF2B5EF4-FFF2-40B4-BE49-F238E27FC236}">
                <a16:creationId xmlns:a16="http://schemas.microsoft.com/office/drawing/2014/main"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PA_库_组合 5">
            <a:extLst>
              <a:ext uri="{FF2B5EF4-FFF2-40B4-BE49-F238E27FC236}">
                <a16:creationId xmlns:a16="http://schemas.microsoft.com/office/drawing/2014/main"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id="{BD62D1E3-4255-45FC-ABDA-13BD47966232}"/>
              </a:ext>
            </a:extLst>
          </p:cNvPr>
          <p:cNvPicPr>
            <a:picLocks noChangeAspect="1"/>
          </p:cNvPicPr>
          <p:nvPr/>
        </p:nvPicPr>
        <p:blipFill>
          <a:blip r:embed="rId5"/>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Lắng</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nghe</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đọc</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mẫu</a:t>
            </a:r>
            <a:endPar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endParaRPr>
          </a:p>
        </p:txBody>
      </p:sp>
      <p:sp>
        <p:nvSpPr>
          <p:cNvPr id="15" name="TextBox 28">
            <a:extLst>
              <a:ext uri="{FF2B5EF4-FFF2-40B4-BE49-F238E27FC236}">
                <a16:creationId xmlns:a16="http://schemas.microsoft.com/office/drawing/2014/main"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16" name="TextBox 28">
            <a:extLst>
              <a:ext uri="{FF2B5EF4-FFF2-40B4-BE49-F238E27FC236}">
                <a16:creationId xmlns:a16="http://schemas.microsoft.com/office/drawing/2014/main"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17" name="TextBox 28">
            <a:extLst>
              <a:ext uri="{FF2B5EF4-FFF2-40B4-BE49-F238E27FC236}">
                <a16:creationId xmlns:a16="http://schemas.microsoft.com/office/drawing/2014/main"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18" name="Picture 17">
            <a:extLst>
              <a:ext uri="{FF2B5EF4-FFF2-40B4-BE49-F238E27FC236}">
                <a16:creationId xmlns:a16="http://schemas.microsoft.com/office/drawing/2014/main"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2012</Words>
  <Application>Microsoft Office PowerPoint</Application>
  <PresentationFormat>Widescreen</PresentationFormat>
  <Paragraphs>172</Paragraphs>
  <Slides>32</Slides>
  <Notes>20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Arial-Rounded</vt:lpstr>
      <vt:lpstr>Calibri</vt:lpstr>
      <vt:lpstr>Calibri Light</vt:lpstr>
      <vt:lpstr>Nunito Black</vt:lpstr>
      <vt:lpstr>字魂37号-波纹乖乖体</vt: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47</cp:revision>
  <dcterms:created xsi:type="dcterms:W3CDTF">2022-08-29T00:47:47Z</dcterms:created>
  <dcterms:modified xsi:type="dcterms:W3CDTF">2023-05-26T05:12:30Z</dcterms:modified>
</cp:coreProperties>
</file>