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8" r:id="rId6"/>
  </p:sldMasterIdLst>
  <p:notesMasterIdLst>
    <p:notesMasterId r:id="rId43"/>
  </p:notesMasterIdLst>
  <p:sldIdLst>
    <p:sldId id="257" r:id="rId7"/>
    <p:sldId id="266" r:id="rId8"/>
    <p:sldId id="260" r:id="rId9"/>
    <p:sldId id="349" r:id="rId10"/>
    <p:sldId id="264" r:id="rId11"/>
    <p:sldId id="355" r:id="rId12"/>
    <p:sldId id="261" r:id="rId13"/>
    <p:sldId id="274" r:id="rId14"/>
    <p:sldId id="273" r:id="rId15"/>
    <p:sldId id="272" r:id="rId16"/>
    <p:sldId id="269" r:id="rId17"/>
    <p:sldId id="356" r:id="rId18"/>
    <p:sldId id="268" r:id="rId19"/>
    <p:sldId id="357" r:id="rId20"/>
    <p:sldId id="281" r:id="rId21"/>
    <p:sldId id="358" r:id="rId22"/>
    <p:sldId id="359" r:id="rId23"/>
    <p:sldId id="360" r:id="rId24"/>
    <p:sldId id="372" r:id="rId25"/>
    <p:sldId id="366" r:id="rId26"/>
    <p:sldId id="262" r:id="rId27"/>
    <p:sldId id="369" r:id="rId28"/>
    <p:sldId id="367" r:id="rId29"/>
    <p:sldId id="368" r:id="rId30"/>
    <p:sldId id="271" r:id="rId31"/>
    <p:sldId id="391" r:id="rId32"/>
    <p:sldId id="374" r:id="rId33"/>
    <p:sldId id="375" r:id="rId34"/>
    <p:sldId id="376" r:id="rId35"/>
    <p:sldId id="377" r:id="rId36"/>
    <p:sldId id="379" r:id="rId37"/>
    <p:sldId id="382" r:id="rId38"/>
    <p:sldId id="380" r:id="rId39"/>
    <p:sldId id="381" r:id="rId40"/>
    <p:sldId id="392" r:id="rId41"/>
    <p:sldId id="28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102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779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513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814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79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138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052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25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9248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34</a:t>
            </a:fld>
            <a:endParaRPr lang="en-US"/>
          </a:p>
        </p:txBody>
      </p:sp>
    </p:spTree>
    <p:extLst>
      <p:ext uri="{BB962C8B-B14F-4D97-AF65-F5344CB8AC3E}">
        <p14:creationId xmlns:p14="http://schemas.microsoft.com/office/powerpoint/2010/main" val="1051424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786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3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4</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59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20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3072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396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875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95161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75565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7963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81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6433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227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500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299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8525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987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377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010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485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0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5/26/2023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30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41658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87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7823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049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1606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672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427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50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95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2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397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2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5/26/2023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602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22044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4916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34065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9140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035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114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45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04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5577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5681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918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5296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4163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25348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9365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57179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158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00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13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3911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3672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863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117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580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911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783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5/26/2023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0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0706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67504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3091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042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67519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98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46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83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7184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7450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0438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875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00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5/26/2023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919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23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81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6.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44BA4FD8-8348-4E9A-AB2F-4AD203DE4EF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51371929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7616526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013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079768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9619468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3.png"/><Relationship Id="rId2" Type="http://schemas.openxmlformats.org/officeDocument/2006/relationships/image" Target="../media/image16.jpeg"/><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4.xml"/><Relationship Id="rId5" Type="http://schemas.microsoft.com/office/2007/relationships/hdphoto" Target="../media/hdphoto5.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fi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67.xml"/><Relationship Id="rId5" Type="http://schemas.openxmlformats.org/officeDocument/2006/relationships/image" Target="../media/image52.png"/><Relationship Id="rId4" Type="http://schemas.openxmlformats.org/officeDocument/2006/relationships/image" Target="../media/image19.sv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9.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8.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5.png"/><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10.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3.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6.png"/><Relationship Id="rId14"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0.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10.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3.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6.png"/><Relationship Id="rId1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9.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5.png"/><Relationship Id="rId1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Layout" Target="../slideLayouts/slideLayout67.xml"/><Relationship Id="rId5" Type="http://schemas.openxmlformats.org/officeDocument/2006/relationships/image" Target="../media/image61.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2.png"/><Relationship Id="rId1" Type="http://schemas.openxmlformats.org/officeDocument/2006/relationships/slideLayout" Target="../slideLayouts/slideLayout67.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3.png"/><Relationship Id="rId2" Type="http://schemas.openxmlformats.org/officeDocument/2006/relationships/image" Target="../media/image16.jpeg"/><Relationship Id="rId1" Type="http://schemas.openxmlformats.org/officeDocument/2006/relationships/slideLayout" Target="../slideLayouts/slideLayout6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6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3E5BE-4356-4B9D-923D-57EB52B4CE08}"/>
              </a:ext>
            </a:extLst>
          </p:cNvPr>
          <p:cNvPicPr>
            <a:picLocks noChangeAspect="1"/>
          </p:cNvPicPr>
          <p:nvPr/>
        </p:nvPicPr>
        <p:blipFill>
          <a:blip r:embed="rId3"/>
          <a:stretch>
            <a:fillRect/>
          </a:stretch>
        </p:blipFill>
        <p:spPr>
          <a:xfrm>
            <a:off x="5003541" y="1475201"/>
            <a:ext cx="3042168" cy="707197"/>
          </a:xfrm>
          <a:prstGeom prst="rect">
            <a:avLst/>
          </a:prstGeom>
        </p:spPr>
      </p:pic>
      <p:pic>
        <p:nvPicPr>
          <p:cNvPr id="3" name="Picture 2">
            <a:extLst>
              <a:ext uri="{FF2B5EF4-FFF2-40B4-BE49-F238E27FC236}">
                <a16:creationId xmlns:a16="http://schemas.microsoft.com/office/drawing/2014/main" id="{82A5760B-7B65-4A25-A578-48088D14C9F9}"/>
              </a:ext>
            </a:extLst>
          </p:cNvPr>
          <p:cNvPicPr>
            <a:picLocks noChangeAspect="1"/>
          </p:cNvPicPr>
          <p:nvPr/>
        </p:nvPicPr>
        <p:blipFill>
          <a:blip r:embed="rId4"/>
          <a:stretch>
            <a:fillRect/>
          </a:stretch>
        </p:blipFill>
        <p:spPr>
          <a:xfrm>
            <a:off x="2956969" y="2160561"/>
            <a:ext cx="8144962" cy="2060627"/>
          </a:xfrm>
          <a:prstGeom prst="rect">
            <a:avLst/>
          </a:prstGeom>
        </p:spPr>
      </p:pic>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a16="http://schemas.microsoft.com/office/drawing/2014/main"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a16="http://schemas.microsoft.com/office/drawing/2014/main"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a16="http://schemas.microsoft.com/office/drawing/2014/main"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a16="http://schemas.microsoft.com/office/drawing/2014/main"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a16="http://schemas.microsoft.com/office/drawing/2014/main"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a16="http://schemas.microsoft.com/office/drawing/2014/main"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a16="http://schemas.microsoft.com/office/drawing/2014/main"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3"/>
          <a:stretch>
            <a:fillRect/>
          </a:stretch>
        </p:blipFill>
        <p:spPr>
          <a:xfrm>
            <a:off x="1400788" y="191608"/>
            <a:ext cx="9105288" cy="2921345"/>
          </a:xfrm>
          <a:prstGeom prst="rect">
            <a:avLst/>
          </a:prstGeom>
        </p:spPr>
      </p:pic>
    </p:spTree>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51E7D0-D880-460A-BDF5-D6BBD80257AD}"/>
              </a:ext>
            </a:extLst>
          </p:cNvPr>
          <p:cNvPicPr>
            <a:picLocks noChangeAspect="1"/>
          </p:cNvPicPr>
          <p:nvPr/>
        </p:nvPicPr>
        <p:blipFill>
          <a:blip r:embed="rId3"/>
          <a:stretch>
            <a:fillRect/>
          </a:stretch>
        </p:blipFill>
        <p:spPr>
          <a:xfrm>
            <a:off x="1594467" y="955869"/>
            <a:ext cx="9193565" cy="1383912"/>
          </a:xfrm>
          <a:prstGeom prst="rect">
            <a:avLst/>
          </a:prstGeom>
        </p:spPr>
      </p:pic>
      <p:sp>
        <p:nvSpPr>
          <p:cNvPr id="19" name="TextBox 18">
            <a:extLst>
              <a:ext uri="{FF2B5EF4-FFF2-40B4-BE49-F238E27FC236}">
                <a16:creationId xmlns:a16="http://schemas.microsoft.com/office/drawing/2014/main"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vi-VN" sz="4000" b="1" dirty="0">
                <a:latin typeface="Arial-Rounded" panose="020B0500000000000000" pitchFamily="34" charset="0"/>
                <a:ea typeface="Arial-Rounded" panose="020B0500000000000000" pitchFamily="34" charset="0"/>
                <a:cs typeface="Arial-Rounded" panose="020B0500000000000000" pitchFamily="34" charset="0"/>
              </a:rPr>
              <a:t>Ô kìa  anh cọn Nước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7EED9B7-4A9A-46C4-A496-257D71F700AC}"/>
              </a:ext>
            </a:extLst>
          </p:cNvPr>
          <p:cNvSpPr txBox="1"/>
          <p:nvPr/>
        </p:nvSpPr>
        <p:spPr>
          <a:xfrm>
            <a:off x="3343132" y="1965692"/>
            <a:ext cx="63818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Chim Gõ Kiến</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nổi mõ</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Gà Rừng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gọi vòng quanh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Sáng rồi,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8" name="Picture 7">
            <a:extLst>
              <a:ext uri="{FF2B5EF4-FFF2-40B4-BE49-F238E27FC236}">
                <a16:creationId xmlns:a16="http://schemas.microsoft.com/office/drawing/2014/main" id="{90F19FB7-1A7C-402C-8EC8-1990BC2FB127}"/>
              </a:ext>
            </a:extLst>
          </p:cNvPr>
          <p:cNvPicPr>
            <a:picLocks noChangeAspect="1"/>
          </p:cNvPicPr>
          <p:nvPr/>
        </p:nvPicPr>
        <p:blipFill>
          <a:blip r:embed="rId3"/>
          <a:stretch>
            <a:fillRect/>
          </a:stretch>
        </p:blipFill>
        <p:spPr>
          <a:xfrm>
            <a:off x="1375392" y="709366"/>
            <a:ext cx="9193565" cy="1286367"/>
          </a:xfrm>
          <a:prstGeom prst="rect">
            <a:avLst/>
          </a:prstGeom>
        </p:spPr>
      </p:pic>
    </p:spTree>
    <p:extLst>
      <p:ext uri="{BB962C8B-B14F-4D97-AF65-F5344CB8AC3E}">
        <p14:creationId xmlns:p14="http://schemas.microsoft.com/office/powerpoint/2010/main" val="3939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0978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id="{BAE9647B-366C-407C-AB40-D2A6C0AD2FE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id="{FA915EFE-F333-4BE3-98DD-C312C6040C9B}"/>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74" name="Picture 73">
              <a:extLst>
                <a:ext uri="{FF2B5EF4-FFF2-40B4-BE49-F238E27FC236}">
                  <a16:creationId xmlns:a16="http://schemas.microsoft.com/office/drawing/2014/main" id="{D9B08900-D0E8-4AFB-A0DF-7210734455D2}"/>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75" name="Picture 74">
              <a:extLst>
                <a:ext uri="{FF2B5EF4-FFF2-40B4-BE49-F238E27FC236}">
                  <a16:creationId xmlns:a16="http://schemas.microsoft.com/office/drawing/2014/main" id="{B93E5BA8-1748-45D1-A73F-196E2FA6549D}"/>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76" name="Picture 75">
              <a:extLst>
                <a:ext uri="{FF2B5EF4-FFF2-40B4-BE49-F238E27FC236}">
                  <a16:creationId xmlns:a16="http://schemas.microsoft.com/office/drawing/2014/main" id="{28084DD7-DB6C-46B5-AB46-2DA13944A561}"/>
                </a:ext>
              </a:extLst>
            </p:cNvPr>
            <p:cNvPicPr>
              <a:picLocks noChangeAspect="1"/>
            </p:cNvPicPr>
            <p:nvPr/>
          </p:nvPicPr>
          <p:blipFill>
            <a:blip r:embed="rId4"/>
            <a:stretch>
              <a:fillRect/>
            </a:stretch>
          </p:blipFill>
          <p:spPr>
            <a:xfrm>
              <a:off x="7666906" y="5170587"/>
              <a:ext cx="469963" cy="469963"/>
            </a:xfrm>
            <a:prstGeom prst="rect">
              <a:avLst/>
            </a:prstGeom>
          </p:spPr>
        </p:pic>
        <p:pic>
          <p:nvPicPr>
            <p:cNvPr id="77" name="Picture 76">
              <a:extLst>
                <a:ext uri="{FF2B5EF4-FFF2-40B4-BE49-F238E27FC236}">
                  <a16:creationId xmlns:a16="http://schemas.microsoft.com/office/drawing/2014/main" id="{5FDED6DB-36A6-47E9-A60B-3EDFC11A8A46}"/>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78" name="Picture 77">
              <a:extLst>
                <a:ext uri="{FF2B5EF4-FFF2-40B4-BE49-F238E27FC236}">
                  <a16:creationId xmlns:a16="http://schemas.microsoft.com/office/drawing/2014/main" id="{8250EBD0-F3F1-4092-8E4D-6D51C8B8950B}"/>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79" name="Picture 78">
              <a:extLst>
                <a:ext uri="{FF2B5EF4-FFF2-40B4-BE49-F238E27FC236}">
                  <a16:creationId xmlns:a16="http://schemas.microsoft.com/office/drawing/2014/main" id="{886B5C46-0684-4E3B-BBE3-9E9DEAE31CBC}"/>
                </a:ext>
              </a:extLst>
            </p:cNvPr>
            <p:cNvPicPr>
              <a:picLocks noChangeAspect="1"/>
            </p:cNvPicPr>
            <p:nvPr/>
          </p:nvPicPr>
          <p:blipFill>
            <a:blip r:embed="rId4"/>
            <a:stretch>
              <a:fillRect/>
            </a:stretch>
          </p:blipFill>
          <p:spPr>
            <a:xfrm>
              <a:off x="9712887" y="5632246"/>
              <a:ext cx="469963" cy="469963"/>
            </a:xfrm>
            <a:prstGeom prst="rect">
              <a:avLst/>
            </a:prstGeom>
          </p:spPr>
        </p:pic>
        <p:pic>
          <p:nvPicPr>
            <p:cNvPr id="80" name="Picture 79">
              <a:extLst>
                <a:ext uri="{FF2B5EF4-FFF2-40B4-BE49-F238E27FC236}">
                  <a16:creationId xmlns:a16="http://schemas.microsoft.com/office/drawing/2014/main" id="{F2779E08-17D6-4A99-924D-2B028B5A156B}"/>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81" name="Picture 80">
              <a:extLst>
                <a:ext uri="{FF2B5EF4-FFF2-40B4-BE49-F238E27FC236}">
                  <a16:creationId xmlns:a16="http://schemas.microsoft.com/office/drawing/2014/main" id="{CA0FDCD2-9C9B-4568-996A-BA2542D6CADD}"/>
                </a:ext>
              </a:extLst>
            </p:cNvPr>
            <p:cNvPicPr>
              <a:picLocks noChangeAspect="1"/>
            </p:cNvPicPr>
            <p:nvPr/>
          </p:nvPicPr>
          <p:blipFill>
            <a:blip r:embed="rId6"/>
            <a:stretch>
              <a:fillRect/>
            </a:stretch>
          </p:blipFill>
          <p:spPr>
            <a:xfrm>
              <a:off x="10098111" y="5632246"/>
              <a:ext cx="469963" cy="469963"/>
            </a:xfrm>
            <a:prstGeom prst="rect">
              <a:avLst/>
            </a:prstGeom>
          </p:spPr>
        </p:pic>
      </p:grpSp>
      <p:sp>
        <p:nvSpPr>
          <p:cNvPr id="84" name="TextBox 83">
            <a:extLst>
              <a:ext uri="{FF2B5EF4-FFF2-40B4-BE49-F238E27FC236}">
                <a16:creationId xmlns:a16="http://schemas.microsoft.com/office/drawing/2014/main"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pic>
        <p:nvPicPr>
          <p:cNvPr id="89" name="Picture 88">
            <a:extLst>
              <a:ext uri="{FF2B5EF4-FFF2-40B4-BE49-F238E27FC236}">
                <a16:creationId xmlns:a16="http://schemas.microsoft.com/office/drawing/2014/main" id="{B3BF26A9-8DB5-4992-8A47-253BF15DCB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1940174" y="3963865"/>
            <a:ext cx="1807485" cy="1864029"/>
          </a:xfrm>
          <a:prstGeom prst="rect">
            <a:avLst/>
          </a:prstGeom>
        </p:spPr>
      </p:pic>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72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a16="http://schemas.microsoft.com/office/drawing/2014/main"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a16="http://schemas.microsoft.com/office/drawing/2014/main"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a16="http://schemas.microsoft.com/office/drawing/2014/main"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4B32102-7F62-4212-ABD8-42ED82BB7214}"/>
                </a:ext>
              </a:extLst>
            </p:cNvPr>
            <p:cNvPicPr>
              <a:picLocks noChangeAspect="1"/>
            </p:cNvPicPr>
            <p:nvPr/>
          </p:nvPicPr>
          <p:blipFill>
            <a:blip r:embed="rId3"/>
            <a:stretch>
              <a:fillRect/>
            </a:stretch>
          </p:blipFill>
          <p:spPr>
            <a:xfrm>
              <a:off x="7896036" y="4828829"/>
              <a:ext cx="469963" cy="469963"/>
            </a:xfrm>
            <a:prstGeom prst="rect">
              <a:avLst/>
            </a:prstGeom>
          </p:spPr>
        </p:pic>
        <p:pic>
          <p:nvPicPr>
            <p:cNvPr id="27" name="Picture 26">
              <a:extLst>
                <a:ext uri="{FF2B5EF4-FFF2-40B4-BE49-F238E27FC236}">
                  <a16:creationId xmlns:a16="http://schemas.microsoft.com/office/drawing/2014/main" id="{2630B81A-686C-49AD-8DD9-CBC873DB281F}"/>
                </a:ext>
              </a:extLst>
            </p:cNvPr>
            <p:cNvPicPr>
              <a:picLocks noChangeAspect="1"/>
            </p:cNvPicPr>
            <p:nvPr/>
          </p:nvPicPr>
          <p:blipFill>
            <a:blip r:embed="rId4"/>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EAED36FB-BCB1-4B5E-941B-5C9B2EEB8D24}"/>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67C3ED8A-0B6B-4FAA-9130-C89C2395F7B8}"/>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E62792C8-7B49-451E-899E-8C1D44A33DBF}"/>
                </a:ext>
              </a:extLst>
            </p:cNvPr>
            <p:cNvPicPr>
              <a:picLocks noChangeAspect="1"/>
            </p:cNvPicPr>
            <p:nvPr/>
          </p:nvPicPr>
          <p:blipFill>
            <a:blip r:embed="rId4"/>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B4EB681C-2EFB-478B-98D1-E4E6378B5D2C}"/>
                </a:ext>
              </a:extLst>
            </p:cNvPr>
            <p:cNvPicPr>
              <a:picLocks noChangeAspect="1"/>
            </p:cNvPicPr>
            <p:nvPr/>
          </p:nvPicPr>
          <p:blipFill>
            <a:blip r:embed="rId5"/>
            <a:stretch>
              <a:fillRect/>
            </a:stretch>
          </p:blipFill>
          <p:spPr>
            <a:xfrm>
              <a:off x="8495663" y="5288860"/>
              <a:ext cx="469963" cy="469963"/>
            </a:xfrm>
            <a:prstGeom prst="rect">
              <a:avLst/>
            </a:prstGeom>
          </p:spPr>
        </p:pic>
        <p:pic>
          <p:nvPicPr>
            <p:cNvPr id="32" name="Picture 31">
              <a:extLst>
                <a:ext uri="{FF2B5EF4-FFF2-40B4-BE49-F238E27FC236}">
                  <a16:creationId xmlns:a16="http://schemas.microsoft.com/office/drawing/2014/main" id="{154CB5EF-D0FE-40B6-9736-C4599994FBB6}"/>
                </a:ext>
              </a:extLst>
            </p:cNvPr>
            <p:cNvPicPr>
              <a:picLocks noChangeAspect="1"/>
            </p:cNvPicPr>
            <p:nvPr/>
          </p:nvPicPr>
          <p:blipFill>
            <a:blip r:embed="rId3"/>
            <a:stretch>
              <a:fillRect/>
            </a:stretch>
          </p:blipFill>
          <p:spPr>
            <a:xfrm>
              <a:off x="10050748" y="5758823"/>
              <a:ext cx="469963" cy="469963"/>
            </a:xfrm>
            <a:prstGeom prst="rect">
              <a:avLst/>
            </a:prstGeom>
          </p:spPr>
        </p:pic>
        <p:pic>
          <p:nvPicPr>
            <p:cNvPr id="33" name="Picture 32">
              <a:extLst>
                <a:ext uri="{FF2B5EF4-FFF2-40B4-BE49-F238E27FC236}">
                  <a16:creationId xmlns:a16="http://schemas.microsoft.com/office/drawing/2014/main" id="{AE01912D-4932-4AD6-B13B-7F364BDD5902}"/>
                </a:ext>
              </a:extLst>
            </p:cNvPr>
            <p:cNvPicPr>
              <a:picLocks noChangeAspect="1"/>
            </p:cNvPicPr>
            <p:nvPr/>
          </p:nvPicPr>
          <p:blipFill>
            <a:blip r:embed="rId4"/>
            <a:stretch>
              <a:fillRect/>
            </a:stretch>
          </p:blipFill>
          <p:spPr>
            <a:xfrm>
              <a:off x="9649173" y="5744052"/>
              <a:ext cx="469963" cy="469963"/>
            </a:xfrm>
            <a:prstGeom prst="rect">
              <a:avLst/>
            </a:prstGeom>
          </p:spPr>
        </p:pic>
        <p:pic>
          <p:nvPicPr>
            <p:cNvPr id="34" name="Picture 33">
              <a:extLst>
                <a:ext uri="{FF2B5EF4-FFF2-40B4-BE49-F238E27FC236}">
                  <a16:creationId xmlns:a16="http://schemas.microsoft.com/office/drawing/2014/main" id="{1D08A8EE-AD25-4A27-B703-8CE23F42784C}"/>
                </a:ext>
              </a:extLst>
            </p:cNvPr>
            <p:cNvPicPr>
              <a:picLocks noChangeAspect="1"/>
            </p:cNvPicPr>
            <p:nvPr/>
          </p:nvPicPr>
          <p:blipFill>
            <a:blip r:embed="rId5"/>
            <a:stretch>
              <a:fillRect/>
            </a:stretch>
          </p:blipFill>
          <p:spPr>
            <a:xfrm>
              <a:off x="10548336" y="5773595"/>
              <a:ext cx="469963" cy="469963"/>
            </a:xfrm>
            <a:prstGeom prst="rect">
              <a:avLst/>
            </a:prstGeom>
          </p:spPr>
        </p:pic>
      </p:grpSp>
      <p:pic>
        <p:nvPicPr>
          <p:cNvPr id="2" name="Picture 1">
            <a:extLst>
              <a:ext uri="{FF2B5EF4-FFF2-40B4-BE49-F238E27FC236}">
                <a16:creationId xmlns:a16="http://schemas.microsoft.com/office/drawing/2014/main" id="{0F92608B-E150-427D-B9E8-4F8EFA430FDD}"/>
              </a:ext>
            </a:extLst>
          </p:cNvPr>
          <p:cNvPicPr>
            <a:picLocks noChangeAspect="1"/>
          </p:cNvPicPr>
          <p:nvPr/>
        </p:nvPicPr>
        <p:blipFill>
          <a:blip r:embed="rId6"/>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1867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81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CEB55657-696D-4E47-AF35-0474A076C18B}"/>
              </a:ext>
            </a:extLst>
          </p:cNvPr>
          <p:cNvPicPr>
            <a:picLocks noChangeAspect="1"/>
          </p:cNvPicPr>
          <p:nvPr/>
        </p:nvPicPr>
        <p:blipFill>
          <a:blip r:embed="rId7"/>
          <a:stretch>
            <a:fillRect/>
          </a:stretch>
        </p:blipFill>
        <p:spPr>
          <a:xfrm>
            <a:off x="85725" y="2510335"/>
            <a:ext cx="12192000" cy="1418229"/>
          </a:xfrm>
          <a:prstGeom prst="rect">
            <a:avLst/>
          </a:prstGeom>
        </p:spPr>
      </p:pic>
    </p:spTree>
    <p:extLst>
      <p:ext uri="{BB962C8B-B14F-4D97-AF65-F5344CB8AC3E}">
        <p14:creationId xmlns:p14="http://schemas.microsoft.com/office/powerpoint/2010/main" val="40829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262187-694C-41AE-B34A-49458E0BF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61" y="4400550"/>
            <a:ext cx="2409335" cy="2548031"/>
          </a:xfrm>
          <a:prstGeom prst="rect">
            <a:avLst/>
          </a:prstGeom>
        </p:spPr>
      </p:pic>
      <p:sp>
        <p:nvSpPr>
          <p:cNvPr id="14" name="Rectangle: Rounded Corners 1">
            <a:extLst>
              <a:ext uri="{FF2B5EF4-FFF2-40B4-BE49-F238E27FC236}">
                <a16:creationId xmlns:a16="http://schemas.microsoft.com/office/drawing/2014/main" id="{241BF149-21F1-40DC-A0F2-9275BC63863A}"/>
              </a:ext>
            </a:extLst>
          </p:cNvPr>
          <p:cNvSpPr/>
          <p:nvPr/>
        </p:nvSpPr>
        <p:spPr>
          <a:xfrm>
            <a:off x="1514475" y="1857375"/>
            <a:ext cx="9026621" cy="384898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89000"/>
            </a:srgbClr>
          </a:solidFill>
          <a:ln>
            <a:noFill/>
          </a:ln>
          <a:effectLst>
            <a:outerShdw blurRad="50800" sx="1000" sy="1000" algn="ctr" rotWithShape="0">
              <a:srgbClr val="000000">
                <a:alpha val="0"/>
              </a:srgbClr>
            </a:outerShdw>
          </a:effectLst>
        </p:spPr>
        <p:txBody>
          <a:bodyPr rtlCol="0" anchor="ctr"/>
          <a:lstStyle/>
          <a:p>
            <a:pPr marL="800100" lvl="0" indent="-342900" algn="just">
              <a:spcBef>
                <a:spcPts val="1200"/>
              </a:spcBef>
              <a:buClr>
                <a:srgbClr val="000000"/>
              </a:buClr>
              <a:buFont typeface="Arial" panose="020B0604020202020204" pitchFamily="34" charset="0"/>
              <a:buChar char="•"/>
            </a:pPr>
            <a:r>
              <a:rPr lang="en-US" sz="2200" b="1" kern="0" dirty="0" err="1">
                <a:solidFill>
                  <a:srgbClr val="B3C3F0">
                    <a:lumMod val="10000"/>
                  </a:srgbClr>
                </a:solidFill>
                <a:latin typeface="Calibri" panose="020F0502020204030204" pitchFamily="34" charset="0"/>
                <a:cs typeface="Calibri" panose="020F0502020204030204" pitchFamily="34" charset="0"/>
                <a:sym typeface="Arial"/>
              </a:rPr>
              <a:t>Đọc</a:t>
            </a:r>
            <a:r>
              <a:rPr lang="en-US" sz="2200" b="1" kern="0" dirty="0">
                <a:solidFill>
                  <a:srgbClr val="B3C3F0">
                    <a:lumMod val="10000"/>
                  </a:srgbClr>
                </a:solidFill>
                <a:latin typeface="Calibri" panose="020F0502020204030204" pitchFamily="34" charset="0"/>
                <a:cs typeface="Calibri" panose="020F0502020204030204" pitchFamily="34" charset="0"/>
                <a:sym typeface="Arial"/>
              </a:rPr>
              <a:t> </a:t>
            </a:r>
            <a:r>
              <a:rPr lang="vi-VN" sz="2200" b="1" kern="0" dirty="0">
                <a:solidFill>
                  <a:srgbClr val="B3C3F0">
                    <a:lumMod val="10000"/>
                  </a:srgbClr>
                </a:solidFill>
                <a:latin typeface="Calibri" panose="020F0502020204030204" pitchFamily="34" charset="0"/>
                <a:cs typeface="Calibri" panose="020F0502020204030204" pitchFamily="34" charset="0"/>
                <a:sym typeface="Arial"/>
              </a:rPr>
              <a:t>đúng từ ngữ, câu, đoạn và toàn bộ bài thơ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Bước đầu biết thể hiện tâm trạng, cảm xúc qua giọng đọc, biết nghỉ hơi ở chỗ có dấu câu.</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Nhận biết được những sự vật nào đã tham gia vào ngày hội.</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được sự vui nhộn của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điều tác giả muốn nói qua bài thơ: Thiên nhiên xung quanh chúng ta là một thế giới vô cùng kì thú và hấp dẫn.</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Nói được những hiểu biết về rừng (Qua phim ảnh, sách, báo)</a:t>
            </a:r>
          </a:p>
        </p:txBody>
      </p:sp>
      <p:pic>
        <p:nvPicPr>
          <p:cNvPr id="6" name="Picture 5">
            <a:extLst>
              <a:ext uri="{FF2B5EF4-FFF2-40B4-BE49-F238E27FC236}">
                <a16:creationId xmlns:a16="http://schemas.microsoft.com/office/drawing/2014/main" id="{2475B6E5-5655-4228-8493-7EA5D97BD2A4}"/>
              </a:ext>
            </a:extLst>
          </p:cNvPr>
          <p:cNvPicPr>
            <a:picLocks noChangeAspect="1"/>
          </p:cNvPicPr>
          <p:nvPr/>
        </p:nvPicPr>
        <p:blipFill>
          <a:blip r:embed="rId4"/>
          <a:stretch>
            <a:fillRect/>
          </a:stretch>
        </p:blipFill>
        <p:spPr>
          <a:xfrm>
            <a:off x="3608616" y="897598"/>
            <a:ext cx="4974767" cy="871804"/>
          </a:xfrm>
          <a:prstGeom prst="rect">
            <a:avLst/>
          </a:prstGeom>
        </p:spPr>
      </p:pic>
      <p:sp>
        <p:nvSpPr>
          <p:cNvPr id="8" name="TextBox 7">
            <a:extLst>
              <a:ext uri="{FF2B5EF4-FFF2-40B4-BE49-F238E27FC236}">
                <a16:creationId xmlns:a16="http://schemas.microsoft.com/office/drawing/2014/main" id="{83F7D184-75BC-4861-9736-B82EB4EB7C04}"/>
              </a:ext>
            </a:extLst>
          </p:cNvPr>
          <p:cNvSpPr txBox="1"/>
          <p:nvPr/>
        </p:nvSpPr>
        <p:spPr>
          <a:xfrm>
            <a:off x="3899043" y="144107"/>
            <a:ext cx="6791218"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Design: </a:t>
            </a:r>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3805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p:cTn id="1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p:cTn id="19"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 calcmode="lin" valueType="num">
                                      <p:cBhvr>
                                        <p:cTn id="26"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 calcmode="lin" valueType="num">
                                      <p:cBhvr>
                                        <p:cTn id="33"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 calcmode="lin" valueType="num">
                                      <p:cBhvr>
                                        <p:cTn id="40"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xEl>
                                              <p:pRg st="5" end="5"/>
                                            </p:txEl>
                                          </p:spTgt>
                                        </p:tgtEl>
                                        <p:attrNameLst>
                                          <p:attrName>style.visibility</p:attrName>
                                        </p:attrNameLst>
                                      </p:cBhvr>
                                      <p:to>
                                        <p:strVal val="visible"/>
                                      </p:to>
                                    </p:set>
                                    <p:anim calcmode="lin" valueType="num">
                                      <p:cBhvr>
                                        <p:cTn id="47"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077474" y="717053"/>
            <a:ext cx="8037053" cy="1354817"/>
          </a:xfrm>
          <a:prstGeom prst="rect">
            <a:avLst/>
          </a:prstGeom>
        </p:spPr>
      </p:pic>
      <p:sp>
        <p:nvSpPr>
          <p:cNvPr id="19" name="Speech Bubble: Rectangle with Corners Rounded 13">
            <a:extLst>
              <a:ext uri="{FF2B5EF4-FFF2-40B4-BE49-F238E27FC236}">
                <a16:creationId xmlns:a16="http://schemas.microsoft.com/office/drawing/2014/main" id="{7E67AA2F-39B0-41DC-A59C-E781677DA157}"/>
              </a:ext>
            </a:extLst>
          </p:cNvPr>
          <p:cNvSpPr/>
          <p:nvPr/>
        </p:nvSpPr>
        <p:spPr>
          <a:xfrm>
            <a:off x="552080" y="2788920"/>
            <a:ext cx="5315321" cy="2958737"/>
          </a:xfrm>
          <a:custGeom>
            <a:avLst/>
            <a:gdLst>
              <a:gd name="connsiteX0" fmla="*/ 0 w 5315321"/>
              <a:gd name="connsiteY0" fmla="*/ 493133 h 2958737"/>
              <a:gd name="connsiteX1" fmla="*/ 493133 w 5315321"/>
              <a:gd name="connsiteY1" fmla="*/ 0 h 2958737"/>
              <a:gd name="connsiteX2" fmla="*/ 3100604 w 5315321"/>
              <a:gd name="connsiteY2" fmla="*/ 0 h 2958737"/>
              <a:gd name="connsiteX3" fmla="*/ 3100604 w 5315321"/>
              <a:gd name="connsiteY3" fmla="*/ 0 h 2958737"/>
              <a:gd name="connsiteX4" fmla="*/ 4429434 w 5315321"/>
              <a:gd name="connsiteY4" fmla="*/ 0 h 2958737"/>
              <a:gd name="connsiteX5" fmla="*/ 4822188 w 5315321"/>
              <a:gd name="connsiteY5" fmla="*/ 0 h 2958737"/>
              <a:gd name="connsiteX6" fmla="*/ 5315321 w 5315321"/>
              <a:gd name="connsiteY6" fmla="*/ 493133 h 2958737"/>
              <a:gd name="connsiteX7" fmla="*/ 5315321 w 5315321"/>
              <a:gd name="connsiteY7" fmla="*/ 1725930 h 2958737"/>
              <a:gd name="connsiteX8" fmla="*/ 6284038 w 5315321"/>
              <a:gd name="connsiteY8" fmla="*/ 1927765 h 2958737"/>
              <a:gd name="connsiteX9" fmla="*/ 5315321 w 5315321"/>
              <a:gd name="connsiteY9" fmla="*/ 2465614 h 2958737"/>
              <a:gd name="connsiteX10" fmla="*/ 5315321 w 5315321"/>
              <a:gd name="connsiteY10" fmla="*/ 2465604 h 2958737"/>
              <a:gd name="connsiteX11" fmla="*/ 4822188 w 5315321"/>
              <a:gd name="connsiteY11" fmla="*/ 2958737 h 2958737"/>
              <a:gd name="connsiteX12" fmla="*/ 4429434 w 5315321"/>
              <a:gd name="connsiteY12" fmla="*/ 2958737 h 2958737"/>
              <a:gd name="connsiteX13" fmla="*/ 3100604 w 5315321"/>
              <a:gd name="connsiteY13" fmla="*/ 2958737 h 2958737"/>
              <a:gd name="connsiteX14" fmla="*/ 3100604 w 5315321"/>
              <a:gd name="connsiteY14" fmla="*/ 2958737 h 2958737"/>
              <a:gd name="connsiteX15" fmla="*/ 493133 w 5315321"/>
              <a:gd name="connsiteY15" fmla="*/ 2958737 h 2958737"/>
              <a:gd name="connsiteX16" fmla="*/ 0 w 5315321"/>
              <a:gd name="connsiteY16" fmla="*/ 2465604 h 2958737"/>
              <a:gd name="connsiteX17" fmla="*/ 0 w 5315321"/>
              <a:gd name="connsiteY17" fmla="*/ 2465614 h 2958737"/>
              <a:gd name="connsiteX18" fmla="*/ 0 w 5315321"/>
              <a:gd name="connsiteY18" fmla="*/ 1725930 h 2958737"/>
              <a:gd name="connsiteX19" fmla="*/ 0 w 5315321"/>
              <a:gd name="connsiteY19" fmla="*/ 1725930 h 2958737"/>
              <a:gd name="connsiteX20" fmla="*/ 0 w 5315321"/>
              <a:gd name="connsiteY20" fmla="*/ 493133 h 29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5321" h="2958737" fill="none" extrusionOk="0">
                <a:moveTo>
                  <a:pt x="0" y="493133"/>
                </a:moveTo>
                <a:cubicBezTo>
                  <a:pt x="-27259" y="194540"/>
                  <a:pt x="232633" y="48795"/>
                  <a:pt x="493133" y="0"/>
                </a:cubicBezTo>
                <a:cubicBezTo>
                  <a:pt x="1170073" y="-165514"/>
                  <a:pt x="2173769" y="-96643"/>
                  <a:pt x="3100604" y="0"/>
                </a:cubicBezTo>
                <a:lnTo>
                  <a:pt x="3100604" y="0"/>
                </a:lnTo>
                <a:cubicBezTo>
                  <a:pt x="3382107" y="-55030"/>
                  <a:pt x="4025060" y="-6179"/>
                  <a:pt x="4429434" y="0"/>
                </a:cubicBezTo>
                <a:cubicBezTo>
                  <a:pt x="4508123" y="10337"/>
                  <a:pt x="4723084" y="-17512"/>
                  <a:pt x="4822188" y="0"/>
                </a:cubicBezTo>
                <a:cubicBezTo>
                  <a:pt x="5107654" y="3108"/>
                  <a:pt x="5321551" y="203244"/>
                  <a:pt x="5315321" y="493133"/>
                </a:cubicBezTo>
                <a:cubicBezTo>
                  <a:pt x="5287228" y="863566"/>
                  <a:pt x="5288234" y="1164794"/>
                  <a:pt x="5315321" y="1725930"/>
                </a:cubicBezTo>
                <a:cubicBezTo>
                  <a:pt x="5691034" y="1769250"/>
                  <a:pt x="5992942" y="1875616"/>
                  <a:pt x="6284038" y="1927765"/>
                </a:cubicBezTo>
                <a:cubicBezTo>
                  <a:pt x="6116472" y="2049164"/>
                  <a:pt x="5485808" y="2291407"/>
                  <a:pt x="5315321" y="2465614"/>
                </a:cubicBezTo>
                <a:cubicBezTo>
                  <a:pt x="5315321" y="2465611"/>
                  <a:pt x="5315320" y="2465605"/>
                  <a:pt x="5315321" y="2465604"/>
                </a:cubicBezTo>
                <a:cubicBezTo>
                  <a:pt x="5328073" y="2750003"/>
                  <a:pt x="5140477" y="2953815"/>
                  <a:pt x="4822188" y="2958737"/>
                </a:cubicBezTo>
                <a:cubicBezTo>
                  <a:pt x="4648589" y="2932599"/>
                  <a:pt x="4555956" y="2925550"/>
                  <a:pt x="4429434" y="2958737"/>
                </a:cubicBezTo>
                <a:cubicBezTo>
                  <a:pt x="4190682" y="2867809"/>
                  <a:pt x="3560887" y="3034621"/>
                  <a:pt x="3100604" y="2958737"/>
                </a:cubicBezTo>
                <a:lnTo>
                  <a:pt x="3100604" y="2958737"/>
                </a:lnTo>
                <a:cubicBezTo>
                  <a:pt x="2242246" y="3108429"/>
                  <a:pt x="1574090" y="2908788"/>
                  <a:pt x="493133" y="2958737"/>
                </a:cubicBezTo>
                <a:cubicBezTo>
                  <a:pt x="214089" y="2968398"/>
                  <a:pt x="-17567" y="2765351"/>
                  <a:pt x="0" y="2465604"/>
                </a:cubicBezTo>
                <a:cubicBezTo>
                  <a:pt x="0" y="2465608"/>
                  <a:pt x="0" y="2465611"/>
                  <a:pt x="0" y="2465614"/>
                </a:cubicBezTo>
                <a:cubicBezTo>
                  <a:pt x="-24205" y="2167606"/>
                  <a:pt x="60725" y="1907753"/>
                  <a:pt x="0" y="1725930"/>
                </a:cubicBezTo>
                <a:lnTo>
                  <a:pt x="0" y="1725930"/>
                </a:lnTo>
                <a:cubicBezTo>
                  <a:pt x="106612" y="1358971"/>
                  <a:pt x="12004" y="726245"/>
                  <a:pt x="0" y="493133"/>
                </a:cubicBezTo>
                <a:close/>
              </a:path>
              <a:path w="5315321" h="2958737" stroke="0" extrusionOk="0">
                <a:moveTo>
                  <a:pt x="0" y="493133"/>
                </a:moveTo>
                <a:cubicBezTo>
                  <a:pt x="15299" y="170991"/>
                  <a:pt x="189865" y="31880"/>
                  <a:pt x="493133" y="0"/>
                </a:cubicBezTo>
                <a:cubicBezTo>
                  <a:pt x="1594606" y="-30226"/>
                  <a:pt x="2795670" y="19287"/>
                  <a:pt x="3100604" y="0"/>
                </a:cubicBezTo>
                <a:lnTo>
                  <a:pt x="3100604" y="0"/>
                </a:lnTo>
                <a:cubicBezTo>
                  <a:pt x="3433390" y="-27057"/>
                  <a:pt x="4049775" y="80542"/>
                  <a:pt x="4429434" y="0"/>
                </a:cubicBezTo>
                <a:cubicBezTo>
                  <a:pt x="4483037" y="14448"/>
                  <a:pt x="4672529" y="-3531"/>
                  <a:pt x="4822188" y="0"/>
                </a:cubicBezTo>
                <a:cubicBezTo>
                  <a:pt x="5112252" y="-2115"/>
                  <a:pt x="5312612" y="216909"/>
                  <a:pt x="5315321" y="493133"/>
                </a:cubicBezTo>
                <a:cubicBezTo>
                  <a:pt x="5377466" y="879838"/>
                  <a:pt x="5274146" y="1507740"/>
                  <a:pt x="5315321" y="1725930"/>
                </a:cubicBezTo>
                <a:cubicBezTo>
                  <a:pt x="5571999" y="1810743"/>
                  <a:pt x="5890943" y="1757141"/>
                  <a:pt x="6284038" y="1927765"/>
                </a:cubicBezTo>
                <a:cubicBezTo>
                  <a:pt x="5768721" y="2139696"/>
                  <a:pt x="5606928" y="2234989"/>
                  <a:pt x="5315321" y="2465614"/>
                </a:cubicBezTo>
                <a:cubicBezTo>
                  <a:pt x="5315321" y="2465609"/>
                  <a:pt x="5315321" y="2465605"/>
                  <a:pt x="5315321" y="2465604"/>
                </a:cubicBezTo>
                <a:cubicBezTo>
                  <a:pt x="5315199" y="2732173"/>
                  <a:pt x="5055959" y="2934615"/>
                  <a:pt x="4822188" y="2958737"/>
                </a:cubicBezTo>
                <a:cubicBezTo>
                  <a:pt x="4683113" y="2955338"/>
                  <a:pt x="4570908" y="2985486"/>
                  <a:pt x="4429434" y="2958737"/>
                </a:cubicBezTo>
                <a:cubicBezTo>
                  <a:pt x="4111073" y="2881447"/>
                  <a:pt x="3757447" y="3024848"/>
                  <a:pt x="3100604" y="2958737"/>
                </a:cubicBezTo>
                <a:lnTo>
                  <a:pt x="3100604" y="2958737"/>
                </a:lnTo>
                <a:cubicBezTo>
                  <a:pt x="1869469" y="2939869"/>
                  <a:pt x="1248787" y="2939135"/>
                  <a:pt x="493133" y="2958737"/>
                </a:cubicBezTo>
                <a:cubicBezTo>
                  <a:pt x="221872" y="2954788"/>
                  <a:pt x="9281" y="2790168"/>
                  <a:pt x="0" y="2465604"/>
                </a:cubicBezTo>
                <a:cubicBezTo>
                  <a:pt x="0" y="2465606"/>
                  <a:pt x="0" y="2465612"/>
                  <a:pt x="0" y="2465614"/>
                </a:cubicBezTo>
                <a:cubicBezTo>
                  <a:pt x="-23007" y="2269878"/>
                  <a:pt x="-23801" y="1882916"/>
                  <a:pt x="0" y="1725930"/>
                </a:cubicBezTo>
                <a:lnTo>
                  <a:pt x="0" y="1725930"/>
                </a:lnTo>
                <a:cubicBezTo>
                  <a:pt x="-33426" y="1372320"/>
                  <a:pt x="69406" y="854152"/>
                  <a:pt x="0" y="49313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267" kern="0" dirty="0">
                <a:solidFill>
                  <a:srgbClr val="002060"/>
                </a:solidFill>
                <a:latin typeface="Calibri" panose="020F0502020204030204" pitchFamily="34" charset="0"/>
                <a:cs typeface="Calibri" panose="020F0502020204030204" pitchFamily="34" charset="0"/>
                <a:sym typeface="Arial"/>
              </a:rPr>
              <a:t>Trong bài đọc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a:t>
            </a:r>
            <a:r>
              <a:rPr lang="en-US" sz="4267" kern="0" dirty="0" err="1">
                <a:solidFill>
                  <a:srgbClr val="002060"/>
                </a:solidFill>
                <a:latin typeface="Calibri" panose="020F0502020204030204" pitchFamily="34" charset="0"/>
                <a:cs typeface="Calibri" panose="020F0502020204030204" pitchFamily="34" charset="0"/>
                <a:sym typeface="Arial"/>
              </a:rPr>
              <a:t>h</a:t>
            </a:r>
            <a:r>
              <a:rPr lang="vi-VN" sz="4267" kern="0" dirty="0">
                <a:solidFill>
                  <a:srgbClr val="002060"/>
                </a:solidFill>
                <a:latin typeface="Calibri" panose="020F0502020204030204" pitchFamily="34" charset="0"/>
                <a:cs typeface="Calibri" panose="020F0502020204030204" pitchFamily="34" charset="0"/>
                <a:sym typeface="Arial"/>
              </a:rPr>
              <a:t>, có từ nào em chưa hiểu nghĩa? </a:t>
            </a:r>
          </a:p>
        </p:txBody>
      </p:sp>
      <p:pic>
        <p:nvPicPr>
          <p:cNvPr id="4" name="Picture 3">
            <a:extLst>
              <a:ext uri="{FF2B5EF4-FFF2-40B4-BE49-F238E27FC236}">
                <a16:creationId xmlns:a16="http://schemas.microsoft.com/office/drawing/2014/main" id="{B160BBF2-7F3F-4011-8685-9F6DB42E69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Tree>
    <p:extLst>
      <p:ext uri="{BB962C8B-B14F-4D97-AF65-F5344CB8AC3E}">
        <p14:creationId xmlns:p14="http://schemas.microsoft.com/office/powerpoint/2010/main" val="30468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Calibri" panose="020F0502020204030204" pitchFamily="34" charset="0"/>
                <a:cs typeface="Calibri" panose="020F0502020204030204" pitchFamily="34" charset="0"/>
              </a:rPr>
              <a:t>Mõ</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bằng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tre</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gỗ</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rỗng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dùng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nhịp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lệnh</a:t>
            </a:r>
            <a:r>
              <a:rPr lang="en-US" sz="2800" b="1" dirty="0">
                <a:solidFill>
                  <a:srgbClr val="002060"/>
                </a:solidFill>
                <a:latin typeface="Calibri" panose="020F0502020204030204" pitchFamily="34" charset="0"/>
                <a:cs typeface="Calibri" panose="020F0502020204030204" pitchFamily="34" charset="0"/>
              </a:rPr>
              <a:t>.</a:t>
            </a:r>
            <a:endParaRPr lang="en-US" sz="2800" b="1" i="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258625" y="1290222"/>
            <a:ext cx="3322899"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Lĩnh xướng: </a:t>
            </a:r>
            <a:r>
              <a:rPr lang="vi-VN" sz="2800" b="1" dirty="0">
                <a:solidFill>
                  <a:srgbClr val="002060"/>
                </a:solidFill>
                <a:latin typeface="Calibri" panose="020F0502020204030204" pitchFamily="34" charset="0"/>
                <a:cs typeface="Calibri" panose="020F0502020204030204" pitchFamily="34"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Cọn nước: </a:t>
            </a:r>
            <a:r>
              <a:rPr lang="vi-VN" sz="2800" b="1" dirty="0">
                <a:solidFill>
                  <a:srgbClr val="002060"/>
                </a:solidFill>
                <a:latin typeface="Calibri" panose="020F0502020204030204" pitchFamily="34" charset="0"/>
                <a:cs typeface="Calibri" panose="020F0502020204030204" pitchFamily="34"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Ảo thuật: </a:t>
            </a:r>
            <a:r>
              <a:rPr lang="vi-VN" sz="2800" b="1" dirty="0">
                <a:solidFill>
                  <a:srgbClr val="002060"/>
                </a:solidFill>
                <a:latin typeface="Calibri" panose="020F0502020204030204" pitchFamily="34" charset="0"/>
                <a:cs typeface="Calibri" panose="020F0502020204030204" pitchFamily="34"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91850" y="1501798"/>
            <a:ext cx="5075500" cy="2857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7FA88-3543-4848-92DE-B3FB3FA6ECBE}"/>
              </a:ext>
            </a:extLst>
          </p:cNvPr>
          <p:cNvPicPr>
            <a:picLocks noChangeAspect="1"/>
          </p:cNvPicPr>
          <p:nvPr/>
        </p:nvPicPr>
        <p:blipFill rotWithShape="1">
          <a:blip r:embed="rId3"/>
          <a:srcRect l="18500" t="22653" r="19500" b="17984"/>
          <a:stretch/>
        </p:blipFill>
        <p:spPr>
          <a:xfrm>
            <a:off x="-1" y="0"/>
            <a:ext cx="12202041" cy="6858000"/>
          </a:xfrm>
          <a:prstGeom prst="rect">
            <a:avLst/>
          </a:prstGeom>
        </p:spPr>
      </p:pic>
      <p:sp>
        <p:nvSpPr>
          <p:cNvPr id="10" name="Rectangle: Rounded Corners 9">
            <a:extLst>
              <a:ext uri="{FF2B5EF4-FFF2-40B4-BE49-F238E27FC236}">
                <a16:creationId xmlns:a16="http://schemas.microsoft.com/office/drawing/2014/main" id="{7161B5A2-A6E7-42F5-9B1A-130ADC76C645}"/>
              </a:ext>
            </a:extLst>
          </p:cNvPr>
          <p:cNvSpPr/>
          <p:nvPr/>
        </p:nvSpPr>
        <p:spPr>
          <a:xfrm>
            <a:off x="830580" y="5745480"/>
            <a:ext cx="10530840" cy="111252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Mụ phù thủy vẫn ráo riết đuổi chị em mình. Hãy giúp chúng tớ trả lời câu hỏi của mụ phù thủy nhé!</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225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777" y="688637"/>
            <a:ext cx="12035691" cy="5775059"/>
          </a:xfrm>
          <a:prstGeom prst="rect">
            <a:avLst/>
          </a:prstGeom>
        </p:spPr>
      </p:pic>
      <p:sp>
        <p:nvSpPr>
          <p:cNvPr id="10" name="TextBox 9">
            <a:extLst>
              <a:ext uri="{FF2B5EF4-FFF2-40B4-BE49-F238E27FC236}">
                <a16:creationId xmlns:a16="http://schemas.microsoft.com/office/drawing/2014/main" id="{63E9FF19-AE45-4EC2-9E0E-F4A89F5C1312}"/>
              </a:ext>
            </a:extLst>
          </p:cNvPr>
          <p:cNvSpPr txBox="1"/>
          <p:nvPr/>
        </p:nvSpPr>
        <p:spPr>
          <a:xfrm rot="20615280">
            <a:off x="-1278698" y="2418842"/>
            <a:ext cx="4475127"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4" name="Rectangle 13">
            <a:extLst>
              <a:ext uri="{FF2B5EF4-FFF2-40B4-BE49-F238E27FC236}">
                <a16:creationId xmlns:a16="http://schemas.microsoft.com/office/drawing/2014/main" id="{259AAF6F-E3EB-4451-A41C-9DAF68CEB7F8}"/>
              </a:ext>
            </a:extLst>
          </p:cNvPr>
          <p:cNvSpPr/>
          <p:nvPr/>
        </p:nvSpPr>
        <p:spPr>
          <a:xfrm>
            <a:off x="1192683" y="1238672"/>
            <a:ext cx="10265517" cy="3970318"/>
          </a:xfrm>
          <a:prstGeom prst="rect">
            <a:avLst/>
          </a:prstGeom>
        </p:spPr>
        <p:txBody>
          <a:bodyPr wrap="square">
            <a:spAutoFit/>
          </a:bodyPr>
          <a:lstStyle/>
          <a:p>
            <a:pPr marL="742950" indent="-742950" algn="just" defTabSz="1219170">
              <a:buClr>
                <a:srgbClr val="000000"/>
              </a:buClr>
              <a:buAutoNum type="arabicPeriod"/>
            </a:pPr>
            <a:r>
              <a:rPr lang="vi-VN" sz="36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endParaRPr lang="en-US" sz="3600" b="1" kern="0" dirty="0">
              <a:solidFill>
                <a:srgbClr val="002060"/>
              </a:solidFill>
              <a:latin typeface="Calibri" panose="020F0502020204030204" pitchFamily="34" charset="0"/>
              <a:cs typeface="Calibri" panose="020F0502020204030204" pitchFamily="34" charset="0"/>
              <a:sym typeface="Arial"/>
            </a:endParaRPr>
          </a:p>
          <a:p>
            <a:pPr marL="742950" indent="-742950" algn="just" defTabSz="1219170">
              <a:buClr>
                <a:srgbClr val="000000"/>
              </a:buClr>
              <a:buAutoNum type="arabicPeriod"/>
            </a:pPr>
            <a:r>
              <a:rPr lang="en-US" sz="3600" b="1" dirty="0" err="1">
                <a:solidFill>
                  <a:srgbClr val="002060"/>
                </a:solidFill>
                <a:latin typeface="Calibri" panose="020F0502020204030204" pitchFamily="34" charset="0"/>
                <a:cs typeface="Calibri" panose="020F0502020204030204" pitchFamily="34" charset="0"/>
              </a:rPr>
              <a:t>Cùng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đáp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con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rừng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xanh</a:t>
            </a:r>
            <a:r>
              <a:rPr lang="en-US" sz="3600" b="1" dirty="0">
                <a:solidFill>
                  <a:srgbClr val="002060"/>
                </a:solidFill>
                <a:latin typeface="Calibri" panose="020F0502020204030204" pitchFamily="34" charset="0"/>
                <a:cs typeface="Calibri" panose="020F0502020204030204" pitchFamily="34" charset="0"/>
              </a:rPr>
              <a:t>. </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nói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ấy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dụng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Vì</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sao</a:t>
            </a:r>
            <a:r>
              <a:rPr lang="en-US" sz="3600" b="1" dirty="0">
                <a:solidFill>
                  <a:srgbClr val="002060"/>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F7967B00-8779-49C0-B172-5B1D4962D93F}"/>
              </a:ext>
            </a:extLst>
          </p:cNvPr>
          <p:cNvPicPr>
            <a:picLocks noChangeAspect="1"/>
          </p:cNvPicPr>
          <p:nvPr/>
        </p:nvPicPr>
        <p:blipFill>
          <a:blip r:embed="rId5"/>
          <a:stretch>
            <a:fillRect/>
          </a:stretch>
        </p:blipFill>
        <p:spPr>
          <a:xfrm>
            <a:off x="3577747" y="86452"/>
            <a:ext cx="5169856" cy="798645"/>
          </a:xfrm>
          <a:prstGeom prst="rect">
            <a:avLst/>
          </a:prstGeom>
        </p:spPr>
      </p:pic>
    </p:spTree>
    <p:extLst>
      <p:ext uri="{BB962C8B-B14F-4D97-AF65-F5344CB8AC3E}">
        <p14:creationId xmlns:p14="http://schemas.microsoft.com/office/powerpoint/2010/main" val="207155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246257B4-6DE1-4711-BE5E-352907759A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4435677"/>
            <a:ext cx="10163080" cy="23442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83246" y="4580514"/>
            <a:ext cx="7158195" cy="1754326"/>
          </a:xfrm>
          <a:prstGeom prst="rect">
            <a:avLst/>
          </a:prstGeom>
        </p:spPr>
        <p:txBody>
          <a:bodyPr wrap="square">
            <a:spAutoFit/>
          </a:bodyPr>
          <a:lstStyle/>
          <a:p>
            <a:pPr algn="ctr" defTabSz="1219170">
              <a:buClr>
                <a:srgbClr val="000000"/>
              </a:buClr>
            </a:pPr>
            <a:r>
              <a:rPr lang="vi-VN" sz="3600" b="1" i="1" kern="0" dirty="0">
                <a:solidFill>
                  <a:srgbClr val="002060"/>
                </a:solidFill>
                <a:latin typeface="Calibri" panose="020F0502020204030204" pitchFamily="34" charset="0"/>
                <a:cs typeface="Calibri" panose="020F0502020204030204" pitchFamily="34" charset="0"/>
                <a:sym typeface="Arial"/>
              </a:rPr>
              <a:t>Tre, trúc nổi nhạc sáo, khe suối gảy nhạc đàn, nấm mang ô đi hội, cọn nước chơi trò đu quay. </a:t>
            </a:r>
            <a:endParaRPr lang="en-US" sz="3600" b="1" i="1" kern="0" dirty="0">
              <a:solidFill>
                <a:srgbClr val="002060"/>
              </a:solidFill>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34DACC74-C469-4386-B9E9-952FAEF1C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890133"/>
          </a:xfrm>
          <a:prstGeom prst="rect">
            <a:avLst/>
          </a:prstGeom>
        </p:spPr>
      </p:pic>
      <p:sp>
        <p:nvSpPr>
          <p:cNvPr id="12" name="Rectangle 11">
            <a:extLst>
              <a:ext uri="{FF2B5EF4-FFF2-40B4-BE49-F238E27FC236}">
                <a16:creationId xmlns:a16="http://schemas.microsoft.com/office/drawing/2014/main" id="{F2B4ED0E-5F21-4329-9E5E-FFD9F159BAE8}"/>
              </a:ext>
            </a:extLst>
          </p:cNvPr>
          <p:cNvSpPr/>
          <p:nvPr/>
        </p:nvSpPr>
        <p:spPr>
          <a:xfrm>
            <a:off x="973005" y="341239"/>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pic>
        <p:nvPicPr>
          <p:cNvPr id="11" name="Picture 10">
            <a:extLst>
              <a:ext uri="{FF2B5EF4-FFF2-40B4-BE49-F238E27FC236}">
                <a16:creationId xmlns:a16="http://schemas.microsoft.com/office/drawing/2014/main" id="{94565166-0ED1-4991-BBDD-5FDD85C5D070}"/>
              </a:ext>
            </a:extLst>
          </p:cNvPr>
          <p:cNvPicPr>
            <a:picLocks noChangeAspect="1"/>
          </p:cNvPicPr>
          <p:nvPr/>
        </p:nvPicPr>
        <p:blipFill>
          <a:blip r:embed="rId15"/>
          <a:stretch>
            <a:fillRect/>
          </a:stretch>
        </p:blipFill>
        <p:spPr>
          <a:xfrm>
            <a:off x="3586162" y="1143000"/>
            <a:ext cx="5419725" cy="3309937"/>
          </a:xfrm>
          <a:prstGeom prst="rect">
            <a:avLst/>
          </a:prstGeom>
        </p:spPr>
      </p:pic>
    </p:spTree>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0" presetClass="entr" presetSubtype="0" fill="hold" nodeType="with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 presetClass="exit" presetSubtype="0" fill="hold" nodeType="withEffect">
                                  <p:stCondLst>
                                    <p:cond delay="200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nodeType="withEffect">
                                  <p:stCondLst>
                                    <p:cond delay="20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8ED8D8-2C3F-456B-A592-0FA21047C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2900" y="3294792"/>
            <a:ext cx="10312400" cy="341368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3110955" y="3637132"/>
            <a:ext cx="6720840" cy="2308324"/>
          </a:xfrm>
          <a:prstGeom prst="rect">
            <a:avLst/>
          </a:prstGeom>
        </p:spPr>
        <p:txBody>
          <a:bodyPr wrap="square">
            <a:spAutoFit/>
          </a:bodyPr>
          <a:lstStyle/>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Mẫu:</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làm gì?</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9">
            <a:extLst>
              <a:ext uri="{FF2B5EF4-FFF2-40B4-BE49-F238E27FC236}">
                <a16:creationId xmlns:a16="http://schemas.microsoft.com/office/drawing/2014/main" id="{84AB96F0-14D1-4E4F-88D4-7409DB023A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625" b="66927" l="50659" r="62372">
                        <a14:foregroundMark x1="55710" y1="40625" x2="55710" y2="40625"/>
                        <a14:foregroundMark x1="52562" y1="52865" x2="52562" y2="52865"/>
                        <a14:foregroundMark x1="51977" y1="57422" x2="51977" y2="57422"/>
                        <a14:foregroundMark x1="51977" y1="61719" x2="51977" y2="61719"/>
                        <a14:foregroundMark x1="51391" y1="59245" x2="51391" y2="59245"/>
                        <a14:foregroundMark x1="50805" y1="59245" x2="50805" y2="59245"/>
                        <a14:foregroundMark x1="51171" y1="59375" x2="51171" y2="59375"/>
                        <a14:foregroundMark x1="51757" y1="67057" x2="51757" y2="67057"/>
                        <a14:foregroundMark x1="55344" y1="66797" x2="56881" y2="66797"/>
                        <a14:foregroundMark x1="54392" y1="66276" x2="55417" y2="66406"/>
                        <a14:foregroundMark x1="52123" y1="59896" x2="52123" y2="59896"/>
                        <a14:foregroundMark x1="61640" y1="61589" x2="61640" y2="61589"/>
                        <a14:foregroundMark x1="62372" y1="60677" x2="62372" y2="60677"/>
                        <a14:foregroundMark x1="60981" y1="58594" x2="60981" y2="58594"/>
                        <a14:foregroundMark x1="60688" y1="57422" x2="60688" y2="57422"/>
                        <a14:foregroundMark x1="61054" y1="58594" x2="61054" y2="58594"/>
                        <a14:foregroundMark x1="61347" y1="58594" x2="61347" y2="58594"/>
                        <a14:foregroundMark x1="60908" y1="57813" x2="60908" y2="57813"/>
                        <a14:foregroundMark x1="60542" y1="55729" x2="60688" y2="56901"/>
                        <a14:foregroundMark x1="59517" y1="50911" x2="59517" y2="50911"/>
                      </a14:backgroundRemoval>
                    </a14:imgEffect>
                  </a14:imgLayer>
                </a14:imgProps>
              </a:ext>
            </a:extLst>
          </a:blip>
          <a:srcRect l="50458" t="38087" r="37042" b="30065"/>
          <a:stretch/>
        </p:blipFill>
        <p:spPr>
          <a:xfrm>
            <a:off x="55057" y="3114106"/>
            <a:ext cx="2720831" cy="3897623"/>
          </a:xfrm>
          <a:prstGeom prst="rect">
            <a:avLst/>
          </a:prstGeom>
        </p:spPr>
      </p:pic>
      <p:pic>
        <p:nvPicPr>
          <p:cNvPr id="12" name="Picture 29">
            <a:extLst>
              <a:ext uri="{FF2B5EF4-FFF2-40B4-BE49-F238E27FC236}">
                <a16:creationId xmlns:a16="http://schemas.microsoft.com/office/drawing/2014/main" id="{1D871CA5-F901-4CBA-94D8-931D477D4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2535680"/>
          </a:xfrm>
          <a:prstGeom prst="rect">
            <a:avLst/>
          </a:prstGeom>
        </p:spPr>
      </p:pic>
      <p:sp>
        <p:nvSpPr>
          <p:cNvPr id="13" name="Rectangle 12">
            <a:extLst>
              <a:ext uri="{FF2B5EF4-FFF2-40B4-BE49-F238E27FC236}">
                <a16:creationId xmlns:a16="http://schemas.microsoft.com/office/drawing/2014/main"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22350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200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7A76EB-A1AB-473F-821B-A678D082F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7636" y="3917770"/>
            <a:ext cx="12035691" cy="287319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600325" y="4051304"/>
            <a:ext cx="7767797" cy="2554545"/>
          </a:xfrm>
          <a:prstGeom prst="rect">
            <a:avLst/>
          </a:prstGeom>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Tiếng mõ, tiếng gà rừng gọi, tiếng nhạc sáo của tre trúc, tiếng nhạc đàn của khe suối, tiếng lĩnh xướng của khướu.</a:t>
            </a:r>
            <a:endParaRPr lang="en-US" sz="3200" b="1" i="1" kern="0" dirty="0">
              <a:solidFill>
                <a:srgbClr val="002060"/>
              </a:solidFill>
              <a:latin typeface="Calibri" panose="020F0502020204030204" pitchFamily="34" charset="0"/>
              <a:cs typeface="Calibri" panose="020F0502020204030204" pitchFamily="34"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Tác dụng: Những âm thanh đa dạng đó làm cho ngày hội vui tươi, rộn rã hơn.</a:t>
            </a: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3" name="Picture 2">
            <a:extLst>
              <a:ext uri="{FF2B5EF4-FFF2-40B4-BE49-F238E27FC236}">
                <a16:creationId xmlns:a16="http://schemas.microsoft.com/office/drawing/2014/main" id="{DEF93D9F-12CD-47EC-B2E9-2CD6A53443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802" b="67708" l="64129" r="74744">
                        <a14:foregroundMark x1="66764" y1="40104" x2="66764" y2="40104"/>
                        <a14:foregroundMark x1="69327" y1="38802" x2="69327" y2="38802"/>
                        <a14:foregroundMark x1="67496" y1="66667" x2="69839" y2="66406"/>
                        <a14:foregroundMark x1="68082" y1="66927" x2="69693" y2="67188"/>
                        <a14:foregroundMark x1="70132" y1="67188" x2="70132" y2="67188"/>
                      </a14:backgroundRemoval>
                    </a14:imgEffect>
                  </a14:imgLayer>
                </a14:imgProps>
              </a:ext>
            </a:extLst>
          </a:blip>
          <a:srcRect l="62833" t="36141" r="23917" b="28731"/>
          <a:stretch/>
        </p:blipFill>
        <p:spPr>
          <a:xfrm>
            <a:off x="-63842" y="3020106"/>
            <a:ext cx="2794097" cy="4164789"/>
          </a:xfrm>
          <a:prstGeom prst="rect">
            <a:avLst/>
          </a:prstGeom>
        </p:spPr>
      </p:pic>
      <p:pic>
        <p:nvPicPr>
          <p:cNvPr id="11" name="Picture 29">
            <a:extLst>
              <a:ext uri="{FF2B5EF4-FFF2-40B4-BE49-F238E27FC236}">
                <a16:creationId xmlns:a16="http://schemas.microsoft.com/office/drawing/2014/main" id="{79AF8E5C-11BD-468A-9FE0-4C94CB75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 y="385547"/>
            <a:ext cx="12035691" cy="2092879"/>
          </a:xfrm>
          <a:prstGeom prst="rect">
            <a:avLst/>
          </a:prstGeom>
        </p:spPr>
      </p:pic>
      <p:sp>
        <p:nvSpPr>
          <p:cNvPr id="13" name="Rectangle 12">
            <a:extLst>
              <a:ext uri="{FF2B5EF4-FFF2-40B4-BE49-F238E27FC236}">
                <a16:creationId xmlns:a16="http://schemas.microsoft.com/office/drawing/2014/main" id="{295DF0EF-8658-4F83-B41D-A3CAEB737FA8}"/>
              </a:ext>
            </a:extLst>
          </p:cNvPr>
          <p:cNvSpPr/>
          <p:nvPr/>
        </p:nvSpPr>
        <p:spPr>
          <a:xfrm>
            <a:off x="963242" y="614976"/>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3. </a:t>
            </a:r>
            <a:r>
              <a:rPr lang="vi-VN" sz="4267" b="1" kern="0" dirty="0">
                <a:solidFill>
                  <a:srgbClr val="002060"/>
                </a:solidFill>
                <a:latin typeface="Calibri" panose="020F0502020204030204" pitchFamily="34" charset="0"/>
                <a:cs typeface="Calibri" panose="020F0502020204030204" pitchFamily="34" charset="0"/>
                <a:sym typeface="Arial"/>
              </a:rPr>
              <a:t>Bài thơ nói đến những âm thanh nào? Những âm thanh ấy có tác dụng gì?</a:t>
            </a:r>
          </a:p>
        </p:txBody>
      </p:sp>
    </p:spTree>
    <p:extLst>
      <p:ext uri="{BB962C8B-B14F-4D97-AF65-F5344CB8AC3E}">
        <p14:creationId xmlns:p14="http://schemas.microsoft.com/office/powerpoint/2010/main" val="12511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5B05CC-2333-45B2-8603-D1323FA4451A}"/>
              </a:ext>
            </a:extLst>
          </p:cNvPr>
          <p:cNvPicPr>
            <a:picLocks noChangeAspect="1"/>
          </p:cNvPicPr>
          <p:nvPr/>
        </p:nvPicPr>
        <p:blipFill rotWithShape="1">
          <a:blip r:embed="rId3"/>
          <a:srcRect l="7065" t="24915" r="8261" b="5872"/>
          <a:stretch/>
        </p:blipFill>
        <p:spPr>
          <a:xfrm>
            <a:off x="0" y="-6355"/>
            <a:ext cx="12197808" cy="6858000"/>
          </a:xfrm>
          <a:prstGeom prst="rect">
            <a:avLst/>
          </a:prstGeom>
        </p:spPr>
      </p:pic>
      <p:pic>
        <p:nvPicPr>
          <p:cNvPr id="12" name="Picture 11">
            <a:extLst>
              <a:ext uri="{FF2B5EF4-FFF2-40B4-BE49-F238E27FC236}">
                <a16:creationId xmlns:a16="http://schemas.microsoft.com/office/drawing/2014/main" id="{CECFEBBC-7700-4F90-A52D-729EC23472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212034" y="3681064"/>
            <a:ext cx="3260035" cy="3435355"/>
          </a:xfrm>
          <a:prstGeom prst="rect">
            <a:avLst/>
          </a:prstGeom>
        </p:spPr>
      </p:pic>
      <p:grpSp>
        <p:nvGrpSpPr>
          <p:cNvPr id="13" name="Group 12">
            <a:extLst>
              <a:ext uri="{FF2B5EF4-FFF2-40B4-BE49-F238E27FC236}">
                <a16:creationId xmlns:a16="http://schemas.microsoft.com/office/drawing/2014/main" id="{18EE28FC-C1C3-4485-AE90-56261C712ACE}"/>
              </a:ext>
            </a:extLst>
          </p:cNvPr>
          <p:cNvGrpSpPr/>
          <p:nvPr/>
        </p:nvGrpSpPr>
        <p:grpSpPr>
          <a:xfrm>
            <a:off x="0" y="320013"/>
            <a:ext cx="5062331" cy="3102633"/>
            <a:chOff x="0" y="240009"/>
            <a:chExt cx="3796748" cy="2326975"/>
          </a:xfrm>
        </p:grpSpPr>
        <p:pic>
          <p:nvPicPr>
            <p:cNvPr id="14" name="Picture 5">
              <a:extLst>
                <a:ext uri="{FF2B5EF4-FFF2-40B4-BE49-F238E27FC236}">
                  <a16:creationId xmlns:a16="http://schemas.microsoft.com/office/drawing/2014/main" id="{F6B35EA5-452F-4EC4-92F0-1DDA4DF0C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40009"/>
              <a:ext cx="3796748" cy="2326975"/>
            </a:xfrm>
            <a:prstGeom prst="rect">
              <a:avLst/>
            </a:prstGeom>
          </p:spPr>
        </p:pic>
        <p:sp>
          <p:nvSpPr>
            <p:cNvPr id="15" name="Rectangle 14">
              <a:extLst>
                <a:ext uri="{FF2B5EF4-FFF2-40B4-BE49-F238E27FC236}">
                  <a16:creationId xmlns:a16="http://schemas.microsoft.com/office/drawing/2014/main" id="{C2701ECC-2E0D-46FD-92A3-2A91A8818FE6}"/>
                </a:ext>
              </a:extLst>
            </p:cNvPr>
            <p:cNvSpPr/>
            <p:nvPr/>
          </p:nvSpPr>
          <p:spPr>
            <a:xfrm>
              <a:off x="269149" y="741776"/>
              <a:ext cx="3258450" cy="1300548"/>
            </a:xfrm>
            <a:prstGeom prst="rect">
              <a:avLst/>
            </a:prstGeom>
          </p:spPr>
          <p:txBody>
            <a:bodyPr wrap="square">
              <a:spAutoFit/>
            </a:bodyPr>
            <a:lstStyle/>
            <a:p>
              <a:pPr algn="ctr" defTabSz="1219170">
                <a:buClr>
                  <a:srgbClr val="000000"/>
                </a:buClr>
              </a:pPr>
              <a:r>
                <a:rPr lang="vi-VN" sz="2667"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Chị em tớ lạc vào thế giới kẹo ngọt và gặp mụ phù thủy độc ác. Hãy giúp chúng tớ trở về nhà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F0B82917-D7BA-4345-A366-AE8926E85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16" y="1897853"/>
            <a:ext cx="10163080" cy="4047836"/>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9D4A94BE-E246-4FF0-9AFB-51EE0C31C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a16="http://schemas.microsoft.com/office/drawing/2014/main"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4.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extLst>
      <p:ext uri="{BB962C8B-B14F-4D97-AF65-F5344CB8AC3E}">
        <p14:creationId xmlns:p14="http://schemas.microsoft.com/office/powerpoint/2010/main" val="218182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527A06-EF07-4312-8903-648F78A1E8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3134390" y="3855720"/>
            <a:ext cx="5161220" cy="3002280"/>
          </a:xfrm>
          <a:prstGeom prst="rect">
            <a:avLst/>
          </a:prstGeom>
        </p:spPr>
      </p:pic>
      <p:sp>
        <p:nvSpPr>
          <p:cNvPr id="5" name="Rectangle: Rounded Corners 8">
            <a:extLst>
              <a:ext uri="{FF2B5EF4-FFF2-40B4-BE49-F238E27FC236}">
                <a16:creationId xmlns:a16="http://schemas.microsoft.com/office/drawing/2014/main" id="{5B2AD172-BE22-459A-BD50-ADEF8FE63D58}"/>
              </a:ext>
            </a:extLst>
          </p:cNvPr>
          <p:cNvSpPr/>
          <p:nvPr/>
        </p:nvSpPr>
        <p:spPr>
          <a:xfrm>
            <a:off x="886692" y="1641035"/>
            <a:ext cx="10723417" cy="2446056"/>
          </a:xfrm>
          <a:custGeom>
            <a:avLst/>
            <a:gdLst>
              <a:gd name="connsiteX0" fmla="*/ 0 w 10723417"/>
              <a:gd name="connsiteY0" fmla="*/ 597351 h 2446056"/>
              <a:gd name="connsiteX1" fmla="*/ 597351 w 10723417"/>
              <a:gd name="connsiteY1" fmla="*/ 0 h 2446056"/>
              <a:gd name="connsiteX2" fmla="*/ 10126066 w 10723417"/>
              <a:gd name="connsiteY2" fmla="*/ 0 h 2446056"/>
              <a:gd name="connsiteX3" fmla="*/ 10723417 w 10723417"/>
              <a:gd name="connsiteY3" fmla="*/ 597351 h 2446056"/>
              <a:gd name="connsiteX4" fmla="*/ 10723417 w 10723417"/>
              <a:gd name="connsiteY4" fmla="*/ 1848705 h 2446056"/>
              <a:gd name="connsiteX5" fmla="*/ 10126066 w 10723417"/>
              <a:gd name="connsiteY5" fmla="*/ 2446056 h 2446056"/>
              <a:gd name="connsiteX6" fmla="*/ 597351 w 10723417"/>
              <a:gd name="connsiteY6" fmla="*/ 2446056 h 2446056"/>
              <a:gd name="connsiteX7" fmla="*/ 0 w 10723417"/>
              <a:gd name="connsiteY7" fmla="*/ 1848705 h 2446056"/>
              <a:gd name="connsiteX8" fmla="*/ 0 w 10723417"/>
              <a:gd name="connsiteY8" fmla="*/ 597351 h 24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446056" fill="none" extrusionOk="0">
                <a:moveTo>
                  <a:pt x="0" y="597351"/>
                </a:moveTo>
                <a:cubicBezTo>
                  <a:pt x="-2783" y="277195"/>
                  <a:pt x="256533" y="-7332"/>
                  <a:pt x="597351" y="0"/>
                </a:cubicBezTo>
                <a:cubicBezTo>
                  <a:pt x="4343404" y="-35273"/>
                  <a:pt x="8640266" y="-144294"/>
                  <a:pt x="10126066" y="0"/>
                </a:cubicBezTo>
                <a:cubicBezTo>
                  <a:pt x="10505912" y="15200"/>
                  <a:pt x="10674990" y="226612"/>
                  <a:pt x="10723417" y="597351"/>
                </a:cubicBezTo>
                <a:cubicBezTo>
                  <a:pt x="10666592" y="741422"/>
                  <a:pt x="10796806" y="1361561"/>
                  <a:pt x="10723417" y="1848705"/>
                </a:cubicBezTo>
                <a:cubicBezTo>
                  <a:pt x="10740812" y="2165459"/>
                  <a:pt x="10491791" y="2407227"/>
                  <a:pt x="10126066" y="2446056"/>
                </a:cubicBezTo>
                <a:cubicBezTo>
                  <a:pt x="7587935" y="2523581"/>
                  <a:pt x="2072764" y="2402353"/>
                  <a:pt x="597351" y="2446056"/>
                </a:cubicBezTo>
                <a:cubicBezTo>
                  <a:pt x="217705" y="2432275"/>
                  <a:pt x="-10443" y="2178470"/>
                  <a:pt x="0" y="1848705"/>
                </a:cubicBezTo>
                <a:cubicBezTo>
                  <a:pt x="-5900" y="1440390"/>
                  <a:pt x="75847" y="937315"/>
                  <a:pt x="0" y="597351"/>
                </a:cubicBezTo>
                <a:close/>
              </a:path>
              <a:path w="10723417" h="2446056" stroke="0" extrusionOk="0">
                <a:moveTo>
                  <a:pt x="0" y="597351"/>
                </a:moveTo>
                <a:cubicBezTo>
                  <a:pt x="-15051" y="215440"/>
                  <a:pt x="248117" y="15653"/>
                  <a:pt x="597351" y="0"/>
                </a:cubicBezTo>
                <a:cubicBezTo>
                  <a:pt x="4285726" y="-95379"/>
                  <a:pt x="5508609" y="58096"/>
                  <a:pt x="10126066" y="0"/>
                </a:cubicBezTo>
                <a:cubicBezTo>
                  <a:pt x="10431186" y="-17449"/>
                  <a:pt x="10715255" y="261577"/>
                  <a:pt x="10723417" y="597351"/>
                </a:cubicBezTo>
                <a:cubicBezTo>
                  <a:pt x="10767162" y="837243"/>
                  <a:pt x="10673511" y="1655576"/>
                  <a:pt x="10723417" y="1848705"/>
                </a:cubicBezTo>
                <a:cubicBezTo>
                  <a:pt x="10744336" y="2153747"/>
                  <a:pt x="10429216" y="2419402"/>
                  <a:pt x="10126066" y="2446056"/>
                </a:cubicBezTo>
                <a:cubicBezTo>
                  <a:pt x="6960338" y="2386150"/>
                  <a:pt x="3265542" y="2528570"/>
                  <a:pt x="597351" y="2446056"/>
                </a:cubicBezTo>
                <a:cubicBezTo>
                  <a:pt x="231156" y="2455027"/>
                  <a:pt x="-6881" y="2185596"/>
                  <a:pt x="0" y="1848705"/>
                </a:cubicBezTo>
                <a:cubicBezTo>
                  <a:pt x="38858" y="1243317"/>
                  <a:pt x="59730" y="823700"/>
                  <a:pt x="0" y="597351"/>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C00000"/>
                </a:solidFill>
                <a:latin typeface="Calibri" panose="020F0502020204030204" pitchFamily="34" charset="0"/>
                <a:cs typeface="Calibri" panose="020F0502020204030204" pitchFamily="34" charset="0"/>
                <a:sym typeface="Arial"/>
              </a:rPr>
              <a:t>Bài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thơ</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kể</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về</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ngày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hội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xanh</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của</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các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loài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cây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cối</a:t>
            </a:r>
            <a:r>
              <a:rPr lang="en-US" sz="3733" b="1" kern="0" dirty="0">
                <a:solidFill>
                  <a:srgbClr val="C00000"/>
                </a:solidFill>
                <a:latin typeface="Calibri" panose="020F0502020204030204" pitchFamily="34" charset="0"/>
                <a:cs typeface="Calibri" panose="020F0502020204030204" pitchFamily="34" charset="0"/>
                <a:sym typeface="Arial"/>
              </a:rPr>
              <a:t> ở </a:t>
            </a:r>
            <a:r>
              <a:rPr lang="en-US" sz="3733" b="1" kern="0" dirty="0" err="1">
                <a:solidFill>
                  <a:srgbClr val="C00000"/>
                </a:solidFill>
                <a:latin typeface="Calibri" panose="020F0502020204030204" pitchFamily="34" charset="0"/>
                <a:cs typeface="Calibri" panose="020F0502020204030204" pitchFamily="34" charset="0"/>
                <a:sym typeface="Arial"/>
              </a:rPr>
              <a:t>trong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Qua </a:t>
            </a:r>
            <a:r>
              <a:rPr lang="en-US" sz="3733" b="1" kern="0" dirty="0" err="1">
                <a:solidFill>
                  <a:srgbClr val="C00000"/>
                </a:solidFill>
                <a:latin typeface="Calibri" panose="020F0502020204030204" pitchFamily="34" charset="0"/>
                <a:cs typeface="Calibri" panose="020F0502020204030204" pitchFamily="34" charset="0"/>
                <a:sym typeface="Arial"/>
              </a:rPr>
              <a:t>đó</a:t>
            </a:r>
            <a:r>
              <a:rPr lang="en-US" sz="3733" b="1" kern="0" dirty="0">
                <a:solidFill>
                  <a:srgbClr val="C00000"/>
                </a:solidFill>
                <a:latin typeface="Calibri" panose="020F0502020204030204" pitchFamily="34" charset="0"/>
                <a:cs typeface="Calibri" panose="020F0502020204030204" pitchFamily="34" charset="0"/>
                <a:sym typeface="Arial"/>
              </a:rPr>
              <a:t> ta </a:t>
            </a:r>
            <a:r>
              <a:rPr lang="en-US" sz="3733" b="1" kern="0" dirty="0" err="1">
                <a:solidFill>
                  <a:srgbClr val="C00000"/>
                </a:solidFill>
                <a:latin typeface="Calibri" panose="020F0502020204030204" pitchFamily="34" charset="0"/>
                <a:cs typeface="Calibri" panose="020F0502020204030204" pitchFamily="34" charset="0"/>
                <a:sym typeface="Arial"/>
              </a:rPr>
              <a:t>thấy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được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kì</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thú</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và</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hấp</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dẫn</a:t>
            </a:r>
            <a:r>
              <a:rPr lang="en-US" sz="3733" b="1" kern="0" dirty="0">
                <a:solidFill>
                  <a:srgbClr val="C00000"/>
                </a:solidFill>
                <a:latin typeface="Calibri" panose="020F0502020204030204" pitchFamily="34" charset="0"/>
                <a:cs typeface="Calibri" panose="020F0502020204030204" pitchFamily="34" charset="0"/>
                <a:sym typeface="Arial"/>
              </a:rPr>
              <a:t>.</a:t>
            </a:r>
            <a:endParaRPr lang="vi-VN" sz="3733" kern="0" dirty="0">
              <a:solidFill>
                <a:srgbClr val="C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6F5298D-D414-49F7-965E-3B3559853006}"/>
              </a:ext>
            </a:extLst>
          </p:cNvPr>
          <p:cNvPicPr>
            <a:picLocks noChangeAspect="1"/>
          </p:cNvPicPr>
          <p:nvPr/>
        </p:nvPicPr>
        <p:blipFill>
          <a:blip r:embed="rId5"/>
          <a:stretch>
            <a:fillRect/>
          </a:stretch>
        </p:blipFill>
        <p:spPr>
          <a:xfrm>
            <a:off x="937970" y="175973"/>
            <a:ext cx="9992210" cy="1133954"/>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E54F4-0184-410E-B38A-84E05FAD7E4E}"/>
              </a:ext>
            </a:extLst>
          </p:cNvPr>
          <p:cNvPicPr>
            <a:picLocks noChangeAspect="1"/>
          </p:cNvPicPr>
          <p:nvPr/>
        </p:nvPicPr>
        <p:blipFill rotWithShape="1">
          <a:blip r:embed="rId2"/>
          <a:srcRect l="7250" t="28656" r="9625" b="19096"/>
          <a:stretch/>
        </p:blipFill>
        <p:spPr>
          <a:xfrm>
            <a:off x="-1" y="-30480"/>
            <a:ext cx="12204641" cy="6888480"/>
          </a:xfrm>
          <a:prstGeom prst="rect">
            <a:avLst/>
          </a:prstGeom>
        </p:spPr>
      </p:pic>
      <p:pic>
        <p:nvPicPr>
          <p:cNvPr id="3" name="Picture 2">
            <a:extLst>
              <a:ext uri="{FF2B5EF4-FFF2-40B4-BE49-F238E27FC236}">
                <a16:creationId xmlns:a16="http://schemas.microsoft.com/office/drawing/2014/main" id="{57BA527B-9CA9-4B56-B43C-FF132C8180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111731" y="4177802"/>
            <a:ext cx="4607531" cy="2680199"/>
          </a:xfrm>
          <a:prstGeom prst="rect">
            <a:avLst/>
          </a:prstGeom>
        </p:spPr>
      </p:pic>
      <p:grpSp>
        <p:nvGrpSpPr>
          <p:cNvPr id="4" name="Group 3">
            <a:extLst>
              <a:ext uri="{FF2B5EF4-FFF2-40B4-BE49-F238E27FC236}">
                <a16:creationId xmlns:a16="http://schemas.microsoft.com/office/drawing/2014/main" id="{E6CAF032-F562-42FF-9FD3-55D99D40C3EB}"/>
              </a:ext>
            </a:extLst>
          </p:cNvPr>
          <p:cNvGrpSpPr/>
          <p:nvPr/>
        </p:nvGrpSpPr>
        <p:grpSpPr>
          <a:xfrm>
            <a:off x="3779520" y="4454263"/>
            <a:ext cx="5242560" cy="2127273"/>
            <a:chOff x="0" y="971529"/>
            <a:chExt cx="3931920" cy="1595455"/>
          </a:xfrm>
        </p:grpSpPr>
        <p:pic>
          <p:nvPicPr>
            <p:cNvPr id="5" name="Picture 5">
              <a:extLst>
                <a:ext uri="{FF2B5EF4-FFF2-40B4-BE49-F238E27FC236}">
                  <a16:creationId xmlns:a16="http://schemas.microsoft.com/office/drawing/2014/main" id="{4C692E5A-6AFE-45BC-AB05-D312F7135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71529"/>
              <a:ext cx="3931920" cy="1595455"/>
            </a:xfrm>
            <a:prstGeom prst="rect">
              <a:avLst/>
            </a:prstGeom>
          </p:spPr>
        </p:pic>
        <p:sp>
          <p:nvSpPr>
            <p:cNvPr id="6" name="Rectangle 5">
              <a:extLst>
                <a:ext uri="{FF2B5EF4-FFF2-40B4-BE49-F238E27FC236}">
                  <a16:creationId xmlns:a16="http://schemas.microsoft.com/office/drawing/2014/main" id="{EF35B761-9FF4-46F8-A7FD-2761E66DF639}"/>
                </a:ext>
              </a:extLst>
            </p:cNvPr>
            <p:cNvSpPr/>
            <p:nvPr/>
          </p:nvSpPr>
          <p:spPr>
            <a:xfrm>
              <a:off x="242853" y="1355182"/>
              <a:ext cx="3491933" cy="946269"/>
            </a:xfrm>
            <a:prstGeom prst="rect">
              <a:avLst/>
            </a:prstGeom>
          </p:spPr>
          <p:txBody>
            <a:bodyPr wrap="square">
              <a:spAutoFit/>
            </a:bodyPr>
            <a:lstStyle/>
            <a:p>
              <a:pPr algn="just" defTabSz="1219170">
                <a:buClr>
                  <a:srgbClr val="000000"/>
                </a:buClr>
              </a:pPr>
              <a:r>
                <a:rPr lang="vi-VN" sz="2533"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Cảm ơn các bạn, chúng tớ đã đánh bại được mụ phù thủy. Giờ về nhà thôi!</a:t>
              </a:r>
              <a:endParaRPr lang="en-US" sz="2533"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876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a:blip r:embed="rId7"/>
          <a:stretch>
            <a:fillRect/>
          </a:stretch>
        </p:blipFill>
        <p:spPr>
          <a:xfrm>
            <a:off x="0" y="2510382"/>
            <a:ext cx="12192000" cy="1322885"/>
          </a:xfrm>
          <a:prstGeom prst="rect">
            <a:avLst/>
          </a:prstGeom>
        </p:spPr>
      </p:pic>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DA89485-4368-4AC9-A569-B56550EEA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DE4DBC5-643F-4CE3-900B-093B0EDEEB8B}"/>
              </a:ext>
            </a:extLst>
          </p:cNvPr>
          <p:cNvGrpSpPr/>
          <p:nvPr/>
        </p:nvGrpSpPr>
        <p:grpSpPr>
          <a:xfrm>
            <a:off x="1199329" y="2151297"/>
            <a:ext cx="9122782" cy="3486442"/>
            <a:chOff x="4841104" y="3956892"/>
            <a:chExt cx="7073839" cy="2703400"/>
          </a:xfrm>
        </p:grpSpPr>
        <p:grpSp>
          <p:nvGrpSpPr>
            <p:cNvPr id="11" name="Group 10">
              <a:extLst>
                <a:ext uri="{FF2B5EF4-FFF2-40B4-BE49-F238E27FC236}">
                  <a16:creationId xmlns:a16="http://schemas.microsoft.com/office/drawing/2014/main" id="{17B0B200-F6A4-48EE-BFCF-5A85691ABA37}"/>
                </a:ext>
              </a:extLst>
            </p:cNvPr>
            <p:cNvGrpSpPr/>
            <p:nvPr/>
          </p:nvGrpSpPr>
          <p:grpSpPr>
            <a:xfrm>
              <a:off x="4841104" y="3956892"/>
              <a:ext cx="7073839" cy="2703400"/>
              <a:chOff x="2975204" y="1394943"/>
              <a:chExt cx="7073839" cy="2703400"/>
            </a:xfrm>
          </p:grpSpPr>
          <p:sp>
            <p:nvSpPr>
              <p:cNvPr id="26" name="Rectangle: Rounded Corners 25">
                <a:extLst>
                  <a:ext uri="{FF2B5EF4-FFF2-40B4-BE49-F238E27FC236}">
                    <a16:creationId xmlns:a16="http://schemas.microsoft.com/office/drawing/2014/main" id="{FBA59E9E-7A2C-43FB-B636-275F22E4BA2E}"/>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06D58D5-4818-462A-AA1A-757BC2C2AA2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39A16E1A-7F92-4B22-A911-2FB8311541A5}"/>
                </a:ext>
              </a:extLst>
            </p:cNvPr>
            <p:cNvPicPr>
              <a:picLocks noChangeAspect="1"/>
            </p:cNvPicPr>
            <p:nvPr/>
          </p:nvPicPr>
          <p:blipFill>
            <a:blip r:embed="rId4"/>
            <a:stretch>
              <a:fillRect/>
            </a:stretch>
          </p:blipFill>
          <p:spPr>
            <a:xfrm>
              <a:off x="7566958" y="4801718"/>
              <a:ext cx="469963" cy="469963"/>
            </a:xfrm>
            <a:prstGeom prst="rect">
              <a:avLst/>
            </a:prstGeom>
          </p:spPr>
        </p:pic>
        <p:pic>
          <p:nvPicPr>
            <p:cNvPr id="13" name="Picture 12">
              <a:extLst>
                <a:ext uri="{FF2B5EF4-FFF2-40B4-BE49-F238E27FC236}">
                  <a16:creationId xmlns:a16="http://schemas.microsoft.com/office/drawing/2014/main" id="{D964F7C5-69C0-4B6D-A8BA-B8D8EEC73772}"/>
                </a:ext>
              </a:extLst>
            </p:cNvPr>
            <p:cNvPicPr>
              <a:picLocks noChangeAspect="1"/>
            </p:cNvPicPr>
            <p:nvPr/>
          </p:nvPicPr>
          <p:blipFill>
            <a:blip r:embed="rId5"/>
            <a:stretch>
              <a:fillRect/>
            </a:stretch>
          </p:blipFill>
          <p:spPr>
            <a:xfrm>
              <a:off x="7135841" y="4794333"/>
              <a:ext cx="469963" cy="469963"/>
            </a:xfrm>
            <a:prstGeom prst="rect">
              <a:avLst/>
            </a:prstGeom>
          </p:spPr>
        </p:pic>
        <p:pic>
          <p:nvPicPr>
            <p:cNvPr id="14" name="Picture 13">
              <a:extLst>
                <a:ext uri="{FF2B5EF4-FFF2-40B4-BE49-F238E27FC236}">
                  <a16:creationId xmlns:a16="http://schemas.microsoft.com/office/drawing/2014/main" id="{DA965C7D-68F7-4253-A39F-49C5838F950A}"/>
                </a:ext>
              </a:extLst>
            </p:cNvPr>
            <p:cNvPicPr>
              <a:picLocks noChangeAspect="1"/>
            </p:cNvPicPr>
            <p:nvPr/>
          </p:nvPicPr>
          <p:blipFill>
            <a:blip r:embed="rId6"/>
            <a:stretch>
              <a:fillRect/>
            </a:stretch>
          </p:blipFill>
          <p:spPr>
            <a:xfrm>
              <a:off x="8027618" y="4801718"/>
              <a:ext cx="469963" cy="469963"/>
            </a:xfrm>
            <a:prstGeom prst="rect">
              <a:avLst/>
            </a:prstGeom>
          </p:spPr>
        </p:pic>
        <p:pic>
          <p:nvPicPr>
            <p:cNvPr id="15" name="Picture 14">
              <a:extLst>
                <a:ext uri="{FF2B5EF4-FFF2-40B4-BE49-F238E27FC236}">
                  <a16:creationId xmlns:a16="http://schemas.microsoft.com/office/drawing/2014/main" id="{A325B90D-0286-4164-8F52-ADEDE3FE5C3A}"/>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18" name="Picture 17">
              <a:extLst>
                <a:ext uri="{FF2B5EF4-FFF2-40B4-BE49-F238E27FC236}">
                  <a16:creationId xmlns:a16="http://schemas.microsoft.com/office/drawing/2014/main" id="{69CF1993-1B53-4DC5-B742-1EECBA228222}"/>
                </a:ext>
              </a:extLst>
            </p:cNvPr>
            <p:cNvPicPr>
              <a:picLocks noChangeAspect="1"/>
            </p:cNvPicPr>
            <p:nvPr/>
          </p:nvPicPr>
          <p:blipFill>
            <a:blip r:embed="rId5"/>
            <a:stretch>
              <a:fillRect/>
            </a:stretch>
          </p:blipFill>
          <p:spPr>
            <a:xfrm>
              <a:off x="7280276" y="5387610"/>
              <a:ext cx="469963" cy="469963"/>
            </a:xfrm>
            <a:prstGeom prst="rect">
              <a:avLst/>
            </a:prstGeom>
          </p:spPr>
        </p:pic>
        <p:pic>
          <p:nvPicPr>
            <p:cNvPr id="19" name="Picture 18">
              <a:extLst>
                <a:ext uri="{FF2B5EF4-FFF2-40B4-BE49-F238E27FC236}">
                  <a16:creationId xmlns:a16="http://schemas.microsoft.com/office/drawing/2014/main" id="{C327E650-4A11-4FD5-96FE-27B300DA3DAB}"/>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20" name="Picture 19">
              <a:extLst>
                <a:ext uri="{FF2B5EF4-FFF2-40B4-BE49-F238E27FC236}">
                  <a16:creationId xmlns:a16="http://schemas.microsoft.com/office/drawing/2014/main" id="{FCA6FA12-2F27-4A0C-9B68-90D2C0EEC7F4}"/>
                </a:ext>
              </a:extLst>
            </p:cNvPr>
            <p:cNvPicPr>
              <a:picLocks noChangeAspect="1"/>
            </p:cNvPicPr>
            <p:nvPr/>
          </p:nvPicPr>
          <p:blipFill>
            <a:blip r:embed="rId4"/>
            <a:stretch>
              <a:fillRect/>
            </a:stretch>
          </p:blipFill>
          <p:spPr>
            <a:xfrm>
              <a:off x="10189028" y="5935176"/>
              <a:ext cx="469963" cy="469963"/>
            </a:xfrm>
            <a:prstGeom prst="rect">
              <a:avLst/>
            </a:prstGeom>
          </p:spPr>
        </p:pic>
        <p:pic>
          <p:nvPicPr>
            <p:cNvPr id="24" name="Picture 23">
              <a:extLst>
                <a:ext uri="{FF2B5EF4-FFF2-40B4-BE49-F238E27FC236}">
                  <a16:creationId xmlns:a16="http://schemas.microsoft.com/office/drawing/2014/main" id="{5934609E-8191-4AAD-B841-68B2E8DBB2FE}"/>
                </a:ext>
              </a:extLst>
            </p:cNvPr>
            <p:cNvPicPr>
              <a:picLocks noChangeAspect="1"/>
            </p:cNvPicPr>
            <p:nvPr/>
          </p:nvPicPr>
          <p:blipFill>
            <a:blip r:embed="rId5"/>
            <a:stretch>
              <a:fillRect/>
            </a:stretch>
          </p:blipFill>
          <p:spPr>
            <a:xfrm>
              <a:off x="9735754" y="5949948"/>
              <a:ext cx="469963" cy="469963"/>
            </a:xfrm>
            <a:prstGeom prst="rect">
              <a:avLst/>
            </a:prstGeom>
          </p:spPr>
        </p:pic>
        <p:pic>
          <p:nvPicPr>
            <p:cNvPr id="25" name="Picture 24">
              <a:extLst>
                <a:ext uri="{FF2B5EF4-FFF2-40B4-BE49-F238E27FC236}">
                  <a16:creationId xmlns:a16="http://schemas.microsoft.com/office/drawing/2014/main" id="{B8FECECF-FB21-485B-A852-FDE9124AF96B}"/>
                </a:ext>
              </a:extLst>
            </p:cNvPr>
            <p:cNvPicPr>
              <a:picLocks noChangeAspect="1"/>
            </p:cNvPicPr>
            <p:nvPr/>
          </p:nvPicPr>
          <p:blipFill>
            <a:blip r:embed="rId6"/>
            <a:stretch>
              <a:fillRect/>
            </a:stretch>
          </p:blipFill>
          <p:spPr>
            <a:xfrm>
              <a:off x="10686617" y="5935176"/>
              <a:ext cx="469963" cy="469963"/>
            </a:xfrm>
            <a:prstGeom prst="rect">
              <a:avLst/>
            </a:prstGeom>
          </p:spPr>
        </p:pic>
      </p:grpSp>
      <p:pic>
        <p:nvPicPr>
          <p:cNvPr id="2" name="Picture 1">
            <a:extLst>
              <a:ext uri="{FF2B5EF4-FFF2-40B4-BE49-F238E27FC236}">
                <a16:creationId xmlns:a16="http://schemas.microsoft.com/office/drawing/2014/main" id="{F5264442-80F1-43A4-AB4A-270865475D79}"/>
              </a:ext>
            </a:extLst>
          </p:cNvPr>
          <p:cNvPicPr>
            <a:picLocks noChangeAspect="1"/>
          </p:cNvPicPr>
          <p:nvPr/>
        </p:nvPicPr>
        <p:blipFill>
          <a:blip r:embed="rId7"/>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57222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6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692F8D-95FE-448F-BB68-8F706F29311C}"/>
              </a:ext>
            </a:extLst>
          </p:cNvPr>
          <p:cNvPicPr>
            <a:picLocks noChangeAspect="1"/>
          </p:cNvPicPr>
          <p:nvPr/>
        </p:nvPicPr>
        <p:blipFill>
          <a:blip r:embed="rId3"/>
          <a:stretch>
            <a:fillRect/>
          </a:stretch>
        </p:blipFill>
        <p:spPr>
          <a:xfrm>
            <a:off x="5483146" y="963519"/>
            <a:ext cx="6458390" cy="4332381"/>
          </a:xfrm>
          <a:prstGeom prst="rect">
            <a:avLst/>
          </a:prstGeom>
        </p:spPr>
      </p:pic>
    </p:spTree>
    <p:extLst>
      <p:ext uri="{BB962C8B-B14F-4D97-AF65-F5344CB8AC3E}">
        <p14:creationId xmlns:p14="http://schemas.microsoft.com/office/powerpoint/2010/main" val="25207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0592" y="1720416"/>
            <a:ext cx="7673009" cy="2241987"/>
          </a:xfrm>
          <a:prstGeom prst="rect">
            <a:avLst/>
          </a:prstGeom>
        </p:spPr>
      </p:pic>
      <p:grpSp>
        <p:nvGrpSpPr>
          <p:cNvPr id="6" name="Group 5">
            <a:extLst>
              <a:ext uri="{FF2B5EF4-FFF2-40B4-BE49-F238E27FC236}">
                <a16:creationId xmlns:a16="http://schemas.microsoft.com/office/drawing/2014/main" id="{1F647396-2275-4373-AB7B-D65BD21A8C66}"/>
              </a:ext>
            </a:extLst>
          </p:cNvPr>
          <p:cNvGrpSpPr/>
          <p:nvPr/>
        </p:nvGrpSpPr>
        <p:grpSpPr>
          <a:xfrm>
            <a:off x="968715" y="1685086"/>
            <a:ext cx="9990568" cy="2084987"/>
            <a:chOff x="3327910" y="7227241"/>
            <a:chExt cx="8584866" cy="1815882"/>
          </a:xfrm>
        </p:grpSpPr>
        <p:sp>
          <p:nvSpPr>
            <p:cNvPr id="7" name="TextBox 6">
              <a:extLst>
                <a:ext uri="{FF2B5EF4-FFF2-40B4-BE49-F238E27FC236}">
                  <a16:creationId xmlns:a16="http://schemas.microsoft.com/office/drawing/2014/main"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a16="http://schemas.microsoft.com/office/drawing/2014/main" id="{95F3EFBA-8D74-4827-AF3C-BF05DE13C47A}"/>
                </a:ext>
              </a:extLst>
            </p:cNvPr>
            <p:cNvSpPr txBox="1"/>
            <p:nvPr/>
          </p:nvSpPr>
          <p:spPr>
            <a:xfrm>
              <a:off x="3327910" y="7727121"/>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0F21B-6998-48B4-9D60-4B9705B4FA03}"/>
              </a:ext>
            </a:extLst>
          </p:cNvPr>
          <p:cNvPicPr>
            <a:picLocks noChangeAspect="1"/>
          </p:cNvPicPr>
          <p:nvPr/>
        </p:nvPicPr>
        <p:blipFill>
          <a:blip r:embed="rId3"/>
          <a:stretch>
            <a:fillRect/>
          </a:stretch>
        </p:blipFill>
        <p:spPr>
          <a:xfrm>
            <a:off x="7339012" y="500062"/>
            <a:ext cx="3762375" cy="5819775"/>
          </a:xfrm>
          <a:prstGeom prst="rect">
            <a:avLst/>
          </a:prstGeom>
        </p:spPr>
      </p:pic>
      <p:grpSp>
        <p:nvGrpSpPr>
          <p:cNvPr id="11" name="Group 10">
            <a:extLst>
              <a:ext uri="{FF2B5EF4-FFF2-40B4-BE49-F238E27FC236}">
                <a16:creationId xmlns:a16="http://schemas.microsoft.com/office/drawing/2014/main" id="{FF1E871D-F91D-4690-AD1B-819DA9A6CC42}"/>
              </a:ext>
            </a:extLst>
          </p:cNvPr>
          <p:cNvGrpSpPr/>
          <p:nvPr/>
        </p:nvGrpSpPr>
        <p:grpSpPr>
          <a:xfrm>
            <a:off x="1186814" y="495300"/>
            <a:ext cx="5995035" cy="2164377"/>
            <a:chOff x="0" y="971529"/>
            <a:chExt cx="3931920" cy="1595455"/>
          </a:xfrm>
        </p:grpSpPr>
        <p:pic>
          <p:nvPicPr>
            <p:cNvPr id="12" name="Picture 5">
              <a:extLst>
                <a:ext uri="{FF2B5EF4-FFF2-40B4-BE49-F238E27FC236}">
                  <a16:creationId xmlns:a16="http://schemas.microsoft.com/office/drawing/2014/main" id="{ABCC08EF-B191-45AF-909E-93B7F8DAD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3" name="Rectangle 12">
              <a:extLst>
                <a:ext uri="{FF2B5EF4-FFF2-40B4-BE49-F238E27FC236}">
                  <a16:creationId xmlns:a16="http://schemas.microsoft.com/office/drawing/2014/main" id="{A99A9168-F0DD-45E0-A854-6325479610C5}"/>
                </a:ext>
              </a:extLst>
            </p:cNvPr>
            <p:cNvSpPr/>
            <p:nvPr/>
          </p:nvSpPr>
          <p:spPr>
            <a:xfrm>
              <a:off x="408561" y="1320076"/>
              <a:ext cx="3107577" cy="794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Kể tên những con vật đi dự ngày hội rừng xanh?</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F3692499-4FE3-49C0-970D-26AC70627F07}"/>
              </a:ext>
            </a:extLst>
          </p:cNvPr>
          <p:cNvSpPr txBox="1"/>
          <p:nvPr/>
        </p:nvSpPr>
        <p:spPr>
          <a:xfrm>
            <a:off x="1143000" y="2914650"/>
            <a:ext cx="567690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chim gõ kiến, gà rừng, công, khướu, kì nhông.</a:t>
            </a:r>
            <a:endParaRPr lang="en-US" sz="2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C0395BCF-6711-4334-A2E1-0C3E7819398C}"/>
              </a:ext>
            </a:extLst>
          </p:cNvPr>
          <p:cNvGrpSpPr/>
          <p:nvPr/>
        </p:nvGrpSpPr>
        <p:grpSpPr>
          <a:xfrm>
            <a:off x="1062989" y="3781425"/>
            <a:ext cx="5995035" cy="2164377"/>
            <a:chOff x="0" y="971529"/>
            <a:chExt cx="3931920" cy="1595455"/>
          </a:xfrm>
        </p:grpSpPr>
        <p:pic>
          <p:nvPicPr>
            <p:cNvPr id="16" name="Picture 5">
              <a:extLst>
                <a:ext uri="{FF2B5EF4-FFF2-40B4-BE49-F238E27FC236}">
                  <a16:creationId xmlns:a16="http://schemas.microsoft.com/office/drawing/2014/main" id="{B3FEC4A1-6DC7-4E60-89CE-550E3AC66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7" name="Rectangle 16">
              <a:extLst>
                <a:ext uri="{FF2B5EF4-FFF2-40B4-BE49-F238E27FC236}">
                  <a16:creationId xmlns:a16="http://schemas.microsoft.com/office/drawing/2014/main" id="{C3641118-4FD4-4B84-B2B9-112D9E309310}"/>
                </a:ext>
              </a:extLst>
            </p:cNvPr>
            <p:cNvSpPr/>
            <p:nvPr/>
          </p:nvSpPr>
          <p:spPr>
            <a:xfrm>
              <a:off x="233643" y="1235821"/>
              <a:ext cx="3479630" cy="1157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Các em hãy đoán thử xem những con vật này làm gì trong ngày hội?</a:t>
              </a:r>
              <a:endParaRPr lang="en-US" sz="32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443E5-D5DE-4319-B71C-926A6B993901}"/>
              </a:ext>
            </a:extLst>
          </p:cNvPr>
          <p:cNvPicPr>
            <a:picLocks noChangeAspect="1"/>
          </p:cNvPicPr>
          <p:nvPr/>
        </p:nvPicPr>
        <p:blipFill rotWithShape="1">
          <a:blip r:embed="rId3"/>
          <a:srcRect l="20249" t="19318" r="22000" b="23987"/>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144F355-43B7-4BE6-80B5-09C0383E3083}"/>
              </a:ext>
            </a:extLst>
          </p:cNvPr>
          <p:cNvSpPr/>
          <p:nvPr/>
        </p:nvSpPr>
        <p:spPr>
          <a:xfrm>
            <a:off x="274320" y="91440"/>
            <a:ext cx="11445240" cy="960120"/>
          </a:xfrm>
          <a:prstGeom prst="roundRect">
            <a:avLst/>
          </a:prstGeom>
          <a:solidFill>
            <a:srgbClr val="FFFFFF"/>
          </a:solidFill>
          <a:ln w="28575" cap="flat" cmpd="sng" algn="ctr">
            <a:solidFill>
              <a:srgbClr val="BAECCE">
                <a:shade val="50000"/>
              </a:srgbClr>
            </a:solidFill>
            <a:prstDash val="dashDo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Chị em mình đang lênh đênh trên dòng sông sữa chua thì mụ phù thủy phát hiện và liền đuổi theo. Hãy giúp chúng tớ chạy thoát bằng cách đọc thật hay nhé!</a:t>
            </a:r>
            <a:endParaRPr kumimoji="0" lang="en-US"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126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72" name="Picture 71">
            <a:extLst>
              <a:ext uri="{FF2B5EF4-FFF2-40B4-BE49-F238E27FC236}">
                <a16:creationId xmlns:a16="http://schemas.microsoft.com/office/drawing/2014/main" id="{EE203B43-13D3-4BD1-AE4B-C53FF3A458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600023" y="3396107"/>
            <a:ext cx="3776871" cy="3260035"/>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Gõ</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Kiến</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nổi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mõ</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Gà</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vòng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rồi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ngủ</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nữa</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hội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Tre, trúc nổi nhạc sáo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Cây rủ nhau thay 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Công dẫn đầu đội múa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Khuớu lĩnh xướng dàn ca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Thay đổi hoài màu da.</a:t>
            </a:r>
            <a:endParaRPr lang="en-US" sz="2200" b="1" i="0" dirty="0">
              <a:effectLst/>
              <a:latin typeface="Arial-Rounded" panose="020B0500000000000000" pitchFamily="34" charset="0"/>
              <a:ea typeface="Arial-Rounded" panose="020B0500000000000000" pitchFamily="34" charset="0"/>
              <a:cs typeface="Arial-Rounded" panose="020B0500000000000000" pitchFamily="34" charset="0"/>
            </a:endParaRP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Nấm mang ô đi hội</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Tới suối, nhìn mê say</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 Ô kìa anh cọn </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n</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ước</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r>
              <a:rPr lang="vi-VN" sz="2400" b="1" i="1" dirty="0">
                <a:effectLst/>
                <a:latin typeface="Arial-Rounded" panose="020B0500000000000000" pitchFamily="34" charset="0"/>
                <a:ea typeface="Arial-Rounded" panose="020B0500000000000000" pitchFamily="34" charset="0"/>
                <a:cs typeface="Arial-Rounded" panose="020B0500000000000000" pitchFamily="34" charset="0"/>
              </a:rPr>
              <a:t>(Vương Trọng)</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1427</Words>
  <Application>Microsoft Office PowerPoint</Application>
  <PresentationFormat>Widescreen</PresentationFormat>
  <Paragraphs>184</Paragraphs>
  <Slides>36</Slides>
  <Notes>25</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36</vt:i4>
      </vt:variant>
    </vt:vector>
  </HeadingPairs>
  <TitlesOfParts>
    <vt:vector size="54" baseType="lpstr">
      <vt:lpstr>等线</vt:lpstr>
      <vt:lpstr>#9Slide05 Phobia</vt:lpstr>
      <vt:lpstr>Arial</vt:lpstr>
      <vt:lpstr>Arial-Rounded</vt:lpstr>
      <vt:lpstr>Calibri</vt:lpstr>
      <vt:lpstr>Chango</vt:lpstr>
      <vt:lpstr>Livvic</vt:lpstr>
      <vt:lpstr>Roboto Condensed Light</vt:lpstr>
      <vt:lpstr>Rubik</vt:lpstr>
      <vt:lpstr>SVN-Poky's</vt:lpstr>
      <vt:lpstr>UVN Banh Mi</vt:lpstr>
      <vt:lpstr>字魂27号-布丁体</vt:lpstr>
      <vt:lpstr>千图网海量PPT模板www.58pic.com​​</vt:lpstr>
      <vt:lpstr>Kawaii Pastel by Slidesgo</vt:lpstr>
      <vt:lpstr>1_Kawaii Pastel by Slidesgo</vt:lpstr>
      <vt:lpstr>1_千图网海量PPT模板www.58pic.com​​</vt:lpstr>
      <vt:lpstr>2_Kawaii Pastel by Slidesgo</vt:lpstr>
      <vt:lpstr>3_Kawaii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47</cp:revision>
  <dcterms:created xsi:type="dcterms:W3CDTF">2022-10-24T10:13:24Z</dcterms:created>
  <dcterms:modified xsi:type="dcterms:W3CDTF">2023-05-26T04:56:22Z</dcterms:modified>
</cp:coreProperties>
</file>