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138</Words>
  <Application>Microsoft Office PowerPoint</Application>
  <PresentationFormat>Widescreen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Gloria Hallelujah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Thang</cp:lastModifiedBy>
  <cp:revision>4</cp:revision>
  <dcterms:created xsi:type="dcterms:W3CDTF">2022-06-25T07:08:00Z</dcterms:created>
  <dcterms:modified xsi:type="dcterms:W3CDTF">2023-05-25T07:56:14Z</dcterms:modified>
</cp:coreProperties>
</file>