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62" r:id="rId3"/>
    <p:sldId id="257" r:id="rId4"/>
    <p:sldId id="279" r:id="rId5"/>
    <p:sldId id="263" r:id="rId6"/>
    <p:sldId id="266" r:id="rId7"/>
    <p:sldId id="267" r:id="rId8"/>
    <p:sldId id="268" r:id="rId9"/>
    <p:sldId id="316" r:id="rId10"/>
    <p:sldId id="269" r:id="rId11"/>
    <p:sldId id="271" r:id="rId12"/>
    <p:sldId id="317" r:id="rId13"/>
    <p:sldId id="272" r:id="rId14"/>
    <p:sldId id="318" r:id="rId15"/>
    <p:sldId id="275" r:id="rId16"/>
    <p:sldId id="273" r:id="rId17"/>
    <p:sldId id="302" r:id="rId18"/>
    <p:sldId id="319" r:id="rId19"/>
    <p:sldId id="276" r:id="rId20"/>
    <p:sldId id="320" r:id="rId21"/>
    <p:sldId id="277" r:id="rId22"/>
    <p:sldId id="309" r:id="rId23"/>
    <p:sldId id="312" r:id="rId24"/>
    <p:sldId id="313" r:id="rId25"/>
    <p:sldId id="285" r:id="rId26"/>
    <p:sldId id="289" r:id="rId27"/>
    <p:sldId id="321" r:id="rId28"/>
    <p:sldId id="296"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29" autoAdjust="0"/>
  </p:normalViewPr>
  <p:slideViewPr>
    <p:cSldViewPr snapToGrid="0">
      <p:cViewPr varScale="1">
        <p:scale>
          <a:sx n="57" d="100"/>
          <a:sy n="57" d="100"/>
        </p:scale>
        <p:origin x="11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t>‹#›</a:t>
            </a:fld>
            <a:endParaRPr lang="en-US"/>
          </a:p>
        </p:txBody>
      </p:sp>
    </p:spTree>
    <p:extLst>
      <p:ext uri="{BB962C8B-B14F-4D97-AF65-F5344CB8AC3E}">
        <p14:creationId xmlns:p14="http://schemas.microsoft.com/office/powerpoint/2010/main"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0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2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1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2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32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61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1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7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9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5/26/2023</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96794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5/26/2023</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894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5/26/2023</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4517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5/26/2023</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19251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5/26/2023</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714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5/26/2023</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57882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5/26/2023</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4622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5/26/2023</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787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5/26/2023</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280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5/26/2023</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819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5/26/2023</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8422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5/26/2023</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spTree>
    <p:extLst>
      <p:ext uri="{BB962C8B-B14F-4D97-AF65-F5344CB8AC3E}">
        <p14:creationId xmlns:p14="http://schemas.microsoft.com/office/powerpoint/2010/main" val="301670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0.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0.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0.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1.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6.png"/><Relationship Id="rId7" Type="http://schemas.microsoft.com/office/2007/relationships/hdphoto" Target="../media/hdphoto9.wdp"/><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9.png"/><Relationship Id="rId5" Type="http://schemas.microsoft.com/office/2007/relationships/hdphoto" Target="../media/hdphoto10.wdp"/><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61.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3FAB812-E2F6-1AB8-5523-E6A4A2DCA185}"/>
              </a:ext>
            </a:extLst>
          </p:cNvPr>
          <p:cNvGrpSpPr/>
          <p:nvPr/>
        </p:nvGrpSpPr>
        <p:grpSpPr>
          <a:xfrm>
            <a:off x="-1581" y="-479685"/>
            <a:ext cx="12192000" cy="7336395"/>
            <a:chOff x="-1581" y="-479685"/>
            <a:chExt cx="12192000" cy="7336395"/>
          </a:xfrm>
        </p:grpSpPr>
        <p:sp>
          <p:nvSpPr>
            <p:cNvPr id="2" name="TextBox 4">
              <a:extLst>
                <a:ext uri="{FF2B5EF4-FFF2-40B4-BE49-F238E27FC236}">
                  <a16:creationId xmlns:a16="http://schemas.microsoft.com/office/drawing/2014/main" id="{A0665E2E-D11D-635D-B968-7745D9C8AFB2}"/>
                </a:ext>
              </a:extLst>
            </p:cNvPr>
            <p:cNvSpPr txBox="1"/>
            <p:nvPr/>
          </p:nvSpPr>
          <p:spPr>
            <a:xfrm>
              <a:off x="511951" y="91256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ids Games Free Interesting Games For Kids And Childrens. Desktop Background">
              <a:extLst>
                <a:ext uri="{FF2B5EF4-FFF2-40B4-BE49-F238E27FC236}">
                  <a16:creationId xmlns:a16="http://schemas.microsoft.com/office/drawing/2014/main" id="{DEE10ABB-DD3B-4CEE-BDBE-26FF69837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53" b="6353"/>
            <a:stretch/>
          </p:blipFill>
          <p:spPr bwMode="auto">
            <a:xfrm>
              <a:off x="-1581" y="-479685"/>
              <a:ext cx="12192000" cy="733639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Rounded Corners 80">
            <a:extLst>
              <a:ext uri="{FF2B5EF4-FFF2-40B4-BE49-F238E27FC236}">
                <a16:creationId xmlns:a16="http://schemas.microsoft.com/office/drawing/2014/main" id="{934940D0-A3EC-43E1-80AA-EC6301F92094}"/>
              </a:ext>
            </a:extLst>
          </p:cNvPr>
          <p:cNvSpPr/>
          <p:nvPr/>
        </p:nvSpPr>
        <p:spPr>
          <a:xfrm>
            <a:off x="5044665" y="162231"/>
            <a:ext cx="7013257" cy="3933924"/>
          </a:xfrm>
          <a:custGeom>
            <a:avLst/>
            <a:gdLst>
              <a:gd name="connsiteX0" fmla="*/ 0 w 7013257"/>
              <a:gd name="connsiteY0" fmla="*/ 412865 h 3933924"/>
              <a:gd name="connsiteX1" fmla="*/ 412865 w 7013257"/>
              <a:gd name="connsiteY1" fmla="*/ 0 h 3933924"/>
              <a:gd name="connsiteX2" fmla="*/ 6600392 w 7013257"/>
              <a:gd name="connsiteY2" fmla="*/ 0 h 3933924"/>
              <a:gd name="connsiteX3" fmla="*/ 7013257 w 7013257"/>
              <a:gd name="connsiteY3" fmla="*/ 412865 h 3933924"/>
              <a:gd name="connsiteX4" fmla="*/ 7013257 w 7013257"/>
              <a:gd name="connsiteY4" fmla="*/ 3521059 h 3933924"/>
              <a:gd name="connsiteX5" fmla="*/ 6600392 w 7013257"/>
              <a:gd name="connsiteY5" fmla="*/ 3933924 h 3933924"/>
              <a:gd name="connsiteX6" fmla="*/ 412865 w 7013257"/>
              <a:gd name="connsiteY6" fmla="*/ 3933924 h 3933924"/>
              <a:gd name="connsiteX7" fmla="*/ 0 w 7013257"/>
              <a:gd name="connsiteY7" fmla="*/ 3521059 h 3933924"/>
              <a:gd name="connsiteX8" fmla="*/ 0 w 7013257"/>
              <a:gd name="connsiteY8" fmla="*/ 412865 h 39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257" h="3933924" fill="none" extrusionOk="0">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w="7013257" h="3933924" stroke="0" extrusionOk="0">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AB9BF94-BD2B-4755-88FD-3CD233720B39}"/>
              </a:ext>
            </a:extLst>
          </p:cNvPr>
          <p:cNvPicPr>
            <a:picLocks noChangeAspect="1"/>
          </p:cNvPicPr>
          <p:nvPr/>
        </p:nvPicPr>
        <p:blipFill>
          <a:blip r:embed="rId3"/>
          <a:stretch>
            <a:fillRect/>
          </a:stretch>
        </p:blipFill>
        <p:spPr>
          <a:xfrm>
            <a:off x="4917244" y="451070"/>
            <a:ext cx="7443861" cy="774259"/>
          </a:xfrm>
          <a:prstGeom prst="rect">
            <a:avLst/>
          </a:prstGeom>
        </p:spPr>
      </p:pic>
      <p:pic>
        <p:nvPicPr>
          <p:cNvPr id="5" name="Picture 4">
            <a:extLst>
              <a:ext uri="{FF2B5EF4-FFF2-40B4-BE49-F238E27FC236}">
                <a16:creationId xmlns:a16="http://schemas.microsoft.com/office/drawing/2014/main" id="{FBB79226-98DF-4B68-B3FC-4D195DE70E5E}"/>
              </a:ext>
            </a:extLst>
          </p:cNvPr>
          <p:cNvPicPr>
            <a:picLocks noChangeAspect="1"/>
          </p:cNvPicPr>
          <p:nvPr/>
        </p:nvPicPr>
        <p:blipFill>
          <a:blip r:embed="rId4"/>
          <a:stretch>
            <a:fillRect/>
          </a:stretch>
        </p:blipFill>
        <p:spPr>
          <a:xfrm rot="18753906">
            <a:off x="4644667" y="1211170"/>
            <a:ext cx="2426418" cy="682811"/>
          </a:xfrm>
          <a:prstGeom prst="rect">
            <a:avLst/>
          </a:prstGeom>
        </p:spPr>
      </p:pic>
      <p:pic>
        <p:nvPicPr>
          <p:cNvPr id="6" name="Picture 5">
            <a:extLst>
              <a:ext uri="{FF2B5EF4-FFF2-40B4-BE49-F238E27FC236}">
                <a16:creationId xmlns:a16="http://schemas.microsoft.com/office/drawing/2014/main" id="{BBA3B929-B2ED-4929-A692-C5EA9DBA3409}"/>
              </a:ext>
            </a:extLst>
          </p:cNvPr>
          <p:cNvPicPr>
            <a:picLocks noChangeAspect="1"/>
          </p:cNvPicPr>
          <p:nvPr/>
        </p:nvPicPr>
        <p:blipFill>
          <a:blip r:embed="rId5"/>
          <a:stretch>
            <a:fillRect/>
          </a:stretch>
        </p:blipFill>
        <p:spPr>
          <a:xfrm>
            <a:off x="4961517" y="1983402"/>
            <a:ext cx="7230483" cy="1938696"/>
          </a:xfrm>
          <a:prstGeom prst="rect">
            <a:avLst/>
          </a:prstGeom>
        </p:spPr>
      </p:pic>
    </p:spTree>
    <p:extLst>
      <p:ext uri="{BB962C8B-B14F-4D97-AF65-F5344CB8AC3E}">
        <p14:creationId xmlns:p14="http://schemas.microsoft.com/office/powerpoint/2010/main" val="2289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8">
                                            <p:txEl>
                                              <p:pRg st="0" end="0"/>
                                            </p:txEl>
                                          </p:spTgt>
                                        </p:tgtEl>
                                        <p:attrNameLst>
                                          <p:attrName>style.visibility</p:attrName>
                                        </p:attrNameLst>
                                      </p:cBhvr>
                                      <p:to>
                                        <p:strVal val="visible"/>
                                      </p:to>
                                    </p:set>
                                    <p:anim calcmode="lin" valueType="num">
                                      <p:cBhvr>
                                        <p:cTn id="7" dur="5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6" descr="Concept Of A Colorful Rainbow 2405694 Vector Art at Vecteezy">
            <a:extLst>
              <a:ext uri="{FF2B5EF4-FFF2-40B4-BE49-F238E27FC236}">
                <a16:creationId xmlns:a16="http://schemas.microsoft.com/office/drawing/2014/main" id="{8730C311-E994-4703-B1A5-DC9A9340F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3F31110-8001-D7A7-28A9-C3D1AE7B3DB7}"/>
              </a:ext>
            </a:extLst>
          </p:cNvPr>
          <p:cNvSpPr/>
          <p:nvPr/>
        </p:nvSpPr>
        <p:spPr>
          <a:xfrm>
            <a:off x="124559" y="25944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tiếng thác dội về/</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 ào ào trận gió</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84" name="Picture 36" descr="Cartoon childhood dream 19759 - Fairy tales illustration - Cartoon  illustration">
            <a:extLst>
              <a:ext uri="{FF2B5EF4-FFF2-40B4-BE49-F238E27FC236}">
                <a16:creationId xmlns:a16="http://schemas.microsoft.com/office/drawing/2014/main" id="{4E9E5368-CC86-45E9-805B-59F68C47259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917" b="71750" l="3813" r="71563">
                        <a14:foregroundMark x1="6063" y1="14417" x2="8313" y2="18500"/>
                        <a14:foregroundMark x1="3813" y1="30750" x2="8000" y2="28583"/>
                        <a14:foregroundMark x1="25563" y1="71833" x2="25938" y2="67083"/>
                        <a14:foregroundMark x1="34125" y1="4917" x2="41750" y2="12917"/>
                        <a14:foregroundMark x1="23625" y1="15250" x2="24438" y2="17000"/>
                        <a14:foregroundMark x1="71563" y1="40250" x2="67875" y2="46667"/>
                        <a14:foregroundMark x1="13625" y1="9000" x2="11875" y2="9250"/>
                        <a14:foregroundMark x1="10250" y1="10500" x2="7688" y2="14583"/>
                        <a14:foregroundMark x1="11375" y1="13583" x2="9000" y2="14583"/>
                        <a14:foregroundMark x1="4125" y1="33583" x2="7062" y2="37667"/>
                      </a14:backgroundRemoval>
                    </a14:imgEffect>
                  </a14:imgLayer>
                </a14:imgProps>
              </a:ext>
              <a:ext uri="{28A0092B-C50C-407E-A947-70E740481C1C}">
                <a14:useLocalDpi xmlns:a14="http://schemas.microsoft.com/office/drawing/2010/main" val="0"/>
              </a:ext>
            </a:extLst>
          </a:blip>
          <a:srcRect r="26368" b="26452"/>
          <a:stretch/>
        </p:blipFill>
        <p:spPr bwMode="auto">
          <a:xfrm>
            <a:off x="9001932" y="298706"/>
            <a:ext cx="3218386" cy="2411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B19242-29E2-4097-BDA7-A2229D29C890}"/>
              </a:ext>
            </a:extLst>
          </p:cNvPr>
          <p:cNvPicPr>
            <a:picLocks noChangeAspect="1"/>
          </p:cNvPicPr>
          <p:nvPr/>
        </p:nvPicPr>
        <p:blipFill>
          <a:blip r:embed="rId6"/>
          <a:stretch>
            <a:fillRect/>
          </a:stretch>
        </p:blipFill>
        <p:spPr>
          <a:xfrm>
            <a:off x="3261514" y="439638"/>
            <a:ext cx="5230821" cy="835224"/>
          </a:xfrm>
          <a:prstGeom prst="rect">
            <a:avLst/>
          </a:prstGeom>
        </p:spPr>
      </p:pic>
      <p:sp>
        <p:nvSpPr>
          <p:cNvPr id="20" name="Rectangle: Rounded Corners 19">
            <a:extLst>
              <a:ext uri="{FF2B5EF4-FFF2-40B4-BE49-F238E27FC236}">
                <a16:creationId xmlns:a16="http://schemas.microsoft.com/office/drawing/2014/main" id="{B3205735-A3AB-49DA-A88B-54BD278713AB}"/>
              </a:ext>
            </a:extLst>
          </p:cNvPr>
          <p:cNvSpPr/>
          <p:nvPr/>
        </p:nvSpPr>
        <p:spPr>
          <a:xfrm>
            <a:off x="5944334" y="2632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080C234B-31F6-43EC-A7BA-3F9D836A89A6}"/>
              </a:ext>
            </a:extLst>
          </p:cNvPr>
          <p:cNvSpPr/>
          <p:nvPr/>
        </p:nvSpPr>
        <p:spPr>
          <a:xfrm>
            <a:off x="181709" y="413747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iống hệt như mặt trời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31F43678-507F-4116-91E3-911D5972E816}"/>
              </a:ext>
            </a:extLst>
          </p:cNvPr>
          <p:cNvSpPr/>
          <p:nvPr/>
        </p:nvSpPr>
        <p:spPr>
          <a:xfrm>
            <a:off x="5972909" y="4156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256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14:presetBounceEnd="66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66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66000">
                                          <p:cBhvr additive="base">
                                            <p:cTn id="2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ppt_x"/>
                                              </p:val>
                                            </p:tav>
                                            <p:tav tm="100000">
                                              <p:val>
                                                <p:strVal val="#ppt_x"/>
                                              </p:val>
                                            </p:tav>
                                          </p:tavLst>
                                        </p:anim>
                                        <p:anim calcmode="lin" valueType="num">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ncept Of A Colorful Rainbow 2405418 Vector Art at Vecteezy">
            <a:extLst>
              <a:ext uri="{FF2B5EF4-FFF2-40B4-BE49-F238E27FC236}">
                <a16:creationId xmlns:a16="http://schemas.microsoft.com/office/drawing/2014/main" id="{9D2E1636-9D9D-4E8A-A613-9EB48735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13D673-7115-03C3-0882-2F82EB55CBD0}"/>
              </a:ext>
            </a:extLst>
          </p:cNvPr>
          <p:cNvGrpSpPr/>
          <p:nvPr/>
        </p:nvGrpSpPr>
        <p:grpSpPr>
          <a:xfrm>
            <a:off x="0" y="4106670"/>
            <a:ext cx="5748220" cy="2717528"/>
            <a:chOff x="2975205" y="1575072"/>
            <a:chExt cx="5432196" cy="2717528"/>
          </a:xfrm>
        </p:grpSpPr>
        <p:sp>
          <p:nvSpPr>
            <p:cNvPr id="22" name="Rectangle: Rounded Corners 21">
              <a:extLst>
                <a:ext uri="{FF2B5EF4-FFF2-40B4-BE49-F238E27FC236}">
                  <a16:creationId xmlns:a16="http://schemas.microsoft.com/office/drawing/2014/main" id="{134A4F9C-8562-3A40-906E-69AB3CD30255}"/>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B687480-43BC-B62D-79FD-9D935514EC6D}"/>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802C11F4-D4A1-FEBD-9F3F-AD54CFD735A8}"/>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25" name="Picture 24">
              <a:extLst>
                <a:ext uri="{FF2B5EF4-FFF2-40B4-BE49-F238E27FC236}">
                  <a16:creationId xmlns:a16="http://schemas.microsoft.com/office/drawing/2014/main" id="{573D9289-7A43-1B6D-9AD4-F3A7573B683F}"/>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26" name="Picture 25">
              <a:extLst>
                <a:ext uri="{FF2B5EF4-FFF2-40B4-BE49-F238E27FC236}">
                  <a16:creationId xmlns:a16="http://schemas.microsoft.com/office/drawing/2014/main" id="{079B2CC3-E291-B31E-1D0A-15F05F5F95C8}"/>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27" name="Group 26">
            <a:extLst>
              <a:ext uri="{FF2B5EF4-FFF2-40B4-BE49-F238E27FC236}">
                <a16:creationId xmlns:a16="http://schemas.microsoft.com/office/drawing/2014/main" id="{C5D14839-8F6E-4856-3E8B-CD8E46026BFE}"/>
              </a:ext>
            </a:extLst>
          </p:cNvPr>
          <p:cNvGrpSpPr/>
          <p:nvPr/>
        </p:nvGrpSpPr>
        <p:grpSpPr>
          <a:xfrm>
            <a:off x="5921796" y="3939623"/>
            <a:ext cx="6302060" cy="2889723"/>
            <a:chOff x="5122460" y="3814872"/>
            <a:chExt cx="6302060" cy="2889723"/>
          </a:xfrm>
        </p:grpSpPr>
        <p:grpSp>
          <p:nvGrpSpPr>
            <p:cNvPr id="28" name="Group 27">
              <a:extLst>
                <a:ext uri="{FF2B5EF4-FFF2-40B4-BE49-F238E27FC236}">
                  <a16:creationId xmlns:a16="http://schemas.microsoft.com/office/drawing/2014/main" id="{C47292A1-1DF3-9425-7A50-8B74BC9202F2}"/>
                </a:ext>
              </a:extLst>
            </p:cNvPr>
            <p:cNvGrpSpPr/>
            <p:nvPr/>
          </p:nvGrpSpPr>
          <p:grpSpPr>
            <a:xfrm>
              <a:off x="5122460" y="3814872"/>
              <a:ext cx="6155320" cy="2889723"/>
              <a:chOff x="3256560" y="1252923"/>
              <a:chExt cx="6155320" cy="2889723"/>
            </a:xfrm>
          </p:grpSpPr>
          <p:sp>
            <p:nvSpPr>
              <p:cNvPr id="39" name="Rectangle: Rounded Corners 38">
                <a:extLst>
                  <a:ext uri="{FF2B5EF4-FFF2-40B4-BE49-F238E27FC236}">
                    <a16:creationId xmlns:a16="http://schemas.microsoft.com/office/drawing/2014/main" id="{20BBD763-074C-9A3D-FEBF-6716A80FFB2F}"/>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0" name="Rectangle: Rounded Corners 39">
                <a:extLst>
                  <a:ext uri="{FF2B5EF4-FFF2-40B4-BE49-F238E27FC236}">
                    <a16:creationId xmlns:a16="http://schemas.microsoft.com/office/drawing/2014/main" id="{1E9A0122-10B8-17C0-F8BE-9F3F75ACDA65}"/>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9" name="Picture 28">
              <a:extLst>
                <a:ext uri="{FF2B5EF4-FFF2-40B4-BE49-F238E27FC236}">
                  <a16:creationId xmlns:a16="http://schemas.microsoft.com/office/drawing/2014/main" id="{73E3D2D0-893C-96F6-5C99-1B5C8DD35A1C}"/>
                </a:ext>
              </a:extLst>
            </p:cNvPr>
            <p:cNvPicPr>
              <a:picLocks noChangeAspect="1"/>
            </p:cNvPicPr>
            <p:nvPr/>
          </p:nvPicPr>
          <p:blipFill>
            <a:blip r:embed="rId5"/>
            <a:stretch>
              <a:fillRect/>
            </a:stretch>
          </p:blipFill>
          <p:spPr>
            <a:xfrm>
              <a:off x="7578851" y="4870720"/>
              <a:ext cx="469963" cy="469963"/>
            </a:xfrm>
            <a:prstGeom prst="rect">
              <a:avLst/>
            </a:prstGeom>
          </p:spPr>
        </p:pic>
        <p:pic>
          <p:nvPicPr>
            <p:cNvPr id="31" name="Picture 30">
              <a:extLst>
                <a:ext uri="{FF2B5EF4-FFF2-40B4-BE49-F238E27FC236}">
                  <a16:creationId xmlns:a16="http://schemas.microsoft.com/office/drawing/2014/main" id="{FAD4CA1B-AE87-C751-7044-D38A507A1DB0}"/>
                </a:ext>
              </a:extLst>
            </p:cNvPr>
            <p:cNvPicPr>
              <a:picLocks noChangeAspect="1"/>
            </p:cNvPicPr>
            <p:nvPr/>
          </p:nvPicPr>
          <p:blipFill>
            <a:blip r:embed="rId6"/>
            <a:stretch>
              <a:fillRect/>
            </a:stretch>
          </p:blipFill>
          <p:spPr>
            <a:xfrm>
              <a:off x="8682162" y="4870720"/>
              <a:ext cx="469963" cy="469963"/>
            </a:xfrm>
            <a:prstGeom prst="rect">
              <a:avLst/>
            </a:prstGeom>
          </p:spPr>
        </p:pic>
        <p:pic>
          <p:nvPicPr>
            <p:cNvPr id="32" name="Picture 31">
              <a:extLst>
                <a:ext uri="{FF2B5EF4-FFF2-40B4-BE49-F238E27FC236}">
                  <a16:creationId xmlns:a16="http://schemas.microsoft.com/office/drawing/2014/main" id="{AD28D004-87FA-8698-F54B-B176DA73A970}"/>
                </a:ext>
              </a:extLst>
            </p:cNvPr>
            <p:cNvPicPr>
              <a:picLocks noChangeAspect="1"/>
            </p:cNvPicPr>
            <p:nvPr/>
          </p:nvPicPr>
          <p:blipFill>
            <a:blip r:embed="rId7"/>
            <a:stretch>
              <a:fillRect/>
            </a:stretch>
          </p:blipFill>
          <p:spPr>
            <a:xfrm>
              <a:off x="8135525" y="4870720"/>
              <a:ext cx="469963" cy="469963"/>
            </a:xfrm>
            <a:prstGeom prst="rect">
              <a:avLst/>
            </a:prstGeom>
          </p:spPr>
        </p:pic>
        <p:pic>
          <p:nvPicPr>
            <p:cNvPr id="33" name="Picture 32">
              <a:extLst>
                <a:ext uri="{FF2B5EF4-FFF2-40B4-BE49-F238E27FC236}">
                  <a16:creationId xmlns:a16="http://schemas.microsoft.com/office/drawing/2014/main" id="{38F224F5-98D4-7A94-F115-EE7CABB9A955}"/>
                </a:ext>
              </a:extLst>
            </p:cNvPr>
            <p:cNvPicPr>
              <a:picLocks noChangeAspect="1"/>
            </p:cNvPicPr>
            <p:nvPr/>
          </p:nvPicPr>
          <p:blipFill>
            <a:blip r:embed="rId5"/>
            <a:stretch>
              <a:fillRect/>
            </a:stretch>
          </p:blipFill>
          <p:spPr>
            <a:xfrm>
              <a:off x="7813832" y="5490007"/>
              <a:ext cx="469963" cy="469963"/>
            </a:xfrm>
            <a:prstGeom prst="rect">
              <a:avLst/>
            </a:prstGeom>
          </p:spPr>
        </p:pic>
        <p:pic>
          <p:nvPicPr>
            <p:cNvPr id="34" name="Picture 33">
              <a:extLst>
                <a:ext uri="{FF2B5EF4-FFF2-40B4-BE49-F238E27FC236}">
                  <a16:creationId xmlns:a16="http://schemas.microsoft.com/office/drawing/2014/main" id="{0870EDA9-6F1B-1620-A647-97E3BE28750F}"/>
                </a:ext>
              </a:extLst>
            </p:cNvPr>
            <p:cNvPicPr>
              <a:picLocks noChangeAspect="1"/>
            </p:cNvPicPr>
            <p:nvPr/>
          </p:nvPicPr>
          <p:blipFill>
            <a:blip r:embed="rId6"/>
            <a:stretch>
              <a:fillRect/>
            </a:stretch>
          </p:blipFill>
          <p:spPr>
            <a:xfrm>
              <a:off x="8945285" y="5490007"/>
              <a:ext cx="469963" cy="469963"/>
            </a:xfrm>
            <a:prstGeom prst="rect">
              <a:avLst/>
            </a:prstGeom>
          </p:spPr>
        </p:pic>
        <p:pic>
          <p:nvPicPr>
            <p:cNvPr id="35" name="Picture 34">
              <a:extLst>
                <a:ext uri="{FF2B5EF4-FFF2-40B4-BE49-F238E27FC236}">
                  <a16:creationId xmlns:a16="http://schemas.microsoft.com/office/drawing/2014/main" id="{C35B0923-5253-40E2-BDC6-A7FDDFCDD547}"/>
                </a:ext>
              </a:extLst>
            </p:cNvPr>
            <p:cNvPicPr>
              <a:picLocks noChangeAspect="1"/>
            </p:cNvPicPr>
            <p:nvPr/>
          </p:nvPicPr>
          <p:blipFill>
            <a:blip r:embed="rId7"/>
            <a:stretch>
              <a:fillRect/>
            </a:stretch>
          </p:blipFill>
          <p:spPr>
            <a:xfrm>
              <a:off x="8370506" y="5490007"/>
              <a:ext cx="469963" cy="469963"/>
            </a:xfrm>
            <a:prstGeom prst="rect">
              <a:avLst/>
            </a:prstGeom>
          </p:spPr>
        </p:pic>
        <p:pic>
          <p:nvPicPr>
            <p:cNvPr id="36" name="Picture 35">
              <a:extLst>
                <a:ext uri="{FF2B5EF4-FFF2-40B4-BE49-F238E27FC236}">
                  <a16:creationId xmlns:a16="http://schemas.microsoft.com/office/drawing/2014/main" id="{CCC1E688-3148-3A6C-4BF1-4CA2E09B4E74}"/>
                </a:ext>
              </a:extLst>
            </p:cNvPr>
            <p:cNvPicPr>
              <a:picLocks noChangeAspect="1"/>
            </p:cNvPicPr>
            <p:nvPr/>
          </p:nvPicPr>
          <p:blipFill>
            <a:blip r:embed="rId5"/>
            <a:stretch>
              <a:fillRect/>
            </a:stretch>
          </p:blipFill>
          <p:spPr>
            <a:xfrm>
              <a:off x="9935648" y="6056700"/>
              <a:ext cx="469963" cy="469963"/>
            </a:xfrm>
            <a:prstGeom prst="rect">
              <a:avLst/>
            </a:prstGeom>
          </p:spPr>
        </p:pic>
        <p:pic>
          <p:nvPicPr>
            <p:cNvPr id="37" name="Picture 36">
              <a:extLst>
                <a:ext uri="{FF2B5EF4-FFF2-40B4-BE49-F238E27FC236}">
                  <a16:creationId xmlns:a16="http://schemas.microsoft.com/office/drawing/2014/main" id="{AB402981-4799-D534-38C9-3B81C8792B9D}"/>
                </a:ext>
              </a:extLst>
            </p:cNvPr>
            <p:cNvPicPr>
              <a:picLocks noChangeAspect="1"/>
            </p:cNvPicPr>
            <p:nvPr/>
          </p:nvPicPr>
          <p:blipFill>
            <a:blip r:embed="rId6"/>
            <a:stretch>
              <a:fillRect/>
            </a:stretch>
          </p:blipFill>
          <p:spPr>
            <a:xfrm>
              <a:off x="10954557" y="6042632"/>
              <a:ext cx="469963" cy="469963"/>
            </a:xfrm>
            <a:prstGeom prst="rect">
              <a:avLst/>
            </a:prstGeom>
          </p:spPr>
        </p:pic>
        <p:pic>
          <p:nvPicPr>
            <p:cNvPr id="38" name="Picture 37">
              <a:extLst>
                <a:ext uri="{FF2B5EF4-FFF2-40B4-BE49-F238E27FC236}">
                  <a16:creationId xmlns:a16="http://schemas.microsoft.com/office/drawing/2014/main" id="{8C37A771-1218-9724-365E-C996D86DD12C}"/>
                </a:ext>
              </a:extLst>
            </p:cNvPr>
            <p:cNvPicPr>
              <a:picLocks noChangeAspect="1"/>
            </p:cNvPicPr>
            <p:nvPr/>
          </p:nvPicPr>
          <p:blipFill>
            <a:blip r:embed="rId7"/>
            <a:stretch>
              <a:fillRect/>
            </a:stretch>
          </p:blipFill>
          <p:spPr>
            <a:xfrm>
              <a:off x="10450119" y="6042632"/>
              <a:ext cx="469963" cy="469963"/>
            </a:xfrm>
            <a:prstGeom prst="rect">
              <a:avLst/>
            </a:prstGeom>
          </p:spPr>
        </p:pic>
      </p:grpSp>
      <p:pic>
        <p:nvPicPr>
          <p:cNvPr id="2" name="Picture 1">
            <a:extLst>
              <a:ext uri="{FF2B5EF4-FFF2-40B4-BE49-F238E27FC236}">
                <a16:creationId xmlns:a16="http://schemas.microsoft.com/office/drawing/2014/main" id="{0BA4E5D0-69AE-4976-A89D-C290CB73308A}"/>
              </a:ext>
            </a:extLst>
          </p:cNvPr>
          <p:cNvPicPr>
            <a:picLocks noChangeAspect="1"/>
          </p:cNvPicPr>
          <p:nvPr/>
        </p:nvPicPr>
        <p:blipFill>
          <a:blip r:embed="rId8"/>
          <a:stretch>
            <a:fillRect/>
          </a:stretch>
        </p:blipFill>
        <p:spPr>
          <a:xfrm>
            <a:off x="2103921" y="166461"/>
            <a:ext cx="7888908" cy="829128"/>
          </a:xfrm>
          <a:prstGeom prst="rect">
            <a:avLst/>
          </a:prstGeom>
        </p:spPr>
      </p:pic>
    </p:spTree>
    <p:extLst>
      <p:ext uri="{BB962C8B-B14F-4D97-AF65-F5344CB8AC3E}">
        <p14:creationId xmlns:p14="http://schemas.microsoft.com/office/powerpoint/2010/main" val="6249223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66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42"/>
                                            </p:tgtEl>
                                            <p:attrNameLst>
                                              <p:attrName>r</p:attrName>
                                            </p:attrNameLst>
                                          </p:cBhvr>
                                        </p:animRot>
                                        <p:animRot by="-240000">
                                          <p:cBhvr>
                                            <p:cTn id="11" dur="200" fill="hold">
                                              <p:stCondLst>
                                                <p:cond delay="200"/>
                                              </p:stCondLst>
                                            </p:cTn>
                                            <p:tgtEl>
                                              <p:spTgt spid="42"/>
                                            </p:tgtEl>
                                            <p:attrNameLst>
                                              <p:attrName>r</p:attrName>
                                            </p:attrNameLst>
                                          </p:cBhvr>
                                        </p:animRot>
                                        <p:animRot by="240000">
                                          <p:cBhvr>
                                            <p:cTn id="12" dur="200" fill="hold">
                                              <p:stCondLst>
                                                <p:cond delay="400"/>
                                              </p:stCondLst>
                                            </p:cTn>
                                            <p:tgtEl>
                                              <p:spTgt spid="42"/>
                                            </p:tgtEl>
                                            <p:attrNameLst>
                                              <p:attrName>r</p:attrName>
                                            </p:attrNameLst>
                                          </p:cBhvr>
                                        </p:animRot>
                                        <p:animRot by="-240000">
                                          <p:cBhvr>
                                            <p:cTn id="13" dur="200" fill="hold">
                                              <p:stCondLst>
                                                <p:cond delay="600"/>
                                              </p:stCondLst>
                                            </p:cTn>
                                            <p:tgtEl>
                                              <p:spTgt spid="42"/>
                                            </p:tgtEl>
                                            <p:attrNameLst>
                                              <p:attrName>r</p:attrName>
                                            </p:attrNameLst>
                                          </p:cBhvr>
                                        </p:animRot>
                                        <p:animRot by="120000">
                                          <p:cBhvr>
                                            <p:cTn id="14" dur="200" fill="hold">
                                              <p:stCondLst>
                                                <p:cond delay="800"/>
                                              </p:stCondLst>
                                            </p:cTn>
                                            <p:tgtEl>
                                              <p:spTgt spid="42"/>
                                            </p:tgtEl>
                                            <p:attrNameLst>
                                              <p:attrName>r</p:attrName>
                                            </p:attrNameLst>
                                          </p:cBhvr>
                                        </p:animRo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3335389642"/>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oncept Of A Colorful Rainbow 2405418 Vector Art at Vecteezy">
            <a:extLst>
              <a:ext uri="{FF2B5EF4-FFF2-40B4-BE49-F238E27FC236}">
                <a16:creationId xmlns:a16="http://schemas.microsoft.com/office/drawing/2014/main" id="{24B51387-7287-4A46-8421-992E67E81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024CDE6-E76A-8802-59E3-C7AFE8AD8040}"/>
              </a:ext>
            </a:extLst>
          </p:cNvPr>
          <p:cNvGrpSpPr/>
          <p:nvPr/>
        </p:nvGrpSpPr>
        <p:grpSpPr>
          <a:xfrm>
            <a:off x="2449008" y="3308173"/>
            <a:ext cx="8439386" cy="3438181"/>
            <a:chOff x="4841103" y="3994314"/>
            <a:chExt cx="6543932" cy="2665978"/>
          </a:xfrm>
        </p:grpSpPr>
        <p:grpSp>
          <p:nvGrpSpPr>
            <p:cNvPr id="43" name="Group 42">
              <a:extLst>
                <a:ext uri="{FF2B5EF4-FFF2-40B4-BE49-F238E27FC236}">
                  <a16:creationId xmlns:a16="http://schemas.microsoft.com/office/drawing/2014/main" id="{A6CE7C09-B363-C33C-281A-303DA4395A2E}"/>
                </a:ext>
              </a:extLst>
            </p:cNvPr>
            <p:cNvGrpSpPr/>
            <p:nvPr/>
          </p:nvGrpSpPr>
          <p:grpSpPr>
            <a:xfrm>
              <a:off x="4841103" y="3994314"/>
              <a:ext cx="6543932" cy="2665978"/>
              <a:chOff x="2975203" y="1432365"/>
              <a:chExt cx="6543932" cy="2665978"/>
            </a:xfrm>
          </p:grpSpPr>
          <p:sp>
            <p:nvSpPr>
              <p:cNvPr id="53" name="Rectangle: Rounded Corners 52">
                <a:extLst>
                  <a:ext uri="{FF2B5EF4-FFF2-40B4-BE49-F238E27FC236}">
                    <a16:creationId xmlns:a16="http://schemas.microsoft.com/office/drawing/2014/main" id="{912775BF-BA73-F44C-7E78-B1B8C4C2F8B5}"/>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54" name="Rectangle: Rounded Corners 53">
                <a:extLst>
                  <a:ext uri="{FF2B5EF4-FFF2-40B4-BE49-F238E27FC236}">
                    <a16:creationId xmlns:a16="http://schemas.microsoft.com/office/drawing/2014/main" id="{7E13BDF5-EEDD-0E95-7B28-72909B99C035}"/>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44" name="Picture 43">
              <a:extLst>
                <a:ext uri="{FF2B5EF4-FFF2-40B4-BE49-F238E27FC236}">
                  <a16:creationId xmlns:a16="http://schemas.microsoft.com/office/drawing/2014/main" id="{1FE84C2C-6BCF-FDD1-0BC3-02F3F309E9F8}"/>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45" name="Picture 44">
              <a:extLst>
                <a:ext uri="{FF2B5EF4-FFF2-40B4-BE49-F238E27FC236}">
                  <a16:creationId xmlns:a16="http://schemas.microsoft.com/office/drawing/2014/main" id="{3DADBFB0-306C-E087-28A8-36D5FC461B74}"/>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46" name="Picture 45">
              <a:extLst>
                <a:ext uri="{FF2B5EF4-FFF2-40B4-BE49-F238E27FC236}">
                  <a16:creationId xmlns:a16="http://schemas.microsoft.com/office/drawing/2014/main" id="{49A1D981-01AD-D3D3-C781-1E9FDC8E3556}"/>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47" name="Picture 46">
              <a:extLst>
                <a:ext uri="{FF2B5EF4-FFF2-40B4-BE49-F238E27FC236}">
                  <a16:creationId xmlns:a16="http://schemas.microsoft.com/office/drawing/2014/main" id="{FEB408C1-6B01-92CA-B6FB-ECC69A921D3E}"/>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48" name="Picture 47">
              <a:extLst>
                <a:ext uri="{FF2B5EF4-FFF2-40B4-BE49-F238E27FC236}">
                  <a16:creationId xmlns:a16="http://schemas.microsoft.com/office/drawing/2014/main" id="{9FA5EEF2-5A1E-A4DE-8226-40AAB72B5E2F}"/>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49" name="Picture 48">
              <a:extLst>
                <a:ext uri="{FF2B5EF4-FFF2-40B4-BE49-F238E27FC236}">
                  <a16:creationId xmlns:a16="http://schemas.microsoft.com/office/drawing/2014/main" id="{CB85BEF6-9301-3897-6ACB-419883AF9176}"/>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50" name="Picture 49">
              <a:extLst>
                <a:ext uri="{FF2B5EF4-FFF2-40B4-BE49-F238E27FC236}">
                  <a16:creationId xmlns:a16="http://schemas.microsoft.com/office/drawing/2014/main" id="{95539877-6F9B-3FE8-923D-A5BADDD5D257}"/>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51" name="Picture 50">
              <a:extLst>
                <a:ext uri="{FF2B5EF4-FFF2-40B4-BE49-F238E27FC236}">
                  <a16:creationId xmlns:a16="http://schemas.microsoft.com/office/drawing/2014/main" id="{B4A316D3-56FD-0DD6-5A32-AE0DFF1121AD}"/>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52" name="Picture 51">
              <a:extLst>
                <a:ext uri="{FF2B5EF4-FFF2-40B4-BE49-F238E27FC236}">
                  <a16:creationId xmlns:a16="http://schemas.microsoft.com/office/drawing/2014/main" id="{18033F41-AF9D-D35C-BCA0-BD6C95A423B3}"/>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 name="Picture 1">
            <a:extLst>
              <a:ext uri="{FF2B5EF4-FFF2-40B4-BE49-F238E27FC236}">
                <a16:creationId xmlns:a16="http://schemas.microsoft.com/office/drawing/2014/main" id="{A94A2A69-966C-470C-ADD5-2EA3E6811266}"/>
              </a:ext>
            </a:extLst>
          </p:cNvPr>
          <p:cNvPicPr>
            <a:picLocks noChangeAspect="1"/>
          </p:cNvPicPr>
          <p:nvPr/>
        </p:nvPicPr>
        <p:blipFill>
          <a:blip r:embed="rId7"/>
          <a:stretch>
            <a:fillRect/>
          </a:stretch>
        </p:blipFill>
        <p:spPr>
          <a:xfrm>
            <a:off x="2503971" y="79589"/>
            <a:ext cx="7888908" cy="926672"/>
          </a:xfrm>
          <a:prstGeom prst="rect">
            <a:avLst/>
          </a:prstGeom>
        </p:spPr>
      </p:pic>
    </p:spTree>
    <p:extLst>
      <p:ext uri="{BB962C8B-B14F-4D97-AF65-F5344CB8AC3E}">
        <p14:creationId xmlns:p14="http://schemas.microsoft.com/office/powerpoint/2010/main" val="1380330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6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180955849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kids-wallpaper-free-2 | Cartoon wallpaper, Cartoon kids, Kids wallpaper">
            <a:extLst>
              <a:ext uri="{FF2B5EF4-FFF2-40B4-BE49-F238E27FC236}">
                <a16:creationId xmlns:a16="http://schemas.microsoft.com/office/drawing/2014/main" id="{C3E72DBC-DBC2-417E-BDAC-1B5DFD57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89"/>
          <a:stretch/>
        </p:blipFill>
        <p:spPr bwMode="auto">
          <a:xfrm>
            <a:off x="0" y="-243840"/>
            <a:ext cx="12192000" cy="7782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879698-E67A-449C-81DC-D480CE507F15}"/>
              </a:ext>
            </a:extLst>
          </p:cNvPr>
          <p:cNvPicPr>
            <a:picLocks noChangeAspect="1"/>
          </p:cNvPicPr>
          <p:nvPr/>
        </p:nvPicPr>
        <p:blipFill>
          <a:blip r:embed="rId3"/>
          <a:stretch>
            <a:fillRect/>
          </a:stretch>
        </p:blipFill>
        <p:spPr>
          <a:xfrm>
            <a:off x="5827224" y="1099465"/>
            <a:ext cx="6364776" cy="2334970"/>
          </a:xfrm>
          <a:prstGeom prst="rect">
            <a:avLst/>
          </a:prstGeom>
        </p:spPr>
      </p:pic>
    </p:spTree>
    <p:extLst>
      <p:ext uri="{BB962C8B-B14F-4D97-AF65-F5344CB8AC3E}">
        <p14:creationId xmlns:p14="http://schemas.microsoft.com/office/powerpoint/2010/main" val="101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482" name="Picture 2" descr="Cartoon childhood dream 19713 | Drawing for kids, Free games for kids,  Cartoon clip art">
            <a:extLst>
              <a:ext uri="{FF2B5EF4-FFF2-40B4-BE49-F238E27FC236}">
                <a16:creationId xmlns:a16="http://schemas.microsoft.com/office/drawing/2014/main" id="{F95EC51B-86E0-4A1E-8F60-261DA008BE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917" b="98750" l="12000" r="72375">
                        <a14:foregroundMark x1="22688" y1="25333" x2="22688" y2="25333"/>
                        <a14:foregroundMark x1="34500" y1="32583" x2="38250" y2="35417"/>
                        <a14:foregroundMark x1="38938" y1="30167" x2="41063" y2="30167"/>
                        <a14:foregroundMark x1="24313" y1="27750" x2="28750" y2="29083"/>
                        <a14:foregroundMark x1="40563" y1="29500" x2="43688" y2="30167"/>
                        <a14:foregroundMark x1="35438" y1="23583" x2="37250" y2="24917"/>
                        <a14:foregroundMark x1="32375" y1="24917" x2="35125" y2="26000"/>
                        <a14:foregroundMark x1="30062" y1="23417" x2="35125" y2="24917"/>
                        <a14:foregroundMark x1="27625" y1="24917" x2="32813" y2="24917"/>
                        <a14:foregroundMark x1="22500" y1="31000" x2="31188" y2="31500"/>
                        <a14:foregroundMark x1="21188" y1="33667" x2="27375" y2="37917"/>
                        <a14:foregroundMark x1="27375" y1="37917" x2="28063" y2="38000"/>
                        <a14:foregroundMark x1="20875" y1="31667" x2="23313" y2="38333"/>
                        <a14:foregroundMark x1="23313" y1="38333" x2="23500" y2="38500"/>
                        <a14:foregroundMark x1="25938" y1="24500" x2="30375" y2="22917"/>
                        <a14:foregroundMark x1="21688" y1="29250" x2="21688" y2="33917"/>
                        <a14:foregroundMark x1="25438" y1="39583" x2="33813" y2="38667"/>
                        <a14:foregroundMark x1="30875" y1="40667" x2="36063" y2="39250"/>
                        <a14:foregroundMark x1="36063" y1="39250" x2="36750" y2="38667"/>
                        <a14:foregroundMark x1="37750" y1="42000" x2="39375" y2="43500"/>
                        <a14:foregroundMark x1="32813" y1="46333" x2="32688" y2="51167"/>
                        <a14:foregroundMark x1="51688" y1="24500" x2="55125" y2="36750"/>
                        <a14:foregroundMark x1="37250" y1="26917" x2="41063" y2="31667"/>
                        <a14:foregroundMark x1="54625" y1="24667" x2="59875" y2="24250"/>
                        <a14:foregroundMark x1="71875" y1="40417" x2="71875" y2="41083"/>
                        <a14:foregroundMark x1="72375" y1="58833" x2="72375" y2="60083"/>
                        <a14:foregroundMark x1="57125" y1="50750" x2="53688" y2="48333"/>
                        <a14:foregroundMark x1="53813" y1="32333" x2="55688" y2="40583"/>
                        <a14:foregroundMark x1="55688" y1="40583" x2="57938" y2="44833"/>
                        <a14:foregroundMark x1="53688" y1="54833" x2="53688" y2="54833"/>
                        <a14:foregroundMark x1="25313" y1="25833" x2="32688" y2="29750"/>
                        <a14:foregroundMark x1="14000" y1="63833" x2="13813" y2="63833"/>
                        <a14:foregroundMark x1="13813" y1="63833" x2="13813" y2="63833"/>
                        <a14:foregroundMark x1="34813" y1="90250" x2="35813" y2="92000"/>
                        <a14:foregroundMark x1="45438" y1="82417" x2="45438" y2="82417"/>
                        <a14:foregroundMark x1="45625" y1="82417" x2="45625" y2="82417"/>
                        <a14:foregroundMark x1="34813" y1="95333" x2="34813" y2="95333"/>
                        <a14:foregroundMark x1="54625" y1="89833" x2="54813" y2="89833"/>
                        <a14:foregroundMark x1="54813" y1="89833" x2="54813" y2="89833"/>
                        <a14:foregroundMark x1="57938" y1="89167" x2="58062" y2="89167"/>
                        <a14:foregroundMark x1="58062" y1="89167" x2="58062" y2="89167"/>
                        <a14:foregroundMark x1="31375" y1="98833" x2="31375" y2="98833"/>
                        <a14:foregroundMark x1="46938" y1="83083" x2="46438" y2="81750"/>
                        <a14:foregroundMark x1="46313" y1="85000" x2="46313" y2="85000"/>
                        <a14:foregroundMark x1="46313" y1="85917" x2="46313" y2="85917"/>
                        <a14:foregroundMark x1="62000" y1="49417" x2="62500" y2="51167"/>
                        <a14:foregroundMark x1="48438" y1="48500" x2="51063" y2="51583"/>
                        <a14:foregroundMark x1="12000" y1="71667" x2="12000" y2="71667"/>
                        <a14:foregroundMark x1="62000" y1="23167" x2="64313" y2="23583"/>
                      </a14:backgroundRemoval>
                    </a14:imgEffect>
                  </a14:imgLayer>
                </a14:imgProps>
              </a:ext>
              <a:ext uri="{28A0092B-C50C-407E-A947-70E740481C1C}">
                <a14:useLocalDpi xmlns:a14="http://schemas.microsoft.com/office/drawing/2010/main" val="0"/>
              </a:ext>
            </a:extLst>
          </a:blip>
          <a:srcRect l="5464" t="20109" r="21913"/>
          <a:stretch/>
        </p:blipFill>
        <p:spPr bwMode="auto">
          <a:xfrm>
            <a:off x="11729054" y="1653961"/>
            <a:ext cx="6640643" cy="5478905"/>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9C32B5A2-7566-BBBD-2872-89AAEDF62367}"/>
              </a:ext>
            </a:extLst>
          </p:cNvPr>
          <p:cNvSpPr/>
          <p:nvPr/>
        </p:nvSpPr>
        <p:spPr>
          <a:xfrm>
            <a:off x="889643" y="3289709"/>
            <a:ext cx="6922514" cy="2284710"/>
          </a:xfrm>
          <a:custGeom>
            <a:avLst/>
            <a:gdLst>
              <a:gd name="connsiteX0" fmla="*/ 0 w 6922514"/>
              <a:gd name="connsiteY0" fmla="*/ 380793 h 2284710"/>
              <a:gd name="connsiteX1" fmla="*/ 380793 w 6922514"/>
              <a:gd name="connsiteY1" fmla="*/ 0 h 2284710"/>
              <a:gd name="connsiteX2" fmla="*/ 4038133 w 6922514"/>
              <a:gd name="connsiteY2" fmla="*/ 0 h 2284710"/>
              <a:gd name="connsiteX3" fmla="*/ 4038133 w 6922514"/>
              <a:gd name="connsiteY3" fmla="*/ 0 h 2284710"/>
              <a:gd name="connsiteX4" fmla="*/ 5768762 w 6922514"/>
              <a:gd name="connsiteY4" fmla="*/ 0 h 2284710"/>
              <a:gd name="connsiteX5" fmla="*/ 6541721 w 6922514"/>
              <a:gd name="connsiteY5" fmla="*/ 0 h 2284710"/>
              <a:gd name="connsiteX6" fmla="*/ 6922514 w 6922514"/>
              <a:gd name="connsiteY6" fmla="*/ 380793 h 2284710"/>
              <a:gd name="connsiteX7" fmla="*/ 6922514 w 6922514"/>
              <a:gd name="connsiteY7" fmla="*/ 1332748 h 2284710"/>
              <a:gd name="connsiteX8" fmla="*/ 8023540 w 6922514"/>
              <a:gd name="connsiteY8" fmla="*/ 1488603 h 2284710"/>
              <a:gd name="connsiteX9" fmla="*/ 6922514 w 6922514"/>
              <a:gd name="connsiteY9" fmla="*/ 1903925 h 2284710"/>
              <a:gd name="connsiteX10" fmla="*/ 6922514 w 6922514"/>
              <a:gd name="connsiteY10" fmla="*/ 1903917 h 2284710"/>
              <a:gd name="connsiteX11" fmla="*/ 6541721 w 6922514"/>
              <a:gd name="connsiteY11" fmla="*/ 2284710 h 2284710"/>
              <a:gd name="connsiteX12" fmla="*/ 5768762 w 6922514"/>
              <a:gd name="connsiteY12" fmla="*/ 2284710 h 2284710"/>
              <a:gd name="connsiteX13" fmla="*/ 4038133 w 6922514"/>
              <a:gd name="connsiteY13" fmla="*/ 2284710 h 2284710"/>
              <a:gd name="connsiteX14" fmla="*/ 4038133 w 6922514"/>
              <a:gd name="connsiteY14" fmla="*/ 2284710 h 2284710"/>
              <a:gd name="connsiteX15" fmla="*/ 380793 w 6922514"/>
              <a:gd name="connsiteY15" fmla="*/ 2284710 h 2284710"/>
              <a:gd name="connsiteX16" fmla="*/ 0 w 6922514"/>
              <a:gd name="connsiteY16" fmla="*/ 1903917 h 2284710"/>
              <a:gd name="connsiteX17" fmla="*/ 0 w 6922514"/>
              <a:gd name="connsiteY17" fmla="*/ 1903925 h 2284710"/>
              <a:gd name="connsiteX18" fmla="*/ 0 w 6922514"/>
              <a:gd name="connsiteY18" fmla="*/ 1332748 h 2284710"/>
              <a:gd name="connsiteX19" fmla="*/ 0 w 6922514"/>
              <a:gd name="connsiteY19" fmla="*/ 1332748 h 2284710"/>
              <a:gd name="connsiteX20" fmla="*/ 0 w 6922514"/>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2514" h="2284710" fill="none" extrusionOk="0">
                <a:moveTo>
                  <a:pt x="0" y="380793"/>
                </a:moveTo>
                <a:cubicBezTo>
                  <a:pt x="-8810" y="181078"/>
                  <a:pt x="181991" y="-31124"/>
                  <a:pt x="380793" y="0"/>
                </a:cubicBezTo>
                <a:cubicBezTo>
                  <a:pt x="2055070" y="129591"/>
                  <a:pt x="3117114" y="-79037"/>
                  <a:pt x="4038133" y="0"/>
                </a:cubicBezTo>
                <a:lnTo>
                  <a:pt x="4038133" y="0"/>
                </a:lnTo>
                <a:cubicBezTo>
                  <a:pt x="4809621" y="1494"/>
                  <a:pt x="5582726" y="-118961"/>
                  <a:pt x="5768762" y="0"/>
                </a:cubicBezTo>
                <a:cubicBezTo>
                  <a:pt x="5890792" y="-18566"/>
                  <a:pt x="6166935" y="11067"/>
                  <a:pt x="6541721" y="0"/>
                </a:cubicBezTo>
                <a:cubicBezTo>
                  <a:pt x="6776183" y="19435"/>
                  <a:pt x="6889983" y="159939"/>
                  <a:pt x="6922514" y="380793"/>
                </a:cubicBezTo>
                <a:cubicBezTo>
                  <a:pt x="6995692" y="851275"/>
                  <a:pt x="6866031" y="1150168"/>
                  <a:pt x="6922514" y="1332748"/>
                </a:cubicBezTo>
                <a:cubicBezTo>
                  <a:pt x="7309562" y="1314975"/>
                  <a:pt x="7610735" y="1478508"/>
                  <a:pt x="8023540" y="1488603"/>
                </a:cubicBezTo>
                <a:cubicBezTo>
                  <a:pt x="7818840" y="1676223"/>
                  <a:pt x="7355351" y="1736841"/>
                  <a:pt x="6922514" y="1903925"/>
                </a:cubicBezTo>
                <a:lnTo>
                  <a:pt x="6922514" y="1903917"/>
                </a:lnTo>
                <a:cubicBezTo>
                  <a:pt x="6937312" y="2104249"/>
                  <a:pt x="6775585" y="2299260"/>
                  <a:pt x="6541721" y="2284710"/>
                </a:cubicBezTo>
                <a:cubicBezTo>
                  <a:pt x="6446551" y="2240451"/>
                  <a:pt x="5966818" y="2312526"/>
                  <a:pt x="5768762" y="2284710"/>
                </a:cubicBezTo>
                <a:cubicBezTo>
                  <a:pt x="5116626" y="2349233"/>
                  <a:pt x="4853465" y="2226859"/>
                  <a:pt x="4038133" y="2284710"/>
                </a:cubicBezTo>
                <a:lnTo>
                  <a:pt x="4038133" y="2284710"/>
                </a:lnTo>
                <a:cubicBezTo>
                  <a:pt x="3163823" y="2245044"/>
                  <a:pt x="19041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922514" h="2284710" stroke="0" extrusionOk="0">
                <a:moveTo>
                  <a:pt x="0" y="380793"/>
                </a:moveTo>
                <a:cubicBezTo>
                  <a:pt x="805" y="167867"/>
                  <a:pt x="154485" y="16500"/>
                  <a:pt x="380793" y="0"/>
                </a:cubicBezTo>
                <a:cubicBezTo>
                  <a:pt x="1770584" y="-30226"/>
                  <a:pt x="2335431" y="19287"/>
                  <a:pt x="4038133" y="0"/>
                </a:cubicBezTo>
                <a:lnTo>
                  <a:pt x="4038133" y="0"/>
                </a:lnTo>
                <a:cubicBezTo>
                  <a:pt x="4613924" y="100530"/>
                  <a:pt x="5544651" y="11268"/>
                  <a:pt x="5768762" y="0"/>
                </a:cubicBezTo>
                <a:cubicBezTo>
                  <a:pt x="5999398" y="58372"/>
                  <a:pt x="6324272" y="-68112"/>
                  <a:pt x="6541721" y="0"/>
                </a:cubicBezTo>
                <a:cubicBezTo>
                  <a:pt x="6770860" y="-2248"/>
                  <a:pt x="6899120" y="137024"/>
                  <a:pt x="6922514" y="380793"/>
                </a:cubicBezTo>
                <a:cubicBezTo>
                  <a:pt x="6905612" y="731695"/>
                  <a:pt x="6870440" y="952468"/>
                  <a:pt x="6922514" y="1332748"/>
                </a:cubicBezTo>
                <a:cubicBezTo>
                  <a:pt x="7111898" y="1387291"/>
                  <a:pt x="7763247" y="1427711"/>
                  <a:pt x="8023540" y="1488603"/>
                </a:cubicBezTo>
                <a:cubicBezTo>
                  <a:pt x="7573730" y="1733495"/>
                  <a:pt x="7359798" y="1692279"/>
                  <a:pt x="6922514" y="1903925"/>
                </a:cubicBezTo>
                <a:lnTo>
                  <a:pt x="6922514" y="1903917"/>
                </a:lnTo>
                <a:cubicBezTo>
                  <a:pt x="6952906" y="2095551"/>
                  <a:pt x="6748761" y="2249717"/>
                  <a:pt x="6541721" y="2284710"/>
                </a:cubicBezTo>
                <a:cubicBezTo>
                  <a:pt x="6415598" y="2315340"/>
                  <a:pt x="6147122" y="2222878"/>
                  <a:pt x="5768762" y="2284710"/>
                </a:cubicBezTo>
                <a:cubicBezTo>
                  <a:pt x="4911081" y="2155631"/>
                  <a:pt x="4614935" y="2161379"/>
                  <a:pt x="4038133" y="2284710"/>
                </a:cubicBezTo>
                <a:lnTo>
                  <a:pt x="4038133" y="2284710"/>
                </a:lnTo>
                <a:cubicBezTo>
                  <a:pt x="3607889" y="2379742"/>
                  <a:pt x="1169308"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Trong bài đọc </a:t>
            </a:r>
            <a:r>
              <a:rPr lang="en-US" sz="4000" b="1" i="1" noProof="0" dirty="0" err="1">
                <a:solidFill>
                  <a:srgbClr val="002060"/>
                </a:solidFill>
                <a:cs typeface="Calibri" panose="020F0502020204030204" pitchFamily="34" charset="0"/>
              </a:rPr>
              <a:t>Mặt</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trời</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xanh</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của</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tôi</a:t>
            </a: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 có từ nào em chưa hiểu nghĩa? </a:t>
            </a:r>
          </a:p>
        </p:txBody>
      </p:sp>
    </p:spTree>
    <p:extLst>
      <p:ext uri="{BB962C8B-B14F-4D97-AF65-F5344CB8AC3E}">
        <p14:creationId xmlns:p14="http://schemas.microsoft.com/office/powerpoint/2010/main" val="470921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14:presetBounceEnd="66000">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14:bounceEnd="66000">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Cọ: cây thuộc họ dừa, cao, lá to và xòe ra như</a:t>
            </a:r>
            <a:endParaRPr kumimoji="0" lang="en-US" sz="3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46" name="Picture 2" descr="Cây cọ: Ý nghĩa, hình ảnh, cách trồng, chăm sóc tại nhà">
            <a:extLst>
              <a:ext uri="{FF2B5EF4-FFF2-40B4-BE49-F238E27FC236}">
                <a16:creationId xmlns:a16="http://schemas.microsoft.com/office/drawing/2014/main" id="{E0ADF34A-294B-437C-BDD1-36C75831E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4" y="3293118"/>
            <a:ext cx="5343525" cy="310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cau: hoa của cây cau, có màu vàng nhạt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0" name="Picture 2" descr="Một thoáng hương cau mang quê nhà vào lòng phố thị">
            <a:extLst>
              <a:ext uri="{FF2B5EF4-FFF2-40B4-BE49-F238E27FC236}">
                <a16:creationId xmlns:a16="http://schemas.microsoft.com/office/drawing/2014/main" id="{092077B8-6451-42C9-A901-747687845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2990850"/>
            <a:ext cx="4673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63B9B26-E55D-1147-53B0-317F72C2438F}"/>
              </a:ext>
            </a:extLst>
          </p:cNvPr>
          <p:cNvGrpSpPr/>
          <p:nvPr/>
        </p:nvGrpSpPr>
        <p:grpSpPr>
          <a:xfrm>
            <a:off x="1666639" y="55124"/>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47283D7-38BD-DE8D-59D4-2ACEFDC97E14}"/>
              </a:ext>
            </a:extLst>
          </p:cNvPr>
          <p:cNvGrpSpPr/>
          <p:nvPr/>
        </p:nvGrpSpPr>
        <p:grpSpPr>
          <a:xfrm>
            <a:off x="190107" y="1239995"/>
            <a:ext cx="10346683" cy="1294010"/>
            <a:chOff x="55488" y="1751609"/>
            <a:chExt cx="10346683" cy="1294010"/>
          </a:xfrm>
        </p:grpSpPr>
        <p:sp>
          <p:nvSpPr>
            <p:cNvPr id="20" name="Rectangle: Rounded Corners 19">
              <a:extLst>
                <a:ext uri="{FF2B5EF4-FFF2-40B4-BE49-F238E27FC236}">
                  <a16:creationId xmlns:a16="http://schemas.microsoft.com/office/drawing/2014/main" id="{EA85DAF2-C3BD-2332-5936-E307DBD2D442}"/>
                </a:ext>
              </a:extLst>
            </p:cNvPr>
            <p:cNvSpPr/>
            <p:nvPr/>
          </p:nvSpPr>
          <p:spPr>
            <a:xfrm>
              <a:off x="268099" y="2230780"/>
              <a:ext cx="10134072" cy="814839"/>
            </a:xfrm>
            <a:custGeom>
              <a:avLst/>
              <a:gdLst>
                <a:gd name="connsiteX0" fmla="*/ 0 w 10134072"/>
                <a:gd name="connsiteY0" fmla="*/ 198992 h 814839"/>
                <a:gd name="connsiteX1" fmla="*/ 198992 w 10134072"/>
                <a:gd name="connsiteY1" fmla="*/ 0 h 814839"/>
                <a:gd name="connsiteX2" fmla="*/ 9935080 w 10134072"/>
                <a:gd name="connsiteY2" fmla="*/ 0 h 814839"/>
                <a:gd name="connsiteX3" fmla="*/ 10134072 w 10134072"/>
                <a:gd name="connsiteY3" fmla="*/ 198992 h 814839"/>
                <a:gd name="connsiteX4" fmla="*/ 10134072 w 10134072"/>
                <a:gd name="connsiteY4" fmla="*/ 615847 h 814839"/>
                <a:gd name="connsiteX5" fmla="*/ 9935080 w 10134072"/>
                <a:gd name="connsiteY5" fmla="*/ 814839 h 814839"/>
                <a:gd name="connsiteX6" fmla="*/ 198992 w 10134072"/>
                <a:gd name="connsiteY6" fmla="*/ 814839 h 814839"/>
                <a:gd name="connsiteX7" fmla="*/ 0 w 10134072"/>
                <a:gd name="connsiteY7" fmla="*/ 615847 h 814839"/>
                <a:gd name="connsiteX8" fmla="*/ 0 w 10134072"/>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072" h="814839" fill="none" extrusionOk="0">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w="10134072" h="814839" stroke="0" extrusionOk="0">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 được tả như thế nào?</a:t>
              </a:r>
            </a:p>
          </p:txBody>
        </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55488" y="1751609"/>
              <a:ext cx="1001601" cy="1001601"/>
            </a:xfrm>
            <a:prstGeom prst="rect">
              <a:avLst/>
            </a:prstGeom>
          </p:spPr>
        </p:pic>
      </p:grpSp>
      <p:grpSp>
        <p:nvGrpSpPr>
          <p:cNvPr id="23" name="Group 22">
            <a:extLst>
              <a:ext uri="{FF2B5EF4-FFF2-40B4-BE49-F238E27FC236}">
                <a16:creationId xmlns:a16="http://schemas.microsoft.com/office/drawing/2014/main" id="{ACFCDBFD-652F-CF43-08DB-A56E0D5CADE8}"/>
              </a:ext>
            </a:extLst>
          </p:cNvPr>
          <p:cNvGrpSpPr/>
          <p:nvPr/>
        </p:nvGrpSpPr>
        <p:grpSpPr>
          <a:xfrm>
            <a:off x="78963" y="2559598"/>
            <a:ext cx="10531887" cy="1311385"/>
            <a:chOff x="140332" y="1734234"/>
            <a:chExt cx="10531887" cy="1311385"/>
          </a:xfrm>
        </p:grpSpPr>
        <p:sp>
          <p:nvSpPr>
            <p:cNvPr id="24" name="Rectangle: Rounded Corners 23">
              <a:extLst>
                <a:ext uri="{FF2B5EF4-FFF2-40B4-BE49-F238E27FC236}">
                  <a16:creationId xmlns:a16="http://schemas.microsoft.com/office/drawing/2014/main" id="{9F46C912-2FF8-546D-7193-521CCE69E068}"/>
                </a:ext>
              </a:extLst>
            </p:cNvPr>
            <p:cNvSpPr/>
            <p:nvPr/>
          </p:nvSpPr>
          <p:spPr>
            <a:xfrm>
              <a:off x="352942" y="2230780"/>
              <a:ext cx="10319277" cy="814839"/>
            </a:xfrm>
            <a:custGeom>
              <a:avLst/>
              <a:gdLst>
                <a:gd name="connsiteX0" fmla="*/ 0 w 10319277"/>
                <a:gd name="connsiteY0" fmla="*/ 198992 h 814839"/>
                <a:gd name="connsiteX1" fmla="*/ 198992 w 10319277"/>
                <a:gd name="connsiteY1" fmla="*/ 0 h 814839"/>
                <a:gd name="connsiteX2" fmla="*/ 10120285 w 10319277"/>
                <a:gd name="connsiteY2" fmla="*/ 0 h 814839"/>
                <a:gd name="connsiteX3" fmla="*/ 10319277 w 10319277"/>
                <a:gd name="connsiteY3" fmla="*/ 198992 h 814839"/>
                <a:gd name="connsiteX4" fmla="*/ 10319277 w 10319277"/>
                <a:gd name="connsiteY4" fmla="*/ 615847 h 814839"/>
                <a:gd name="connsiteX5" fmla="*/ 10120285 w 10319277"/>
                <a:gd name="connsiteY5" fmla="*/ 814839 h 814839"/>
                <a:gd name="connsiteX6" fmla="*/ 198992 w 10319277"/>
                <a:gd name="connsiteY6" fmla="*/ 814839 h 814839"/>
                <a:gd name="connsiteX7" fmla="*/ 0 w 10319277"/>
                <a:gd name="connsiteY7" fmla="*/ 615847 h 814839"/>
                <a:gd name="connsiteX8" fmla="*/ 0 w 10319277"/>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14839" fill="none" extrusionOk="0">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w="10319277" h="814839" stroke="0" extrusionOk="0">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trưa mùa hè ở rừng 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25" name="Picture 24">
              <a:extLst>
                <a:ext uri="{FF2B5EF4-FFF2-40B4-BE49-F238E27FC236}">
                  <a16:creationId xmlns:a16="http://schemas.microsoft.com/office/drawing/2014/main" id="{F656556A-5625-C8F7-C6A3-B33086D2321B}"/>
                </a:ext>
              </a:extLst>
            </p:cNvPr>
            <p:cNvPicPr>
              <a:picLocks noChangeAspect="1"/>
            </p:cNvPicPr>
            <p:nvPr/>
          </p:nvPicPr>
          <p:blipFill>
            <a:blip r:embed="rId4"/>
            <a:stretch>
              <a:fillRect/>
            </a:stretch>
          </p:blipFill>
          <p:spPr>
            <a:xfrm>
              <a:off x="140332" y="1734234"/>
              <a:ext cx="1001601" cy="1001601"/>
            </a:xfrm>
            <a:prstGeom prst="rect">
              <a:avLst/>
            </a:prstGeom>
          </p:spPr>
        </p:pic>
      </p:grpSp>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9707880" y="20016"/>
            <a:ext cx="2410702" cy="24240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F36D819-31AB-4782-9E15-08AF0956D161}"/>
              </a:ext>
            </a:extLst>
          </p:cNvPr>
          <p:cNvGrpSpPr/>
          <p:nvPr/>
        </p:nvGrpSpPr>
        <p:grpSpPr>
          <a:xfrm>
            <a:off x="0" y="3797848"/>
            <a:ext cx="10531887" cy="1383752"/>
            <a:chOff x="140332" y="1734234"/>
            <a:chExt cx="10531887" cy="1311385"/>
          </a:xfrm>
        </p:grpSpPr>
        <p:sp>
          <p:nvSpPr>
            <p:cNvPr id="17" name="Rectangle: Rounded Corners 16">
              <a:extLst>
                <a:ext uri="{FF2B5EF4-FFF2-40B4-BE49-F238E27FC236}">
                  <a16:creationId xmlns:a16="http://schemas.microsoft.com/office/drawing/2014/main" id="{BCEF5613-7577-40A9-AD8F-0319F044F55D}"/>
                </a:ext>
              </a:extLst>
            </p:cNvPr>
            <p:cNvSpPr/>
            <p:nvPr/>
          </p:nvSpPr>
          <p:spPr>
            <a:xfrm>
              <a:off x="352942" y="2089286"/>
              <a:ext cx="10319277" cy="956333"/>
            </a:xfrm>
            <a:custGeom>
              <a:avLst/>
              <a:gdLst>
                <a:gd name="connsiteX0" fmla="*/ 0 w 10319277"/>
                <a:gd name="connsiteY0" fmla="*/ 233546 h 956333"/>
                <a:gd name="connsiteX1" fmla="*/ 233546 w 10319277"/>
                <a:gd name="connsiteY1" fmla="*/ 0 h 956333"/>
                <a:gd name="connsiteX2" fmla="*/ 10085731 w 10319277"/>
                <a:gd name="connsiteY2" fmla="*/ 0 h 956333"/>
                <a:gd name="connsiteX3" fmla="*/ 10319277 w 10319277"/>
                <a:gd name="connsiteY3" fmla="*/ 233546 h 956333"/>
                <a:gd name="connsiteX4" fmla="*/ 10319277 w 10319277"/>
                <a:gd name="connsiteY4" fmla="*/ 722787 h 956333"/>
                <a:gd name="connsiteX5" fmla="*/ 10085731 w 10319277"/>
                <a:gd name="connsiteY5" fmla="*/ 956333 h 956333"/>
                <a:gd name="connsiteX6" fmla="*/ 233546 w 10319277"/>
                <a:gd name="connsiteY6" fmla="*/ 956333 h 956333"/>
                <a:gd name="connsiteX7" fmla="*/ 0 w 10319277"/>
                <a:gd name="connsiteY7" fmla="*/ 722787 h 956333"/>
                <a:gd name="connsiteX8" fmla="*/ 0 w 10319277"/>
                <a:gd name="connsiteY8" fmla="*/ 233546 h 95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956333" fill="none" extrusionOk="0">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w="10319277" h="956333" stroke="0" extrusionOk="0">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22" name="Picture 21">
              <a:extLst>
                <a:ext uri="{FF2B5EF4-FFF2-40B4-BE49-F238E27FC236}">
                  <a16:creationId xmlns:a16="http://schemas.microsoft.com/office/drawing/2014/main" id="{1592200F-9015-4B63-A639-5B8A44000AE0}"/>
                </a:ext>
              </a:extLst>
            </p:cNvPr>
            <p:cNvPicPr>
              <a:picLocks noChangeAspect="1"/>
            </p:cNvPicPr>
            <p:nvPr/>
          </p:nvPicPr>
          <p:blipFill>
            <a:blip r:embed="rId4"/>
            <a:stretch>
              <a:fillRect/>
            </a:stretch>
          </p:blipFill>
          <p:spPr>
            <a:xfrm>
              <a:off x="140332" y="1734234"/>
              <a:ext cx="1001601" cy="1001601"/>
            </a:xfrm>
            <a:prstGeom prst="rect">
              <a:avLst/>
            </a:prstGeom>
          </p:spPr>
        </p:pic>
      </p:grpSp>
      <p:grpSp>
        <p:nvGrpSpPr>
          <p:cNvPr id="31" name="Group 30">
            <a:extLst>
              <a:ext uri="{FF2B5EF4-FFF2-40B4-BE49-F238E27FC236}">
                <a16:creationId xmlns:a16="http://schemas.microsoft.com/office/drawing/2014/main" id="{878BC9D0-BADC-4B3E-9F94-F240CB157B2B}"/>
              </a:ext>
            </a:extLst>
          </p:cNvPr>
          <p:cNvGrpSpPr/>
          <p:nvPr/>
        </p:nvGrpSpPr>
        <p:grpSpPr>
          <a:xfrm>
            <a:off x="107538" y="5210176"/>
            <a:ext cx="10531887" cy="1480208"/>
            <a:chOff x="140332" y="1734234"/>
            <a:chExt cx="10531887" cy="1311385"/>
          </a:xfrm>
        </p:grpSpPr>
        <p:sp>
          <p:nvSpPr>
            <p:cNvPr id="32" name="Rectangle: Rounded Corners 31">
              <a:extLst>
                <a:ext uri="{FF2B5EF4-FFF2-40B4-BE49-F238E27FC236}">
                  <a16:creationId xmlns:a16="http://schemas.microsoft.com/office/drawing/2014/main" id="{A5C7A153-AF55-4ACD-BF63-2FCBE226B6E4}"/>
                </a:ext>
              </a:extLst>
            </p:cNvPr>
            <p:cNvSpPr/>
            <p:nvPr/>
          </p:nvSpPr>
          <p:spPr>
            <a:xfrm>
              <a:off x="352942" y="2147726"/>
              <a:ext cx="10319277" cy="897893"/>
            </a:xfrm>
            <a:custGeom>
              <a:avLst/>
              <a:gdLst>
                <a:gd name="connsiteX0" fmla="*/ 0 w 10319277"/>
                <a:gd name="connsiteY0" fmla="*/ 219274 h 897893"/>
                <a:gd name="connsiteX1" fmla="*/ 219274 w 10319277"/>
                <a:gd name="connsiteY1" fmla="*/ 0 h 897893"/>
                <a:gd name="connsiteX2" fmla="*/ 10100003 w 10319277"/>
                <a:gd name="connsiteY2" fmla="*/ 0 h 897893"/>
                <a:gd name="connsiteX3" fmla="*/ 10319277 w 10319277"/>
                <a:gd name="connsiteY3" fmla="*/ 219274 h 897893"/>
                <a:gd name="connsiteX4" fmla="*/ 10319277 w 10319277"/>
                <a:gd name="connsiteY4" fmla="*/ 678619 h 897893"/>
                <a:gd name="connsiteX5" fmla="*/ 10100003 w 10319277"/>
                <a:gd name="connsiteY5" fmla="*/ 897893 h 897893"/>
                <a:gd name="connsiteX6" fmla="*/ 219274 w 10319277"/>
                <a:gd name="connsiteY6" fmla="*/ 897893 h 897893"/>
                <a:gd name="connsiteX7" fmla="*/ 0 w 10319277"/>
                <a:gd name="connsiteY7" fmla="*/ 678619 h 897893"/>
                <a:gd name="connsiteX8" fmla="*/ 0 w 10319277"/>
                <a:gd name="connsiteY8" fmla="*/ 219274 h 8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97893" fill="none" extrusionOk="0">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w="10319277" h="897893" stroke="0" extrusionOk="0">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những giác quan nào?</a:t>
              </a:r>
            </a:p>
          </p:txBody>
        </p:sp>
        <p:pic>
          <p:nvPicPr>
            <p:cNvPr id="33" name="Picture 32">
              <a:extLst>
                <a:ext uri="{FF2B5EF4-FFF2-40B4-BE49-F238E27FC236}">
                  <a16:creationId xmlns:a16="http://schemas.microsoft.com/office/drawing/2014/main" id="{D577FBCB-B867-4C7C-944B-62A7DE343385}"/>
                </a:ext>
              </a:extLst>
            </p:cNvPr>
            <p:cNvPicPr>
              <a:picLocks noChangeAspect="1"/>
            </p:cNvPicPr>
            <p:nvPr/>
          </p:nvPicPr>
          <p:blipFill>
            <a:blip r:embed="rId4"/>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4021676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66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66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14:presetBounceEnd="66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6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66000">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14:bounceEnd="66000">
                                          <p:cBhvr additive="base">
                                            <p:cTn id="30"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prstClr val="black"/>
                </a:solidFill>
                <a:latin typeface="Calibri" panose="020F0502020204030204" pitchFamily="34" charset="0"/>
                <a:cs typeface="Calibri" panose="020F0502020204030204" pitchFamily="34" charset="0"/>
              </a:rPr>
              <a:t>Đọc</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đúng từ ngữ, câu, đoạn và toàn bộ câu chuyện “Mặt trời xanh của tôi”.</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3"/>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3"/>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85DAF2-C3BD-2332-5936-E307DBD2D442}"/>
              </a:ext>
            </a:extLst>
          </p:cNvPr>
          <p:cNvSpPr/>
          <p:nvPr/>
        </p:nvSpPr>
        <p:spPr>
          <a:xfrm>
            <a:off x="412242" y="2223990"/>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163B9B26-E55D-1147-53B0-317F72C2438F}"/>
              </a:ext>
            </a:extLst>
          </p:cNvPr>
          <p:cNvGrpSpPr/>
          <p:nvPr/>
        </p:nvGrpSpPr>
        <p:grpSpPr>
          <a:xfrm>
            <a:off x="1295164" y="369449"/>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199632" y="1744820"/>
            <a:ext cx="1001601" cy="1001601"/>
          </a:xfrm>
          <a:prstGeom prst="rect">
            <a:avLst/>
          </a:prstGeom>
        </p:spPr>
      </p:pic>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8608264" y="0"/>
            <a:ext cx="3278700" cy="3296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3969" y="2311405"/>
            <a:ext cx="10420141" cy="809965"/>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Tiếng mưa trong rừng cọ được tả như thế nào?</a:t>
            </a:r>
          </a:p>
        </p:txBody>
      </p:sp>
      <p:sp>
        <p:nvSpPr>
          <p:cNvPr id="4" name="TextBox 3">
            <a:extLst>
              <a:ext uri="{FF2B5EF4-FFF2-40B4-BE49-F238E27FC236}">
                <a16:creationId xmlns:a16="http://schemas.microsoft.com/office/drawing/2014/main" id="{BC4EE960-37B9-40F1-B714-5255CD301022}"/>
              </a:ext>
            </a:extLst>
          </p:cNvPr>
          <p:cNvSpPr txBox="1"/>
          <p:nvPr/>
        </p:nvSpPr>
        <p:spPr>
          <a:xfrm>
            <a:off x="2733674" y="3257550"/>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EC680FEA-F5FA-4D80-9316-8780EAF28F50}"/>
              </a:ext>
            </a:extLst>
          </p:cNvPr>
          <p:cNvCxnSpPr>
            <a:cxnSpLocks/>
          </p:cNvCxnSpPr>
          <p:nvPr/>
        </p:nvCxnSpPr>
        <p:spPr>
          <a:xfrm>
            <a:off x="3343275" y="4914900"/>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248C03-CF4F-4EA2-A94F-CA2629D0C0EF}"/>
              </a:ext>
            </a:extLst>
          </p:cNvPr>
          <p:cNvCxnSpPr>
            <a:cxnSpLocks/>
          </p:cNvCxnSpPr>
          <p:nvPr/>
        </p:nvCxnSpPr>
        <p:spPr>
          <a:xfrm>
            <a:off x="3333750" y="5467350"/>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Buổi trưa mùa hè ở rừng 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43718" y="1758808"/>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213013" y="1375339"/>
            <a:ext cx="4874696" cy="5482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4">
            <a:extLst>
              <a:ext uri="{FF2B5EF4-FFF2-40B4-BE49-F238E27FC236}">
                <a16:creationId xmlns:a16="http://schemas.microsoft.com/office/drawing/2014/main" id="{29C86903-35DA-4F33-942C-91BF0E4D9DCC}"/>
              </a:ext>
            </a:extLst>
          </p:cNvPr>
          <p:cNvSpPr/>
          <p:nvPr/>
        </p:nvSpPr>
        <p:spPr>
          <a:xfrm>
            <a:off x="573537" y="1771650"/>
            <a:ext cx="6849511"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 trời xanh, lá che.</a:t>
            </a:r>
          </a:p>
        </p:txBody>
      </p:sp>
      <p:sp>
        <p:nvSpPr>
          <p:cNvPr id="14" name="Rectangle 13">
            <a:extLst>
              <a:ext uri="{FF2B5EF4-FFF2-40B4-BE49-F238E27FC236}">
                <a16:creationId xmlns:a16="http://schemas.microsoft.com/office/drawing/2014/main" id="{49737572-B7B0-457A-B75C-FC03A44173EE}"/>
              </a:ext>
            </a:extLst>
          </p:cNvPr>
          <p:cNvSpPr/>
          <p:nvPr/>
        </p:nvSpPr>
        <p:spPr>
          <a:xfrm>
            <a:off x="1446878" y="36044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24B0932-CE2F-4D01-8ABB-C6C512139151}"/>
              </a:ext>
            </a:extLst>
          </p:cNvPr>
          <p:cNvSpPr/>
          <p:nvPr/>
        </p:nvSpPr>
        <p:spPr>
          <a:xfrm>
            <a:off x="1380203" y="4423595"/>
            <a:ext cx="4658647" cy="5008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44">
            <a:extLst>
              <a:ext uri="{FF2B5EF4-FFF2-40B4-BE49-F238E27FC236}">
                <a16:creationId xmlns:a16="http://schemas.microsoft.com/office/drawing/2014/main" id="{09B25C4C-00BB-4364-AA3F-9CAADEBAFDAF}"/>
              </a:ext>
            </a:extLst>
          </p:cNvPr>
          <p:cNvSpPr/>
          <p:nvPr/>
        </p:nvSpPr>
        <p:spPr>
          <a:xfrm>
            <a:off x="723900" y="5448300"/>
            <a:ext cx="8229600"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77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9829800" y="4061689"/>
            <a:ext cx="2362199" cy="2800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7ECDA62-FFB4-48C9-89B5-9438164DAA58}"/>
              </a:ext>
            </a:extLst>
          </p:cNvPr>
          <p:cNvSpPr/>
          <p:nvPr/>
        </p:nvSpPr>
        <p:spPr>
          <a:xfrm>
            <a:off x="761078" y="3728270"/>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D8D181F-A246-425A-8197-1FCF7ACFBA98}"/>
              </a:ext>
            </a:extLst>
          </p:cNvPr>
          <p:cNvSpPr/>
          <p:nvPr/>
        </p:nvSpPr>
        <p:spPr>
          <a:xfrm>
            <a:off x="799178" y="56618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48F4EDBC-05CA-4603-915D-B6AE136F53C2}"/>
              </a:ext>
            </a:extLst>
          </p:cNvPr>
          <p:cNvSpPr/>
          <p:nvPr/>
        </p:nvSpPr>
        <p:spPr>
          <a:xfrm>
            <a:off x="780128" y="617619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DC0D3128-9611-4177-BAD1-D802445EF2B6}"/>
              </a:ext>
            </a:extLst>
          </p:cNvPr>
          <p:cNvSpPr/>
          <p:nvPr/>
        </p:nvSpPr>
        <p:spPr>
          <a:xfrm>
            <a:off x="5991225" y="2133600"/>
            <a:ext cx="4457700"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p>
        </p:txBody>
      </p:sp>
    </p:spTree>
    <p:extLst>
      <p:ext uri="{BB962C8B-B14F-4D97-AF65-F5344CB8AC3E}">
        <p14:creationId xmlns:p14="http://schemas.microsoft.com/office/powerpoint/2010/main" val="407564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Vẻ đẹp của rừng cọ được tác giả cảm nhận bằng những giác quan nào?</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4747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A46D7C23-C4B9-45EB-9C31-F58AA31CB5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4">
            <a:extLst>
              <a:ext uri="{FF2B5EF4-FFF2-40B4-BE49-F238E27FC236}">
                <a16:creationId xmlns:a16="http://schemas.microsoft.com/office/drawing/2014/main" id="{2A601D32-EC73-48ED-A920-D70255A7CA07}"/>
              </a:ext>
            </a:extLst>
          </p:cNvPr>
          <p:cNvSpPr/>
          <p:nvPr/>
        </p:nvSpPr>
        <p:spPr>
          <a:xfrm>
            <a:off x="2248059" y="1957311"/>
            <a:ext cx="7248365" cy="2171769"/>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thơ là vẻ đẹp của rừng cọ qua cảm nhận của tác giả bằng các giác quan khác nhau.</a:t>
            </a:r>
          </a:p>
        </p:txBody>
      </p:sp>
    </p:spTree>
    <p:extLst>
      <p:ext uri="{BB962C8B-B14F-4D97-AF65-F5344CB8AC3E}">
        <p14:creationId xmlns:p14="http://schemas.microsoft.com/office/powerpoint/2010/main"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13B88C74-2046-4207-8B6F-32D392715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9AF075-AE71-43EC-B970-B5EBE3F56094}"/>
              </a:ext>
            </a:extLst>
          </p:cNvPr>
          <p:cNvPicPr>
            <a:picLocks noChangeAspect="1"/>
          </p:cNvPicPr>
          <p:nvPr/>
        </p:nvPicPr>
        <p:blipFill>
          <a:blip r:embed="rId3"/>
          <a:stretch>
            <a:fillRect/>
          </a:stretch>
        </p:blipFill>
        <p:spPr>
          <a:xfrm>
            <a:off x="2274164" y="1582244"/>
            <a:ext cx="9358171" cy="1121761"/>
          </a:xfrm>
          <a:prstGeom prst="rect">
            <a:avLst/>
          </a:prstGeom>
        </p:spPr>
      </p:pic>
    </p:spTree>
    <p:extLst>
      <p:ext uri="{BB962C8B-B14F-4D97-AF65-F5344CB8AC3E}">
        <p14:creationId xmlns:p14="http://schemas.microsoft.com/office/powerpoint/2010/main" val="162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60E4FBF4-C0B3-4E7A-A322-DB40F5062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0093F8B1-96F1-F881-A7FB-D81AD77ECA6F}"/>
              </a:ext>
            </a:extLst>
          </p:cNvPr>
          <p:cNvGrpSpPr/>
          <p:nvPr/>
        </p:nvGrpSpPr>
        <p:grpSpPr>
          <a:xfrm>
            <a:off x="90326" y="1713910"/>
            <a:ext cx="8406221" cy="3373897"/>
            <a:chOff x="4666576" y="3956891"/>
            <a:chExt cx="6518215" cy="2616134"/>
          </a:xfrm>
        </p:grpSpPr>
        <p:grpSp>
          <p:nvGrpSpPr>
            <p:cNvPr id="31" name="Group 30">
              <a:extLst>
                <a:ext uri="{FF2B5EF4-FFF2-40B4-BE49-F238E27FC236}">
                  <a16:creationId xmlns:a16="http://schemas.microsoft.com/office/drawing/2014/main" id="{B35EEBB8-96E7-C040-43E0-1629CDCDF710}"/>
                </a:ext>
              </a:extLst>
            </p:cNvPr>
            <p:cNvGrpSpPr/>
            <p:nvPr/>
          </p:nvGrpSpPr>
          <p:grpSpPr>
            <a:xfrm>
              <a:off x="4666576" y="3956891"/>
              <a:ext cx="6518215" cy="2616134"/>
              <a:chOff x="2800676" y="1394942"/>
              <a:chExt cx="6518215" cy="2616134"/>
            </a:xfrm>
          </p:grpSpPr>
          <p:sp>
            <p:nvSpPr>
              <p:cNvPr id="46" name="Rectangle: Rounded Corners 45">
                <a:extLst>
                  <a:ext uri="{FF2B5EF4-FFF2-40B4-BE49-F238E27FC236}">
                    <a16:creationId xmlns:a16="http://schemas.microsoft.com/office/drawing/2014/main" id="{8E71BFB4-5FAC-EBFE-D545-0599336497FD}"/>
                  </a:ext>
                </a:extLst>
              </p:cNvPr>
              <p:cNvSpPr/>
              <p:nvPr/>
            </p:nvSpPr>
            <p:spPr>
              <a:xfrm>
                <a:off x="2800676" y="1637031"/>
                <a:ext cx="6518215" cy="2374045"/>
              </a:xfrm>
              <a:custGeom>
                <a:avLst/>
                <a:gdLst>
                  <a:gd name="connsiteX0" fmla="*/ 0 w 6518215"/>
                  <a:gd name="connsiteY0" fmla="*/ 478892 h 2374045"/>
                  <a:gd name="connsiteX1" fmla="*/ 478892 w 6518215"/>
                  <a:gd name="connsiteY1" fmla="*/ 0 h 2374045"/>
                  <a:gd name="connsiteX2" fmla="*/ 1229550 w 6518215"/>
                  <a:gd name="connsiteY2" fmla="*/ 0 h 2374045"/>
                  <a:gd name="connsiteX3" fmla="*/ 1980208 w 6518215"/>
                  <a:gd name="connsiteY3" fmla="*/ 0 h 2374045"/>
                  <a:gd name="connsiteX4" fmla="*/ 2508449 w 6518215"/>
                  <a:gd name="connsiteY4" fmla="*/ 0 h 2374045"/>
                  <a:gd name="connsiteX5" fmla="*/ 3092295 w 6518215"/>
                  <a:gd name="connsiteY5" fmla="*/ 0 h 2374045"/>
                  <a:gd name="connsiteX6" fmla="*/ 3898557 w 6518215"/>
                  <a:gd name="connsiteY6" fmla="*/ 0 h 2374045"/>
                  <a:gd name="connsiteX7" fmla="*/ 4426798 w 6518215"/>
                  <a:gd name="connsiteY7" fmla="*/ 0 h 2374045"/>
                  <a:gd name="connsiteX8" fmla="*/ 4955039 w 6518215"/>
                  <a:gd name="connsiteY8" fmla="*/ 0 h 2374045"/>
                  <a:gd name="connsiteX9" fmla="*/ 6039323 w 6518215"/>
                  <a:gd name="connsiteY9" fmla="*/ 0 h 2374045"/>
                  <a:gd name="connsiteX10" fmla="*/ 6518215 w 6518215"/>
                  <a:gd name="connsiteY10" fmla="*/ 478892 h 2374045"/>
                  <a:gd name="connsiteX11" fmla="*/ 6518215 w 6518215"/>
                  <a:gd name="connsiteY11" fmla="*/ 908491 h 2374045"/>
                  <a:gd name="connsiteX12" fmla="*/ 6518215 w 6518215"/>
                  <a:gd name="connsiteY12" fmla="*/ 1408903 h 2374045"/>
                  <a:gd name="connsiteX13" fmla="*/ 6518215 w 6518215"/>
                  <a:gd name="connsiteY13" fmla="*/ 1895153 h 2374045"/>
                  <a:gd name="connsiteX14" fmla="*/ 6039323 w 6518215"/>
                  <a:gd name="connsiteY14" fmla="*/ 2374045 h 2374045"/>
                  <a:gd name="connsiteX15" fmla="*/ 5455478 w 6518215"/>
                  <a:gd name="connsiteY15" fmla="*/ 2374045 h 2374045"/>
                  <a:gd name="connsiteX16" fmla="*/ 4816028 w 6518215"/>
                  <a:gd name="connsiteY16" fmla="*/ 2374045 h 2374045"/>
                  <a:gd name="connsiteX17" fmla="*/ 4176579 w 6518215"/>
                  <a:gd name="connsiteY17" fmla="*/ 2374045 h 2374045"/>
                  <a:gd name="connsiteX18" fmla="*/ 3648338 w 6518215"/>
                  <a:gd name="connsiteY18" fmla="*/ 2374045 h 2374045"/>
                  <a:gd name="connsiteX19" fmla="*/ 3008888 w 6518215"/>
                  <a:gd name="connsiteY19" fmla="*/ 2374045 h 2374045"/>
                  <a:gd name="connsiteX20" fmla="*/ 2425043 w 6518215"/>
                  <a:gd name="connsiteY20" fmla="*/ 2374045 h 2374045"/>
                  <a:gd name="connsiteX21" fmla="*/ 1896802 w 6518215"/>
                  <a:gd name="connsiteY21" fmla="*/ 2374045 h 2374045"/>
                  <a:gd name="connsiteX22" fmla="*/ 1090539 w 6518215"/>
                  <a:gd name="connsiteY22" fmla="*/ 2374045 h 2374045"/>
                  <a:gd name="connsiteX23" fmla="*/ 478892 w 6518215"/>
                  <a:gd name="connsiteY23" fmla="*/ 2374045 h 2374045"/>
                  <a:gd name="connsiteX24" fmla="*/ 0 w 6518215"/>
                  <a:gd name="connsiteY24" fmla="*/ 1895153 h 2374045"/>
                  <a:gd name="connsiteX25" fmla="*/ 0 w 6518215"/>
                  <a:gd name="connsiteY25" fmla="*/ 1423066 h 2374045"/>
                  <a:gd name="connsiteX26" fmla="*/ 0 w 6518215"/>
                  <a:gd name="connsiteY26" fmla="*/ 965142 h 2374045"/>
                  <a:gd name="connsiteX27" fmla="*/ 0 w 6518215"/>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18215" h="2374045" fill="none" extrusionOk="0">
                    <a:moveTo>
                      <a:pt x="0" y="478892"/>
                    </a:moveTo>
                    <a:cubicBezTo>
                      <a:pt x="-40200" y="211066"/>
                      <a:pt x="232005" y="49236"/>
                      <a:pt x="478892" y="0"/>
                    </a:cubicBezTo>
                    <a:cubicBezTo>
                      <a:pt x="659433" y="5875"/>
                      <a:pt x="1003700" y="-16797"/>
                      <a:pt x="1229550" y="0"/>
                    </a:cubicBezTo>
                    <a:cubicBezTo>
                      <a:pt x="1455400" y="16797"/>
                      <a:pt x="1694258" y="-28785"/>
                      <a:pt x="1980208" y="0"/>
                    </a:cubicBezTo>
                    <a:cubicBezTo>
                      <a:pt x="2266158" y="28785"/>
                      <a:pt x="2336462" y="6396"/>
                      <a:pt x="2508449" y="0"/>
                    </a:cubicBezTo>
                    <a:cubicBezTo>
                      <a:pt x="2680436" y="-6396"/>
                      <a:pt x="2881590" y="-25713"/>
                      <a:pt x="3092295" y="0"/>
                    </a:cubicBezTo>
                    <a:cubicBezTo>
                      <a:pt x="3303000" y="25713"/>
                      <a:pt x="3645356" y="-6779"/>
                      <a:pt x="3898557" y="0"/>
                    </a:cubicBezTo>
                    <a:cubicBezTo>
                      <a:pt x="4151758" y="6779"/>
                      <a:pt x="4246994" y="-22024"/>
                      <a:pt x="4426798" y="0"/>
                    </a:cubicBezTo>
                    <a:cubicBezTo>
                      <a:pt x="4606602" y="22024"/>
                      <a:pt x="4727469" y="1680"/>
                      <a:pt x="4955039" y="0"/>
                    </a:cubicBezTo>
                    <a:cubicBezTo>
                      <a:pt x="5182609" y="-1680"/>
                      <a:pt x="5516565" y="7946"/>
                      <a:pt x="6039323" y="0"/>
                    </a:cubicBezTo>
                    <a:cubicBezTo>
                      <a:pt x="6296124" y="3474"/>
                      <a:pt x="6526809" y="172856"/>
                      <a:pt x="6518215" y="478892"/>
                    </a:cubicBezTo>
                    <a:cubicBezTo>
                      <a:pt x="6534590" y="582641"/>
                      <a:pt x="6504161" y="700797"/>
                      <a:pt x="6518215" y="908491"/>
                    </a:cubicBezTo>
                    <a:cubicBezTo>
                      <a:pt x="6532269" y="1116185"/>
                      <a:pt x="6503169" y="1266240"/>
                      <a:pt x="6518215" y="1408903"/>
                    </a:cubicBezTo>
                    <a:cubicBezTo>
                      <a:pt x="6533261" y="1551566"/>
                      <a:pt x="6528412" y="1740149"/>
                      <a:pt x="6518215" y="1895153"/>
                    </a:cubicBezTo>
                    <a:cubicBezTo>
                      <a:pt x="6552226" y="2161136"/>
                      <a:pt x="6283534" y="2409020"/>
                      <a:pt x="6039323" y="2374045"/>
                    </a:cubicBezTo>
                    <a:cubicBezTo>
                      <a:pt x="5918067" y="2402201"/>
                      <a:pt x="5730445" y="2363184"/>
                      <a:pt x="5455478" y="2374045"/>
                    </a:cubicBezTo>
                    <a:cubicBezTo>
                      <a:pt x="5180511" y="2384906"/>
                      <a:pt x="4994717" y="2390654"/>
                      <a:pt x="4816028" y="2374045"/>
                    </a:cubicBezTo>
                    <a:cubicBezTo>
                      <a:pt x="4637339" y="2357437"/>
                      <a:pt x="4322580" y="2390183"/>
                      <a:pt x="4176579" y="2374045"/>
                    </a:cubicBezTo>
                    <a:cubicBezTo>
                      <a:pt x="4030578" y="2357907"/>
                      <a:pt x="3859540" y="2380029"/>
                      <a:pt x="3648338" y="2374045"/>
                    </a:cubicBezTo>
                    <a:cubicBezTo>
                      <a:pt x="3437136" y="2368061"/>
                      <a:pt x="3322807" y="2371293"/>
                      <a:pt x="3008888" y="2374045"/>
                    </a:cubicBezTo>
                    <a:cubicBezTo>
                      <a:pt x="2694969" y="2376798"/>
                      <a:pt x="2577295" y="2384121"/>
                      <a:pt x="2425043" y="2374045"/>
                    </a:cubicBezTo>
                    <a:cubicBezTo>
                      <a:pt x="2272791" y="2363969"/>
                      <a:pt x="2141491" y="2350517"/>
                      <a:pt x="1896802" y="2374045"/>
                    </a:cubicBezTo>
                    <a:cubicBezTo>
                      <a:pt x="1652113" y="2397573"/>
                      <a:pt x="1432641" y="2396244"/>
                      <a:pt x="1090539" y="2374045"/>
                    </a:cubicBezTo>
                    <a:cubicBezTo>
                      <a:pt x="748437" y="2351846"/>
                      <a:pt x="682697" y="2386831"/>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518215" h="2374045" stroke="0" extrusionOk="0">
                    <a:moveTo>
                      <a:pt x="0" y="478892"/>
                    </a:moveTo>
                    <a:cubicBezTo>
                      <a:pt x="1648" y="264812"/>
                      <a:pt x="242370" y="49968"/>
                      <a:pt x="478892" y="0"/>
                    </a:cubicBezTo>
                    <a:cubicBezTo>
                      <a:pt x="659140" y="18428"/>
                      <a:pt x="952976" y="30636"/>
                      <a:pt x="1229550" y="0"/>
                    </a:cubicBezTo>
                    <a:cubicBezTo>
                      <a:pt x="1506124" y="-30636"/>
                      <a:pt x="1542465" y="22783"/>
                      <a:pt x="1813395" y="0"/>
                    </a:cubicBezTo>
                    <a:cubicBezTo>
                      <a:pt x="2084326" y="-22783"/>
                      <a:pt x="2214203" y="11745"/>
                      <a:pt x="2397241" y="0"/>
                    </a:cubicBezTo>
                    <a:cubicBezTo>
                      <a:pt x="2580279" y="-11745"/>
                      <a:pt x="2951301" y="17395"/>
                      <a:pt x="3147899" y="0"/>
                    </a:cubicBezTo>
                    <a:cubicBezTo>
                      <a:pt x="3344497" y="-17395"/>
                      <a:pt x="3474860" y="16522"/>
                      <a:pt x="3787348" y="0"/>
                    </a:cubicBezTo>
                    <a:cubicBezTo>
                      <a:pt x="4099836" y="-16522"/>
                      <a:pt x="4219630" y="-873"/>
                      <a:pt x="4593611" y="0"/>
                    </a:cubicBezTo>
                    <a:cubicBezTo>
                      <a:pt x="4967592" y="873"/>
                      <a:pt x="5001023" y="-6595"/>
                      <a:pt x="5399873" y="0"/>
                    </a:cubicBezTo>
                    <a:cubicBezTo>
                      <a:pt x="5798723" y="6595"/>
                      <a:pt x="5795821" y="-24864"/>
                      <a:pt x="6039323" y="0"/>
                    </a:cubicBezTo>
                    <a:cubicBezTo>
                      <a:pt x="6296173" y="-3430"/>
                      <a:pt x="6467715" y="213963"/>
                      <a:pt x="6518215" y="478892"/>
                    </a:cubicBezTo>
                    <a:cubicBezTo>
                      <a:pt x="6503469" y="687907"/>
                      <a:pt x="6517762" y="759322"/>
                      <a:pt x="6518215" y="950979"/>
                    </a:cubicBezTo>
                    <a:cubicBezTo>
                      <a:pt x="6518668" y="1142636"/>
                      <a:pt x="6525366" y="1295443"/>
                      <a:pt x="6518215" y="1423066"/>
                    </a:cubicBezTo>
                    <a:cubicBezTo>
                      <a:pt x="6511064" y="1550689"/>
                      <a:pt x="6519883" y="1672103"/>
                      <a:pt x="6518215" y="1895153"/>
                    </a:cubicBezTo>
                    <a:cubicBezTo>
                      <a:pt x="6547780" y="2163292"/>
                      <a:pt x="6306742" y="2388985"/>
                      <a:pt x="6039323" y="2374045"/>
                    </a:cubicBezTo>
                    <a:cubicBezTo>
                      <a:pt x="5882405" y="2345368"/>
                      <a:pt x="5461616" y="2359293"/>
                      <a:pt x="5288665" y="2374045"/>
                    </a:cubicBezTo>
                    <a:cubicBezTo>
                      <a:pt x="5115714" y="2388797"/>
                      <a:pt x="4824817" y="2364281"/>
                      <a:pt x="4649215" y="2374045"/>
                    </a:cubicBezTo>
                    <a:cubicBezTo>
                      <a:pt x="4473613" y="2383810"/>
                      <a:pt x="4152465" y="2346722"/>
                      <a:pt x="4009766" y="2374045"/>
                    </a:cubicBezTo>
                    <a:cubicBezTo>
                      <a:pt x="3867067" y="2401368"/>
                      <a:pt x="3575382" y="2390981"/>
                      <a:pt x="3203503" y="2374045"/>
                    </a:cubicBezTo>
                    <a:cubicBezTo>
                      <a:pt x="2831624" y="2357109"/>
                      <a:pt x="2672257" y="2401588"/>
                      <a:pt x="2452845" y="2374045"/>
                    </a:cubicBezTo>
                    <a:cubicBezTo>
                      <a:pt x="2233433" y="2346502"/>
                      <a:pt x="2105435" y="2365573"/>
                      <a:pt x="1813395" y="2374045"/>
                    </a:cubicBezTo>
                    <a:cubicBezTo>
                      <a:pt x="1521355" y="2382518"/>
                      <a:pt x="1450232" y="2381815"/>
                      <a:pt x="1229550" y="2374045"/>
                    </a:cubicBezTo>
                    <a:cubicBezTo>
                      <a:pt x="1008869" y="2366275"/>
                      <a:pt x="741814" y="2336804"/>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2A469B8A-EA39-288A-22C2-2FCE34D09281}"/>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32">
              <a:extLst>
                <a:ext uri="{FF2B5EF4-FFF2-40B4-BE49-F238E27FC236}">
                  <a16:creationId xmlns:a16="http://schemas.microsoft.com/office/drawing/2014/main" id="{AD3E121B-0EEF-B9F4-9F66-D06132188EBA}"/>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38" name="Picture 37">
              <a:extLst>
                <a:ext uri="{FF2B5EF4-FFF2-40B4-BE49-F238E27FC236}">
                  <a16:creationId xmlns:a16="http://schemas.microsoft.com/office/drawing/2014/main" id="{0B7CA7DE-773B-70AE-8446-355194D79477}"/>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39" name="Picture 38">
              <a:extLst>
                <a:ext uri="{FF2B5EF4-FFF2-40B4-BE49-F238E27FC236}">
                  <a16:creationId xmlns:a16="http://schemas.microsoft.com/office/drawing/2014/main" id="{B6B5F22D-F7F4-0587-78C7-5AC8382CF029}"/>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40" name="Picture 39">
              <a:extLst>
                <a:ext uri="{FF2B5EF4-FFF2-40B4-BE49-F238E27FC236}">
                  <a16:creationId xmlns:a16="http://schemas.microsoft.com/office/drawing/2014/main" id="{28D9D089-D423-8864-4D55-549EB1929BD2}"/>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41" name="Picture 40">
              <a:extLst>
                <a:ext uri="{FF2B5EF4-FFF2-40B4-BE49-F238E27FC236}">
                  <a16:creationId xmlns:a16="http://schemas.microsoft.com/office/drawing/2014/main" id="{2C428D14-7D68-13FC-F412-78B095186CD0}"/>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42" name="Picture 41">
              <a:extLst>
                <a:ext uri="{FF2B5EF4-FFF2-40B4-BE49-F238E27FC236}">
                  <a16:creationId xmlns:a16="http://schemas.microsoft.com/office/drawing/2014/main" id="{793AEBD5-8318-06A6-37E9-69A9494DC584}"/>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43" name="Picture 42">
              <a:extLst>
                <a:ext uri="{FF2B5EF4-FFF2-40B4-BE49-F238E27FC236}">
                  <a16:creationId xmlns:a16="http://schemas.microsoft.com/office/drawing/2014/main" id="{AD0DC8DA-C775-4C7F-E348-7099576468E3}"/>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44" name="Picture 43">
              <a:extLst>
                <a:ext uri="{FF2B5EF4-FFF2-40B4-BE49-F238E27FC236}">
                  <a16:creationId xmlns:a16="http://schemas.microsoft.com/office/drawing/2014/main" id="{169EE7B6-D18F-5225-EDF7-9EDF4ECC37D9}"/>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45" name="Picture 44">
              <a:extLst>
                <a:ext uri="{FF2B5EF4-FFF2-40B4-BE49-F238E27FC236}">
                  <a16:creationId xmlns:a16="http://schemas.microsoft.com/office/drawing/2014/main" id="{0356EDF8-711E-97A8-F56F-4D3960F8972C}"/>
                </a:ext>
              </a:extLst>
            </p:cNvPr>
            <p:cNvPicPr>
              <a:picLocks noChangeAspect="1"/>
            </p:cNvPicPr>
            <p:nvPr/>
          </p:nvPicPr>
          <p:blipFill>
            <a:blip r:embed="rId5"/>
            <a:stretch>
              <a:fillRect/>
            </a:stretch>
          </p:blipFill>
          <p:spPr>
            <a:xfrm>
              <a:off x="10457659" y="5942562"/>
              <a:ext cx="469963" cy="469963"/>
            </a:xfrm>
            <a:prstGeom prst="rect">
              <a:avLst/>
            </a:prstGeom>
          </p:spPr>
        </p:pic>
      </p:grpSp>
      <p:pic>
        <p:nvPicPr>
          <p:cNvPr id="26626" name="Picture 2" descr="HD wallpaper: Cartoon Kids Music, illustration of four children playing  instruments while walking on sand | Wallpaper Flare">
            <a:extLst>
              <a:ext uri="{FF2B5EF4-FFF2-40B4-BE49-F238E27FC236}">
                <a16:creationId xmlns:a16="http://schemas.microsoft.com/office/drawing/2014/main" id="{EED7573A-A427-471A-8F63-B1A918CD2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6325621" y="2994383"/>
            <a:ext cx="6181787" cy="3863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58EE9C-C4C9-43F5-9D56-8E56B10EBD98}"/>
              </a:ext>
            </a:extLst>
          </p:cNvPr>
          <p:cNvPicPr>
            <a:picLocks noChangeAspect="1"/>
          </p:cNvPicPr>
          <p:nvPr/>
        </p:nvPicPr>
        <p:blipFill>
          <a:blip r:embed="rId8"/>
          <a:stretch>
            <a:fillRect/>
          </a:stretch>
        </p:blipFill>
        <p:spPr>
          <a:xfrm>
            <a:off x="1805598" y="277713"/>
            <a:ext cx="7895004" cy="835224"/>
          </a:xfrm>
          <a:prstGeom prst="rect">
            <a:avLst/>
          </a:prstGeom>
        </p:spPr>
      </p:pic>
    </p:spTree>
    <p:extLst>
      <p:ext uri="{BB962C8B-B14F-4D97-AF65-F5344CB8AC3E}">
        <p14:creationId xmlns:p14="http://schemas.microsoft.com/office/powerpoint/2010/main" val="3645303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66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57885182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2CF995AE-A24A-4475-82AC-142F9213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9481C7C-ACFC-2528-E4EF-5DEE65C1D5DA}"/>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4">
            <a:extLst>
              <a:ext uri="{FF2B5EF4-FFF2-40B4-BE49-F238E27FC236}">
                <a16:creationId xmlns:a16="http://schemas.microsoft.com/office/drawing/2014/main" id="{258B65AA-9664-856A-9EB8-C342F7FF7A37}"/>
              </a:ext>
            </a:extLst>
          </p:cNvPr>
          <p:cNvSpPr txBox="1"/>
          <p:nvPr/>
        </p:nvSpPr>
        <p:spPr>
          <a:xfrm>
            <a:off x="3563433" y="400756"/>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2" name="TextBox 34">
            <a:extLst>
              <a:ext uri="{FF2B5EF4-FFF2-40B4-BE49-F238E27FC236}">
                <a16:creationId xmlns:a16="http://schemas.microsoft.com/office/drawing/2014/main" id="{708F51C4-8F94-5ADC-841E-29566372BA3F}"/>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6D8D9DFC-0B9F-7FAF-D9BF-90D939EBAA8E}"/>
              </a:ext>
            </a:extLst>
          </p:cNvPr>
          <p:cNvPicPr>
            <a:picLocks noChangeAspect="1"/>
          </p:cNvPicPr>
          <p:nvPr/>
        </p:nvPicPr>
        <p:blipFill>
          <a:blip r:embed="rId3"/>
          <a:stretch>
            <a:fillRect/>
          </a:stretch>
        </p:blipFill>
        <p:spPr>
          <a:xfrm rot="737208" flipH="1">
            <a:off x="627572" y="1718065"/>
            <a:ext cx="919996" cy="919996"/>
          </a:xfrm>
          <a:prstGeom prst="rect">
            <a:avLst/>
          </a:prstGeom>
        </p:spPr>
      </p:pic>
      <p:sp>
        <p:nvSpPr>
          <p:cNvPr id="14" name="TextBox 36">
            <a:extLst>
              <a:ext uri="{FF2B5EF4-FFF2-40B4-BE49-F238E27FC236}">
                <a16:creationId xmlns:a16="http://schemas.microsoft.com/office/drawing/2014/main" id="{CEC06457-FD82-6DBC-5F17-41D803B6C86A}"/>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085BBB2E-B2F7-229C-EC1A-2ACE7CF016ED}"/>
              </a:ext>
            </a:extLst>
          </p:cNvPr>
          <p:cNvPicPr>
            <a:picLocks noChangeAspect="1"/>
          </p:cNvPicPr>
          <p:nvPr/>
        </p:nvPicPr>
        <p:blipFill>
          <a:blip r:embed="rId3"/>
          <a:stretch>
            <a:fillRect/>
          </a:stretch>
        </p:blipFill>
        <p:spPr>
          <a:xfrm rot="737208" flipH="1">
            <a:off x="627572" y="2699077"/>
            <a:ext cx="919996" cy="919996"/>
          </a:xfrm>
          <a:prstGeom prst="rect">
            <a:avLst/>
          </a:prstGeom>
        </p:spPr>
      </p:pic>
      <p:sp>
        <p:nvSpPr>
          <p:cNvPr id="16" name="TextBox 38">
            <a:extLst>
              <a:ext uri="{FF2B5EF4-FFF2-40B4-BE49-F238E27FC236}">
                <a16:creationId xmlns:a16="http://schemas.microsoft.com/office/drawing/2014/main" id="{6B8B9607-DED3-70D7-41AB-B8731830E04B}"/>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D68E4764-5EF3-0748-223B-2A5B8640A64D}"/>
              </a:ext>
            </a:extLst>
          </p:cNvPr>
          <p:cNvPicPr>
            <a:picLocks noChangeAspect="1"/>
          </p:cNvPicPr>
          <p:nvPr/>
        </p:nvPicPr>
        <p:blipFill>
          <a:blip r:embed="rId3"/>
          <a:stretch>
            <a:fillRect/>
          </a:stretch>
        </p:blipFill>
        <p:spPr>
          <a:xfrm rot="737208" flipH="1">
            <a:off x="627572" y="3680089"/>
            <a:ext cx="919996" cy="919996"/>
          </a:xfrm>
          <a:prstGeom prst="rect">
            <a:avLst/>
          </a:prstGeom>
        </p:spPr>
      </p:pic>
      <p:sp>
        <p:nvSpPr>
          <p:cNvPr id="18" name="TextBox 40">
            <a:extLst>
              <a:ext uri="{FF2B5EF4-FFF2-40B4-BE49-F238E27FC236}">
                <a16:creationId xmlns:a16="http://schemas.microsoft.com/office/drawing/2014/main" id="{779F19BE-B6CA-B708-50BA-784DB815CAA7}"/>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5B6F0067-502C-9AE8-2219-F56F47F67A1D}"/>
              </a:ext>
            </a:extLst>
          </p:cNvPr>
          <p:cNvPicPr>
            <a:picLocks noChangeAspect="1"/>
          </p:cNvPicPr>
          <p:nvPr/>
        </p:nvPicPr>
        <p:blipFill>
          <a:blip r:embed="rId3"/>
          <a:stretch>
            <a:fillRect/>
          </a:stretch>
        </p:blipFill>
        <p:spPr>
          <a:xfrm rot="737208" flipH="1">
            <a:off x="627572" y="4661101"/>
            <a:ext cx="919996" cy="919996"/>
          </a:xfrm>
          <a:prstGeom prst="rect">
            <a:avLst/>
          </a:prstGeom>
        </p:spPr>
      </p:pic>
      <p:pic>
        <p:nvPicPr>
          <p:cNvPr id="27650" name="Picture 2" descr="Cartoon School Wallpapers - Top Free Cartoon School Backgrounds -  WallpaperAccess">
            <a:extLst>
              <a:ext uri="{FF2B5EF4-FFF2-40B4-BE49-F238E27FC236}">
                <a16:creationId xmlns:a16="http://schemas.microsoft.com/office/drawing/2014/main" id="{E990D7B2-47AD-4804-8126-299E2E00AC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2667" l="7000" r="90000">
                        <a14:foregroundMark x1="8188" y1="61083" x2="8313" y2="70833"/>
                        <a14:foregroundMark x1="8313" y1="70833" x2="8688" y2="71750"/>
                        <a14:foregroundMark x1="8000" y1="77583" x2="7000" y2="71583"/>
                        <a14:foregroundMark x1="13688" y1="52417" x2="23000" y2="48000"/>
                        <a14:foregroundMark x1="17688" y1="50667" x2="17688" y2="50667"/>
                        <a14:foregroundMark x1="17188" y1="50250" x2="17188" y2="50250"/>
                        <a14:foregroundMark x1="17813" y1="49583" x2="19500" y2="49083"/>
                        <a14:foregroundMark x1="21500" y1="25750" x2="23813" y2="24000"/>
                        <a14:foregroundMark x1="22188" y1="23750" x2="24000" y2="22667"/>
                        <a14:foregroundMark x1="33313" y1="26417" x2="37250" y2="32917"/>
                        <a14:foregroundMark x1="37250" y1="32917" x2="37500" y2="33750"/>
                        <a14:foregroundMark x1="27500" y1="18000" x2="28313" y2="18250"/>
                        <a14:foregroundMark x1="28813" y1="18417" x2="31313" y2="20417"/>
                        <a14:foregroundMark x1="32688" y1="20917" x2="36313" y2="22917"/>
                        <a14:foregroundMark x1="36500" y1="23333" x2="34688" y2="21583"/>
                        <a14:foregroundMark x1="33688" y1="21333" x2="32500" y2="20917"/>
                        <a14:foregroundMark x1="33188" y1="20917" x2="34188" y2="21083"/>
                        <a14:foregroundMark x1="27000" y1="17750" x2="26687" y2="20250"/>
                        <a14:foregroundMark x1="37688" y1="36667" x2="37688" y2="36667"/>
                        <a14:foregroundMark x1="42313" y1="92667" x2="42000" y2="90250"/>
                        <a14:foregroundMark x1="34688" y1="52250" x2="37188" y2="56000"/>
                        <a14:foregroundMark x1="41688" y1="48000" x2="45313" y2="53083"/>
                        <a14:foregroundMark x1="38313" y1="45750" x2="32500" y2="44250"/>
                        <a14:foregroundMark x1="32188" y1="43583" x2="36688" y2="45333"/>
                        <a14:foregroundMark x1="22500" y1="47083" x2="20688" y2="48250"/>
                        <a14:foregroundMark x1="23188" y1="88667" x2="23188" y2="88667"/>
                        <a14:foregroundMark x1="55188" y1="66000" x2="55188" y2="66000"/>
                        <a14:backgroundMark x1="51313" y1="44667" x2="57813" y2="59583"/>
                        <a14:backgroundMark x1="56117" y1="68250" x2="56188" y2="70417"/>
                        <a14:backgroundMark x1="56057" y1="66417" x2="56117" y2="68250"/>
                        <a14:backgroundMark x1="55000" y1="67750" x2="56000" y2="67750"/>
                      </a14:backgroundRemoval>
                    </a14:imgEffect>
                  </a14:imgLayer>
                </a14:imgProps>
              </a:ext>
              <a:ext uri="{28A0092B-C50C-407E-A947-70E740481C1C}">
                <a14:useLocalDpi xmlns:a14="http://schemas.microsoft.com/office/drawing/2010/main" val="0"/>
              </a:ext>
            </a:extLst>
          </a:blip>
          <a:srcRect t="17346" r="43333"/>
          <a:stretch/>
        </p:blipFill>
        <p:spPr bwMode="auto">
          <a:xfrm>
            <a:off x="6705490" y="1013307"/>
            <a:ext cx="5181600" cy="56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FAF8FF-5A25-4518-91A2-E160545E4279}"/>
              </a:ext>
            </a:extLst>
          </p:cNvPr>
          <p:cNvPicPr>
            <a:picLocks noChangeAspect="1"/>
          </p:cNvPicPr>
          <p:nvPr/>
        </p:nvPicPr>
        <p:blipFill>
          <a:blip r:embed="rId6"/>
          <a:stretch>
            <a:fillRect/>
          </a:stretch>
        </p:blipFill>
        <p:spPr>
          <a:xfrm>
            <a:off x="3560991" y="350471"/>
            <a:ext cx="4974767" cy="1127858"/>
          </a:xfrm>
          <a:prstGeom prst="rect">
            <a:avLst/>
          </a:prstGeom>
        </p:spPr>
      </p:pic>
    </p:spTree>
    <p:extLst>
      <p:ext uri="{BB962C8B-B14F-4D97-AF65-F5344CB8AC3E}">
        <p14:creationId xmlns:p14="http://schemas.microsoft.com/office/powerpoint/2010/main" val="254121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Cute element Vectors &amp; Illustrations for Free Download | Freepik">
            <a:extLst>
              <a:ext uri="{FF2B5EF4-FFF2-40B4-BE49-F238E27FC236}">
                <a16:creationId xmlns:a16="http://schemas.microsoft.com/office/drawing/2014/main" id="{3AB35392-FEDF-43C9-A6D6-049814438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2826581" y="117991"/>
            <a:ext cx="6260928" cy="3702240"/>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8521331" y="994600"/>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8674" name="Picture 2" descr="Cartoon School Wallpapers - Top Free Cartoon School Backgrounds -  WallpaperAccess">
            <a:extLst>
              <a:ext uri="{FF2B5EF4-FFF2-40B4-BE49-F238E27FC236}">
                <a16:creationId xmlns:a16="http://schemas.microsoft.com/office/drawing/2014/main" id="{CD8D8DE5-01AE-4493-84D9-16C6052304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292" b="92431" l="2188" r="71667">
                        <a14:foregroundMark x1="2344" y1="40903" x2="5625" y2="57986"/>
                        <a14:foregroundMark x1="5625" y1="57986" x2="6979" y2="60903"/>
                        <a14:foregroundMark x1="2188" y1="46875" x2="2500" y2="50417"/>
                        <a14:foregroundMark x1="29167" y1="82639" x2="31667" y2="79097"/>
                        <a14:foregroundMark x1="48490" y1="71111" x2="49323" y2="75764"/>
                        <a14:foregroundMark x1="26510" y1="77361" x2="31563" y2="73611"/>
                        <a14:foregroundMark x1="31563" y1="73611" x2="32500" y2="73333"/>
                        <a14:foregroundMark x1="38490" y1="47569" x2="39323" y2="63125"/>
                        <a14:foregroundMark x1="47813" y1="47778" x2="46667" y2="51806"/>
                        <a14:foregroundMark x1="47615" y1="46667" x2="47344" y2="48472"/>
                        <a14:foregroundMark x1="47813" y1="45347" x2="47615" y2="46667"/>
                        <a14:foregroundMark x1="48854" y1="46667" x2="48854" y2="46667"/>
                        <a14:foregroundMark x1="48854" y1="46667" x2="48854" y2="46667"/>
                        <a14:foregroundMark x1="49844" y1="48194" x2="48854" y2="48681"/>
                        <a14:backgroundMark x1="313" y1="49097" x2="1146" y2="62431"/>
                        <a14:backgroundMark x1="48177" y1="46667" x2="48177" y2="46667"/>
                        <a14:backgroundMark x1="49010" y1="47986" x2="49010" y2="47986"/>
                      </a14:backgroundRemoval>
                    </a14:imgEffect>
                  </a14:imgLayer>
                </a14:imgProps>
              </a:ext>
              <a:ext uri="{28A0092B-C50C-407E-A947-70E740481C1C}">
                <a14:useLocalDpi xmlns:a14="http://schemas.microsoft.com/office/drawing/2010/main" val="0"/>
              </a:ext>
            </a:extLst>
          </a:blip>
          <a:srcRect t="24872" r="20334"/>
          <a:stretch/>
        </p:blipFill>
        <p:spPr bwMode="auto">
          <a:xfrm>
            <a:off x="-4453423" y="241080"/>
            <a:ext cx="6717959" cy="4751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855F2D-D0C3-4415-AF17-21E3948C8B44}"/>
              </a:ext>
            </a:extLst>
          </p:cNvPr>
          <p:cNvPicPr>
            <a:picLocks noChangeAspect="1"/>
          </p:cNvPicPr>
          <p:nvPr/>
        </p:nvPicPr>
        <p:blipFill>
          <a:blip r:embed="rId5"/>
          <a:stretch>
            <a:fillRect/>
          </a:stretch>
        </p:blipFill>
        <p:spPr>
          <a:xfrm>
            <a:off x="3465884" y="1154577"/>
            <a:ext cx="5121084" cy="1944793"/>
          </a:xfrm>
          <a:prstGeom prst="rect">
            <a:avLst/>
          </a:prstGeom>
        </p:spPr>
      </p:pic>
    </p:spTree>
    <p:extLst>
      <p:ext uri="{BB962C8B-B14F-4D97-AF65-F5344CB8AC3E}">
        <p14:creationId xmlns:p14="http://schemas.microsoft.com/office/powerpoint/2010/main" val="30626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1400"/>
                                  </p:stCondLst>
                                  <p:childTnLst>
                                    <p:animMotion origin="layout" path="M 3.54167E-6 -1.48148E-6 L 0.43216 0.34746 " pathEditMode="relative" rAng="0" ptsTypes="AA">
                                      <p:cBhvr>
                                        <p:cTn id="6" dur="2000" fill="hold"/>
                                        <p:tgtEl>
                                          <p:spTgt spid="28674"/>
                                        </p:tgtEl>
                                        <p:attrNameLst>
                                          <p:attrName>ppt_x</p:attrName>
                                          <p:attrName>ppt_y</p:attrName>
                                        </p:attrNameLst>
                                      </p:cBhvr>
                                      <p:rCtr x="21602" y="17361"/>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ĐỘNG</a:t>
            </a:r>
          </a:p>
        </p:txBody>
      </p:sp>
    </p:spTree>
    <p:extLst>
      <p:ext uri="{BB962C8B-B14F-4D97-AF65-F5344CB8AC3E}">
        <p14:creationId xmlns:p14="http://schemas.microsoft.com/office/powerpoint/2010/main" val="428323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8" name="任意多边形 82">
            <a:extLst>
              <a:ext uri="{FF2B5EF4-FFF2-40B4-BE49-F238E27FC236}">
                <a16:creationId xmlns:a16="http://schemas.microsoft.com/office/drawing/2014/main" id="{ED280ED6-7271-E91E-A2E0-ACF2F9743184}"/>
              </a:ext>
            </a:extLst>
          </p:cNvPr>
          <p:cNvSpPr/>
          <p:nvPr/>
        </p:nvSpPr>
        <p:spPr>
          <a:xfrm rot="5400000">
            <a:off x="915049" y="392861"/>
            <a:ext cx="1170685" cy="3040347"/>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19" name="组合 3">
            <a:extLst>
              <a:ext uri="{FF2B5EF4-FFF2-40B4-BE49-F238E27FC236}">
                <a16:creationId xmlns:a16="http://schemas.microsoft.com/office/drawing/2014/main" id="{3A359308-9660-C9A4-7B8B-12B5958A7054}"/>
              </a:ext>
            </a:extLst>
          </p:cNvPr>
          <p:cNvGrpSpPr/>
          <p:nvPr/>
        </p:nvGrpSpPr>
        <p:grpSpPr>
          <a:xfrm flipH="1">
            <a:off x="1929053" y="1449424"/>
            <a:ext cx="1965645" cy="1232847"/>
            <a:chOff x="594425" y="1153191"/>
            <a:chExt cx="2605975" cy="1634460"/>
          </a:xfrm>
        </p:grpSpPr>
        <p:sp>
          <p:nvSpPr>
            <p:cNvPr id="20" name="任意多边形 9">
              <a:extLst>
                <a:ext uri="{FF2B5EF4-FFF2-40B4-BE49-F238E27FC236}">
                  <a16:creationId xmlns:a16="http://schemas.microsoft.com/office/drawing/2014/main" id="{B95A9609-828E-2058-6F59-6F4F32BA99C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1" name="任意多边形 10">
              <a:extLst>
                <a:ext uri="{FF2B5EF4-FFF2-40B4-BE49-F238E27FC236}">
                  <a16:creationId xmlns:a16="http://schemas.microsoft.com/office/drawing/2014/main" id="{E2DC8552-5D85-47B6-49B3-D7964C3B9225}"/>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7"/>
            <a:ext cx="619808" cy="623440"/>
            <a:chOff x="1267237" y="4149067"/>
            <a:chExt cx="1172591" cy="1179462"/>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123704" y="3620247"/>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2230595" y="2966556"/>
            <a:ext cx="6541929" cy="1691169"/>
          </a:xfrm>
          <a:custGeom>
            <a:avLst/>
            <a:gdLst>
              <a:gd name="connsiteX0" fmla="*/ 0 w 6541929"/>
              <a:gd name="connsiteY0" fmla="*/ 281867 h 1691169"/>
              <a:gd name="connsiteX1" fmla="*/ 281867 w 6541929"/>
              <a:gd name="connsiteY1" fmla="*/ 0 h 1691169"/>
              <a:gd name="connsiteX2" fmla="*/ 1090322 w 6541929"/>
              <a:gd name="connsiteY2" fmla="*/ 0 h 1691169"/>
              <a:gd name="connsiteX3" fmla="*/ 1090322 w 6541929"/>
              <a:gd name="connsiteY3" fmla="*/ 0 h 1691169"/>
              <a:gd name="connsiteX4" fmla="*/ 2725804 w 6541929"/>
              <a:gd name="connsiteY4" fmla="*/ 0 h 1691169"/>
              <a:gd name="connsiteX5" fmla="*/ 6260062 w 6541929"/>
              <a:gd name="connsiteY5" fmla="*/ 0 h 1691169"/>
              <a:gd name="connsiteX6" fmla="*/ 6541929 w 6541929"/>
              <a:gd name="connsiteY6" fmla="*/ 281867 h 1691169"/>
              <a:gd name="connsiteX7" fmla="*/ 6541929 w 6541929"/>
              <a:gd name="connsiteY7" fmla="*/ 281862 h 1691169"/>
              <a:gd name="connsiteX8" fmla="*/ 6541929 w 6541929"/>
              <a:gd name="connsiteY8" fmla="*/ 281862 h 1691169"/>
              <a:gd name="connsiteX9" fmla="*/ 6541929 w 6541929"/>
              <a:gd name="connsiteY9" fmla="*/ 704654 h 1691169"/>
              <a:gd name="connsiteX10" fmla="*/ 6541929 w 6541929"/>
              <a:gd name="connsiteY10" fmla="*/ 1409302 h 1691169"/>
              <a:gd name="connsiteX11" fmla="*/ 6260062 w 6541929"/>
              <a:gd name="connsiteY11" fmla="*/ 1691169 h 1691169"/>
              <a:gd name="connsiteX12" fmla="*/ 2725804 w 6541929"/>
              <a:gd name="connsiteY12" fmla="*/ 1691169 h 1691169"/>
              <a:gd name="connsiteX13" fmla="*/ 1090322 w 6541929"/>
              <a:gd name="connsiteY13" fmla="*/ 1691169 h 1691169"/>
              <a:gd name="connsiteX14" fmla="*/ 1090322 w 6541929"/>
              <a:gd name="connsiteY14" fmla="*/ 1691169 h 1691169"/>
              <a:gd name="connsiteX15" fmla="*/ 281867 w 6541929"/>
              <a:gd name="connsiteY15" fmla="*/ 1691169 h 1691169"/>
              <a:gd name="connsiteX16" fmla="*/ 0 w 6541929"/>
              <a:gd name="connsiteY16" fmla="*/ 1409302 h 1691169"/>
              <a:gd name="connsiteX17" fmla="*/ 0 w 6541929"/>
              <a:gd name="connsiteY17" fmla="*/ 704654 h 1691169"/>
              <a:gd name="connsiteX18" fmla="*/ -668912 w 6541929"/>
              <a:gd name="connsiteY18" fmla="*/ 711103 h 1691169"/>
              <a:gd name="connsiteX19" fmla="*/ 0 w 6541929"/>
              <a:gd name="connsiteY19" fmla="*/ 281862 h 1691169"/>
              <a:gd name="connsiteX20" fmla="*/ 0 w 6541929"/>
              <a:gd name="connsiteY20" fmla="*/ 281867 h 169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1929" h="1691169" fill="none" extrusionOk="0">
                <a:moveTo>
                  <a:pt x="0" y="281867"/>
                </a:moveTo>
                <a:cubicBezTo>
                  <a:pt x="-16629" y="133481"/>
                  <a:pt x="135822" y="1164"/>
                  <a:pt x="281867" y="0"/>
                </a:cubicBezTo>
                <a:cubicBezTo>
                  <a:pt x="490889" y="-4211"/>
                  <a:pt x="925929" y="-13252"/>
                  <a:pt x="1090322" y="0"/>
                </a:cubicBezTo>
                <a:lnTo>
                  <a:pt x="1090322" y="0"/>
                </a:lnTo>
                <a:cubicBezTo>
                  <a:pt x="1389793" y="71941"/>
                  <a:pt x="2040269" y="-65784"/>
                  <a:pt x="2725804" y="0"/>
                </a:cubicBezTo>
                <a:cubicBezTo>
                  <a:pt x="3643016" y="-157665"/>
                  <a:pt x="5513208" y="-122053"/>
                  <a:pt x="6260062" y="0"/>
                </a:cubicBezTo>
                <a:cubicBezTo>
                  <a:pt x="6408709" y="-16195"/>
                  <a:pt x="6540161" y="135293"/>
                  <a:pt x="6541929" y="281867"/>
                </a:cubicBezTo>
                <a:lnTo>
                  <a:pt x="6541929" y="281862"/>
                </a:lnTo>
                <a:lnTo>
                  <a:pt x="6541929" y="281862"/>
                </a:lnTo>
                <a:cubicBezTo>
                  <a:pt x="6563424" y="326156"/>
                  <a:pt x="6517726" y="564789"/>
                  <a:pt x="6541929" y="704654"/>
                </a:cubicBezTo>
                <a:cubicBezTo>
                  <a:pt x="6561179" y="1017404"/>
                  <a:pt x="6584814" y="1125591"/>
                  <a:pt x="6541929" y="1409302"/>
                </a:cubicBezTo>
                <a:cubicBezTo>
                  <a:pt x="6557911" y="1554866"/>
                  <a:pt x="6412684" y="1684438"/>
                  <a:pt x="6260062" y="1691169"/>
                </a:cubicBezTo>
                <a:cubicBezTo>
                  <a:pt x="4507766" y="1544100"/>
                  <a:pt x="4188309" y="1555909"/>
                  <a:pt x="2725804" y="1691169"/>
                </a:cubicBezTo>
                <a:cubicBezTo>
                  <a:pt x="2263167" y="1721768"/>
                  <a:pt x="1799502" y="1742685"/>
                  <a:pt x="1090322" y="1691169"/>
                </a:cubicBezTo>
                <a:lnTo>
                  <a:pt x="1090322" y="1691169"/>
                </a:lnTo>
                <a:cubicBezTo>
                  <a:pt x="777124" y="1754627"/>
                  <a:pt x="520849" y="1657623"/>
                  <a:pt x="281867" y="1691169"/>
                </a:cubicBezTo>
                <a:cubicBezTo>
                  <a:pt x="110527" y="1700932"/>
                  <a:pt x="18217" y="1565405"/>
                  <a:pt x="0" y="1409302"/>
                </a:cubicBezTo>
                <a:cubicBezTo>
                  <a:pt x="31606" y="1255737"/>
                  <a:pt x="26614" y="886402"/>
                  <a:pt x="0" y="704654"/>
                </a:cubicBezTo>
                <a:cubicBezTo>
                  <a:pt x="-183570" y="712477"/>
                  <a:pt x="-368729" y="744873"/>
                  <a:pt x="-668912" y="711103"/>
                </a:cubicBezTo>
                <a:cubicBezTo>
                  <a:pt x="-399500" y="548799"/>
                  <a:pt x="-226902" y="431522"/>
                  <a:pt x="0" y="281862"/>
                </a:cubicBezTo>
                <a:lnTo>
                  <a:pt x="0" y="281867"/>
                </a:lnTo>
                <a:close/>
              </a:path>
              <a:path w="6541929" h="1691169" stroke="0" extrusionOk="0">
                <a:moveTo>
                  <a:pt x="0" y="281867"/>
                </a:moveTo>
                <a:cubicBezTo>
                  <a:pt x="17871" y="119745"/>
                  <a:pt x="140604" y="8377"/>
                  <a:pt x="281867" y="0"/>
                </a:cubicBezTo>
                <a:cubicBezTo>
                  <a:pt x="445585" y="61938"/>
                  <a:pt x="770219" y="-5076"/>
                  <a:pt x="1090322" y="0"/>
                </a:cubicBezTo>
                <a:lnTo>
                  <a:pt x="1090322" y="0"/>
                </a:lnTo>
                <a:cubicBezTo>
                  <a:pt x="1350892" y="35989"/>
                  <a:pt x="2436556" y="5435"/>
                  <a:pt x="2725804" y="0"/>
                </a:cubicBezTo>
                <a:cubicBezTo>
                  <a:pt x="4354020" y="-50308"/>
                  <a:pt x="5361574" y="-85446"/>
                  <a:pt x="6260062" y="0"/>
                </a:cubicBezTo>
                <a:cubicBezTo>
                  <a:pt x="6424255" y="-19842"/>
                  <a:pt x="6544505" y="153919"/>
                  <a:pt x="6541929" y="281867"/>
                </a:cubicBezTo>
                <a:lnTo>
                  <a:pt x="6541929" y="281862"/>
                </a:lnTo>
                <a:lnTo>
                  <a:pt x="6541929" y="281862"/>
                </a:lnTo>
                <a:cubicBezTo>
                  <a:pt x="6559500" y="426416"/>
                  <a:pt x="6550633" y="594400"/>
                  <a:pt x="6541929" y="704654"/>
                </a:cubicBezTo>
                <a:cubicBezTo>
                  <a:pt x="6569782" y="897787"/>
                  <a:pt x="6532724" y="1289317"/>
                  <a:pt x="6541929" y="1409302"/>
                </a:cubicBezTo>
                <a:cubicBezTo>
                  <a:pt x="6559038" y="1560699"/>
                  <a:pt x="6414293" y="1708882"/>
                  <a:pt x="6260062" y="1691169"/>
                </a:cubicBezTo>
                <a:cubicBezTo>
                  <a:pt x="5287284" y="1739201"/>
                  <a:pt x="3599092" y="1729319"/>
                  <a:pt x="2725804" y="1691169"/>
                </a:cubicBezTo>
                <a:cubicBezTo>
                  <a:pt x="2243822" y="1635836"/>
                  <a:pt x="1610033" y="1757933"/>
                  <a:pt x="1090322" y="1691169"/>
                </a:cubicBezTo>
                <a:lnTo>
                  <a:pt x="1090322" y="1691169"/>
                </a:lnTo>
                <a:cubicBezTo>
                  <a:pt x="746556" y="1657425"/>
                  <a:pt x="657602" y="1694431"/>
                  <a:pt x="281867" y="1691169"/>
                </a:cubicBezTo>
                <a:cubicBezTo>
                  <a:pt x="123294" y="1686029"/>
                  <a:pt x="-22604" y="1549913"/>
                  <a:pt x="0" y="1409302"/>
                </a:cubicBezTo>
                <a:cubicBezTo>
                  <a:pt x="-62694" y="1328126"/>
                  <a:pt x="53579" y="899069"/>
                  <a:pt x="0" y="704654"/>
                </a:cubicBezTo>
                <a:cubicBezTo>
                  <a:pt x="-219164" y="706752"/>
                  <a:pt x="-371877" y="731688"/>
                  <a:pt x="-668912" y="711103"/>
                </a:cubicBezTo>
                <a:cubicBezTo>
                  <a:pt x="-525817" y="593839"/>
                  <a:pt x="-29662" y="383965"/>
                  <a:pt x="0" y="281862"/>
                </a:cubicBezTo>
                <a:lnTo>
                  <a:pt x="0" y="28186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a:rPr>
              <a:t>Cây gì lá có cuống dài</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Xòe tròn như thể mặt trời màu xanh</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Là cây gì?</a:t>
            </a:r>
            <a:endParaRPr kumimoji="0" lang="en-US" sz="3200" b="1" i="1" u="none" strike="noStrike" kern="1200" cap="none" spc="0" normalizeH="0" baseline="0" noProof="0" dirty="0">
              <a:ln>
                <a:noFill/>
              </a:ln>
              <a:solidFill>
                <a:srgbClr val="002060"/>
              </a:solidFill>
              <a:effectLst/>
              <a:uLnTx/>
              <a:uFillTx/>
              <a:latin typeface="Calibri" panose="020F0502020204030204"/>
            </a:endParaRPr>
          </a:p>
        </p:txBody>
      </p:sp>
      <p:sp>
        <p:nvSpPr>
          <p:cNvPr id="28" name="Cloud 27">
            <a:extLst>
              <a:ext uri="{FF2B5EF4-FFF2-40B4-BE49-F238E27FC236}">
                <a16:creationId xmlns:a16="http://schemas.microsoft.com/office/drawing/2014/main" id="{AE32B5F9-38FA-30CF-EBB1-F8685CBBFA3C}"/>
              </a:ext>
            </a:extLst>
          </p:cNvPr>
          <p:cNvSpPr/>
          <p:nvPr/>
        </p:nvSpPr>
        <p:spPr>
          <a:xfrm>
            <a:off x="9310662" y="2343150"/>
            <a:ext cx="2837717" cy="1719920"/>
          </a:xfrm>
          <a:custGeom>
            <a:avLst/>
            <a:gdLst>
              <a:gd name="connsiteX0" fmla="*/ 256182 w 2837717"/>
              <a:gd name="connsiteY0" fmla="*/ 572112 h 1719920"/>
              <a:gd name="connsiteX1" fmla="*/ 369363 w 2837717"/>
              <a:gd name="connsiteY1" fmla="*/ 274988 h 1719920"/>
              <a:gd name="connsiteX2" fmla="*/ 919958 w 2837717"/>
              <a:gd name="connsiteY2" fmla="*/ 207107 h 1719920"/>
              <a:gd name="connsiteX3" fmla="*/ 1475087 w 2837717"/>
              <a:gd name="connsiteY3" fmla="*/ 136638 h 1719920"/>
              <a:gd name="connsiteX4" fmla="*/ 1691397 w 2837717"/>
              <a:gd name="connsiteY4" fmla="*/ 7962 h 1719920"/>
              <a:gd name="connsiteX5" fmla="*/ 1959666 w 2837717"/>
              <a:gd name="connsiteY5" fmla="*/ 98775 h 1719920"/>
              <a:gd name="connsiteX6" fmla="*/ 2329489 w 2837717"/>
              <a:gd name="connsiteY6" fmla="*/ 27470 h 1719920"/>
              <a:gd name="connsiteX7" fmla="*/ 2517028 w 2837717"/>
              <a:gd name="connsiteY7" fmla="*/ 221997 h 1719920"/>
              <a:gd name="connsiteX8" fmla="*/ 2757709 w 2837717"/>
              <a:gd name="connsiteY8" fmla="*/ 410790 h 1719920"/>
              <a:gd name="connsiteX9" fmla="*/ 2746936 w 2837717"/>
              <a:gd name="connsiteY9" fmla="*/ 615508 h 1719920"/>
              <a:gd name="connsiteX10" fmla="*/ 2825630 w 2837717"/>
              <a:gd name="connsiteY10" fmla="*/ 928517 h 1719920"/>
              <a:gd name="connsiteX11" fmla="*/ 2456989 w 2837717"/>
              <a:gd name="connsiteY11" fmla="*/ 1202510 h 1719920"/>
              <a:gd name="connsiteX12" fmla="*/ 2325022 w 2837717"/>
              <a:gd name="connsiteY12" fmla="*/ 1437287 h 1719920"/>
              <a:gd name="connsiteX13" fmla="*/ 1875717 w 2837717"/>
              <a:gd name="connsiteY13" fmla="*/ 1465714 h 1719920"/>
              <a:gd name="connsiteX14" fmla="*/ 1554635 w 2837717"/>
              <a:gd name="connsiteY14" fmla="*/ 1716177 h 1719920"/>
              <a:gd name="connsiteX15" fmla="*/ 1082536 w 2837717"/>
              <a:gd name="connsiteY15" fmla="*/ 1563295 h 1719920"/>
              <a:gd name="connsiteX16" fmla="*/ 381252 w 2837717"/>
              <a:gd name="connsiteY16" fmla="*/ 1412245 h 1719920"/>
              <a:gd name="connsiteX17" fmla="*/ 72913 w 2837717"/>
              <a:gd name="connsiteY17" fmla="*/ 1244155 h 1719920"/>
              <a:gd name="connsiteX18" fmla="*/ 138798 w 2837717"/>
              <a:gd name="connsiteY18" fmla="*/ 1017261 h 1719920"/>
              <a:gd name="connsiteX19" fmla="*/ -329 w 2837717"/>
              <a:gd name="connsiteY19" fmla="*/ 784474 h 1719920"/>
              <a:gd name="connsiteX20" fmla="*/ 253752 w 2837717"/>
              <a:gd name="connsiteY20" fmla="*/ 577566 h 1719920"/>
              <a:gd name="connsiteX21" fmla="*/ 256182 w 2837717"/>
              <a:gd name="connsiteY21" fmla="*/ 572112 h 1719920"/>
              <a:gd name="connsiteX0" fmla="*/ 308273 w 2837717"/>
              <a:gd name="connsiteY0" fmla="*/ 1042183 h 1719920"/>
              <a:gd name="connsiteX1" fmla="*/ 141885 w 2837717"/>
              <a:gd name="connsiteY1" fmla="*/ 1010453 h 1719920"/>
              <a:gd name="connsiteX2" fmla="*/ 455085 w 2837717"/>
              <a:gd name="connsiteY2" fmla="*/ 1389432 h 1719920"/>
              <a:gd name="connsiteX3" fmla="*/ 382303 w 2837717"/>
              <a:gd name="connsiteY3" fmla="*/ 1404601 h 1719920"/>
              <a:gd name="connsiteX4" fmla="*/ 1082405 w 2837717"/>
              <a:gd name="connsiteY4" fmla="*/ 1556288 h 1719920"/>
              <a:gd name="connsiteX5" fmla="*/ 1038525 w 2837717"/>
              <a:gd name="connsiteY5" fmla="*/ 1487014 h 1719920"/>
              <a:gd name="connsiteX6" fmla="*/ 1893584 w 2837717"/>
              <a:gd name="connsiteY6" fmla="*/ 1383540 h 1719920"/>
              <a:gd name="connsiteX7" fmla="*/ 1876046 w 2837717"/>
              <a:gd name="connsiteY7" fmla="*/ 1459543 h 1719920"/>
              <a:gd name="connsiteX8" fmla="*/ 2241862 w 2837717"/>
              <a:gd name="connsiteY8" fmla="*/ 913866 h 1719920"/>
              <a:gd name="connsiteX9" fmla="*/ 2455413 w 2837717"/>
              <a:gd name="connsiteY9" fmla="*/ 1197972 h 1719920"/>
              <a:gd name="connsiteX10" fmla="*/ 2745622 w 2837717"/>
              <a:gd name="connsiteY10" fmla="*/ 611288 h 1719920"/>
              <a:gd name="connsiteX11" fmla="*/ 2650506 w 2837717"/>
              <a:gd name="connsiteY11" fmla="*/ 717827 h 1719920"/>
              <a:gd name="connsiteX12" fmla="*/ 2517422 w 2837717"/>
              <a:gd name="connsiteY12" fmla="*/ 216025 h 1719920"/>
              <a:gd name="connsiteX13" fmla="*/ 2522415 w 2837717"/>
              <a:gd name="connsiteY13" fmla="*/ 266348 h 1719920"/>
              <a:gd name="connsiteX14" fmla="*/ 1910072 w 2837717"/>
              <a:gd name="connsiteY14" fmla="*/ 157340 h 1719920"/>
              <a:gd name="connsiteX15" fmla="*/ 1958812 w 2837717"/>
              <a:gd name="connsiteY15" fmla="*/ 93162 h 1719920"/>
              <a:gd name="connsiteX16" fmla="*/ 1454395 w 2837717"/>
              <a:gd name="connsiteY16" fmla="*/ 187917 h 1719920"/>
              <a:gd name="connsiteX17" fmla="*/ 1477977 w 2837717"/>
              <a:gd name="connsiteY17" fmla="*/ 132577 h 1719920"/>
              <a:gd name="connsiteX18" fmla="*/ 919630 w 2837717"/>
              <a:gd name="connsiteY18" fmla="*/ 206708 h 1719920"/>
              <a:gd name="connsiteX19" fmla="*/ 1005024 w 2837717"/>
              <a:gd name="connsiteY19" fmla="*/ 260376 h 1719920"/>
              <a:gd name="connsiteX20" fmla="*/ 271093 w 2837717"/>
              <a:gd name="connsiteY20" fmla="*/ 628606 h 1719920"/>
              <a:gd name="connsiteX21" fmla="*/ 256182 w 2837717"/>
              <a:gd name="connsiteY21" fmla="*/ 572112 h 17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7717" h="1719920" fill="none" extrusionOk="0">
                <a:moveTo>
                  <a:pt x="256182" y="572112"/>
                </a:moveTo>
                <a:cubicBezTo>
                  <a:pt x="252085" y="449005"/>
                  <a:pt x="286308" y="363682"/>
                  <a:pt x="369363" y="274988"/>
                </a:cubicBezTo>
                <a:cubicBezTo>
                  <a:pt x="524692" y="139509"/>
                  <a:pt x="724771" y="86698"/>
                  <a:pt x="919958" y="207107"/>
                </a:cubicBezTo>
                <a:cubicBezTo>
                  <a:pt x="1056623" y="4727"/>
                  <a:pt x="1288003" y="-25853"/>
                  <a:pt x="1475087" y="136638"/>
                </a:cubicBezTo>
                <a:cubicBezTo>
                  <a:pt x="1515907" y="65837"/>
                  <a:pt x="1592447" y="20852"/>
                  <a:pt x="1691397" y="7962"/>
                </a:cubicBezTo>
                <a:cubicBezTo>
                  <a:pt x="1795671" y="-3491"/>
                  <a:pt x="1896748" y="47129"/>
                  <a:pt x="1959666" y="98775"/>
                </a:cubicBezTo>
                <a:cubicBezTo>
                  <a:pt x="2032834" y="21604"/>
                  <a:pt x="2225844" y="-17716"/>
                  <a:pt x="2329489" y="27470"/>
                </a:cubicBezTo>
                <a:cubicBezTo>
                  <a:pt x="2429375" y="64368"/>
                  <a:pt x="2487637" y="140177"/>
                  <a:pt x="2517028" y="221997"/>
                </a:cubicBezTo>
                <a:cubicBezTo>
                  <a:pt x="2621810" y="245521"/>
                  <a:pt x="2728820" y="305418"/>
                  <a:pt x="2757709" y="410790"/>
                </a:cubicBezTo>
                <a:cubicBezTo>
                  <a:pt x="2797943" y="476574"/>
                  <a:pt x="2778573" y="547409"/>
                  <a:pt x="2746936" y="615508"/>
                </a:cubicBezTo>
                <a:cubicBezTo>
                  <a:pt x="2821189" y="718697"/>
                  <a:pt x="2850866" y="835247"/>
                  <a:pt x="2825630" y="928517"/>
                </a:cubicBezTo>
                <a:cubicBezTo>
                  <a:pt x="2766668" y="1091006"/>
                  <a:pt x="2612105" y="1190330"/>
                  <a:pt x="2456989" y="1202510"/>
                </a:cubicBezTo>
                <a:cubicBezTo>
                  <a:pt x="2450263" y="1290328"/>
                  <a:pt x="2403220" y="1388607"/>
                  <a:pt x="2325022" y="1437287"/>
                </a:cubicBezTo>
                <a:cubicBezTo>
                  <a:pt x="2188075" y="1529423"/>
                  <a:pt x="2028240" y="1521210"/>
                  <a:pt x="1875717" y="1465714"/>
                </a:cubicBezTo>
                <a:cubicBezTo>
                  <a:pt x="1822216" y="1592061"/>
                  <a:pt x="1695707" y="1693005"/>
                  <a:pt x="1554635" y="1716177"/>
                </a:cubicBezTo>
                <a:cubicBezTo>
                  <a:pt x="1368542" y="1753001"/>
                  <a:pt x="1189252" y="1691912"/>
                  <a:pt x="1082536" y="1563295"/>
                </a:cubicBezTo>
                <a:cubicBezTo>
                  <a:pt x="825813" y="1680330"/>
                  <a:pt x="555871" y="1626670"/>
                  <a:pt x="381252" y="1412245"/>
                </a:cubicBezTo>
                <a:cubicBezTo>
                  <a:pt x="263432" y="1429952"/>
                  <a:pt x="105462" y="1364656"/>
                  <a:pt x="72913" y="1244155"/>
                </a:cubicBezTo>
                <a:cubicBezTo>
                  <a:pt x="62159" y="1167223"/>
                  <a:pt x="67700" y="1075890"/>
                  <a:pt x="138798" y="1017261"/>
                </a:cubicBezTo>
                <a:cubicBezTo>
                  <a:pt x="48613" y="964196"/>
                  <a:pt x="-15822" y="888436"/>
                  <a:pt x="-329" y="784474"/>
                </a:cubicBezTo>
                <a:cubicBezTo>
                  <a:pt x="17229" y="678637"/>
                  <a:pt x="121802" y="570607"/>
                  <a:pt x="253752" y="577566"/>
                </a:cubicBezTo>
                <a:cubicBezTo>
                  <a:pt x="254361" y="575815"/>
                  <a:pt x="255255" y="574145"/>
                  <a:pt x="256182" y="572112"/>
                </a:cubicBezTo>
                <a:close/>
              </a:path>
              <a:path w="2837717" h="1719920" fill="none" extrusionOk="0">
                <a:moveTo>
                  <a:pt x="308273" y="1042183"/>
                </a:moveTo>
                <a:cubicBezTo>
                  <a:pt x="249310" y="1042639"/>
                  <a:pt x="189694" y="1034831"/>
                  <a:pt x="141885" y="1010453"/>
                </a:cubicBezTo>
                <a:moveTo>
                  <a:pt x="455085" y="1389432"/>
                </a:moveTo>
                <a:cubicBezTo>
                  <a:pt x="434401" y="1398058"/>
                  <a:pt x="410010" y="1402672"/>
                  <a:pt x="382303" y="1404601"/>
                </a:cubicBezTo>
                <a:moveTo>
                  <a:pt x="1082405" y="1556288"/>
                </a:moveTo>
                <a:cubicBezTo>
                  <a:pt x="1060360" y="1531936"/>
                  <a:pt x="1049571" y="1512876"/>
                  <a:pt x="1038525" y="1487014"/>
                </a:cubicBezTo>
                <a:moveTo>
                  <a:pt x="1893584" y="1383540"/>
                </a:moveTo>
                <a:cubicBezTo>
                  <a:pt x="1890142" y="1409978"/>
                  <a:pt x="1883083" y="1434765"/>
                  <a:pt x="1876046" y="1459543"/>
                </a:cubicBezTo>
                <a:moveTo>
                  <a:pt x="2241862" y="913866"/>
                </a:moveTo>
                <a:cubicBezTo>
                  <a:pt x="2374519" y="973021"/>
                  <a:pt x="2452492" y="1076062"/>
                  <a:pt x="2455413" y="1197972"/>
                </a:cubicBezTo>
                <a:moveTo>
                  <a:pt x="2745622" y="611288"/>
                </a:moveTo>
                <a:cubicBezTo>
                  <a:pt x="2720976" y="646366"/>
                  <a:pt x="2692768" y="691552"/>
                  <a:pt x="2650506" y="717827"/>
                </a:cubicBezTo>
                <a:moveTo>
                  <a:pt x="2517422" y="216025"/>
                </a:moveTo>
                <a:cubicBezTo>
                  <a:pt x="2521118" y="232976"/>
                  <a:pt x="2524318" y="247401"/>
                  <a:pt x="2522415" y="266348"/>
                </a:cubicBezTo>
                <a:moveTo>
                  <a:pt x="1910072" y="157340"/>
                </a:moveTo>
                <a:cubicBezTo>
                  <a:pt x="1923803" y="134479"/>
                  <a:pt x="1938818" y="109878"/>
                  <a:pt x="1958812" y="93162"/>
                </a:cubicBezTo>
                <a:moveTo>
                  <a:pt x="1454395" y="187917"/>
                </a:moveTo>
                <a:cubicBezTo>
                  <a:pt x="1455997" y="167581"/>
                  <a:pt x="1468034" y="149627"/>
                  <a:pt x="1477977" y="132577"/>
                </a:cubicBezTo>
                <a:moveTo>
                  <a:pt x="919630" y="206708"/>
                </a:moveTo>
                <a:cubicBezTo>
                  <a:pt x="949778" y="221279"/>
                  <a:pt x="979040" y="242387"/>
                  <a:pt x="1005024" y="260376"/>
                </a:cubicBezTo>
                <a:moveTo>
                  <a:pt x="271093" y="628606"/>
                </a:moveTo>
                <a:cubicBezTo>
                  <a:pt x="264387" y="609878"/>
                  <a:pt x="261017" y="591521"/>
                  <a:pt x="256182" y="572112"/>
                </a:cubicBezTo>
              </a:path>
              <a:path w="2837717" h="1719920" stroke="0" extrusionOk="0">
                <a:moveTo>
                  <a:pt x="256182" y="572112"/>
                </a:moveTo>
                <a:cubicBezTo>
                  <a:pt x="254129" y="458415"/>
                  <a:pt x="291200" y="361743"/>
                  <a:pt x="369363" y="274988"/>
                </a:cubicBezTo>
                <a:cubicBezTo>
                  <a:pt x="495785" y="148247"/>
                  <a:pt x="726645" y="113409"/>
                  <a:pt x="919958" y="207107"/>
                </a:cubicBezTo>
                <a:cubicBezTo>
                  <a:pt x="1066354" y="23999"/>
                  <a:pt x="1307389" y="-2700"/>
                  <a:pt x="1475087" y="136638"/>
                </a:cubicBezTo>
                <a:cubicBezTo>
                  <a:pt x="1516164" y="65528"/>
                  <a:pt x="1613678" y="15169"/>
                  <a:pt x="1691397" y="7962"/>
                </a:cubicBezTo>
                <a:cubicBezTo>
                  <a:pt x="1799146" y="-15734"/>
                  <a:pt x="1897873" y="42885"/>
                  <a:pt x="1959666" y="98775"/>
                </a:cubicBezTo>
                <a:cubicBezTo>
                  <a:pt x="2031936" y="4804"/>
                  <a:pt x="2215213" y="-16901"/>
                  <a:pt x="2329489" y="27470"/>
                </a:cubicBezTo>
                <a:cubicBezTo>
                  <a:pt x="2430222" y="60173"/>
                  <a:pt x="2504798" y="131353"/>
                  <a:pt x="2517028" y="221997"/>
                </a:cubicBezTo>
                <a:cubicBezTo>
                  <a:pt x="2648290" y="243122"/>
                  <a:pt x="2719908" y="330911"/>
                  <a:pt x="2757709" y="410790"/>
                </a:cubicBezTo>
                <a:cubicBezTo>
                  <a:pt x="2785470" y="477571"/>
                  <a:pt x="2781348" y="561417"/>
                  <a:pt x="2746936" y="615508"/>
                </a:cubicBezTo>
                <a:cubicBezTo>
                  <a:pt x="2820870" y="698083"/>
                  <a:pt x="2866837" y="839809"/>
                  <a:pt x="2825630" y="928517"/>
                </a:cubicBezTo>
                <a:cubicBezTo>
                  <a:pt x="2770861" y="1067216"/>
                  <a:pt x="2640431" y="1184041"/>
                  <a:pt x="2456989" y="1202510"/>
                </a:cubicBezTo>
                <a:cubicBezTo>
                  <a:pt x="2450435" y="1282669"/>
                  <a:pt x="2406346" y="1377272"/>
                  <a:pt x="2325022" y="1437287"/>
                </a:cubicBezTo>
                <a:cubicBezTo>
                  <a:pt x="2218628" y="1502323"/>
                  <a:pt x="2014012" y="1538030"/>
                  <a:pt x="1875717" y="1465714"/>
                </a:cubicBezTo>
                <a:cubicBezTo>
                  <a:pt x="1828941" y="1587346"/>
                  <a:pt x="1703905" y="1662160"/>
                  <a:pt x="1554635" y="1716177"/>
                </a:cubicBezTo>
                <a:cubicBezTo>
                  <a:pt x="1370492" y="1742334"/>
                  <a:pt x="1213637" y="1702018"/>
                  <a:pt x="1082536" y="1563295"/>
                </a:cubicBezTo>
                <a:cubicBezTo>
                  <a:pt x="816040" y="1694529"/>
                  <a:pt x="533948" y="1617737"/>
                  <a:pt x="381252" y="1412245"/>
                </a:cubicBezTo>
                <a:cubicBezTo>
                  <a:pt x="243731" y="1425151"/>
                  <a:pt x="120339" y="1355743"/>
                  <a:pt x="72913" y="1244155"/>
                </a:cubicBezTo>
                <a:cubicBezTo>
                  <a:pt x="51602" y="1154819"/>
                  <a:pt x="73021" y="1066003"/>
                  <a:pt x="138798" y="1017261"/>
                </a:cubicBezTo>
                <a:cubicBezTo>
                  <a:pt x="54240" y="981115"/>
                  <a:pt x="-9319" y="892408"/>
                  <a:pt x="-329" y="784474"/>
                </a:cubicBezTo>
                <a:cubicBezTo>
                  <a:pt x="6929" y="654570"/>
                  <a:pt x="116561" y="612710"/>
                  <a:pt x="253752" y="577566"/>
                </a:cubicBezTo>
                <a:cubicBezTo>
                  <a:pt x="254480" y="575671"/>
                  <a:pt x="255465" y="573872"/>
                  <a:pt x="256182" y="572112"/>
                </a:cubicBezTo>
                <a:close/>
              </a:path>
              <a:path w="2837717" h="1719920" fill="none" stroke="0" extrusionOk="0">
                <a:moveTo>
                  <a:pt x="308273" y="1042183"/>
                </a:moveTo>
                <a:cubicBezTo>
                  <a:pt x="246927" y="1048631"/>
                  <a:pt x="197727" y="1037971"/>
                  <a:pt x="141885" y="1010453"/>
                </a:cubicBezTo>
                <a:moveTo>
                  <a:pt x="455085" y="1389432"/>
                </a:moveTo>
                <a:cubicBezTo>
                  <a:pt x="429234" y="1396701"/>
                  <a:pt x="409133" y="1403248"/>
                  <a:pt x="382303" y="1404601"/>
                </a:cubicBezTo>
                <a:moveTo>
                  <a:pt x="1082405" y="1556288"/>
                </a:moveTo>
                <a:cubicBezTo>
                  <a:pt x="1066224" y="1531821"/>
                  <a:pt x="1050801" y="1510902"/>
                  <a:pt x="1038525" y="1487014"/>
                </a:cubicBezTo>
                <a:moveTo>
                  <a:pt x="1893584" y="1383540"/>
                </a:moveTo>
                <a:cubicBezTo>
                  <a:pt x="1890127" y="1409693"/>
                  <a:pt x="1881738" y="1436120"/>
                  <a:pt x="1876046" y="1459543"/>
                </a:cubicBezTo>
                <a:moveTo>
                  <a:pt x="2241862" y="913866"/>
                </a:moveTo>
                <a:cubicBezTo>
                  <a:pt x="2392461" y="971945"/>
                  <a:pt x="2477109" y="1086155"/>
                  <a:pt x="2455413" y="1197972"/>
                </a:cubicBezTo>
                <a:moveTo>
                  <a:pt x="2745622" y="611288"/>
                </a:moveTo>
                <a:cubicBezTo>
                  <a:pt x="2724329" y="653228"/>
                  <a:pt x="2693063" y="692665"/>
                  <a:pt x="2650506" y="717827"/>
                </a:cubicBezTo>
                <a:moveTo>
                  <a:pt x="2517422" y="216025"/>
                </a:moveTo>
                <a:cubicBezTo>
                  <a:pt x="2519113" y="235039"/>
                  <a:pt x="2520694" y="249485"/>
                  <a:pt x="2522415" y="266348"/>
                </a:cubicBezTo>
                <a:moveTo>
                  <a:pt x="1910072" y="157340"/>
                </a:moveTo>
                <a:cubicBezTo>
                  <a:pt x="1925594" y="133141"/>
                  <a:pt x="1939530" y="112110"/>
                  <a:pt x="1958812" y="93162"/>
                </a:cubicBezTo>
                <a:moveTo>
                  <a:pt x="1454395" y="187917"/>
                </a:moveTo>
                <a:cubicBezTo>
                  <a:pt x="1460655" y="169530"/>
                  <a:pt x="1469657" y="147634"/>
                  <a:pt x="1477977" y="132577"/>
                </a:cubicBezTo>
                <a:moveTo>
                  <a:pt x="919630" y="206708"/>
                </a:moveTo>
                <a:cubicBezTo>
                  <a:pt x="948297" y="222607"/>
                  <a:pt x="980523" y="241177"/>
                  <a:pt x="1005024" y="260376"/>
                </a:cubicBezTo>
                <a:moveTo>
                  <a:pt x="271093" y="628606"/>
                </a:moveTo>
                <a:cubicBezTo>
                  <a:pt x="263595" y="608550"/>
                  <a:pt x="259271" y="589334"/>
                  <a:pt x="256182" y="572112"/>
                </a:cubicBezTo>
              </a:path>
            </a:pathLst>
          </a:custGeom>
          <a:solidFill>
            <a:srgbClr val="FFFFAB"/>
          </a:solidFill>
          <a:ln w="38100">
            <a:solidFill>
              <a:srgbClr val="002060"/>
            </a:solidFill>
            <a:extLst>
              <a:ext uri="{C807C97D-BFC1-408E-A445-0C87EB9F89A2}">
                <ask:lineSketchStyleProps xmlns:ask="http://schemas.microsoft.com/office/drawing/2018/sketchyshape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rPr>
              <a:t>Đáp</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án</a:t>
            </a:r>
            <a:r>
              <a:rPr lang="en-US" sz="4000" b="1" dirty="0">
                <a:solidFill>
                  <a:srgbClr val="002060"/>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rPr>
              <a:t>Cây</a:t>
            </a:r>
            <a:r>
              <a:rPr kumimoji="0" lang="en-US" sz="4000" b="1" i="0" u="none" strike="noStrike" kern="1200" cap="none" spc="0" normalizeH="0" noProof="0" dirty="0">
                <a:ln>
                  <a:noFill/>
                </a:ln>
                <a:solidFill>
                  <a:srgbClr val="002060"/>
                </a:solidFill>
                <a:effectLst/>
                <a:uLnTx/>
                <a:uFillTx/>
                <a:latin typeface="Calibri" panose="020F0502020204030204"/>
              </a:rPr>
              <a:t> </a:t>
            </a:r>
            <a:r>
              <a:rPr kumimoji="0" lang="en-US" sz="4000" b="1" i="0" u="none" strike="noStrike" kern="1200" cap="none" spc="0" normalizeH="0" noProof="0" dirty="0" err="1">
                <a:ln>
                  <a:noFill/>
                </a:ln>
                <a:solidFill>
                  <a:srgbClr val="002060"/>
                </a:solidFill>
                <a:effectLst/>
                <a:uLnTx/>
                <a:uFillTx/>
                <a:latin typeface="Calibri" panose="020F0502020204030204"/>
              </a:rPr>
              <a:t>cọ</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243" name="Picture 242">
            <a:extLst>
              <a:ext uri="{FF2B5EF4-FFF2-40B4-BE49-F238E27FC236}">
                <a16:creationId xmlns:a16="http://schemas.microsoft.com/office/drawing/2014/main" id="{A36CA37B-6A3F-E223-F97C-855D4804CE98}"/>
              </a:ext>
            </a:extLst>
          </p:cNvPr>
          <p:cNvPicPr>
            <a:picLocks noChangeAspect="1"/>
          </p:cNvPicPr>
          <p:nvPr/>
        </p:nvPicPr>
        <p:blipFill>
          <a:blip r:embed="rId5"/>
          <a:stretch>
            <a:fillRect/>
          </a:stretch>
        </p:blipFill>
        <p:spPr>
          <a:xfrm>
            <a:off x="9779618" y="3772437"/>
            <a:ext cx="2004219" cy="296289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96C91BD-54ED-4664-BAFE-7A306C7C7F7C}"/>
              </a:ext>
            </a:extLst>
          </p:cNvPr>
          <p:cNvPicPr>
            <a:picLocks noChangeAspect="1"/>
          </p:cNvPicPr>
          <p:nvPr/>
        </p:nvPicPr>
        <p:blipFill>
          <a:blip r:embed="rId6"/>
          <a:stretch>
            <a:fillRect/>
          </a:stretch>
        </p:blipFill>
        <p:spPr>
          <a:xfrm>
            <a:off x="4206196" y="0"/>
            <a:ext cx="3067907" cy="1569836"/>
          </a:xfrm>
          <a:prstGeom prst="rect">
            <a:avLst/>
          </a:prstGeom>
        </p:spPr>
      </p:pic>
    </p:spTree>
    <p:extLst>
      <p:ext uri="{BB962C8B-B14F-4D97-AF65-F5344CB8AC3E}">
        <p14:creationId xmlns:p14="http://schemas.microsoft.com/office/powerpoint/2010/main" val="14158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43"/>
                                        </p:tgtEl>
                                        <p:attrNameLst>
                                          <p:attrName>style.visibility</p:attrName>
                                        </p:attrNameLst>
                                      </p:cBhvr>
                                      <p:to>
                                        <p:strVal val="visible"/>
                                      </p:to>
                                    </p:set>
                                    <p:anim calcmode="lin" valueType="num">
                                      <p:cBhvr>
                                        <p:cTn id="24" dur="500" fill="hold"/>
                                        <p:tgtEl>
                                          <p:spTgt spid="243"/>
                                        </p:tgtEl>
                                        <p:attrNameLst>
                                          <p:attrName>ppt_w</p:attrName>
                                        </p:attrNameLst>
                                      </p:cBhvr>
                                      <p:tavLst>
                                        <p:tav tm="0">
                                          <p:val>
                                            <p:fltVal val="0"/>
                                          </p:val>
                                        </p:tav>
                                        <p:tav tm="100000">
                                          <p:val>
                                            <p:strVal val="#ppt_w"/>
                                          </p:val>
                                        </p:tav>
                                      </p:tavLst>
                                    </p:anim>
                                    <p:anim calcmode="lin" valueType="num">
                                      <p:cBhvr>
                                        <p:cTn id="25" dur="500" fill="hold"/>
                                        <p:tgtEl>
                                          <p:spTgt spid="243"/>
                                        </p:tgtEl>
                                        <p:attrNameLst>
                                          <p:attrName>ppt_h</p:attrName>
                                        </p:attrNameLst>
                                      </p:cBhvr>
                                      <p:tavLst>
                                        <p:tav tm="0">
                                          <p:val>
                                            <p:fltVal val="0"/>
                                          </p:val>
                                        </p:tav>
                                        <p:tav tm="100000">
                                          <p:val>
                                            <p:strVal val="#ppt_h"/>
                                          </p:val>
                                        </p:tav>
                                      </p:tavLst>
                                    </p:anim>
                                    <p:animEffect transition="in" filter="fade">
                                      <p:cBhvr>
                                        <p:cTn id="26"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1">
            <a:extLst>
              <a:ext uri="{FF2B5EF4-FFF2-40B4-BE49-F238E27FC236}">
                <a16:creationId xmlns:a16="http://schemas.microsoft.com/office/drawing/2014/main"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spTree>
    <p:extLst>
      <p:ext uri="{BB962C8B-B14F-4D97-AF65-F5344CB8AC3E}">
        <p14:creationId xmlns:p14="http://schemas.microsoft.com/office/powerpoint/2010/main"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Wallpaper   Cartoon wallpaper   Children Games 3 wallpaper 1920x1440">
            <a:extLst>
              <a:ext uri="{FF2B5EF4-FFF2-40B4-BE49-F238E27FC236}">
                <a16:creationId xmlns:a16="http://schemas.microsoft.com/office/drawing/2014/main" id="{5C5D5FC0-6423-45C7-997B-86997E04D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4" b="10001"/>
          <a:stretch/>
        </p:blipFill>
        <p:spPr bwMode="auto">
          <a:xfrm>
            <a:off x="0" y="-243839"/>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29109B-8413-4625-AF9F-F5D047291F83}"/>
              </a:ext>
            </a:extLst>
          </p:cNvPr>
          <p:cNvGrpSpPr/>
          <p:nvPr/>
        </p:nvGrpSpPr>
        <p:grpSpPr>
          <a:xfrm>
            <a:off x="1238161" y="1630092"/>
            <a:ext cx="3172408" cy="1636095"/>
            <a:chOff x="139959" y="1387023"/>
            <a:chExt cx="3172408" cy="1636095"/>
          </a:xfrm>
        </p:grpSpPr>
        <p:sp>
          <p:nvSpPr>
            <p:cNvPr id="12" name="Rectangle: Rounded Corners 11">
              <a:extLst>
                <a:ext uri="{FF2B5EF4-FFF2-40B4-BE49-F238E27FC236}">
                  <a16:creationId xmlns:a16="http://schemas.microsoft.com/office/drawing/2014/main" id="{F471E7B6-1DD5-DB3B-5335-6BE7A9B48A0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rPr>
                <a:t>Mắt</a:t>
              </a:r>
              <a:r>
                <a:rPr kumimoji="0" lang="en-US" sz="4800" b="1" i="0" u="none" strike="noStrike" kern="1200" cap="none" spc="0" normalizeH="0" baseline="0" noProof="0" dirty="0">
                  <a:ln>
                    <a:noFill/>
                  </a:ln>
                  <a:solidFill>
                    <a:srgbClr val="002060"/>
                  </a:solidFill>
                  <a:effectLst/>
                  <a:uLnTx/>
                  <a:uFillTx/>
                </a:rPr>
                <a:t> </a:t>
              </a:r>
              <a:r>
                <a:rPr kumimoji="0" lang="en-US" sz="4800" b="1" i="0" u="none" strike="noStrike" kern="1200" cap="none" spc="0" normalizeH="0" baseline="0" noProof="0" dirty="0" err="1">
                  <a:ln>
                    <a:noFill/>
                  </a:ln>
                  <a:solidFill>
                    <a:srgbClr val="002060"/>
                  </a:solidFill>
                  <a:effectLst/>
                  <a:uLnTx/>
                  <a:uFillTx/>
                </a:rPr>
                <a:t>dõi</a:t>
              </a:r>
              <a:endParaRPr kumimoji="0" lang="en-US" sz="4800" b="1" i="0" u="none" strike="noStrike" kern="1200" cap="none" spc="0" normalizeH="0" baseline="0" noProof="0" dirty="0">
                <a:ln>
                  <a:noFill/>
                </a:ln>
                <a:solidFill>
                  <a:srgbClr val="002060"/>
                </a:solidFill>
                <a:effectLst/>
                <a:uLnTx/>
                <a:uFillTx/>
              </a:endParaRPr>
            </a:p>
          </p:txBody>
        </p:sp>
        <p:pic>
          <p:nvPicPr>
            <p:cNvPr id="13" name="Picture 12">
              <a:extLst>
                <a:ext uri="{FF2B5EF4-FFF2-40B4-BE49-F238E27FC236}">
                  <a16:creationId xmlns:a16="http://schemas.microsoft.com/office/drawing/2014/main" id="{4777176D-2FB0-C310-0A73-BD80E8BA57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912D0C48-0584-5EFD-60D7-BA6FD9BF517D}"/>
              </a:ext>
            </a:extLst>
          </p:cNvPr>
          <p:cNvGrpSpPr/>
          <p:nvPr/>
        </p:nvGrpSpPr>
        <p:grpSpPr>
          <a:xfrm>
            <a:off x="1013135" y="3303020"/>
            <a:ext cx="3397434" cy="1559458"/>
            <a:chOff x="4424729" y="3902060"/>
            <a:chExt cx="3397434" cy="1559458"/>
          </a:xfrm>
        </p:grpSpPr>
        <p:sp>
          <p:nvSpPr>
            <p:cNvPr id="19" name="Rectangle: Rounded Corners 18">
              <a:extLst>
                <a:ext uri="{FF2B5EF4-FFF2-40B4-BE49-F238E27FC236}">
                  <a16:creationId xmlns:a16="http://schemas.microsoft.com/office/drawing/2014/main" id="{137B9DFA-A7E8-2191-C3BD-EA18060B015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Tai </a:t>
              </a:r>
              <a:r>
                <a:rPr kumimoji="0" lang="en-US" sz="4800" b="1" i="0" u="none" strike="noStrike" kern="1200" cap="none" spc="0" normalizeH="0" baseline="0" noProof="0" dirty="0" err="1">
                  <a:ln>
                    <a:noFill/>
                  </a:ln>
                  <a:solidFill>
                    <a:srgbClr val="002060"/>
                  </a:solidFill>
                  <a:effectLst/>
                  <a:uLnTx/>
                  <a:uFillTx/>
                </a:rPr>
                <a:t>nghe</a:t>
              </a:r>
              <a:endParaRPr kumimoji="0" lang="en-US" sz="4800" b="1" i="0" u="none" strike="noStrike" kern="1200" cap="none" spc="0" normalizeH="0" baseline="0" noProof="0" dirty="0">
                <a:ln>
                  <a:noFill/>
                </a:ln>
                <a:solidFill>
                  <a:srgbClr val="002060"/>
                </a:solidFill>
                <a:effectLst/>
                <a:uLnTx/>
                <a:uFillTx/>
              </a:endParaRPr>
            </a:p>
          </p:txBody>
        </p:sp>
        <p:pic>
          <p:nvPicPr>
            <p:cNvPr id="21" name="Picture 20">
              <a:extLst>
                <a:ext uri="{FF2B5EF4-FFF2-40B4-BE49-F238E27FC236}">
                  <a16:creationId xmlns:a16="http://schemas.microsoft.com/office/drawing/2014/main" id="{7B039271-43B3-6E78-27E6-EA91CC3761E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391209D1-27A4-943A-F7AD-2BD68749FE8E}"/>
              </a:ext>
            </a:extLst>
          </p:cNvPr>
          <p:cNvGrpSpPr/>
          <p:nvPr/>
        </p:nvGrpSpPr>
        <p:grpSpPr>
          <a:xfrm>
            <a:off x="1013135" y="5065155"/>
            <a:ext cx="3329164" cy="1371679"/>
            <a:chOff x="8110962" y="1828720"/>
            <a:chExt cx="3329164" cy="1371679"/>
          </a:xfrm>
        </p:grpSpPr>
        <p:sp>
          <p:nvSpPr>
            <p:cNvPr id="23" name="Rectangle: Rounded Corners 22">
              <a:extLst>
                <a:ext uri="{FF2B5EF4-FFF2-40B4-BE49-F238E27FC236}">
                  <a16:creationId xmlns:a16="http://schemas.microsoft.com/office/drawing/2014/main" id="{4DC25CCA-88D1-8FE3-04E7-DD4FCCB3DA5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Tay </a:t>
              </a:r>
              <a:r>
                <a:rPr kumimoji="0" lang="en-US" sz="4800" b="1" i="0" u="none" strike="noStrike" kern="1200" cap="none" spc="0" normalizeH="0" baseline="0" noProof="0" dirty="0" err="1">
                  <a:ln>
                    <a:noFill/>
                  </a:ln>
                  <a:solidFill>
                    <a:srgbClr val="002060"/>
                  </a:solidFill>
                  <a:effectLst/>
                  <a:uLnTx/>
                  <a:uFillTx/>
                </a:rPr>
                <a:t>dò</a:t>
              </a:r>
              <a:endParaRPr kumimoji="0" lang="en-US" sz="4800" b="1" i="0" u="none" strike="noStrike" kern="1200" cap="none" spc="0" normalizeH="0" baseline="0" noProof="0" dirty="0">
                <a:ln>
                  <a:noFill/>
                </a:ln>
                <a:solidFill>
                  <a:srgbClr val="002060"/>
                </a:solidFill>
                <a:effectLst/>
                <a:uLnTx/>
                <a:uFillTx/>
              </a:endParaRPr>
            </a:p>
          </p:txBody>
        </p:sp>
        <p:pic>
          <p:nvPicPr>
            <p:cNvPr id="24" name="Picture 23">
              <a:extLst>
                <a:ext uri="{FF2B5EF4-FFF2-40B4-BE49-F238E27FC236}">
                  <a16:creationId xmlns:a16="http://schemas.microsoft.com/office/drawing/2014/main" id="{F12BA3A9-616B-D9EE-A9BF-47CA7D9DE74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9F3F4187-5F42-4001-AB87-2DB73AF903CF}"/>
              </a:ext>
            </a:extLst>
          </p:cNvPr>
          <p:cNvPicPr>
            <a:picLocks noChangeAspect="1"/>
          </p:cNvPicPr>
          <p:nvPr/>
        </p:nvPicPr>
        <p:blipFill>
          <a:blip r:embed="rId6"/>
          <a:stretch>
            <a:fillRect/>
          </a:stretch>
        </p:blipFill>
        <p:spPr>
          <a:xfrm>
            <a:off x="846366" y="0"/>
            <a:ext cx="4974767" cy="1493649"/>
          </a:xfrm>
          <a:prstGeom prst="rect">
            <a:avLst/>
          </a:prstGeom>
        </p:spPr>
      </p:pic>
    </p:spTree>
    <p:extLst>
      <p:ext uri="{BB962C8B-B14F-4D97-AF65-F5344CB8AC3E}">
        <p14:creationId xmlns:p14="http://schemas.microsoft.com/office/powerpoint/2010/main" val="66802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4265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 name="Picture 51" descr="Cartoon Background Images 1920x1200">
            <a:extLst>
              <a:ext uri="{FF2B5EF4-FFF2-40B4-BE49-F238E27FC236}">
                <a16:creationId xmlns:a16="http://schemas.microsoft.com/office/drawing/2014/main" id="{E683063B-34BD-4482-B1AB-07809F52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72DCC38-E00F-4343-B81C-AE417C592C4C}"/>
              </a:ext>
            </a:extLst>
          </p:cNvPr>
          <p:cNvSpPr/>
          <p:nvPr/>
        </p:nvSpPr>
        <p:spPr>
          <a:xfrm>
            <a:off x="3628459" y="347131"/>
            <a:ext cx="5363515" cy="523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B621B1F-2E72-46AD-B6D8-8EF54BE8A2A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5" name="TextBox 14">
            <a:extLst>
              <a:ext uri="{FF2B5EF4-FFF2-40B4-BE49-F238E27FC236}">
                <a16:creationId xmlns:a16="http://schemas.microsoft.com/office/drawing/2014/main" id="{F7700C0B-DAA7-4A30-90A0-5FA076FC258F}"/>
              </a:ext>
            </a:extLst>
          </p:cNvPr>
          <p:cNvSpPr txBox="1"/>
          <p:nvPr/>
        </p:nvSpPr>
        <p:spPr>
          <a:xfrm>
            <a:off x="3583159" y="287981"/>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FFE69203-A89F-432D-9E93-571BB500E135}"/>
              </a:ext>
            </a:extLst>
          </p:cNvPr>
          <p:cNvGrpSpPr/>
          <p:nvPr/>
        </p:nvGrpSpPr>
        <p:grpSpPr>
          <a:xfrm>
            <a:off x="698752" y="1888091"/>
            <a:ext cx="1901574" cy="907375"/>
            <a:chOff x="391886" y="1433905"/>
            <a:chExt cx="6013910" cy="1928846"/>
          </a:xfrm>
        </p:grpSpPr>
        <p:sp>
          <p:nvSpPr>
            <p:cNvPr id="19" name="Rectangle: Rounded Corners 18">
              <a:extLst>
                <a:ext uri="{FF2B5EF4-FFF2-40B4-BE49-F238E27FC236}">
                  <a16:creationId xmlns:a16="http://schemas.microsoft.com/office/drawing/2014/main" id="{2626E60C-1BB6-42C1-8C12-EB251CB49BAD}"/>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7040847-222E-4FD3-B29B-515045D4F30B}"/>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F2790266-4750-4CEA-8DD1-85367DB98EE4}"/>
              </a:ext>
            </a:extLst>
          </p:cNvPr>
          <p:cNvGrpSpPr/>
          <p:nvPr/>
        </p:nvGrpSpPr>
        <p:grpSpPr>
          <a:xfrm>
            <a:off x="3275449" y="1878852"/>
            <a:ext cx="1772802" cy="907375"/>
            <a:chOff x="391886" y="1433905"/>
            <a:chExt cx="6013910" cy="1928846"/>
          </a:xfrm>
        </p:grpSpPr>
        <p:sp>
          <p:nvSpPr>
            <p:cNvPr id="22" name="Rectangle: Rounded Corners 21">
              <a:extLst>
                <a:ext uri="{FF2B5EF4-FFF2-40B4-BE49-F238E27FC236}">
                  <a16:creationId xmlns:a16="http://schemas.microsoft.com/office/drawing/2014/main" id="{EDF9B9A8-97B7-4255-8D19-4DDD8E7BCDFB}"/>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5ABDB3D0-5AA3-48A5-BB7F-C2B5040C2596}"/>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descr="A picture containing background pattern&#10;&#10;Description automatically generated">
            <a:extLst>
              <a:ext uri="{FF2B5EF4-FFF2-40B4-BE49-F238E27FC236}">
                <a16:creationId xmlns:a16="http://schemas.microsoft.com/office/drawing/2014/main" id="{3E66CE4E-796A-4C82-9D08-413612C826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686675" y="3824991"/>
            <a:ext cx="4394210" cy="3136861"/>
          </a:xfrm>
          <a:prstGeom prst="rect">
            <a:avLst/>
          </a:prstGeom>
        </p:spPr>
      </p:pic>
      <p:grpSp>
        <p:nvGrpSpPr>
          <p:cNvPr id="28" name="Group 27">
            <a:extLst>
              <a:ext uri="{FF2B5EF4-FFF2-40B4-BE49-F238E27FC236}">
                <a16:creationId xmlns:a16="http://schemas.microsoft.com/office/drawing/2014/main" id="{95F15066-B0B1-4297-825C-4470F5E814D1}"/>
              </a:ext>
            </a:extLst>
          </p:cNvPr>
          <p:cNvGrpSpPr/>
          <p:nvPr/>
        </p:nvGrpSpPr>
        <p:grpSpPr>
          <a:xfrm>
            <a:off x="5847198" y="1802652"/>
            <a:ext cx="1934727" cy="907375"/>
            <a:chOff x="391886" y="1433905"/>
            <a:chExt cx="6013910" cy="1928846"/>
          </a:xfrm>
        </p:grpSpPr>
        <p:sp>
          <p:nvSpPr>
            <p:cNvPr id="29" name="Rectangle: Rounded Corners 28">
              <a:extLst>
                <a:ext uri="{FF2B5EF4-FFF2-40B4-BE49-F238E27FC236}">
                  <a16:creationId xmlns:a16="http://schemas.microsoft.com/office/drawing/2014/main" id="{FFF39836-9C2E-44BB-9F85-9A678F653DB6}"/>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E6791B89-BCBC-46EC-BC47-4AA728C3EC9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676E323-E059-47FD-B495-6489D528446C}"/>
              </a:ext>
            </a:extLst>
          </p:cNvPr>
          <p:cNvGrpSpPr/>
          <p:nvPr/>
        </p:nvGrpSpPr>
        <p:grpSpPr>
          <a:xfrm>
            <a:off x="2380098" y="3250452"/>
            <a:ext cx="1934727" cy="907375"/>
            <a:chOff x="391886" y="1433905"/>
            <a:chExt cx="6013910" cy="1928846"/>
          </a:xfrm>
        </p:grpSpPr>
        <p:sp>
          <p:nvSpPr>
            <p:cNvPr id="33" name="Rectangle: Rounded Corners 32">
              <a:extLst>
                <a:ext uri="{FF2B5EF4-FFF2-40B4-BE49-F238E27FC236}">
                  <a16:creationId xmlns:a16="http://schemas.microsoft.com/office/drawing/2014/main" id="{2F839958-391B-4B6D-92FB-FB46EB66FB9C}"/>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A623C9F5-F049-4D66-B37D-81E4A1B2A84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che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87487AAA-E611-4D4E-BFF2-C971F3E73141}"/>
              </a:ext>
            </a:extLst>
          </p:cNvPr>
          <p:cNvGrpSpPr/>
          <p:nvPr/>
        </p:nvGrpSpPr>
        <p:grpSpPr>
          <a:xfrm>
            <a:off x="4799448" y="3164727"/>
            <a:ext cx="1934727" cy="907375"/>
            <a:chOff x="391886" y="1433905"/>
            <a:chExt cx="6013910" cy="1928846"/>
          </a:xfrm>
        </p:grpSpPr>
        <p:sp>
          <p:nvSpPr>
            <p:cNvPr id="39" name="Rectangle: Rounded Corners 38">
              <a:extLst>
                <a:ext uri="{FF2B5EF4-FFF2-40B4-BE49-F238E27FC236}">
                  <a16:creationId xmlns:a16="http://schemas.microsoft.com/office/drawing/2014/main" id="{EE872F4D-1D8E-4C5E-90A3-763D7BCA1D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569BA71-34DA-46E6-96DA-6456595A5A2C}"/>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xòe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a:extLst>
              <a:ext uri="{FF2B5EF4-FFF2-40B4-BE49-F238E27FC236}">
                <a16:creationId xmlns:a16="http://schemas.microsoft.com/office/drawing/2014/main" id="{A1566F6F-F4DC-4097-8A9D-D365F440316C}"/>
              </a:ext>
            </a:extLst>
          </p:cNvPr>
          <p:cNvGrpSpPr/>
          <p:nvPr/>
        </p:nvGrpSpPr>
        <p:grpSpPr>
          <a:xfrm>
            <a:off x="7237848" y="3145677"/>
            <a:ext cx="1934727" cy="907375"/>
            <a:chOff x="391886" y="1433905"/>
            <a:chExt cx="6013910" cy="1928846"/>
          </a:xfrm>
        </p:grpSpPr>
        <p:sp>
          <p:nvSpPr>
            <p:cNvPr id="43" name="Rectangle: Rounded Corners 42">
              <a:extLst>
                <a:ext uri="{FF2B5EF4-FFF2-40B4-BE49-F238E27FC236}">
                  <a16:creationId xmlns:a16="http://schemas.microsoft.com/office/drawing/2014/main" id="{9BA453EB-4D25-4FCF-87A9-2AB420AA02B4}"/>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843FA553-4FF3-45FC-95FC-F43EFEAAA0CA}"/>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rừng</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562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14"/>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921792"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
        <p:nvSpPr>
          <p:cNvPr id="8" name="Rectangle: Rounded Corners 7">
            <a:extLst>
              <a:ext uri="{FF2B5EF4-FFF2-40B4-BE49-F238E27FC236}">
                <a16:creationId xmlns:a16="http://schemas.microsoft.com/office/drawing/2014/main" id="{7C294C73-36A4-4B5D-AB33-DBB8CF8DD9BE}"/>
              </a:ext>
            </a:extLst>
          </p:cNvPr>
          <p:cNvSpPr/>
          <p:nvPr/>
        </p:nvSpPr>
        <p:spPr>
          <a:xfrm>
            <a:off x="8305800" y="4939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158FF6AC-8145-443C-B750-10BBCFD70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 y="1277135"/>
            <a:ext cx="420121" cy="656440"/>
          </a:xfrm>
          <a:prstGeom prst="rect">
            <a:avLst/>
          </a:prstGeom>
        </p:spPr>
      </p:pic>
      <p:pic>
        <p:nvPicPr>
          <p:cNvPr id="10" name="Picture 9" descr="Icon&#10;&#10;Description automatically generated">
            <a:extLst>
              <a:ext uri="{FF2B5EF4-FFF2-40B4-BE49-F238E27FC236}">
                <a16:creationId xmlns:a16="http://schemas.microsoft.com/office/drawing/2014/main" id="{66C4EF2F-2638-4532-B191-012ADDD85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68907"/>
            <a:ext cx="500201" cy="578886"/>
          </a:xfrm>
          <a:prstGeom prst="rect">
            <a:avLst/>
          </a:prstGeom>
        </p:spPr>
      </p:pic>
      <p:pic>
        <p:nvPicPr>
          <p:cNvPr id="11" name="Picture 10">
            <a:extLst>
              <a:ext uri="{FF2B5EF4-FFF2-40B4-BE49-F238E27FC236}">
                <a16:creationId xmlns:a16="http://schemas.microsoft.com/office/drawing/2014/main" id="{F25D2C24-4E37-495D-B3A1-F6AD68E1C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93818"/>
            <a:ext cx="523416" cy="611632"/>
          </a:xfrm>
          <a:prstGeom prst="rect">
            <a:avLst/>
          </a:prstGeom>
        </p:spPr>
      </p:pic>
      <p:pic>
        <p:nvPicPr>
          <p:cNvPr id="14" name="Picture 13">
            <a:extLst>
              <a:ext uri="{FF2B5EF4-FFF2-40B4-BE49-F238E27FC236}">
                <a16:creationId xmlns:a16="http://schemas.microsoft.com/office/drawing/2014/main" id="{75195D1D-8101-446E-B5CB-4FED758BF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876" y="1337801"/>
            <a:ext cx="598361" cy="643399"/>
          </a:xfrm>
          <a:prstGeom prst="rect">
            <a:avLst/>
          </a:prstGeom>
        </p:spPr>
      </p:pic>
      <p:pic>
        <p:nvPicPr>
          <p:cNvPr id="5" name="Picture 4" descr="Logo&#10;&#10;Description automatically generated">
            <a:extLst>
              <a:ext uri="{FF2B5EF4-FFF2-40B4-BE49-F238E27FC236}">
                <a16:creationId xmlns:a16="http://schemas.microsoft.com/office/drawing/2014/main" id="{6D807930-9B85-41A4-837D-7B064472D3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8075" y="2971800"/>
            <a:ext cx="1085850" cy="1085850"/>
          </a:xfrm>
          <a:prstGeom prst="rect">
            <a:avLst/>
          </a:prstGeom>
        </p:spPr>
      </p:pic>
    </p:spTree>
    <p:extLst>
      <p:ext uri="{BB962C8B-B14F-4D97-AF65-F5344CB8AC3E}">
        <p14:creationId xmlns:p14="http://schemas.microsoft.com/office/powerpoint/2010/main"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1582</Words>
  <Application>Microsoft Office PowerPoint</Application>
  <PresentationFormat>Widescreen</PresentationFormat>
  <Paragraphs>236</Paragraphs>
  <Slides>29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Arial-Rounded</vt:lpstr>
      <vt:lpstr>Calibri</vt:lpstr>
      <vt:lpstr>Calibri Light</vt:lpstr>
      <vt:lpstr>Segoe UI Historic</vt:lpstr>
      <vt:lpstr>Times New Roman</vt:lpstr>
      <vt:lpstr>UTM Duepuntozero</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55</cp:revision>
  <dcterms:created xsi:type="dcterms:W3CDTF">2022-11-06T06:55:32Z</dcterms:created>
  <dcterms:modified xsi:type="dcterms:W3CDTF">2023-05-26T04:59:04Z</dcterms:modified>
</cp:coreProperties>
</file>