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79" r:id="rId5"/>
    <p:sldId id="278" r:id="rId6"/>
    <p:sldId id="263" r:id="rId7"/>
    <p:sldId id="265" r:id="rId8"/>
    <p:sldId id="264" r:id="rId9"/>
    <p:sldId id="280" r:id="rId10"/>
    <p:sldId id="281" r:id="rId11"/>
    <p:sldId id="282" r:id="rId12"/>
    <p:sldId id="283"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1"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58" d="100"/>
          <a:sy n="58" d="100"/>
        </p:scale>
        <p:origin x="11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4.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4.sv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10" Type="http://schemas.openxmlformats.org/officeDocument/2006/relationships/audio" Target="../media/audio1.wav"/><Relationship Id="rId4" Type="http://schemas.openxmlformats.org/officeDocument/2006/relationships/image" Target="../media/image4.sv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5.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7.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2.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5.png"/><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1.wav"/><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7"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id="{AB3E3981-E77B-1CD4-D24F-6F49C1651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sâm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2613</Words>
  <Application>Microsoft Office PowerPoint</Application>
  <PresentationFormat>Widescreen</PresentationFormat>
  <Paragraphs>111</Paragraphs>
  <Slides>34</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Arial-Rounded</vt:lpstr>
      <vt:lpstr>Calibri</vt:lpstr>
      <vt:lpstr>Cambria</vt:lpstr>
      <vt:lpstr>OpenSans</vt:lpstr>
      <vt:lpstr>SVN-Pyes Pa Headline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32</cp:revision>
  <dcterms:created xsi:type="dcterms:W3CDTF">2023-01-31T09:31:32Z</dcterms:created>
  <dcterms:modified xsi:type="dcterms:W3CDTF">2023-05-26T05:25:03Z</dcterms:modified>
</cp:coreProperties>
</file>