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04" r:id="rId2"/>
    <p:sldMasterId id="2147483712" r:id="rId3"/>
    <p:sldMasterId id="2147483724" r:id="rId4"/>
    <p:sldMasterId id="2147483738" r:id="rId5"/>
    <p:sldMasterId id="2147483750" r:id="rId6"/>
    <p:sldMasterId id="2147483761" r:id="rId7"/>
    <p:sldMasterId id="2147483773" r:id="rId8"/>
  </p:sldMasterIdLst>
  <p:notesMasterIdLst>
    <p:notesMasterId r:id="rId37"/>
  </p:notesMasterIdLst>
  <p:sldIdLst>
    <p:sldId id="261" r:id="rId9"/>
    <p:sldId id="303" r:id="rId10"/>
    <p:sldId id="264" r:id="rId11"/>
    <p:sldId id="265" r:id="rId12"/>
    <p:sldId id="306" r:id="rId13"/>
    <p:sldId id="333" r:id="rId14"/>
    <p:sldId id="332" r:id="rId15"/>
    <p:sldId id="315" r:id="rId16"/>
    <p:sldId id="334" r:id="rId17"/>
    <p:sldId id="272" r:id="rId18"/>
    <p:sldId id="335" r:id="rId19"/>
    <p:sldId id="336" r:id="rId20"/>
    <p:sldId id="312" r:id="rId21"/>
    <p:sldId id="274" r:id="rId22"/>
    <p:sldId id="311" r:id="rId23"/>
    <p:sldId id="338" r:id="rId24"/>
    <p:sldId id="1540" r:id="rId25"/>
    <p:sldId id="1523" r:id="rId26"/>
    <p:sldId id="1541" r:id="rId27"/>
    <p:sldId id="1542" r:id="rId28"/>
    <p:sldId id="1544" r:id="rId29"/>
    <p:sldId id="330" r:id="rId30"/>
    <p:sldId id="1545" r:id="rId31"/>
    <p:sldId id="1546" r:id="rId32"/>
    <p:sldId id="292" r:id="rId33"/>
    <p:sldId id="319" r:id="rId34"/>
    <p:sldId id="294" r:id="rId35"/>
    <p:sldId id="50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6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2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0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1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25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01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22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32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con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6FF-1768-4C37-85C8-89F68B50D4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82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87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85138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2013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0145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46033"/>
      </p:ext>
    </p:extLst>
  </p:cSld>
  <p:clrMapOvr>
    <a:masterClrMapping/>
  </p:clrMapOvr>
  <p:transition spd="slow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42496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50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46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9389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5085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230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2922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4047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21491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86951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7474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852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2100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14822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2023/5/25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2023/5/25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17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76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2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75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9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7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5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46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5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42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96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6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5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14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2B4943-E2CC-4987-B45D-78C566C7651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2023/5/25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69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2023/5/25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6FBF6A-3DC0-46DC-9480-A3BF9A1815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4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microsoft.com/office/2007/relationships/hdphoto" Target="../media/hdphoto3.wdp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4.jpeg"/><Relationship Id="rId5" Type="http://schemas.openxmlformats.org/officeDocument/2006/relationships/image" Target="../media/image6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.xml"/><Relationship Id="rId10" Type="http://schemas.openxmlformats.org/officeDocument/2006/relationships/image" Target="../media/image65.png"/><Relationship Id="rId4" Type="http://schemas.openxmlformats.org/officeDocument/2006/relationships/tags" Target="../tags/tag7.xml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9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0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1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2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3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3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0.png"/><Relationship Id="rId11" Type="http://schemas.openxmlformats.org/officeDocument/2006/relationships/image" Target="../media/image75.jpg"/><Relationship Id="rId5" Type="http://schemas.openxmlformats.org/officeDocument/2006/relationships/audio" Target="../media/audio1.wav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7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41.png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2.xml"/><Relationship Id="rId5" Type="http://schemas.microsoft.com/office/2007/relationships/hdphoto" Target="../media/hdphoto4.wdp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3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21">
            <a:extLst>
              <a:ext uri="{FF2B5EF4-FFF2-40B4-BE49-F238E27FC236}">
                <a16:creationId xmlns:a16="http://schemas.microsoft.com/office/drawing/2014/main" id="{8E79FFBF-C105-49E9-AF23-B45A5B0DABE2}"/>
              </a:ext>
            </a:extLst>
          </p:cNvPr>
          <p:cNvGrpSpPr/>
          <p:nvPr/>
        </p:nvGrpSpPr>
        <p:grpSpPr>
          <a:xfrm>
            <a:off x="5428024" y="1889496"/>
            <a:ext cx="1551937" cy="1555081"/>
            <a:chOff x="1850445" y="1929603"/>
            <a:chExt cx="1163953" cy="1166311"/>
          </a:xfrm>
        </p:grpSpPr>
        <p:sp>
          <p:nvSpPr>
            <p:cNvPr id="19" name="椭圆 80">
              <a:extLst>
                <a:ext uri="{FF2B5EF4-FFF2-40B4-BE49-F238E27FC236}">
                  <a16:creationId xmlns:a16="http://schemas.microsoft.com/office/drawing/2014/main" id="{6B376D03-CE70-4C66-9B99-3D272DC7B152}"/>
                </a:ext>
              </a:extLst>
            </p:cNvPr>
            <p:cNvSpPr/>
            <p:nvPr/>
          </p:nvSpPr>
          <p:spPr bwMode="auto">
            <a:xfrm>
              <a:off x="1850445" y="1929603"/>
              <a:ext cx="1163953" cy="116631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ea typeface="微软雅黑 Light" panose="020B0502040204020203" pitchFamily="34" charset="-122"/>
              </a:endParaRPr>
            </a:p>
          </p:txBody>
        </p:sp>
        <p:sp>
          <p:nvSpPr>
            <p:cNvPr id="20" name="TextBox 57">
              <a:extLst>
                <a:ext uri="{FF2B5EF4-FFF2-40B4-BE49-F238E27FC236}">
                  <a16:creationId xmlns:a16="http://schemas.microsoft.com/office/drawing/2014/main" id="{91201230-C1DE-417F-A528-A3DDE56E8A9A}"/>
                </a:ext>
              </a:extLst>
            </p:cNvPr>
            <p:cNvSpPr txBox="1"/>
            <p:nvPr/>
          </p:nvSpPr>
          <p:spPr>
            <a:xfrm>
              <a:off x="1960176" y="2051093"/>
              <a:ext cx="898323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7200" spc="300">
                  <a:latin typeface="Calibri"/>
                  <a:ea typeface="微软雅黑 Light" panose="020B0502040204020203" pitchFamily="34" charset="-122"/>
                </a:rPr>
                <a:t>02</a:t>
              </a:r>
              <a:endParaRPr lang="zh-CN" altLang="en-US" sz="7200" spc="300" dirty="0">
                <a:latin typeface="Calibri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98794A8A-2574-402D-A5E6-3FD263308F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761" b="22855"/>
          <a:stretch/>
        </p:blipFill>
        <p:spPr>
          <a:xfrm>
            <a:off x="2845064" y="3251813"/>
            <a:ext cx="6517275" cy="15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248549" y="2374663"/>
            <a:ext cx="6379819" cy="255389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7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643231" y="358566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136" y="1266758"/>
            <a:ext cx="6727927" cy="52384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621392" y="2895133"/>
            <a:ext cx="43512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9D30B6BF-48BA-4097-A75C-C5104401C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2" y="1839374"/>
            <a:ext cx="3751868" cy="3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485010" y="377001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1590" y="976368"/>
            <a:ext cx="7343376" cy="543592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957901" y="3032612"/>
            <a:ext cx="4414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ạt bụi cũng chỉ là hạt bụi">
            <a:extLst>
              <a:ext uri="{FF2B5EF4-FFF2-40B4-BE49-F238E27FC236}">
                <a16:creationId xmlns:a16="http://schemas.microsoft.com/office/drawing/2014/main" id="{53B7C73B-17C3-45E5-9604-5A638FB6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9" y="2060797"/>
            <a:ext cx="4414824" cy="23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8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BE5FD0-B3B9-465D-B273-CD41402CD5D0}"/>
              </a:ext>
            </a:extLst>
          </p:cNvPr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2F962B-03E2-4E58-9628-0019C4EB3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4262F771-F6EA-4975-8340-F6E345A9740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46331" y="1091790"/>
            <a:ext cx="587835" cy="733599"/>
            <a:chOff x="1836100" y="2332000"/>
            <a:chExt cx="1572829" cy="89564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981978C6-5E23-45B7-B81A-7BE2D29DD1E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0D1CC2D2-EF8C-4660-A84C-17CAD280976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35662A39-5131-4104-943C-5345DF58EC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CE62-B541-4D82-8F96-EC634ADB0BA9}"/>
              </a:ext>
            </a:extLst>
          </p:cNvPr>
          <p:cNvSpPr/>
          <p:nvPr/>
        </p:nvSpPr>
        <p:spPr>
          <a:xfrm>
            <a:off x="1378524" y="1194118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grpSp>
        <p:nvGrpSpPr>
          <p:cNvPr id="14" name="PA_库_组合 5">
            <a:extLst>
              <a:ext uri="{FF2B5EF4-FFF2-40B4-BE49-F238E27FC236}">
                <a16:creationId xmlns:a16="http://schemas.microsoft.com/office/drawing/2014/main" id="{7C49029C-8144-4F12-AB1F-3883E16C0F9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46331" y="2109081"/>
            <a:ext cx="587835" cy="733599"/>
            <a:chOff x="1836100" y="2332000"/>
            <a:chExt cx="1572829" cy="895643"/>
          </a:xfrm>
        </p:grpSpPr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id="{80D6F164-6E59-40E2-842B-EBA1EBF99C5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任意多边形 11">
              <a:extLst>
                <a:ext uri="{FF2B5EF4-FFF2-40B4-BE49-F238E27FC236}">
                  <a16:creationId xmlns:a16="http://schemas.microsoft.com/office/drawing/2014/main" id="{E04E3967-50D7-4779-A4A6-15228AB67CF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F4D6CEFB-FE7F-4359-BAE7-021EF3CDC4E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2A4F92E-4C4B-4B83-8100-54A61389FBC3}"/>
              </a:ext>
            </a:extLst>
          </p:cNvPr>
          <p:cNvSpPr/>
          <p:nvPr/>
        </p:nvSpPr>
        <p:spPr>
          <a:xfrm>
            <a:off x="1378524" y="221140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7747B7EB-6A55-416A-9880-6495EE6C8D7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5190" y="3239046"/>
            <a:ext cx="587835" cy="733599"/>
            <a:chOff x="1836100" y="2332000"/>
            <a:chExt cx="1572829" cy="895643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264A517D-F9D2-4878-B5D6-C86D03FC1CB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6E3D1855-78D8-46D4-9E81-95FC716E23F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id="{60184313-A43F-4EE0-8FF9-A58E383E3C3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EBEE81A-EAEC-4D19-8951-29D0A89F50E3}"/>
              </a:ext>
            </a:extLst>
          </p:cNvPr>
          <p:cNvSpPr/>
          <p:nvPr/>
        </p:nvSpPr>
        <p:spPr>
          <a:xfrm>
            <a:off x="1397383" y="3341374"/>
            <a:ext cx="10207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PA_库_组合 5">
            <a:extLst>
              <a:ext uri="{FF2B5EF4-FFF2-40B4-BE49-F238E27FC236}">
                <a16:creationId xmlns:a16="http://schemas.microsoft.com/office/drawing/2014/main" id="{EA1E0ECE-1319-4BA7-938A-B88A161F028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65190" y="4320524"/>
            <a:ext cx="587835" cy="733599"/>
            <a:chOff x="1836100" y="2332000"/>
            <a:chExt cx="1572829" cy="895643"/>
          </a:xfrm>
        </p:grpSpPr>
        <p:sp>
          <p:nvSpPr>
            <p:cNvPr id="26" name="任意多边形 10">
              <a:extLst>
                <a:ext uri="{FF2B5EF4-FFF2-40B4-BE49-F238E27FC236}">
                  <a16:creationId xmlns:a16="http://schemas.microsoft.com/office/drawing/2014/main" id="{2D0EF4F4-3916-4C78-B1F4-277FB9EC5C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任意多边形 11">
              <a:extLst>
                <a:ext uri="{FF2B5EF4-FFF2-40B4-BE49-F238E27FC236}">
                  <a16:creationId xmlns:a16="http://schemas.microsoft.com/office/drawing/2014/main" id="{1E9847C5-739E-49ED-BDCA-8C0094926E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文本框 12">
              <a:extLst>
                <a:ext uri="{FF2B5EF4-FFF2-40B4-BE49-F238E27FC236}">
                  <a16:creationId xmlns:a16="http://schemas.microsoft.com/office/drawing/2014/main" id="{5C86AE5B-C755-4CF6-B975-88FA13372E7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AB8B2E1-70B2-45A1-B6C6-4060B66C4CDC}"/>
              </a:ext>
            </a:extLst>
          </p:cNvPr>
          <p:cNvSpPr/>
          <p:nvPr/>
        </p:nvSpPr>
        <p:spPr>
          <a:xfrm>
            <a:off x="1337153" y="4270754"/>
            <a:ext cx="10327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398352-8758-4DFE-9DB0-514658C7AF8B}"/>
              </a:ext>
            </a:extLst>
          </p:cNvPr>
          <p:cNvGrpSpPr/>
          <p:nvPr/>
        </p:nvGrpSpPr>
        <p:grpSpPr>
          <a:xfrm>
            <a:off x="9240409" y="-448419"/>
            <a:ext cx="2844126" cy="2557500"/>
            <a:chOff x="7656473" y="831396"/>
            <a:chExt cx="3689350" cy="3269584"/>
          </a:xfrm>
        </p:grpSpPr>
        <p:pic>
          <p:nvPicPr>
            <p:cNvPr id="35" name="图片 2" descr="2">
              <a:extLst>
                <a:ext uri="{FF2B5EF4-FFF2-40B4-BE49-F238E27FC236}">
                  <a16:creationId xmlns:a16="http://schemas.microsoft.com/office/drawing/2014/main" id="{A1F28BC1-80B6-4C91-9426-CCBC53C6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3" y="831396"/>
              <a:ext cx="3689350" cy="3127375"/>
            </a:xfrm>
            <a:prstGeom prst="rect">
              <a:avLst/>
            </a:prstGeom>
          </p:spPr>
        </p:pic>
        <p:sp>
          <p:nvSpPr>
            <p:cNvPr id="36" name="Rounded Rectangle 53">
              <a:extLst>
                <a:ext uri="{FF2B5EF4-FFF2-40B4-BE49-F238E27FC236}">
                  <a16:creationId xmlns:a16="http://schemas.microsoft.com/office/drawing/2014/main" id="{8DDE549E-0021-44E1-A050-DCD7254194B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PA_库_组合 5">
            <a:extLst>
              <a:ext uri="{FF2B5EF4-FFF2-40B4-BE49-F238E27FC236}">
                <a16:creationId xmlns:a16="http://schemas.microsoft.com/office/drawing/2014/main" id="{E30AA240-F902-4F32-B0B1-AA2733E861D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84049" y="5347972"/>
            <a:ext cx="587835" cy="733599"/>
            <a:chOff x="1836100" y="2332000"/>
            <a:chExt cx="1572829" cy="895643"/>
          </a:xfrm>
        </p:grpSpPr>
        <p:sp>
          <p:nvSpPr>
            <p:cNvPr id="38" name="任意多边形 10">
              <a:extLst>
                <a:ext uri="{FF2B5EF4-FFF2-40B4-BE49-F238E27FC236}">
                  <a16:creationId xmlns:a16="http://schemas.microsoft.com/office/drawing/2014/main" id="{74CBEC7E-8E91-4891-B007-A31F49009A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任意多边形 11">
              <a:extLst>
                <a:ext uri="{FF2B5EF4-FFF2-40B4-BE49-F238E27FC236}">
                  <a16:creationId xmlns:a16="http://schemas.microsoft.com/office/drawing/2014/main" id="{BE3D01EA-338A-4E3E-9EA0-DBA36A47625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文本框 12">
              <a:extLst>
                <a:ext uri="{FF2B5EF4-FFF2-40B4-BE49-F238E27FC236}">
                  <a16:creationId xmlns:a16="http://schemas.microsoft.com/office/drawing/2014/main" id="{6323746D-CB56-4AF1-8B54-4E3B049B42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689ABD3-6DAB-4C07-AB58-3505A8D83EDF}"/>
              </a:ext>
            </a:extLst>
          </p:cNvPr>
          <p:cNvSpPr/>
          <p:nvPr/>
        </p:nvSpPr>
        <p:spPr>
          <a:xfrm>
            <a:off x="1356012" y="5422383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</p:spTree>
    <p:extLst>
      <p:ext uri="{BB962C8B-B14F-4D97-AF65-F5344CB8AC3E}">
        <p14:creationId xmlns:p14="http://schemas.microsoft.com/office/powerpoint/2010/main" val="291682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4" grpId="0"/>
      <p:bldP spid="31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5276" y="2071540"/>
            <a:ext cx="3676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câu văn đầu tiên để trả lời câu hỏi.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851669" y="4505325"/>
            <a:ext cx="6920981" cy="1491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chuyện kể về cuộc họp của các chữ cái và dấu câu.</a:t>
            </a:r>
          </a:p>
        </p:txBody>
      </p:sp>
    </p:spTree>
    <p:extLst>
      <p:ext uri="{BB962C8B-B14F-4D97-AF65-F5344CB8AC3E}">
        <p14:creationId xmlns:p14="http://schemas.microsoft.com/office/powerpoint/2010/main" val="35914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3389634" y="88014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84219" y="880140"/>
            <a:ext cx="12608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8498" y="1798412"/>
            <a:ext cx="512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để tìm ra chuyện mà cuộc họp đó bàn đến.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84219" y="1708960"/>
            <a:ext cx="556789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971801" y="4015408"/>
            <a:ext cx="7444408" cy="16101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họp của các chữ cái và dấu câu bàn về việc tìm cách giúp đỡ bạn Hoàng đặt dấu câu cho đúng.</a:t>
            </a:r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81351" y="1787271"/>
            <a:ext cx="5933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đoạn văn bạn Hoàng viết trong lời kể của bác chữ A và đưa ra lời giải thích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38475" y="1787271"/>
            <a:ext cx="624840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3124200" y="4162788"/>
            <a:ext cx="6278412" cy="1456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ai hiểu những điều bạn Hoàng viết vì bạn ấy đặt dấu câu một cách bừa bãi.</a:t>
            </a:r>
          </a:p>
        </p:txBody>
      </p:sp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0153" y="2604408"/>
            <a:ext cx="485893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48125" y="2157444"/>
            <a:ext cx="5687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cuối bài đọc để trả lời câu hỏi và sắp xếp các bước cho phù hợp.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90951" y="2157444"/>
            <a:ext cx="609848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692182" y="4238624"/>
            <a:ext cx="8368781" cy="19213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bước giúp Hoàng sửa lỗi được nêu ra trong cuộc họp lần lượt là: Viết câu =&gt; Đọc lại câu =&gt; Chấm câu.</a:t>
            </a:r>
          </a:p>
        </p:txBody>
      </p:sp>
    </p:spTree>
    <p:extLst>
      <p:ext uri="{BB962C8B-B14F-4D97-AF65-F5344CB8AC3E}">
        <p14:creationId xmlns:p14="http://schemas.microsoft.com/office/powerpoint/2010/main" val="1678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94113" y="2044005"/>
            <a:ext cx="68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 và đưa ra lời khuyên cho bạn Hoàng để bạn ấy cải thiện được cách đặt dấu câu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94113" y="1911223"/>
            <a:ext cx="680830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082211" y="4084880"/>
            <a:ext cx="8027577" cy="1569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Hoàng cần đọc thêm nhiều bài đọc, câu chuyện để làm quen với việc đặt dấu câu của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36561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81100"/>
            <a:ext cx="92453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4991100" y="2717989"/>
            <a:ext cx="6354498" cy="2708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0" y="354271"/>
            <a:ext cx="7573892" cy="103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0D2C2-0CEB-4EF3-8920-B394269A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" y="2176642"/>
            <a:ext cx="2775609" cy="1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39" y="2027633"/>
            <a:ext cx="5529551" cy="2139881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114A7B9-E41F-4096-9B92-9628DA66F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" y="5004537"/>
            <a:ext cx="1853463" cy="185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Ô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tô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Lê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gô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Ru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bíc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Gấu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bông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Búp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bê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Lật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đật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图形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521520" y="955040"/>
            <a:ext cx="1773360" cy="2286000"/>
            <a:chOff x="5521520" y="955040"/>
            <a:chExt cx="1773360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987" y="972697"/>
              <a:ext cx="151842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521520" y="3886200"/>
            <a:ext cx="1773360" cy="2286000"/>
            <a:chOff x="5521520" y="3886200"/>
            <a:chExt cx="1773360" cy="2286000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4151" y="4031344"/>
              <a:ext cx="1508674" cy="194397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551943" y="955040"/>
            <a:ext cx="1754671" cy="2286000"/>
            <a:chOff x="7507441" y="955040"/>
            <a:chExt cx="1799174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441" y="1038965"/>
              <a:ext cx="1799174" cy="216723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773360" cy="2286000"/>
            <a:chOff x="9524560" y="955040"/>
            <a:chExt cx="1773360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6182" y="1083936"/>
              <a:ext cx="1711738" cy="196146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524560" y="3886200"/>
            <a:ext cx="1773360" cy="2286000"/>
            <a:chOff x="9524560" y="3886200"/>
            <a:chExt cx="1773360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6704" y="4243592"/>
              <a:ext cx="1571216" cy="1571216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443" y="4031344"/>
              <a:ext cx="1641955" cy="1861615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23868" y="3886479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51943" y="388620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32739" y="3886200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36905" y="962538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12826" y="943534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2739" y="937382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596767" y="1897020"/>
            <a:ext cx="470628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t>đồ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t>chơi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4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93120" y="151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41660"/>
            <a:chOff x="2834085" y="693065"/>
            <a:chExt cx="4780042" cy="629993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lvl="0"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63953" y="1148308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2486" y="1738746"/>
            <a:ext cx="370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9641" y="2522224"/>
            <a:ext cx="432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2486" y="3379327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2486" y="4258710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60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393106" y="1738999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9244710" y="173899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2258310" y="2538015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4199097" y="3337028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7697835" y="25380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11196573" y="2538012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6E6AEF-26A9-4CCD-A2BF-786964593DC7}"/>
              </a:ext>
            </a:extLst>
          </p:cNvPr>
          <p:cNvGrpSpPr/>
          <p:nvPr/>
        </p:nvGrpSpPr>
        <p:grpSpPr>
          <a:xfrm>
            <a:off x="209549" y="640998"/>
            <a:ext cx="11772901" cy="1694415"/>
            <a:chOff x="961241" y="2446706"/>
            <a:chExt cx="2203200" cy="14599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EFDEE9-E4EB-42B4-8DA7-27E3E0FF23F0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D23EC8D-AADE-45A5-AB22-1D639C5A8EDC}"/>
                </a:ext>
              </a:extLst>
            </p:cNvPr>
            <p:cNvSpPr/>
            <p:nvPr/>
          </p:nvSpPr>
          <p:spPr>
            <a:xfrm>
              <a:off x="961241" y="2446706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47C85B-66B8-46AC-BE02-3FE54284730D}"/>
              </a:ext>
            </a:extLst>
          </p:cNvPr>
          <p:cNvGrpSpPr/>
          <p:nvPr/>
        </p:nvGrpSpPr>
        <p:grpSpPr>
          <a:xfrm>
            <a:off x="151418" y="2407797"/>
            <a:ext cx="11831032" cy="1068828"/>
            <a:chOff x="961241" y="2607489"/>
            <a:chExt cx="2203200" cy="8521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61406A-116D-4CDE-B22E-1D72E561D697}"/>
                </a:ext>
              </a:extLst>
            </p:cNvPr>
            <p:cNvSpPr/>
            <p:nvPr/>
          </p:nvSpPr>
          <p:spPr>
            <a:xfrm>
              <a:off x="984720" y="2607489"/>
              <a:ext cx="2179721" cy="8521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663440-625B-49AF-A082-0BCE35F2115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8C08B0-3016-499B-A0C4-E8F5C02C4F15}"/>
              </a:ext>
            </a:extLst>
          </p:cNvPr>
          <p:cNvGrpSpPr/>
          <p:nvPr/>
        </p:nvGrpSpPr>
        <p:grpSpPr>
          <a:xfrm>
            <a:off x="133350" y="3533599"/>
            <a:ext cx="11849100" cy="1736697"/>
            <a:chOff x="961241" y="2607488"/>
            <a:chExt cx="2203200" cy="14964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4ED3FD-2E86-411A-9171-494503280792}"/>
                </a:ext>
              </a:extLst>
            </p:cNvPr>
            <p:cNvSpPr/>
            <p:nvPr/>
          </p:nvSpPr>
          <p:spPr>
            <a:xfrm>
              <a:off x="984720" y="2607488"/>
              <a:ext cx="2179721" cy="14964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064F779-3245-4BC6-9046-1EC92926357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27C20D-75A8-4938-A312-3A6FE6704ED1}"/>
              </a:ext>
            </a:extLst>
          </p:cNvPr>
          <p:cNvGrpSpPr/>
          <p:nvPr/>
        </p:nvGrpSpPr>
        <p:grpSpPr>
          <a:xfrm>
            <a:off x="133350" y="5348653"/>
            <a:ext cx="11849100" cy="1077549"/>
            <a:chOff x="961241" y="2607488"/>
            <a:chExt cx="2203200" cy="9284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6A0CCD-CDA8-4397-9BC7-0BA868059211}"/>
                </a:ext>
              </a:extLst>
            </p:cNvPr>
            <p:cNvSpPr/>
            <p:nvPr/>
          </p:nvSpPr>
          <p:spPr>
            <a:xfrm>
              <a:off x="984720" y="2607488"/>
              <a:ext cx="2179721" cy="928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13719D3-AEB2-4A68-8E36-FFCE91D9531D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6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50" y="640998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252977" y="2408713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52977" y="3494224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292881" y="5311537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1998</Words>
  <Application>Microsoft Office PowerPoint</Application>
  <PresentationFormat>Widescreen</PresentationFormat>
  <Paragraphs>192</Paragraphs>
  <Slides>28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等线</vt:lpstr>
      <vt:lpstr>等线 Light</vt:lpstr>
      <vt:lpstr>Microsoft YaHei</vt:lpstr>
      <vt:lpstr>Arial</vt:lpstr>
      <vt:lpstr>Arial-Rounded</vt:lpstr>
      <vt:lpstr>Calibri</vt:lpstr>
      <vt:lpstr>Calibri Light</vt:lpstr>
      <vt:lpstr>Times New Roman</vt:lpstr>
      <vt:lpstr>华康方圆体W7</vt:lpstr>
      <vt:lpstr>字魂52号-阿开漫画体</vt:lpstr>
      <vt:lpstr>Office 主题​​</vt:lpstr>
      <vt:lpstr>第一PPT，www.1ppt.com</vt:lpstr>
      <vt:lpstr>1_Office 主题​​</vt:lpstr>
      <vt:lpstr>6_Office Theme</vt:lpstr>
      <vt:lpstr>2_第一PPT，www.1ppt.com</vt:lpstr>
      <vt:lpstr>2_Office 主题</vt:lpstr>
      <vt:lpstr>2_Office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Thang</cp:lastModifiedBy>
  <cp:revision>34</cp:revision>
  <dcterms:created xsi:type="dcterms:W3CDTF">2022-06-26T01:07:02Z</dcterms:created>
  <dcterms:modified xsi:type="dcterms:W3CDTF">2023-05-25T07:54:59Z</dcterms:modified>
</cp:coreProperties>
</file>