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16" r:id="rId2"/>
    <p:sldId id="319" r:id="rId3"/>
    <p:sldId id="260" r:id="rId4"/>
    <p:sldId id="295" r:id="rId5"/>
    <p:sldId id="298" r:id="rId6"/>
    <p:sldId id="306" r:id="rId7"/>
    <p:sldId id="349" r:id="rId8"/>
    <p:sldId id="350" r:id="rId9"/>
    <p:sldId id="351" r:id="rId10"/>
    <p:sldId id="352" r:id="rId11"/>
    <p:sldId id="353" r:id="rId12"/>
    <p:sldId id="354" r:id="rId13"/>
    <p:sldId id="355" r:id="rId14"/>
    <p:sldId id="308" r:id="rId15"/>
    <p:sldId id="314" r:id="rId16"/>
    <p:sldId id="347" r:id="rId17"/>
    <p:sldId id="348" r:id="rId18"/>
    <p:sldId id="321" r:id="rId19"/>
    <p:sldId id="283" r:id="rId20"/>
    <p:sldId id="284" r:id="rId21"/>
    <p:sldId id="292" r:id="rId22"/>
    <p:sldId id="293" r:id="rId23"/>
    <p:sldId id="294" r:id="rId24"/>
    <p:sldId id="324" r:id="rId25"/>
    <p:sldId id="313" r:id="rId26"/>
    <p:sldId id="291" r:id="rId27"/>
    <p:sldId id="356" r:id="rId28"/>
    <p:sldId id="27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54" d="100"/>
          <a:sy n="54" d="100"/>
        </p:scale>
        <p:origin x="12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65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7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54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08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44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71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 toàn bài cho HS nghe</a:t>
            </a:r>
          </a:p>
          <a:p>
            <a:r>
              <a:rPr lang="en-US"/>
              <a:t>- Bắt đầu trò chơi, GV click chuột, xe chạy đến trước mỗi chướng ngại vật sẽ bắt đầu che các từ, sau khi HS đọc thuộc, click chuột lần nữa để xóa chướng ngại vật và xe chạy tiếp, tương tự đến hết.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0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5/26/2023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5/26/2023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57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5/26/2023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060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5/26/2023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75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5/26/2023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171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5/26/2023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slideLayout" Target="../slideLayouts/slideLayout1.xml"/><Relationship Id="rId7" Type="http://schemas.openxmlformats.org/officeDocument/2006/relationships/image" Target="../media/image4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5.svg"/><Relationship Id="rId11" Type="http://schemas.openxmlformats.org/officeDocument/2006/relationships/image" Target="../media/image43.emf"/><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notesSlide" Target="../notesSlides/notesSlide15.xml"/><Relationship Id="rId9" Type="http://schemas.openxmlformats.org/officeDocument/2006/relationships/image" Target="../media/image48.gif"/></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0.emf"/><Relationship Id="rId4"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5.sv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2.emf"/><Relationship Id="rId4"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3.emf"/><Relationship Id="rId4" Type="http://schemas.openxmlformats.org/officeDocument/2006/relationships/image" Target="../media/image55.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55.sv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2.sv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6.emf"/><Relationship Id="rId4" Type="http://schemas.openxmlformats.org/officeDocument/2006/relationships/image" Target="../media/image58.sv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9.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GIF"/><Relationship Id="rId4" Type="http://schemas.openxmlformats.org/officeDocument/2006/relationships/image" Target="../media/image61.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989761" y="421548"/>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10">
            <a:lum contrast="20000"/>
            <a:extLst>
              <a:ext uri="{96DAC541-7B7A-43D3-8B79-37D633B846F1}">
                <asvg:svgBlip xmlns:asvg="http://schemas.microsoft.com/office/drawing/2016/SVG/main" r:embed="rId11"/>
              </a:ext>
            </a:extLst>
          </a:blip>
          <a:stretch>
            <a:fillRect/>
          </a:stretch>
        </p:blipFill>
        <p:spPr>
          <a:xfrm>
            <a:off x="10011405" y="4419045"/>
            <a:ext cx="992954" cy="158644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12">
            <a:lum contrast="20000"/>
            <a:extLst>
              <a:ext uri="{96DAC541-7B7A-43D3-8B79-37D633B846F1}">
                <asvg:svgBlip xmlns:asvg="http://schemas.microsoft.com/office/drawing/2016/SVG/main" r:embed="rId13"/>
              </a:ext>
            </a:extLst>
          </a:blip>
          <a:stretch>
            <a:fillRect/>
          </a:stretch>
        </p:blipFill>
        <p:spPr>
          <a:xfrm>
            <a:off x="914400" y="4765549"/>
            <a:ext cx="725289" cy="1072168"/>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4"/>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4"/>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4"/>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4"/>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4"/>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id="{0FAA943E-6BC6-F4E4-B2C8-ECF4B570012F}"/>
              </a:ext>
            </a:extLst>
          </p:cNvPr>
          <p:cNvSpPr txBox="1"/>
          <p:nvPr/>
        </p:nvSpPr>
        <p:spPr>
          <a:xfrm>
            <a:off x="1398489" y="2229280"/>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6C5504D-CC74-4B89-98E5-C39321BAFDF6}"/>
              </a:ext>
            </a:extLst>
          </p:cNvPr>
          <p:cNvPicPr>
            <a:picLocks noChangeAspect="1"/>
          </p:cNvPicPr>
          <p:nvPr/>
        </p:nvPicPr>
        <p:blipFill>
          <a:blip r:embed="rId15"/>
          <a:stretch>
            <a:fillRect/>
          </a:stretch>
        </p:blipFill>
        <p:spPr>
          <a:xfrm>
            <a:off x="2764118" y="752396"/>
            <a:ext cx="6584251" cy="1457070"/>
          </a:xfrm>
          <a:prstGeom prst="rect">
            <a:avLst/>
          </a:prstGeom>
        </p:spPr>
      </p:pic>
      <p:pic>
        <p:nvPicPr>
          <p:cNvPr id="8" name="Picture 7">
            <a:extLst>
              <a:ext uri="{FF2B5EF4-FFF2-40B4-BE49-F238E27FC236}">
                <a16:creationId xmlns:a16="http://schemas.microsoft.com/office/drawing/2014/main" id="{D936C02C-CBAF-43F3-A081-7B1D75FCD31E}"/>
              </a:ext>
            </a:extLst>
          </p:cNvPr>
          <p:cNvPicPr>
            <a:picLocks noChangeAspect="1"/>
          </p:cNvPicPr>
          <p:nvPr/>
        </p:nvPicPr>
        <p:blipFill>
          <a:blip r:embed="rId16"/>
          <a:stretch>
            <a:fillRect/>
          </a:stretch>
        </p:blipFill>
        <p:spPr>
          <a:xfrm>
            <a:off x="2991000" y="3052266"/>
            <a:ext cx="6468417" cy="2462997"/>
          </a:xfrm>
          <a:prstGeom prst="rect">
            <a:avLst/>
          </a:prstGeom>
        </p:spPr>
      </p:pic>
    </p:spTree>
    <p:extLst>
      <p:ext uri="{BB962C8B-B14F-4D97-AF65-F5344CB8AC3E}">
        <p14:creationId xmlns:p14="http://schemas.microsoft.com/office/powerpoint/2010/main" val="31591694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0545152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id="{58C94928-C9C1-4E2F-9157-3092FAB173C0}"/>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id="{C145E3C3-98A1-4916-8437-62D1B04B5BE9}"/>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id="{62919002-1D28-4040-8E52-E85860193AA8}"/>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id="{469B6EC4-1EFB-4E03-9118-2FE87985CF31}"/>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id="{90E04E79-0221-44FD-AEE2-AC07E825530B}"/>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id="{2F0C8A7A-43DD-4D6A-B433-4FC57718D884}"/>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id="{B822D0CC-EF2D-4605-87E7-C171D7F6857F}"/>
                </a:ext>
              </a:extLst>
            </p:cNvPr>
            <p:cNvPicPr>
              <a:picLocks noChangeAspect="1"/>
            </p:cNvPicPr>
            <p:nvPr/>
          </p:nvPicPr>
          <p:blipFill>
            <a:blip r:embed="rId4"/>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id="{DE4DBB6D-9485-4D34-AC75-F915E8322166}"/>
                </a:ext>
              </a:extLst>
            </p:cNvPr>
            <p:cNvPicPr>
              <a:picLocks noChangeAspect="1"/>
            </p:cNvPicPr>
            <p:nvPr/>
          </p:nvPicPr>
          <p:blipFill>
            <a:blip r:embed="rId5"/>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id="{1218D148-6E37-4E0D-9C79-3A76C9FBC840}"/>
                </a:ext>
              </a:extLst>
            </p:cNvPr>
            <p:cNvPicPr>
              <a:picLocks noChangeAspect="1"/>
            </p:cNvPicPr>
            <p:nvPr/>
          </p:nvPicPr>
          <p:blipFill>
            <a:blip r:embed="rId6"/>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4672805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CHẶNG 2</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1996814" y="1974431"/>
            <a:ext cx="1019518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ln w="12700">
                  <a:solidFill>
                    <a:prstClr val="black"/>
                  </a:solidFill>
                </a:ln>
                <a:noFill/>
                <a:latin typeface="Calibri" panose="020F0502020204030204" pitchFamily="34" charset="0"/>
                <a:cs typeface="Calibri" panose="020F0502020204030204" pitchFamily="34" charset="0"/>
              </a:rPr>
              <a:t>LUYỆN ĐỌC HIỂU</a:t>
            </a:r>
            <a:endParaRPr kumimoji="0" lang="en-US" sz="8800" b="1" i="0" u="none" strike="noStrike" kern="1200" cap="none" spc="0" normalizeH="0" baseline="0" noProof="0" dirty="0">
              <a:ln w="12700">
                <a:solidFill>
                  <a:prstClr val="black"/>
                </a:solidFill>
              </a:ln>
              <a:no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AD0A0FA8-3448-E481-61B0-93561C82454D}"/>
              </a:ext>
            </a:extLst>
          </p:cNvPr>
          <p:cNvSpPr txBox="1"/>
          <p:nvPr/>
        </p:nvSpPr>
        <p:spPr>
          <a:xfrm>
            <a:off x="2306829" y="1977888"/>
            <a:ext cx="9657522"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LUYỆN</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FF0000"/>
                </a:solidFill>
                <a:effectLst/>
                <a:uLnTx/>
                <a:uFillTx/>
                <a:latin typeface="Calibri" panose="020F0502020204030204" pitchFamily="34" charset="0"/>
                <a:ea typeface="+mn-ea"/>
                <a:cs typeface="Calibri" panose="020F0502020204030204" pitchFamily="34" charset="0"/>
              </a:rPr>
              <a:t>ĐỌC</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rPr>
              <a:t>HIỂU</a:t>
            </a:r>
            <a:endParaRPr kumimoji="0" lang="en-US" sz="8800" b="1" i="0" u="none" strike="noStrike" kern="1200" cap="none" spc="0" normalizeH="0" baseline="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endParaRP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5022" y="349167"/>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2264986" y="3571914"/>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392136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5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554256" y="1027292"/>
            <a:ext cx="11083487" cy="5413015"/>
            <a:chOff x="-2941586" y="2562935"/>
            <a:chExt cx="7047772"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941586" y="2562935"/>
              <a:ext cx="7047772" cy="3831962"/>
              <a:chOff x="-2941586" y="2562935"/>
              <a:chExt cx="7047772"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941586" y="3870693"/>
                <a:ext cx="7047772" cy="2524204"/>
              </a:xfrm>
              <a:custGeom>
                <a:avLst/>
                <a:gdLst>
                  <a:gd name="connsiteX0" fmla="*/ 0 w 7047772"/>
                  <a:gd name="connsiteY0" fmla="*/ 420709 h 2524204"/>
                  <a:gd name="connsiteX1" fmla="*/ 420709 w 7047772"/>
                  <a:gd name="connsiteY1" fmla="*/ 0 h 2524204"/>
                  <a:gd name="connsiteX2" fmla="*/ 1234431 w 7047772"/>
                  <a:gd name="connsiteY2" fmla="*/ 0 h 2524204"/>
                  <a:gd name="connsiteX3" fmla="*/ 1924026 w 7047772"/>
                  <a:gd name="connsiteY3" fmla="*/ 0 h 2524204"/>
                  <a:gd name="connsiteX4" fmla="*/ 2551557 w 7047772"/>
                  <a:gd name="connsiteY4" fmla="*/ 0 h 2524204"/>
                  <a:gd name="connsiteX5" fmla="*/ 3179089 w 7047772"/>
                  <a:gd name="connsiteY5" fmla="*/ 0 h 2524204"/>
                  <a:gd name="connsiteX6" fmla="*/ 3744556 w 7047772"/>
                  <a:gd name="connsiteY6" fmla="*/ 0 h 2524204"/>
                  <a:gd name="connsiteX7" fmla="*/ 4496215 w 7047772"/>
                  <a:gd name="connsiteY7" fmla="*/ 0 h 2524204"/>
                  <a:gd name="connsiteX8" fmla="*/ 5247873 w 7047772"/>
                  <a:gd name="connsiteY8" fmla="*/ 0 h 2524204"/>
                  <a:gd name="connsiteX9" fmla="*/ 6627063 w 7047772"/>
                  <a:gd name="connsiteY9" fmla="*/ 0 h 2524204"/>
                  <a:gd name="connsiteX10" fmla="*/ 7047772 w 7047772"/>
                  <a:gd name="connsiteY10" fmla="*/ 420709 h 2524204"/>
                  <a:gd name="connsiteX11" fmla="*/ 7047772 w 7047772"/>
                  <a:gd name="connsiteY11" fmla="*/ 947982 h 2524204"/>
                  <a:gd name="connsiteX12" fmla="*/ 7047772 w 7047772"/>
                  <a:gd name="connsiteY12" fmla="*/ 1542566 h 2524204"/>
                  <a:gd name="connsiteX13" fmla="*/ 7047772 w 7047772"/>
                  <a:gd name="connsiteY13" fmla="*/ 2103495 h 2524204"/>
                  <a:gd name="connsiteX14" fmla="*/ 6627063 w 7047772"/>
                  <a:gd name="connsiteY14" fmla="*/ 2524204 h 2524204"/>
                  <a:gd name="connsiteX15" fmla="*/ 6123659 w 7047772"/>
                  <a:gd name="connsiteY15" fmla="*/ 2524204 h 2524204"/>
                  <a:gd name="connsiteX16" fmla="*/ 5558191 w 7047772"/>
                  <a:gd name="connsiteY16" fmla="*/ 2524204 h 2524204"/>
                  <a:gd name="connsiteX17" fmla="*/ 4744469 w 7047772"/>
                  <a:gd name="connsiteY17" fmla="*/ 2524204 h 2524204"/>
                  <a:gd name="connsiteX18" fmla="*/ 4179001 w 7047772"/>
                  <a:gd name="connsiteY18" fmla="*/ 2524204 h 2524204"/>
                  <a:gd name="connsiteX19" fmla="*/ 3365279 w 7047772"/>
                  <a:gd name="connsiteY19" fmla="*/ 2524204 h 2524204"/>
                  <a:gd name="connsiteX20" fmla="*/ 2861875 w 7047772"/>
                  <a:gd name="connsiteY20" fmla="*/ 2524204 h 2524204"/>
                  <a:gd name="connsiteX21" fmla="*/ 2234344 w 7047772"/>
                  <a:gd name="connsiteY21" fmla="*/ 2524204 h 2524204"/>
                  <a:gd name="connsiteX22" fmla="*/ 1606812 w 7047772"/>
                  <a:gd name="connsiteY22" fmla="*/ 2524204 h 2524204"/>
                  <a:gd name="connsiteX23" fmla="*/ 420709 w 7047772"/>
                  <a:gd name="connsiteY23" fmla="*/ 2524204 h 2524204"/>
                  <a:gd name="connsiteX24" fmla="*/ 0 w 7047772"/>
                  <a:gd name="connsiteY24" fmla="*/ 2103495 h 2524204"/>
                  <a:gd name="connsiteX25" fmla="*/ 0 w 7047772"/>
                  <a:gd name="connsiteY25" fmla="*/ 1542566 h 2524204"/>
                  <a:gd name="connsiteX26" fmla="*/ 0 w 7047772"/>
                  <a:gd name="connsiteY26" fmla="*/ 964810 h 2524204"/>
                  <a:gd name="connsiteX27" fmla="*/ 0 w 7047772"/>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7772" h="2524204" fill="none" extrusionOk="0">
                    <a:moveTo>
                      <a:pt x="0" y="420709"/>
                    </a:moveTo>
                    <a:cubicBezTo>
                      <a:pt x="-20755" y="169978"/>
                      <a:pt x="183089" y="9087"/>
                      <a:pt x="420709" y="0"/>
                    </a:cubicBezTo>
                    <a:cubicBezTo>
                      <a:pt x="809283" y="-26536"/>
                      <a:pt x="955712" y="-22358"/>
                      <a:pt x="1234431" y="0"/>
                    </a:cubicBezTo>
                    <a:cubicBezTo>
                      <a:pt x="1513150" y="22358"/>
                      <a:pt x="1671775" y="-15790"/>
                      <a:pt x="1924026" y="0"/>
                    </a:cubicBezTo>
                    <a:cubicBezTo>
                      <a:pt x="2176278" y="15790"/>
                      <a:pt x="2375393" y="-7677"/>
                      <a:pt x="2551557" y="0"/>
                    </a:cubicBezTo>
                    <a:cubicBezTo>
                      <a:pt x="2727721" y="7677"/>
                      <a:pt x="2909078" y="-7916"/>
                      <a:pt x="3179089" y="0"/>
                    </a:cubicBezTo>
                    <a:cubicBezTo>
                      <a:pt x="3449100" y="7916"/>
                      <a:pt x="3564271" y="20094"/>
                      <a:pt x="3744556" y="0"/>
                    </a:cubicBezTo>
                    <a:cubicBezTo>
                      <a:pt x="3924841" y="-20094"/>
                      <a:pt x="4169925" y="34920"/>
                      <a:pt x="4496215" y="0"/>
                    </a:cubicBezTo>
                    <a:cubicBezTo>
                      <a:pt x="4822505" y="-34920"/>
                      <a:pt x="4951152" y="12883"/>
                      <a:pt x="5247873" y="0"/>
                    </a:cubicBezTo>
                    <a:cubicBezTo>
                      <a:pt x="5544594" y="-12883"/>
                      <a:pt x="6045537" y="29840"/>
                      <a:pt x="6627063" y="0"/>
                    </a:cubicBezTo>
                    <a:cubicBezTo>
                      <a:pt x="6897613" y="24734"/>
                      <a:pt x="7086506" y="172542"/>
                      <a:pt x="7047772" y="420709"/>
                    </a:cubicBezTo>
                    <a:cubicBezTo>
                      <a:pt x="7023922" y="655304"/>
                      <a:pt x="7058762" y="772352"/>
                      <a:pt x="7047772" y="947982"/>
                    </a:cubicBezTo>
                    <a:cubicBezTo>
                      <a:pt x="7036782" y="1123612"/>
                      <a:pt x="7063271" y="1304344"/>
                      <a:pt x="7047772" y="1542566"/>
                    </a:cubicBezTo>
                    <a:cubicBezTo>
                      <a:pt x="7032273" y="1780788"/>
                      <a:pt x="7065528" y="1827650"/>
                      <a:pt x="7047772" y="2103495"/>
                    </a:cubicBezTo>
                    <a:cubicBezTo>
                      <a:pt x="7023615" y="2321199"/>
                      <a:pt x="6876965" y="2508486"/>
                      <a:pt x="6627063" y="2524204"/>
                    </a:cubicBezTo>
                    <a:cubicBezTo>
                      <a:pt x="6439690" y="2517515"/>
                      <a:pt x="6370112" y="2544735"/>
                      <a:pt x="6123659" y="2524204"/>
                    </a:cubicBezTo>
                    <a:cubicBezTo>
                      <a:pt x="5877206" y="2503673"/>
                      <a:pt x="5713435" y="2515975"/>
                      <a:pt x="5558191" y="2524204"/>
                    </a:cubicBezTo>
                    <a:cubicBezTo>
                      <a:pt x="5402947" y="2532433"/>
                      <a:pt x="4973360" y="2517204"/>
                      <a:pt x="4744469" y="2524204"/>
                    </a:cubicBezTo>
                    <a:cubicBezTo>
                      <a:pt x="4515578" y="2531204"/>
                      <a:pt x="4345517" y="2501338"/>
                      <a:pt x="4179001" y="2524204"/>
                    </a:cubicBezTo>
                    <a:cubicBezTo>
                      <a:pt x="4012485" y="2547070"/>
                      <a:pt x="3636864" y="2562485"/>
                      <a:pt x="3365279" y="2524204"/>
                    </a:cubicBezTo>
                    <a:cubicBezTo>
                      <a:pt x="3093694" y="2485923"/>
                      <a:pt x="2994706" y="2502465"/>
                      <a:pt x="2861875" y="2524204"/>
                    </a:cubicBezTo>
                    <a:cubicBezTo>
                      <a:pt x="2729044" y="2545943"/>
                      <a:pt x="2423342" y="2500906"/>
                      <a:pt x="2234344" y="2524204"/>
                    </a:cubicBezTo>
                    <a:cubicBezTo>
                      <a:pt x="2045346" y="2547502"/>
                      <a:pt x="1825103" y="2550430"/>
                      <a:pt x="1606812" y="2524204"/>
                    </a:cubicBezTo>
                    <a:cubicBezTo>
                      <a:pt x="1388521" y="2497978"/>
                      <a:pt x="861300" y="2467406"/>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7047772" h="2524204" stroke="0" extrusionOk="0">
                    <a:moveTo>
                      <a:pt x="0" y="420709"/>
                    </a:moveTo>
                    <a:cubicBezTo>
                      <a:pt x="-9088" y="134401"/>
                      <a:pt x="160951" y="15017"/>
                      <a:pt x="420709" y="0"/>
                    </a:cubicBezTo>
                    <a:cubicBezTo>
                      <a:pt x="580521" y="-1139"/>
                      <a:pt x="916759" y="26389"/>
                      <a:pt x="1110304" y="0"/>
                    </a:cubicBezTo>
                    <a:cubicBezTo>
                      <a:pt x="1303849" y="-26389"/>
                      <a:pt x="1394559" y="18855"/>
                      <a:pt x="1675772" y="0"/>
                    </a:cubicBezTo>
                    <a:cubicBezTo>
                      <a:pt x="1956985" y="-18855"/>
                      <a:pt x="1969089" y="17225"/>
                      <a:pt x="2179176" y="0"/>
                    </a:cubicBezTo>
                    <a:cubicBezTo>
                      <a:pt x="2389263" y="-17225"/>
                      <a:pt x="2697224" y="-29337"/>
                      <a:pt x="2930834" y="0"/>
                    </a:cubicBezTo>
                    <a:cubicBezTo>
                      <a:pt x="3164444" y="29337"/>
                      <a:pt x="3440797" y="23050"/>
                      <a:pt x="3682493" y="0"/>
                    </a:cubicBezTo>
                    <a:cubicBezTo>
                      <a:pt x="3924189" y="-23050"/>
                      <a:pt x="4034378" y="-29986"/>
                      <a:pt x="4372088" y="0"/>
                    </a:cubicBezTo>
                    <a:cubicBezTo>
                      <a:pt x="4709799" y="29986"/>
                      <a:pt x="4768282" y="-16902"/>
                      <a:pt x="4999619" y="0"/>
                    </a:cubicBezTo>
                    <a:cubicBezTo>
                      <a:pt x="5230956" y="16902"/>
                      <a:pt x="5352277" y="-10544"/>
                      <a:pt x="5627150" y="0"/>
                    </a:cubicBezTo>
                    <a:cubicBezTo>
                      <a:pt x="5902023" y="10544"/>
                      <a:pt x="6202971" y="118"/>
                      <a:pt x="6627063" y="0"/>
                    </a:cubicBezTo>
                    <a:cubicBezTo>
                      <a:pt x="6836287" y="-15359"/>
                      <a:pt x="7006384" y="162311"/>
                      <a:pt x="7047772" y="420709"/>
                    </a:cubicBezTo>
                    <a:cubicBezTo>
                      <a:pt x="7035284" y="587654"/>
                      <a:pt x="7029896" y="781484"/>
                      <a:pt x="7047772" y="931154"/>
                    </a:cubicBezTo>
                    <a:cubicBezTo>
                      <a:pt x="7065648" y="1080824"/>
                      <a:pt x="7051428" y="1293431"/>
                      <a:pt x="7047772" y="1441599"/>
                    </a:cubicBezTo>
                    <a:cubicBezTo>
                      <a:pt x="7044116" y="1589768"/>
                      <a:pt x="7019363" y="1884775"/>
                      <a:pt x="7047772" y="2103495"/>
                    </a:cubicBezTo>
                    <a:cubicBezTo>
                      <a:pt x="7041051" y="2350787"/>
                      <a:pt x="6880654" y="2484309"/>
                      <a:pt x="6627063" y="2524204"/>
                    </a:cubicBezTo>
                    <a:cubicBezTo>
                      <a:pt x="6285079" y="2561013"/>
                      <a:pt x="6121566" y="2489286"/>
                      <a:pt x="5813341" y="2524204"/>
                    </a:cubicBezTo>
                    <a:cubicBezTo>
                      <a:pt x="5505116" y="2559122"/>
                      <a:pt x="5412250" y="2505561"/>
                      <a:pt x="5247873" y="2524204"/>
                    </a:cubicBezTo>
                    <a:cubicBezTo>
                      <a:pt x="5083496" y="2542847"/>
                      <a:pt x="4764856" y="2523391"/>
                      <a:pt x="4620342" y="2524204"/>
                    </a:cubicBezTo>
                    <a:cubicBezTo>
                      <a:pt x="4475828" y="2525017"/>
                      <a:pt x="4355530" y="2499558"/>
                      <a:pt x="4116938" y="2524204"/>
                    </a:cubicBezTo>
                    <a:cubicBezTo>
                      <a:pt x="3878346" y="2548850"/>
                      <a:pt x="3611200" y="2552329"/>
                      <a:pt x="3427343" y="2524204"/>
                    </a:cubicBezTo>
                    <a:cubicBezTo>
                      <a:pt x="3243486" y="2496079"/>
                      <a:pt x="3083546" y="2539306"/>
                      <a:pt x="2923938" y="2524204"/>
                    </a:cubicBezTo>
                    <a:cubicBezTo>
                      <a:pt x="2764330" y="2509102"/>
                      <a:pt x="2365486" y="2549442"/>
                      <a:pt x="2110216" y="2524204"/>
                    </a:cubicBezTo>
                    <a:cubicBezTo>
                      <a:pt x="1854946" y="2498966"/>
                      <a:pt x="1702912" y="2498612"/>
                      <a:pt x="1482685" y="2524204"/>
                    </a:cubicBezTo>
                    <a:cubicBezTo>
                      <a:pt x="1262458" y="2549796"/>
                      <a:pt x="702159" y="2479984"/>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bẵng</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169528" y="4014626"/>
            <a:ext cx="9614403" cy="1015663"/>
          </a:xfrm>
          <a:prstGeom prst="rect">
            <a:avLst/>
          </a:prstGeom>
          <a:noFill/>
        </p:spPr>
        <p:txBody>
          <a:bodyPr wrap="square" lIns="0" tIns="0" rIns="0" bIns="0" rtlCol="0">
            <a:spAutoFit/>
          </a:bodyPr>
          <a:lstStyle/>
          <a:p>
            <a:pPr lvl="0" algn="ctr"/>
            <a:r>
              <a:rPr lang="de-DE"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im bặt, vắng bặt.</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67665740-7FF7-919A-1960-81D5B706A051}"/>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B654FB7A-F2D2-3A92-8423-6B70A2D21922}"/>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3A1EE311-FB8F-A4A2-B894-0128582144F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21757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623856" y="1027292"/>
            <a:ext cx="10944289" cy="5413015"/>
            <a:chOff x="-2897329" y="2562935"/>
            <a:chExt cx="6959259"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897329" y="2562935"/>
              <a:ext cx="6959259" cy="3831962"/>
              <a:chOff x="-2897329" y="2562935"/>
              <a:chExt cx="6959259"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897329" y="3870693"/>
                <a:ext cx="6959259" cy="2524204"/>
              </a:xfrm>
              <a:custGeom>
                <a:avLst/>
                <a:gdLst>
                  <a:gd name="connsiteX0" fmla="*/ 0 w 6959259"/>
                  <a:gd name="connsiteY0" fmla="*/ 420709 h 2524204"/>
                  <a:gd name="connsiteX1" fmla="*/ 420709 w 6959259"/>
                  <a:gd name="connsiteY1" fmla="*/ 0 h 2524204"/>
                  <a:gd name="connsiteX2" fmla="*/ 1222826 w 6959259"/>
                  <a:gd name="connsiteY2" fmla="*/ 0 h 2524204"/>
                  <a:gd name="connsiteX3" fmla="*/ 1902586 w 6959259"/>
                  <a:gd name="connsiteY3" fmla="*/ 0 h 2524204"/>
                  <a:gd name="connsiteX4" fmla="*/ 2521168 w 6959259"/>
                  <a:gd name="connsiteY4" fmla="*/ 0 h 2524204"/>
                  <a:gd name="connsiteX5" fmla="*/ 3139749 w 6959259"/>
                  <a:gd name="connsiteY5" fmla="*/ 0 h 2524204"/>
                  <a:gd name="connsiteX6" fmla="*/ 3697153 w 6959259"/>
                  <a:gd name="connsiteY6" fmla="*/ 0 h 2524204"/>
                  <a:gd name="connsiteX7" fmla="*/ 4438091 w 6959259"/>
                  <a:gd name="connsiteY7" fmla="*/ 0 h 2524204"/>
                  <a:gd name="connsiteX8" fmla="*/ 5179030 w 6959259"/>
                  <a:gd name="connsiteY8" fmla="*/ 0 h 2524204"/>
                  <a:gd name="connsiteX9" fmla="*/ 6538550 w 6959259"/>
                  <a:gd name="connsiteY9" fmla="*/ 0 h 2524204"/>
                  <a:gd name="connsiteX10" fmla="*/ 6959259 w 6959259"/>
                  <a:gd name="connsiteY10" fmla="*/ 420709 h 2524204"/>
                  <a:gd name="connsiteX11" fmla="*/ 6959259 w 6959259"/>
                  <a:gd name="connsiteY11" fmla="*/ 947982 h 2524204"/>
                  <a:gd name="connsiteX12" fmla="*/ 6959259 w 6959259"/>
                  <a:gd name="connsiteY12" fmla="*/ 1542566 h 2524204"/>
                  <a:gd name="connsiteX13" fmla="*/ 6959259 w 6959259"/>
                  <a:gd name="connsiteY13" fmla="*/ 2103495 h 2524204"/>
                  <a:gd name="connsiteX14" fmla="*/ 6538550 w 6959259"/>
                  <a:gd name="connsiteY14" fmla="*/ 2524204 h 2524204"/>
                  <a:gd name="connsiteX15" fmla="*/ 6042325 w 6959259"/>
                  <a:gd name="connsiteY15" fmla="*/ 2524204 h 2524204"/>
                  <a:gd name="connsiteX16" fmla="*/ 5484922 w 6959259"/>
                  <a:gd name="connsiteY16" fmla="*/ 2524204 h 2524204"/>
                  <a:gd name="connsiteX17" fmla="*/ 4682805 w 6959259"/>
                  <a:gd name="connsiteY17" fmla="*/ 2524204 h 2524204"/>
                  <a:gd name="connsiteX18" fmla="*/ 4125402 w 6959259"/>
                  <a:gd name="connsiteY18" fmla="*/ 2524204 h 2524204"/>
                  <a:gd name="connsiteX19" fmla="*/ 3323285 w 6959259"/>
                  <a:gd name="connsiteY19" fmla="*/ 2524204 h 2524204"/>
                  <a:gd name="connsiteX20" fmla="*/ 2827060 w 6959259"/>
                  <a:gd name="connsiteY20" fmla="*/ 2524204 h 2524204"/>
                  <a:gd name="connsiteX21" fmla="*/ 2208478 w 6959259"/>
                  <a:gd name="connsiteY21" fmla="*/ 2524204 h 2524204"/>
                  <a:gd name="connsiteX22" fmla="*/ 1589896 w 6959259"/>
                  <a:gd name="connsiteY22" fmla="*/ 2524204 h 2524204"/>
                  <a:gd name="connsiteX23" fmla="*/ 420709 w 6959259"/>
                  <a:gd name="connsiteY23" fmla="*/ 2524204 h 2524204"/>
                  <a:gd name="connsiteX24" fmla="*/ 0 w 6959259"/>
                  <a:gd name="connsiteY24" fmla="*/ 2103495 h 2524204"/>
                  <a:gd name="connsiteX25" fmla="*/ 0 w 6959259"/>
                  <a:gd name="connsiteY25" fmla="*/ 1542566 h 2524204"/>
                  <a:gd name="connsiteX26" fmla="*/ 0 w 6959259"/>
                  <a:gd name="connsiteY26" fmla="*/ 964810 h 2524204"/>
                  <a:gd name="connsiteX27" fmla="*/ 0 w 6959259"/>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59259" h="2524204" fill="none" extrusionOk="0">
                    <a:moveTo>
                      <a:pt x="0" y="420709"/>
                    </a:moveTo>
                    <a:cubicBezTo>
                      <a:pt x="-20755" y="169978"/>
                      <a:pt x="183089" y="9087"/>
                      <a:pt x="420709" y="0"/>
                    </a:cubicBezTo>
                    <a:cubicBezTo>
                      <a:pt x="770575" y="30035"/>
                      <a:pt x="878734" y="-34846"/>
                      <a:pt x="1222826" y="0"/>
                    </a:cubicBezTo>
                    <a:cubicBezTo>
                      <a:pt x="1566918" y="34846"/>
                      <a:pt x="1615440" y="15393"/>
                      <a:pt x="1902586" y="0"/>
                    </a:cubicBezTo>
                    <a:cubicBezTo>
                      <a:pt x="2189732" y="-15393"/>
                      <a:pt x="2334365" y="24602"/>
                      <a:pt x="2521168" y="0"/>
                    </a:cubicBezTo>
                    <a:cubicBezTo>
                      <a:pt x="2707971" y="-24602"/>
                      <a:pt x="2836117" y="17026"/>
                      <a:pt x="3139749" y="0"/>
                    </a:cubicBezTo>
                    <a:cubicBezTo>
                      <a:pt x="3443381" y="-17026"/>
                      <a:pt x="3526247" y="6524"/>
                      <a:pt x="3697153" y="0"/>
                    </a:cubicBezTo>
                    <a:cubicBezTo>
                      <a:pt x="3868059" y="-6524"/>
                      <a:pt x="4194341" y="-21006"/>
                      <a:pt x="4438091" y="0"/>
                    </a:cubicBezTo>
                    <a:cubicBezTo>
                      <a:pt x="4681841" y="21006"/>
                      <a:pt x="4808638" y="-16840"/>
                      <a:pt x="5179030" y="0"/>
                    </a:cubicBezTo>
                    <a:cubicBezTo>
                      <a:pt x="5549422" y="16840"/>
                      <a:pt x="6170590" y="-2570"/>
                      <a:pt x="6538550" y="0"/>
                    </a:cubicBezTo>
                    <a:cubicBezTo>
                      <a:pt x="6809100" y="24734"/>
                      <a:pt x="6997993" y="172542"/>
                      <a:pt x="6959259" y="420709"/>
                    </a:cubicBezTo>
                    <a:cubicBezTo>
                      <a:pt x="6935409" y="655304"/>
                      <a:pt x="6970249" y="772352"/>
                      <a:pt x="6959259" y="947982"/>
                    </a:cubicBezTo>
                    <a:cubicBezTo>
                      <a:pt x="6948269" y="1123612"/>
                      <a:pt x="6974758" y="1304344"/>
                      <a:pt x="6959259" y="1542566"/>
                    </a:cubicBezTo>
                    <a:cubicBezTo>
                      <a:pt x="6943760" y="1780788"/>
                      <a:pt x="6977015" y="1827650"/>
                      <a:pt x="6959259" y="2103495"/>
                    </a:cubicBezTo>
                    <a:cubicBezTo>
                      <a:pt x="6935102" y="2321199"/>
                      <a:pt x="6788452" y="2508486"/>
                      <a:pt x="6538550" y="2524204"/>
                    </a:cubicBezTo>
                    <a:cubicBezTo>
                      <a:pt x="6384144" y="2527583"/>
                      <a:pt x="6223014" y="2512385"/>
                      <a:pt x="6042325" y="2524204"/>
                    </a:cubicBezTo>
                    <a:cubicBezTo>
                      <a:pt x="5861636" y="2536023"/>
                      <a:pt x="5661915" y="2534891"/>
                      <a:pt x="5484922" y="2524204"/>
                    </a:cubicBezTo>
                    <a:cubicBezTo>
                      <a:pt x="5307929" y="2513517"/>
                      <a:pt x="4929077" y="2547362"/>
                      <a:pt x="4682805" y="2524204"/>
                    </a:cubicBezTo>
                    <a:cubicBezTo>
                      <a:pt x="4436533" y="2501046"/>
                      <a:pt x="4401097" y="2548007"/>
                      <a:pt x="4125402" y="2524204"/>
                    </a:cubicBezTo>
                    <a:cubicBezTo>
                      <a:pt x="3849707" y="2500401"/>
                      <a:pt x="3508936" y="2531263"/>
                      <a:pt x="3323285" y="2524204"/>
                    </a:cubicBezTo>
                    <a:cubicBezTo>
                      <a:pt x="3137634" y="2517145"/>
                      <a:pt x="3004495" y="2532934"/>
                      <a:pt x="2827060" y="2524204"/>
                    </a:cubicBezTo>
                    <a:cubicBezTo>
                      <a:pt x="2649625" y="2515474"/>
                      <a:pt x="2396633" y="2536631"/>
                      <a:pt x="2208478" y="2524204"/>
                    </a:cubicBezTo>
                    <a:cubicBezTo>
                      <a:pt x="2020323" y="2511777"/>
                      <a:pt x="1804781" y="2514956"/>
                      <a:pt x="1589896" y="2524204"/>
                    </a:cubicBezTo>
                    <a:cubicBezTo>
                      <a:pt x="1375011" y="2533452"/>
                      <a:pt x="716264" y="2579603"/>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59259" h="2524204" stroke="0" extrusionOk="0">
                    <a:moveTo>
                      <a:pt x="0" y="420709"/>
                    </a:moveTo>
                    <a:cubicBezTo>
                      <a:pt x="-9088" y="134401"/>
                      <a:pt x="160951" y="15017"/>
                      <a:pt x="420709" y="0"/>
                    </a:cubicBezTo>
                    <a:cubicBezTo>
                      <a:pt x="717000" y="18601"/>
                      <a:pt x="770051" y="20927"/>
                      <a:pt x="1100469" y="0"/>
                    </a:cubicBezTo>
                    <a:cubicBezTo>
                      <a:pt x="1430887" y="-20927"/>
                      <a:pt x="1498522" y="11567"/>
                      <a:pt x="1657872" y="0"/>
                    </a:cubicBezTo>
                    <a:cubicBezTo>
                      <a:pt x="1817222" y="-11567"/>
                      <a:pt x="1938274" y="9533"/>
                      <a:pt x="2154097" y="0"/>
                    </a:cubicBezTo>
                    <a:cubicBezTo>
                      <a:pt x="2369920" y="-9533"/>
                      <a:pt x="2667687" y="-27709"/>
                      <a:pt x="2895036" y="0"/>
                    </a:cubicBezTo>
                    <a:cubicBezTo>
                      <a:pt x="3122385" y="27709"/>
                      <a:pt x="3285982" y="744"/>
                      <a:pt x="3635974" y="0"/>
                    </a:cubicBezTo>
                    <a:cubicBezTo>
                      <a:pt x="3985966" y="-744"/>
                      <a:pt x="4032783" y="-24152"/>
                      <a:pt x="4315734" y="0"/>
                    </a:cubicBezTo>
                    <a:cubicBezTo>
                      <a:pt x="4598685" y="24152"/>
                      <a:pt x="4701742" y="-19633"/>
                      <a:pt x="4934316" y="0"/>
                    </a:cubicBezTo>
                    <a:cubicBezTo>
                      <a:pt x="5166890" y="19633"/>
                      <a:pt x="5421317" y="9172"/>
                      <a:pt x="5552898" y="0"/>
                    </a:cubicBezTo>
                    <a:cubicBezTo>
                      <a:pt x="5684479" y="-9172"/>
                      <a:pt x="6196776" y="-45843"/>
                      <a:pt x="6538550" y="0"/>
                    </a:cubicBezTo>
                    <a:cubicBezTo>
                      <a:pt x="6747774" y="-15359"/>
                      <a:pt x="6917871" y="162311"/>
                      <a:pt x="6959259" y="420709"/>
                    </a:cubicBezTo>
                    <a:cubicBezTo>
                      <a:pt x="6946771" y="587654"/>
                      <a:pt x="6941383" y="781484"/>
                      <a:pt x="6959259" y="931154"/>
                    </a:cubicBezTo>
                    <a:cubicBezTo>
                      <a:pt x="6977135" y="1080824"/>
                      <a:pt x="6962915" y="1293431"/>
                      <a:pt x="6959259" y="1441599"/>
                    </a:cubicBezTo>
                    <a:cubicBezTo>
                      <a:pt x="6955603" y="1589768"/>
                      <a:pt x="6930850" y="1884775"/>
                      <a:pt x="6959259" y="2103495"/>
                    </a:cubicBezTo>
                    <a:cubicBezTo>
                      <a:pt x="6952538" y="2350787"/>
                      <a:pt x="6792141" y="2484309"/>
                      <a:pt x="6538550" y="2524204"/>
                    </a:cubicBezTo>
                    <a:cubicBezTo>
                      <a:pt x="6311349" y="2492820"/>
                      <a:pt x="5940804" y="2560633"/>
                      <a:pt x="5736433" y="2524204"/>
                    </a:cubicBezTo>
                    <a:cubicBezTo>
                      <a:pt x="5532062" y="2487775"/>
                      <a:pt x="5403575" y="2538474"/>
                      <a:pt x="5179030" y="2524204"/>
                    </a:cubicBezTo>
                    <a:cubicBezTo>
                      <a:pt x="4954485" y="2509934"/>
                      <a:pt x="4764052" y="2540475"/>
                      <a:pt x="4560448" y="2524204"/>
                    </a:cubicBezTo>
                    <a:cubicBezTo>
                      <a:pt x="4356844" y="2507933"/>
                      <a:pt x="4215254" y="2510780"/>
                      <a:pt x="4064223" y="2524204"/>
                    </a:cubicBezTo>
                    <a:cubicBezTo>
                      <a:pt x="3913193" y="2537628"/>
                      <a:pt x="3560096" y="2521765"/>
                      <a:pt x="3384463" y="2524204"/>
                    </a:cubicBezTo>
                    <a:cubicBezTo>
                      <a:pt x="3208830" y="2526643"/>
                      <a:pt x="3110573" y="2529090"/>
                      <a:pt x="2888238" y="2524204"/>
                    </a:cubicBezTo>
                    <a:cubicBezTo>
                      <a:pt x="2665904" y="2519318"/>
                      <a:pt x="2475183" y="2542372"/>
                      <a:pt x="2086121" y="2524204"/>
                    </a:cubicBezTo>
                    <a:cubicBezTo>
                      <a:pt x="1697059" y="2506036"/>
                      <a:pt x="1674055" y="2494893"/>
                      <a:pt x="1467540" y="2524204"/>
                    </a:cubicBezTo>
                    <a:cubicBezTo>
                      <a:pt x="1261025" y="2553515"/>
                      <a:pt x="933401" y="2514866"/>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972918" y="4066546"/>
            <a:ext cx="8763000" cy="1015663"/>
          </a:xfrm>
          <a:prstGeom prst="rect">
            <a:avLst/>
          </a:prstGeom>
          <a:noFill/>
        </p:spPr>
        <p:txBody>
          <a:bodyPr wrap="square" lIns="0" tIns="0" rIns="0" bIns="0" rtlCol="0">
            <a:spAutoFit/>
          </a:bodyPr>
          <a:lstStyle/>
          <a:p>
            <a:pPr lvl="0" algn="ct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a:t>
            </a:r>
            <a:r>
              <a:rPr lang="vi-VN"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ui và có chút ồn ào.</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B8BCCE37-639C-4FB9-ECA4-93503969564E}"/>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DAFD7DB9-84F2-A73A-82BC-D8E1941E7D0D}"/>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F5675425-F659-A59F-27A7-B397671A195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7483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209800"/>
            <a:chOff x="304800" y="1066800"/>
            <a:chExt cx="5266472" cy="22098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1514062"/>
              <a:chOff x="1826053" y="791308"/>
              <a:chExt cx="8539894" cy="1226912"/>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309583" y="1134011"/>
                <a:ext cx="7838975" cy="598573"/>
              </a:xfrm>
              <a:prstGeom prst="rect">
                <a:avLst/>
              </a:prstGeom>
              <a:noFill/>
            </p:spPr>
            <p:txBody>
              <a:bodyPr wrap="square" lIns="0" tIns="0" rIns="0" bIns="0" rtlCol="0">
                <a:spAutoFit/>
              </a:bodyPr>
              <a:lstStyle/>
              <a:p>
                <a:pPr marL="0" marR="0" algn="just">
                  <a:spcBef>
                    <a:spcPts val="0"/>
                  </a:spcBef>
                  <a:spcAft>
                    <a:spcPts val="0"/>
                  </a:spcAft>
                </a:pP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665150" y="892865"/>
            <a:ext cx="5192926" cy="2209800"/>
            <a:chOff x="6477000" y="1066800"/>
            <a:chExt cx="5192926" cy="22098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1633331"/>
              <a:chOff x="1826053" y="791308"/>
              <a:chExt cx="8539894" cy="1323561"/>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03498" y="2869095"/>
            <a:ext cx="5266472" cy="2209800"/>
            <a:chOff x="304800" y="3657600"/>
            <a:chExt cx="5266472" cy="2209800"/>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8"/>
              <a:ext cx="4765034" cy="1663093"/>
              <a:chOff x="1826053" y="791309"/>
              <a:chExt cx="8539894" cy="1347679"/>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448651" y="1067051"/>
                <a:ext cx="7695178"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635332" y="2739886"/>
            <a:ext cx="5281684" cy="2269436"/>
            <a:chOff x="6477000" y="3657600"/>
            <a:chExt cx="5281684" cy="2269436"/>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1" y="4159332"/>
              <a:ext cx="4853793" cy="1767704"/>
              <a:chOff x="1826051" y="791308"/>
              <a:chExt cx="8698968" cy="143245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274813" y="980983"/>
                <a:ext cx="7893951" cy="1197145"/>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4A3CF964-CAD3-43BA-A2AB-F3CE532711A9}"/>
              </a:ext>
            </a:extLst>
          </p:cNvPr>
          <p:cNvGrpSpPr/>
          <p:nvPr/>
        </p:nvGrpSpPr>
        <p:grpSpPr>
          <a:xfrm>
            <a:off x="3040681" y="4792317"/>
            <a:ext cx="6017515" cy="2209800"/>
            <a:chOff x="3040681" y="4792317"/>
            <a:chExt cx="5044497" cy="2209800"/>
          </a:xfrm>
        </p:grpSpPr>
        <p:sp>
          <p:nvSpPr>
            <p:cNvPr id="35" name="Freeform: Shape 34">
              <a:extLst>
                <a:ext uri="{FF2B5EF4-FFF2-40B4-BE49-F238E27FC236}">
                  <a16:creationId xmlns:a16="http://schemas.microsoft.com/office/drawing/2014/main" id="{FA137A1E-6549-4642-A364-B49FB379B0BF}"/>
                </a:ext>
              </a:extLst>
            </p:cNvPr>
            <p:cNvSpPr/>
            <p:nvPr/>
          </p:nvSpPr>
          <p:spPr>
            <a:xfrm>
              <a:off x="3320144" y="4966305"/>
              <a:ext cx="4765034" cy="18916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6" name="Picture 35">
              <a:extLst>
                <a:ext uri="{FF2B5EF4-FFF2-40B4-BE49-F238E27FC236}">
                  <a16:creationId xmlns:a16="http://schemas.microsoft.com/office/drawing/2014/main" id="{78B8FCDB-C107-44F7-B5A4-F71412BDC88E}"/>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37" name="Rectangle: Rounded Corners 36">
              <a:extLst>
                <a:ext uri="{FF2B5EF4-FFF2-40B4-BE49-F238E27FC236}">
                  <a16:creationId xmlns:a16="http://schemas.microsoft.com/office/drawing/2014/main" id="{674967F5-0A96-43E4-98B0-DDBAA40D9859}"/>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38" name="TextBox 37">
              <a:extLst>
                <a:ext uri="{FF2B5EF4-FFF2-40B4-BE49-F238E27FC236}">
                  <a16:creationId xmlns:a16="http://schemas.microsoft.com/office/drawing/2014/main" id="{1A44D8E2-B2EE-4665-8814-52364DECCBC4}"/>
                </a:ext>
              </a:extLst>
            </p:cNvPr>
            <p:cNvSpPr txBox="1"/>
            <p:nvPr/>
          </p:nvSpPr>
          <p:spPr>
            <a:xfrm>
              <a:off x="3969111" y="5336401"/>
              <a:ext cx="3729737" cy="1107996"/>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style.rotation</p:attrName>
                                        </p:attrNameLst>
                                      </p:cBhvr>
                                      <p:tavLst>
                                        <p:tav tm="0">
                                          <p:val>
                                            <p:fltVal val="90"/>
                                          </p:val>
                                        </p:tav>
                                        <p:tav tm="100000">
                                          <p:val>
                                            <p:fltVal val="0"/>
                                          </p:val>
                                        </p:tav>
                                      </p:tavLst>
                                    </p:anim>
                                    <p:animEffect transition="in" filter="fade">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71E94B2-17B6-46E8-AA7D-177B7155E648}"/>
              </a:ext>
            </a:extLst>
          </p:cNvPr>
          <p:cNvSpPr txBox="1"/>
          <p:nvPr/>
        </p:nvSpPr>
        <p:spPr>
          <a:xfrm>
            <a:off x="1888435" y="4928897"/>
            <a:ext cx="9044607" cy="1477328"/>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 đầu nhìn thấy bầy chim sẻ, cậu bé đã cầm sỏi ném bầy chim sẻ. Kết quả Chúng sợ hãy bay sang sân thượng nhà khác.</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id="{DAD29816-20AC-4946-ACD6-04317C80D3E1}"/>
              </a:ext>
            </a:extLst>
          </p:cNvPr>
          <p:cNvSpPr txBox="1"/>
          <p:nvPr/>
        </p:nvSpPr>
        <p:spPr>
          <a:xfrm>
            <a:off x="1490870" y="1803809"/>
            <a:ext cx="9332843" cy="2554545"/>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id="{8BB9A3FA-451E-452C-ADE6-9E52C04AC461}"/>
              </a:ext>
            </a:extLst>
          </p:cNvPr>
          <p:cNvSpPr/>
          <p:nvPr/>
        </p:nvSpPr>
        <p:spPr>
          <a:xfrm>
            <a:off x="1567913" y="24169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8A35951-5E03-4D9E-A1FF-415993D29333}"/>
              </a:ext>
            </a:extLst>
          </p:cNvPr>
          <p:cNvSpPr/>
          <p:nvPr/>
        </p:nvSpPr>
        <p:spPr>
          <a:xfrm>
            <a:off x="7104010" y="1900135"/>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AE0A1EB6-9CE4-4023-8E1C-FED975449E52}"/>
              </a:ext>
            </a:extLst>
          </p:cNvPr>
          <p:cNvSpPr txBox="1"/>
          <p:nvPr/>
        </p:nvSpPr>
        <p:spPr>
          <a:xfrm>
            <a:off x="1888435" y="4471697"/>
            <a:ext cx="8925339" cy="1477328"/>
          </a:xfrm>
          <a:prstGeom prst="rect">
            <a:avLst/>
          </a:prstGeom>
          <a:noFill/>
        </p:spPr>
        <p:txBody>
          <a:bodyPr wrap="square" lIns="0" tIns="0" rIns="0" bIns="0" rtlCol="0">
            <a:spAutoFit/>
          </a:bodyPr>
          <a:lstStyle/>
          <a:p>
            <a:pPr lvl="0" algn="just"/>
            <a:r>
              <a:rPr lang="vi-VN" sz="2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id="{4FBE3C4B-4AAB-49BF-AA86-E2CEA6173CA9}"/>
              </a:ext>
            </a:extLst>
          </p:cNvPr>
          <p:cNvSpPr/>
          <p:nvPr/>
        </p:nvSpPr>
        <p:spPr>
          <a:xfrm>
            <a:off x="1538096" y="28741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7C9484B9-C4F2-4A79-ABB2-51770F5C33D1}"/>
              </a:ext>
            </a:extLst>
          </p:cNvPr>
          <p:cNvSpPr/>
          <p:nvPr/>
        </p:nvSpPr>
        <p:spPr>
          <a:xfrm>
            <a:off x="1806452" y="3381064"/>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id="{E8DA1795-30B7-4915-A8D3-95BAC8A6B875}"/>
              </a:ext>
            </a:extLst>
          </p:cNvPr>
          <p:cNvSpPr/>
          <p:nvPr/>
        </p:nvSpPr>
        <p:spPr>
          <a:xfrm>
            <a:off x="1538096" y="3887961"/>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447098"/>
          </a:xfrm>
          <a:prstGeom prst="rect">
            <a:avLst/>
          </a:prstGeom>
          <a:noFill/>
        </p:spPr>
        <p:txBody>
          <a:bodyPr wrap="square" lIns="0" tIns="0" rIns="0" bIns="0" rtlCol="0">
            <a:spAutoFit/>
          </a:bodyPr>
          <a:lstStyle/>
          <a:p>
            <a:pPr algn="just"/>
            <a:r>
              <a:rPr lang="vi-VN"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đọc kể về cuộc gặp gỡ giữa cậu bé và bầy chim sẻ ở sân thượng. Cậu bé đã không trân trọng những chú sẻ để rồi vài tuần sau phải ngẩn người tiếc nuối.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câu chuyện: Nếu 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solidFill>
                  <a:srgbClr val="A7EA52"/>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04958" y="480160"/>
            <a:ext cx="1114088" cy="923176"/>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6776032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3CD225-9991-1E22-C726-C181E29B99D9}"/>
              </a:ext>
            </a:extLst>
          </p:cNvPr>
          <p:cNvSpPr/>
          <p:nvPr/>
        </p:nvSpPr>
        <p:spPr>
          <a:xfrm>
            <a:off x="795130" y="1172817"/>
            <a:ext cx="10843592" cy="3262019"/>
          </a:xfrm>
          <a:custGeom>
            <a:avLst/>
            <a:gdLst>
              <a:gd name="connsiteX0" fmla="*/ 0 w 10843592"/>
              <a:gd name="connsiteY0" fmla="*/ 543681 h 3262019"/>
              <a:gd name="connsiteX1" fmla="*/ 543681 w 10843592"/>
              <a:gd name="connsiteY1" fmla="*/ 0 h 3262019"/>
              <a:gd name="connsiteX2" fmla="*/ 1240555 w 10843592"/>
              <a:gd name="connsiteY2" fmla="*/ 0 h 3262019"/>
              <a:gd name="connsiteX3" fmla="*/ 2132553 w 10843592"/>
              <a:gd name="connsiteY3" fmla="*/ 0 h 3262019"/>
              <a:gd name="connsiteX4" fmla="*/ 2926989 w 10843592"/>
              <a:gd name="connsiteY4" fmla="*/ 0 h 3262019"/>
              <a:gd name="connsiteX5" fmla="*/ 3623862 w 10843592"/>
              <a:gd name="connsiteY5" fmla="*/ 0 h 3262019"/>
              <a:gd name="connsiteX6" fmla="*/ 4223173 w 10843592"/>
              <a:gd name="connsiteY6" fmla="*/ 0 h 3262019"/>
              <a:gd name="connsiteX7" fmla="*/ 4724922 w 10843592"/>
              <a:gd name="connsiteY7" fmla="*/ 0 h 3262019"/>
              <a:gd name="connsiteX8" fmla="*/ 5616921 w 10843592"/>
              <a:gd name="connsiteY8" fmla="*/ 0 h 3262019"/>
              <a:gd name="connsiteX9" fmla="*/ 6313794 w 10843592"/>
              <a:gd name="connsiteY9" fmla="*/ 0 h 3262019"/>
              <a:gd name="connsiteX10" fmla="*/ 6815543 w 10843592"/>
              <a:gd name="connsiteY10" fmla="*/ 0 h 3262019"/>
              <a:gd name="connsiteX11" fmla="*/ 7317292 w 10843592"/>
              <a:gd name="connsiteY11" fmla="*/ 0 h 3262019"/>
              <a:gd name="connsiteX12" fmla="*/ 7721479 w 10843592"/>
              <a:gd name="connsiteY12" fmla="*/ 0 h 3262019"/>
              <a:gd name="connsiteX13" fmla="*/ 8515915 w 10843592"/>
              <a:gd name="connsiteY13" fmla="*/ 0 h 3262019"/>
              <a:gd name="connsiteX14" fmla="*/ 9017664 w 10843592"/>
              <a:gd name="connsiteY14" fmla="*/ 0 h 3262019"/>
              <a:gd name="connsiteX15" fmla="*/ 10299911 w 10843592"/>
              <a:gd name="connsiteY15" fmla="*/ 0 h 3262019"/>
              <a:gd name="connsiteX16" fmla="*/ 10843592 w 10843592"/>
              <a:gd name="connsiteY16" fmla="*/ 543681 h 3262019"/>
              <a:gd name="connsiteX17" fmla="*/ 10843592 w 10843592"/>
              <a:gd name="connsiteY17" fmla="*/ 1022106 h 3262019"/>
              <a:gd name="connsiteX18" fmla="*/ 10843592 w 10843592"/>
              <a:gd name="connsiteY18" fmla="*/ 1609263 h 3262019"/>
              <a:gd name="connsiteX19" fmla="*/ 10843592 w 10843592"/>
              <a:gd name="connsiteY19" fmla="*/ 2174674 h 3262019"/>
              <a:gd name="connsiteX20" fmla="*/ 10843592 w 10843592"/>
              <a:gd name="connsiteY20" fmla="*/ 2718338 h 3262019"/>
              <a:gd name="connsiteX21" fmla="*/ 10299911 w 10843592"/>
              <a:gd name="connsiteY21" fmla="*/ 3262019 h 3262019"/>
              <a:gd name="connsiteX22" fmla="*/ 9603037 w 10843592"/>
              <a:gd name="connsiteY22" fmla="*/ 3262019 h 3262019"/>
              <a:gd name="connsiteX23" fmla="*/ 9003726 w 10843592"/>
              <a:gd name="connsiteY23" fmla="*/ 3262019 h 3262019"/>
              <a:gd name="connsiteX24" fmla="*/ 8209290 w 10843592"/>
              <a:gd name="connsiteY24" fmla="*/ 3262019 h 3262019"/>
              <a:gd name="connsiteX25" fmla="*/ 7609979 w 10843592"/>
              <a:gd name="connsiteY25" fmla="*/ 3262019 h 3262019"/>
              <a:gd name="connsiteX26" fmla="*/ 6913105 w 10843592"/>
              <a:gd name="connsiteY26" fmla="*/ 3262019 h 3262019"/>
              <a:gd name="connsiteX27" fmla="*/ 6118670 w 10843592"/>
              <a:gd name="connsiteY27" fmla="*/ 3262019 h 3262019"/>
              <a:gd name="connsiteX28" fmla="*/ 5324234 w 10843592"/>
              <a:gd name="connsiteY28" fmla="*/ 3262019 h 3262019"/>
              <a:gd name="connsiteX29" fmla="*/ 4920047 w 10843592"/>
              <a:gd name="connsiteY29" fmla="*/ 3262019 h 3262019"/>
              <a:gd name="connsiteX30" fmla="*/ 4320736 w 10843592"/>
              <a:gd name="connsiteY30" fmla="*/ 3262019 h 3262019"/>
              <a:gd name="connsiteX31" fmla="*/ 3818987 w 10843592"/>
              <a:gd name="connsiteY31" fmla="*/ 3262019 h 3262019"/>
              <a:gd name="connsiteX32" fmla="*/ 3122113 w 10843592"/>
              <a:gd name="connsiteY32" fmla="*/ 3262019 h 3262019"/>
              <a:gd name="connsiteX33" fmla="*/ 2425240 w 10843592"/>
              <a:gd name="connsiteY33" fmla="*/ 3262019 h 3262019"/>
              <a:gd name="connsiteX34" fmla="*/ 1923491 w 10843592"/>
              <a:gd name="connsiteY34" fmla="*/ 3262019 h 3262019"/>
              <a:gd name="connsiteX35" fmla="*/ 1519304 w 10843592"/>
              <a:gd name="connsiteY35" fmla="*/ 3262019 h 3262019"/>
              <a:gd name="connsiteX36" fmla="*/ 543681 w 10843592"/>
              <a:gd name="connsiteY36" fmla="*/ 3262019 h 3262019"/>
              <a:gd name="connsiteX37" fmla="*/ 0 w 10843592"/>
              <a:gd name="connsiteY37" fmla="*/ 2718338 h 3262019"/>
              <a:gd name="connsiteX38" fmla="*/ 0 w 10843592"/>
              <a:gd name="connsiteY38" fmla="*/ 2239913 h 3262019"/>
              <a:gd name="connsiteX39" fmla="*/ 0 w 10843592"/>
              <a:gd name="connsiteY39" fmla="*/ 1717996 h 3262019"/>
              <a:gd name="connsiteX40" fmla="*/ 0 w 10843592"/>
              <a:gd name="connsiteY40" fmla="*/ 1130838 h 3262019"/>
              <a:gd name="connsiteX41" fmla="*/ 0 w 10843592"/>
              <a:gd name="connsiteY41" fmla="*/ 543681 h 326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3592" h="3262019" fill="none" extrusionOk="0">
                <a:moveTo>
                  <a:pt x="0" y="543681"/>
                </a:moveTo>
                <a:cubicBezTo>
                  <a:pt x="27567" y="294168"/>
                  <a:pt x="247006" y="10353"/>
                  <a:pt x="543681" y="0"/>
                </a:cubicBezTo>
                <a:cubicBezTo>
                  <a:pt x="695451" y="34586"/>
                  <a:pt x="1099235" y="-25405"/>
                  <a:pt x="1240555" y="0"/>
                </a:cubicBezTo>
                <a:cubicBezTo>
                  <a:pt x="1381875" y="25405"/>
                  <a:pt x="1724744" y="11935"/>
                  <a:pt x="2132553" y="0"/>
                </a:cubicBezTo>
                <a:cubicBezTo>
                  <a:pt x="2540362" y="-11935"/>
                  <a:pt x="2566287" y="-4486"/>
                  <a:pt x="2926989" y="0"/>
                </a:cubicBezTo>
                <a:cubicBezTo>
                  <a:pt x="3287691" y="4486"/>
                  <a:pt x="3298469" y="-17193"/>
                  <a:pt x="3623862" y="0"/>
                </a:cubicBezTo>
                <a:cubicBezTo>
                  <a:pt x="3949255" y="17193"/>
                  <a:pt x="4026513" y="-23666"/>
                  <a:pt x="4223173" y="0"/>
                </a:cubicBezTo>
                <a:cubicBezTo>
                  <a:pt x="4419833" y="23666"/>
                  <a:pt x="4525196" y="12466"/>
                  <a:pt x="4724922" y="0"/>
                </a:cubicBezTo>
                <a:cubicBezTo>
                  <a:pt x="4924648" y="-12466"/>
                  <a:pt x="5411718" y="-23623"/>
                  <a:pt x="5616921" y="0"/>
                </a:cubicBezTo>
                <a:cubicBezTo>
                  <a:pt x="5822124" y="23623"/>
                  <a:pt x="6045418" y="-22942"/>
                  <a:pt x="6313794" y="0"/>
                </a:cubicBezTo>
                <a:cubicBezTo>
                  <a:pt x="6582170" y="22942"/>
                  <a:pt x="6686142" y="-14125"/>
                  <a:pt x="6815543" y="0"/>
                </a:cubicBezTo>
                <a:cubicBezTo>
                  <a:pt x="6944944" y="14125"/>
                  <a:pt x="7212484" y="-6592"/>
                  <a:pt x="7317292" y="0"/>
                </a:cubicBezTo>
                <a:cubicBezTo>
                  <a:pt x="7422100" y="6592"/>
                  <a:pt x="7634082" y="8821"/>
                  <a:pt x="7721479" y="0"/>
                </a:cubicBezTo>
                <a:cubicBezTo>
                  <a:pt x="7808876" y="-8821"/>
                  <a:pt x="8202618" y="24969"/>
                  <a:pt x="8515915" y="0"/>
                </a:cubicBezTo>
                <a:cubicBezTo>
                  <a:pt x="8829212" y="-24969"/>
                  <a:pt x="8817105" y="-9896"/>
                  <a:pt x="9017664" y="0"/>
                </a:cubicBezTo>
                <a:cubicBezTo>
                  <a:pt x="9218223" y="9896"/>
                  <a:pt x="9974154" y="582"/>
                  <a:pt x="10299911" y="0"/>
                </a:cubicBezTo>
                <a:cubicBezTo>
                  <a:pt x="10570622" y="4286"/>
                  <a:pt x="10886126" y="210090"/>
                  <a:pt x="10843592" y="543681"/>
                </a:cubicBezTo>
                <a:cubicBezTo>
                  <a:pt x="10820882" y="766163"/>
                  <a:pt x="10839676" y="876517"/>
                  <a:pt x="10843592" y="1022106"/>
                </a:cubicBezTo>
                <a:cubicBezTo>
                  <a:pt x="10847508" y="1167695"/>
                  <a:pt x="10847792" y="1380986"/>
                  <a:pt x="10843592" y="1609263"/>
                </a:cubicBezTo>
                <a:cubicBezTo>
                  <a:pt x="10839392" y="1837540"/>
                  <a:pt x="10834259" y="1966739"/>
                  <a:pt x="10843592" y="2174674"/>
                </a:cubicBezTo>
                <a:cubicBezTo>
                  <a:pt x="10852925" y="2382609"/>
                  <a:pt x="10844212" y="2466175"/>
                  <a:pt x="10843592" y="2718338"/>
                </a:cubicBezTo>
                <a:cubicBezTo>
                  <a:pt x="10858405" y="3032830"/>
                  <a:pt x="10641650" y="3258051"/>
                  <a:pt x="10299911" y="3262019"/>
                </a:cubicBezTo>
                <a:cubicBezTo>
                  <a:pt x="10074073" y="3267451"/>
                  <a:pt x="9889364" y="3234368"/>
                  <a:pt x="9603037" y="3262019"/>
                </a:cubicBezTo>
                <a:cubicBezTo>
                  <a:pt x="9316710" y="3289670"/>
                  <a:pt x="9296699" y="3279034"/>
                  <a:pt x="9003726" y="3262019"/>
                </a:cubicBezTo>
                <a:cubicBezTo>
                  <a:pt x="8710753" y="3245004"/>
                  <a:pt x="8419317" y="3288910"/>
                  <a:pt x="8209290" y="3262019"/>
                </a:cubicBezTo>
                <a:cubicBezTo>
                  <a:pt x="7999263" y="3235128"/>
                  <a:pt x="7845858" y="3269007"/>
                  <a:pt x="7609979" y="3262019"/>
                </a:cubicBezTo>
                <a:cubicBezTo>
                  <a:pt x="7374100" y="3255031"/>
                  <a:pt x="7229043" y="3231960"/>
                  <a:pt x="6913105" y="3262019"/>
                </a:cubicBezTo>
                <a:cubicBezTo>
                  <a:pt x="6597167" y="3292078"/>
                  <a:pt x="6486025" y="3244940"/>
                  <a:pt x="6118670" y="3262019"/>
                </a:cubicBezTo>
                <a:cubicBezTo>
                  <a:pt x="5751316" y="3279098"/>
                  <a:pt x="5486900" y="3236906"/>
                  <a:pt x="5324234" y="3262019"/>
                </a:cubicBezTo>
                <a:cubicBezTo>
                  <a:pt x="5161568" y="3287132"/>
                  <a:pt x="5110862" y="3265054"/>
                  <a:pt x="4920047" y="3262019"/>
                </a:cubicBezTo>
                <a:cubicBezTo>
                  <a:pt x="4729232" y="3258984"/>
                  <a:pt x="4469982" y="3268893"/>
                  <a:pt x="4320736" y="3262019"/>
                </a:cubicBezTo>
                <a:cubicBezTo>
                  <a:pt x="4171490" y="3255145"/>
                  <a:pt x="3920425" y="3256957"/>
                  <a:pt x="3818987" y="3262019"/>
                </a:cubicBezTo>
                <a:cubicBezTo>
                  <a:pt x="3717549" y="3267081"/>
                  <a:pt x="3391346" y="3256421"/>
                  <a:pt x="3122113" y="3262019"/>
                </a:cubicBezTo>
                <a:cubicBezTo>
                  <a:pt x="2852880" y="3267617"/>
                  <a:pt x="2735073" y="3247545"/>
                  <a:pt x="2425240" y="3262019"/>
                </a:cubicBezTo>
                <a:cubicBezTo>
                  <a:pt x="2115407" y="3276493"/>
                  <a:pt x="2067438" y="3282151"/>
                  <a:pt x="1923491" y="3262019"/>
                </a:cubicBezTo>
                <a:cubicBezTo>
                  <a:pt x="1779544" y="3241887"/>
                  <a:pt x="1704781" y="3281200"/>
                  <a:pt x="1519304" y="3262019"/>
                </a:cubicBezTo>
                <a:cubicBezTo>
                  <a:pt x="1333827" y="3242838"/>
                  <a:pt x="928163" y="3234778"/>
                  <a:pt x="543681" y="3262019"/>
                </a:cubicBezTo>
                <a:cubicBezTo>
                  <a:pt x="226490" y="3246055"/>
                  <a:pt x="-20748" y="3037450"/>
                  <a:pt x="0" y="2718338"/>
                </a:cubicBezTo>
                <a:cubicBezTo>
                  <a:pt x="-1347" y="2483515"/>
                  <a:pt x="-16239" y="2466373"/>
                  <a:pt x="0" y="2239913"/>
                </a:cubicBezTo>
                <a:cubicBezTo>
                  <a:pt x="16239" y="2013453"/>
                  <a:pt x="-16021" y="1849066"/>
                  <a:pt x="0" y="1717996"/>
                </a:cubicBezTo>
                <a:cubicBezTo>
                  <a:pt x="16021" y="1586926"/>
                  <a:pt x="4449" y="1351459"/>
                  <a:pt x="0" y="1130838"/>
                </a:cubicBezTo>
                <a:cubicBezTo>
                  <a:pt x="-4449" y="910217"/>
                  <a:pt x="2673" y="708860"/>
                  <a:pt x="0" y="543681"/>
                </a:cubicBezTo>
                <a:close/>
              </a:path>
              <a:path w="10843592" h="3262019" stroke="0" extrusionOk="0">
                <a:moveTo>
                  <a:pt x="0" y="543681"/>
                </a:moveTo>
                <a:cubicBezTo>
                  <a:pt x="-45325" y="242310"/>
                  <a:pt x="193344" y="-36058"/>
                  <a:pt x="543681" y="0"/>
                </a:cubicBezTo>
                <a:cubicBezTo>
                  <a:pt x="957164" y="-42740"/>
                  <a:pt x="1174360" y="-19852"/>
                  <a:pt x="1435679" y="0"/>
                </a:cubicBezTo>
                <a:cubicBezTo>
                  <a:pt x="1696998" y="19852"/>
                  <a:pt x="1660487" y="-904"/>
                  <a:pt x="1839866" y="0"/>
                </a:cubicBezTo>
                <a:cubicBezTo>
                  <a:pt x="2019245" y="904"/>
                  <a:pt x="2358453" y="26966"/>
                  <a:pt x="2731864" y="0"/>
                </a:cubicBezTo>
                <a:cubicBezTo>
                  <a:pt x="3105275" y="-26966"/>
                  <a:pt x="3287964" y="25265"/>
                  <a:pt x="3428738" y="0"/>
                </a:cubicBezTo>
                <a:cubicBezTo>
                  <a:pt x="3569512" y="-25265"/>
                  <a:pt x="3859603" y="-11955"/>
                  <a:pt x="4223173" y="0"/>
                </a:cubicBezTo>
                <a:cubicBezTo>
                  <a:pt x="4586744" y="11955"/>
                  <a:pt x="4548202" y="2587"/>
                  <a:pt x="4724922" y="0"/>
                </a:cubicBezTo>
                <a:cubicBezTo>
                  <a:pt x="4901642" y="-2587"/>
                  <a:pt x="5273683" y="-14285"/>
                  <a:pt x="5616921" y="0"/>
                </a:cubicBezTo>
                <a:cubicBezTo>
                  <a:pt x="5960159" y="14285"/>
                  <a:pt x="6031951" y="35257"/>
                  <a:pt x="6411356" y="0"/>
                </a:cubicBezTo>
                <a:cubicBezTo>
                  <a:pt x="6790762" y="-35257"/>
                  <a:pt x="6936827" y="7037"/>
                  <a:pt x="7205792" y="0"/>
                </a:cubicBezTo>
                <a:cubicBezTo>
                  <a:pt x="7474757" y="-7037"/>
                  <a:pt x="7623309" y="1112"/>
                  <a:pt x="7902666" y="0"/>
                </a:cubicBezTo>
                <a:cubicBezTo>
                  <a:pt x="8182023" y="-1112"/>
                  <a:pt x="8281755" y="23811"/>
                  <a:pt x="8501977" y="0"/>
                </a:cubicBezTo>
                <a:cubicBezTo>
                  <a:pt x="8722199" y="-23811"/>
                  <a:pt x="8977002" y="-15927"/>
                  <a:pt x="9198851" y="0"/>
                </a:cubicBezTo>
                <a:cubicBezTo>
                  <a:pt x="9420700" y="15927"/>
                  <a:pt x="9476982" y="-8821"/>
                  <a:pt x="9700600" y="0"/>
                </a:cubicBezTo>
                <a:cubicBezTo>
                  <a:pt x="9924218" y="8821"/>
                  <a:pt x="10083571" y="452"/>
                  <a:pt x="10299911" y="0"/>
                </a:cubicBezTo>
                <a:cubicBezTo>
                  <a:pt x="10592209" y="17248"/>
                  <a:pt x="10888887" y="234126"/>
                  <a:pt x="10843592" y="543681"/>
                </a:cubicBezTo>
                <a:cubicBezTo>
                  <a:pt x="10825174" y="732214"/>
                  <a:pt x="10826447" y="805160"/>
                  <a:pt x="10843592" y="1022106"/>
                </a:cubicBezTo>
                <a:cubicBezTo>
                  <a:pt x="10860737" y="1239053"/>
                  <a:pt x="10846522" y="1397780"/>
                  <a:pt x="10843592" y="1500530"/>
                </a:cubicBezTo>
                <a:cubicBezTo>
                  <a:pt x="10840662" y="1603280"/>
                  <a:pt x="10869709" y="1817257"/>
                  <a:pt x="10843592" y="2044194"/>
                </a:cubicBezTo>
                <a:cubicBezTo>
                  <a:pt x="10817475" y="2271131"/>
                  <a:pt x="10848605" y="2573114"/>
                  <a:pt x="10843592" y="2718338"/>
                </a:cubicBezTo>
                <a:cubicBezTo>
                  <a:pt x="10881111" y="3040381"/>
                  <a:pt x="10629923" y="3283156"/>
                  <a:pt x="10299911" y="3262019"/>
                </a:cubicBezTo>
                <a:cubicBezTo>
                  <a:pt x="10038904" y="3247211"/>
                  <a:pt x="9781205" y="3277648"/>
                  <a:pt x="9603037" y="3262019"/>
                </a:cubicBezTo>
                <a:cubicBezTo>
                  <a:pt x="9424869" y="3246390"/>
                  <a:pt x="9320611" y="3251181"/>
                  <a:pt x="9198851" y="3262019"/>
                </a:cubicBezTo>
                <a:cubicBezTo>
                  <a:pt x="9077091" y="3272857"/>
                  <a:pt x="8897289" y="3255521"/>
                  <a:pt x="8697102" y="3262019"/>
                </a:cubicBezTo>
                <a:cubicBezTo>
                  <a:pt x="8496915" y="3268517"/>
                  <a:pt x="8457497" y="3255431"/>
                  <a:pt x="8292915" y="3262019"/>
                </a:cubicBezTo>
                <a:cubicBezTo>
                  <a:pt x="8128333" y="3268607"/>
                  <a:pt x="7771841" y="3244461"/>
                  <a:pt x="7400917" y="3262019"/>
                </a:cubicBezTo>
                <a:cubicBezTo>
                  <a:pt x="7029993" y="3279577"/>
                  <a:pt x="6889158" y="3274284"/>
                  <a:pt x="6508919" y="3262019"/>
                </a:cubicBezTo>
                <a:cubicBezTo>
                  <a:pt x="6128680" y="3249754"/>
                  <a:pt x="5908754" y="3292165"/>
                  <a:pt x="5714483" y="3262019"/>
                </a:cubicBezTo>
                <a:cubicBezTo>
                  <a:pt x="5520212" y="3231873"/>
                  <a:pt x="5135713" y="3245460"/>
                  <a:pt x="4920047" y="3262019"/>
                </a:cubicBezTo>
                <a:cubicBezTo>
                  <a:pt x="4704381" y="3278578"/>
                  <a:pt x="4312831" y="3302719"/>
                  <a:pt x="4028049" y="3262019"/>
                </a:cubicBezTo>
                <a:cubicBezTo>
                  <a:pt x="3743267" y="3221319"/>
                  <a:pt x="3475491" y="3291812"/>
                  <a:pt x="3331175" y="3262019"/>
                </a:cubicBezTo>
                <a:cubicBezTo>
                  <a:pt x="3186859" y="3232226"/>
                  <a:pt x="2900802" y="3231761"/>
                  <a:pt x="2634302" y="3262019"/>
                </a:cubicBezTo>
                <a:cubicBezTo>
                  <a:pt x="2367802" y="3292277"/>
                  <a:pt x="2082544" y="3231767"/>
                  <a:pt x="1937428" y="3262019"/>
                </a:cubicBezTo>
                <a:cubicBezTo>
                  <a:pt x="1792312" y="3292271"/>
                  <a:pt x="1658417" y="3265775"/>
                  <a:pt x="1533241" y="3262019"/>
                </a:cubicBezTo>
                <a:cubicBezTo>
                  <a:pt x="1408065" y="3258263"/>
                  <a:pt x="819391" y="3251038"/>
                  <a:pt x="543681" y="3262019"/>
                </a:cubicBezTo>
                <a:cubicBezTo>
                  <a:pt x="237174" y="3239513"/>
                  <a:pt x="3004" y="3028523"/>
                  <a:pt x="0" y="2718338"/>
                </a:cubicBezTo>
                <a:cubicBezTo>
                  <a:pt x="-10451" y="2460898"/>
                  <a:pt x="4176" y="2308633"/>
                  <a:pt x="0" y="2174674"/>
                </a:cubicBezTo>
                <a:cubicBezTo>
                  <a:pt x="-4176" y="2040715"/>
                  <a:pt x="11157" y="1807237"/>
                  <a:pt x="0" y="1609263"/>
                </a:cubicBezTo>
                <a:cubicBezTo>
                  <a:pt x="-11157" y="1411289"/>
                  <a:pt x="26370" y="1274060"/>
                  <a:pt x="0" y="1022106"/>
                </a:cubicBezTo>
                <a:cubicBezTo>
                  <a:pt x="-26370" y="770152"/>
                  <a:pt x="-14864" y="665874"/>
                  <a:pt x="0" y="543681"/>
                </a:cubicBezTo>
                <a:close/>
              </a:path>
            </a:pathLst>
          </a:custGeom>
          <a:solidFill>
            <a:schemeClr val="bg1"/>
          </a:solidFill>
          <a:ln w="57150">
            <a:solidFill>
              <a:schemeClr val="accent3"/>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Graphic 16">
            <a:extLst>
              <a:ext uri="{FF2B5EF4-FFF2-40B4-BE49-F238E27FC236}">
                <a16:creationId xmlns:a16="http://schemas.microsoft.com/office/drawing/2014/main" id="{4F10586B-08D7-CAA9-8754-B216592FD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008" y="5643409"/>
            <a:ext cx="2047069" cy="1280629"/>
          </a:xfrm>
          <a:prstGeom prst="rect">
            <a:avLst/>
          </a:prstGeom>
        </p:spPr>
      </p:pic>
      <p:pic>
        <p:nvPicPr>
          <p:cNvPr id="25" name="Picture 24">
            <a:extLst>
              <a:ext uri="{FF2B5EF4-FFF2-40B4-BE49-F238E27FC236}">
                <a16:creationId xmlns:a16="http://schemas.microsoft.com/office/drawing/2014/main" id="{5F95A801-7E72-BFFD-4A0A-9BC7BEC6D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924" y="4913709"/>
            <a:ext cx="2638425" cy="2562225"/>
          </a:xfrm>
          <a:prstGeom prst="rect">
            <a:avLst/>
          </a:prstGeom>
        </p:spPr>
      </p:pic>
      <p:pic>
        <p:nvPicPr>
          <p:cNvPr id="26" name="Picture 25">
            <a:extLst>
              <a:ext uri="{FF2B5EF4-FFF2-40B4-BE49-F238E27FC236}">
                <a16:creationId xmlns:a16="http://schemas.microsoft.com/office/drawing/2014/main" id="{C9184753-B3B4-483B-B7B9-69A7E0BA5766}"/>
              </a:ext>
            </a:extLst>
          </p:cNvPr>
          <p:cNvPicPr>
            <a:picLocks noChangeAspect="1"/>
          </p:cNvPicPr>
          <p:nvPr/>
        </p:nvPicPr>
        <p:blipFill>
          <a:blip r:embed="rId6"/>
          <a:stretch>
            <a:fillRect/>
          </a:stretch>
        </p:blipFill>
        <p:spPr>
          <a:xfrm>
            <a:off x="551207" y="1989505"/>
            <a:ext cx="11089585" cy="177409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6F05C78E-7D06-45AF-839F-AEE03A47C1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789" y="-414132"/>
            <a:ext cx="1211211" cy="1211211"/>
          </a:xfrm>
          <a:prstGeom prst="rect">
            <a:avLst/>
          </a:prstGeom>
        </p:spPr>
      </p:pic>
    </p:spTree>
    <p:extLst>
      <p:ext uri="{BB962C8B-B14F-4D97-AF65-F5344CB8AC3E}">
        <p14:creationId xmlns:p14="http://schemas.microsoft.com/office/powerpoint/2010/main" val="98459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9167E-6 -3.7037E-6 L 0.15612 -0.00208 " pathEditMode="relative" rAng="0" ptsTypes="AA">
                                      <p:cBhvr>
                                        <p:cTn id="6" dur="1000" fill="hold"/>
                                        <p:tgtEl>
                                          <p:spTgt spid="17"/>
                                        </p:tgtEl>
                                        <p:attrNameLst>
                                          <p:attrName>ppt_x</p:attrName>
                                          <p:attrName>ppt_y</p:attrName>
                                        </p:attrNameLst>
                                      </p:cBhvr>
                                      <p:rCtr x="7799" y="-11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0.15612 -0.00208 L 0.45299 0.00649 " pathEditMode="relative" rAng="0" ptsTypes="AA">
                                      <p:cBhvr>
                                        <p:cTn id="9" dur="1500" fill="hold"/>
                                        <p:tgtEl>
                                          <p:spTgt spid="17"/>
                                        </p:tgtEl>
                                        <p:attrNameLst>
                                          <p:attrName>ppt_x</p:attrName>
                                          <p:attrName>ppt_y</p:attrName>
                                        </p:attrNameLst>
                                      </p:cBhvr>
                                      <p:rCtr x="14844" y="417"/>
                                    </p:animMotion>
                                  </p:childTnLst>
                                </p:cTn>
                              </p:par>
                            </p:childTnLst>
                          </p:cTn>
                        </p:par>
                        <p:par>
                          <p:cTn id="10" fill="hold">
                            <p:stCondLst>
                              <p:cond delay="2500"/>
                            </p:stCondLst>
                            <p:childTnLst>
                              <p:par>
                                <p:cTn id="11" presetID="63" presetClass="path" presetSubtype="0" accel="50000" decel="50000" fill="hold" nodeType="afterEffect">
                                  <p:stCondLst>
                                    <p:cond delay="0"/>
                                  </p:stCondLst>
                                  <p:childTnLst>
                                    <p:animMotion origin="layout" path="M 0.45299 0.00649 L 0.67799 0.00209 " pathEditMode="relative" rAng="0" ptsTypes="AA">
                                      <p:cBhvr>
                                        <p:cTn id="12" dur="1500" fill="hold"/>
                                        <p:tgtEl>
                                          <p:spTgt spid="17"/>
                                        </p:tgtEl>
                                        <p:attrNameLst>
                                          <p:attrName>ppt_x</p:attrName>
                                          <p:attrName>ppt_y</p:attrName>
                                        </p:attrNameLst>
                                      </p:cBhvr>
                                      <p:rCtr x="11250" y="-231"/>
                                    </p:animMotion>
                                  </p:childTnLst>
                                </p:cTn>
                              </p:par>
                            </p:childTnLst>
                          </p:cTn>
                        </p:par>
                        <p:par>
                          <p:cTn id="13" fill="hold">
                            <p:stCondLst>
                              <p:cond delay="4000"/>
                            </p:stCondLst>
                            <p:childTnLst>
                              <p:par>
                                <p:cTn id="14" presetID="63" presetClass="path" presetSubtype="0" accel="50000" decel="50000" fill="hold" nodeType="afterEffect">
                                  <p:stCondLst>
                                    <p:cond delay="0"/>
                                  </p:stCondLst>
                                  <p:childTnLst>
                                    <p:animMotion origin="layout" path="M 0.67799 0.00209 L 0.96549 0.00209 " pathEditMode="relative" rAng="0" ptsTypes="AA">
                                      <p:cBhvr>
                                        <p:cTn id="15" dur="1000" fill="hold"/>
                                        <p:tgtEl>
                                          <p:spTgt spid="17"/>
                                        </p:tgtEl>
                                        <p:attrNameLst>
                                          <p:attrName>ppt_x</p:attrName>
                                          <p:attrName>ppt_y</p:attrName>
                                        </p:attrNameLst>
                                      </p:cBhvr>
                                      <p:rCtr x="14375" y="0"/>
                                    </p:animMotion>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1</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2025679" y="592891"/>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THÀNH TIẾNG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1996814" y="609600"/>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THÀNH TIẾNG</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8774" y="915696"/>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9144099" y="928105"/>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8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8A9038-661A-7E00-0752-1607BFE730AE}"/>
              </a:ext>
            </a:extLst>
          </p:cNvPr>
          <p:cNvPicPr>
            <a:picLocks noChangeAspect="1"/>
          </p:cNvPicPr>
          <p:nvPr/>
        </p:nvPicPr>
        <p:blipFill>
          <a:blip r:embed="rId3"/>
          <a:stretch>
            <a:fillRect/>
          </a:stretch>
        </p:blipFill>
        <p:spPr>
          <a:xfrm>
            <a:off x="1600200" y="2344321"/>
            <a:ext cx="2463800" cy="3916809"/>
          </a:xfrm>
          <a:prstGeom prst="rect">
            <a:avLst/>
          </a:prstGeom>
        </p:spPr>
      </p:pic>
      <p:grpSp>
        <p:nvGrpSpPr>
          <p:cNvPr id="21" name="Group 20">
            <a:extLst>
              <a:ext uri="{FF2B5EF4-FFF2-40B4-BE49-F238E27FC236}">
                <a16:creationId xmlns:a16="http://schemas.microsoft.com/office/drawing/2014/main"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id="{07962440-565C-561B-666D-996B34023B8E}"/>
                </a:ext>
              </a:extLst>
            </p:cNvPr>
            <p:cNvPicPr>
              <a:picLocks noChangeAspect="1"/>
            </p:cNvPicPr>
            <p:nvPr/>
          </p:nvPicPr>
          <p:blipFill>
            <a:blip r:embed="rId4">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TAI NGHE</a:t>
              </a:r>
            </a:p>
          </p:txBody>
        </p:sp>
      </p:grpSp>
      <p:grpSp>
        <p:nvGrpSpPr>
          <p:cNvPr id="24" name="Group 23">
            <a:extLst>
              <a:ext uri="{FF2B5EF4-FFF2-40B4-BE49-F238E27FC236}">
                <a16:creationId xmlns:a16="http://schemas.microsoft.com/office/drawing/2014/main"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id="{BD6B84E5-9C10-EE80-3C2F-EADC44326E97}"/>
                </a:ext>
              </a:extLst>
            </p:cNvPr>
            <p:cNvPicPr>
              <a:picLocks noChangeAspect="1"/>
            </p:cNvPicPr>
            <p:nvPr/>
          </p:nvPicPr>
          <p:blipFill>
            <a:blip r:embed="rId4">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TAY DÒ</a:t>
              </a:r>
            </a:p>
          </p:txBody>
        </p:sp>
      </p:grpSp>
      <p:grpSp>
        <p:nvGrpSpPr>
          <p:cNvPr id="28" name="Group 27">
            <a:extLst>
              <a:ext uri="{FF2B5EF4-FFF2-40B4-BE49-F238E27FC236}">
                <a16:creationId xmlns:a16="http://schemas.microsoft.com/office/drawing/2014/main"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id="{2D3088EB-344A-00F7-F409-9FE1EAA491BC}"/>
                </a:ext>
              </a:extLst>
            </p:cNvPr>
            <p:cNvPicPr>
              <a:picLocks noChangeAspect="1"/>
            </p:cNvPicPr>
            <p:nvPr/>
          </p:nvPicPr>
          <p:blipFill>
            <a:blip r:embed="rId4">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MẮT DÕI</a:t>
              </a:r>
            </a:p>
          </p:txBody>
        </p:sp>
      </p:grpSp>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323529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BC7B8F50-CDD5-456E-A14D-57BC0689E530}"/>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id="{867BB5C0-5C00-47AD-BA45-DFE94DA99F67}"/>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92DF1CA6-C7C1-4396-9779-4E004575801A}"/>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143BBAC5-0903-4F9F-B2DA-DC1FA42C4499}"/>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id="{32C2A690-39B5-40C6-8C0F-172B3AAFAF47}"/>
              </a:ext>
            </a:extLst>
          </p:cNvPr>
          <p:cNvGrpSpPr/>
          <p:nvPr/>
        </p:nvGrpSpPr>
        <p:grpSpPr>
          <a:xfrm>
            <a:off x="1111473" y="827527"/>
            <a:ext cx="4961336" cy="2707191"/>
            <a:chOff x="3075431" y="1124622"/>
            <a:chExt cx="4325245" cy="2707191"/>
          </a:xfrm>
        </p:grpSpPr>
        <p:sp>
          <p:nvSpPr>
            <p:cNvPr id="10" name="Rectangle: Rounded Corners 6">
              <a:extLst>
                <a:ext uri="{FF2B5EF4-FFF2-40B4-BE49-F238E27FC236}">
                  <a16:creationId xmlns:a16="http://schemas.microsoft.com/office/drawing/2014/main"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47E6E2A4-E428-4B3E-852A-BAA6088DB49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8A62EAE8-CCA3-4FBE-A9B5-1F815D919DDF}"/>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4BB25018-7245-40AD-9B82-222B7B1D0AD9}"/>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id="{8002E7A4-1CB6-4F33-834C-85B9C9D18E27}"/>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id="{E39BDB18-9ED5-492D-9B1A-FB38AAAE4CF9}"/>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id="{4EFB1562-D970-4DF5-88FE-78AA845CD340}"/>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id="{E3ECD1CB-29FD-4359-865E-1E24625B28D6}"/>
                </a:ext>
              </a:extLst>
            </p:cNvPr>
            <p:cNvPicPr>
              <a:picLocks noChangeAspect="1"/>
            </p:cNvPicPr>
            <p:nvPr/>
          </p:nvPicPr>
          <p:blipFill>
            <a:blip r:embed="rId5"/>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id="{B84BF236-3D5E-494D-ACF4-DBBBD60C9129}"/>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id="{2CAC6CB8-2B35-4033-BBE1-9ED11C9EC57B}"/>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id="{1F0AA226-0A0D-43D5-9DD0-45A9306C6668}"/>
                </a:ext>
              </a:extLst>
            </p:cNvPr>
            <p:cNvPicPr>
              <a:picLocks noChangeAspect="1"/>
            </p:cNvPicPr>
            <p:nvPr/>
          </p:nvPicPr>
          <p:blipFill>
            <a:blip r:embed="rId5"/>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id="{82933FF2-CE24-4E2B-8E66-7B7763A9BBA8}"/>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id="{65DF5868-578E-43CD-A47B-26F0A63EAF6A}"/>
                </a:ext>
              </a:extLst>
            </p:cNvPr>
            <p:cNvPicPr>
              <a:picLocks noChangeAspect="1"/>
            </p:cNvPicPr>
            <p:nvPr/>
          </p:nvPicPr>
          <p:blipFill>
            <a:blip r:embed="rId7"/>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2563</Words>
  <Application>Microsoft Office PowerPoint</Application>
  <PresentationFormat>Widescreen</PresentationFormat>
  <Paragraphs>157</Paragraphs>
  <Slides>28</Slides>
  <Notes>28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#9Slide02 Noi dung dai</vt:lpstr>
      <vt:lpstr>#9Slide02 Tieu de dai</vt:lpstr>
      <vt:lpstr>Arial</vt:lpstr>
      <vt:lpstr>Arial-Rounded</vt:lpstr>
      <vt:lpstr>Calibri</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62</cp:revision>
  <dcterms:created xsi:type="dcterms:W3CDTF">2022-11-14T07:21:10Z</dcterms:created>
  <dcterms:modified xsi:type="dcterms:W3CDTF">2023-05-26T05:04:06Z</dcterms:modified>
</cp:coreProperties>
</file>