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5" r:id="rId3"/>
    <p:sldId id="258" r:id="rId4"/>
    <p:sldId id="259" r:id="rId5"/>
    <p:sldId id="261" r:id="rId6"/>
    <p:sldId id="262" r:id="rId7"/>
    <p:sldId id="263" r:id="rId8"/>
    <p:sldId id="287" r:id="rId9"/>
    <p:sldId id="264" r:id="rId10"/>
    <p:sldId id="271" r:id="rId11"/>
    <p:sldId id="288" r:id="rId12"/>
    <p:sldId id="289" r:id="rId13"/>
    <p:sldId id="290" r:id="rId14"/>
    <p:sldId id="265" r:id="rId15"/>
    <p:sldId id="268" r:id="rId16"/>
    <p:sldId id="269" r:id="rId17"/>
    <p:sldId id="270" r:id="rId18"/>
    <p:sldId id="256" r:id="rId19"/>
    <p:sldId id="292" r:id="rId20"/>
    <p:sldId id="294" r:id="rId21"/>
    <p:sldId id="295" r:id="rId22"/>
    <p:sldId id="296" r:id="rId23"/>
    <p:sldId id="297" r:id="rId24"/>
    <p:sldId id="266" r:id="rId25"/>
    <p:sldId id="298" r:id="rId26"/>
    <p:sldId id="28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560" autoAdjust="0"/>
  </p:normalViewPr>
  <p:slideViewPr>
    <p:cSldViewPr snapToGrid="0">
      <p:cViewPr varScale="1">
        <p:scale>
          <a:sx n="55" d="100"/>
          <a:sy n="55" d="100"/>
        </p:scale>
        <p:origin x="12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18</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7AEF7E5-4CE4-4D29-98D5-04BC063BB414}"/>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E7C4956-EAAE-4667-BB4D-8CD275140AC5}"/>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B1E305-FF28-4CE9-8127-5F022CD4373E}"/>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AA15CB-765F-4C4F-89C3-85F7428B8592}"/>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5/26/2023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5/26/2023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5/26/2023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4509E8-5556-4190-9D86-0C3A70559437}"/>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5/26/2023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5/26/2023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83C57B8-FD4D-47CD-BA58-20D7E155162A}"/>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6791D8-0F4C-4530-AEC2-73DA6B1A1EEF}"/>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9819493-06E8-4DBE-899F-D1538C5BCD97}"/>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8" name="页脚占位符 7">
            <a:extLst>
              <a:ext uri="{FF2B5EF4-FFF2-40B4-BE49-F238E27FC236}">
                <a16:creationId xmlns:a16="http://schemas.microsoft.com/office/drawing/2014/main"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7AE7AE5-6A57-4382-ABCC-68E04D5371E4}"/>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4" name="页脚占位符 3">
            <a:extLst>
              <a:ext uri="{FF2B5EF4-FFF2-40B4-BE49-F238E27FC236}">
                <a16:creationId xmlns:a16="http://schemas.microsoft.com/office/drawing/2014/main"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635A61B-310B-4A2E-82D4-5615E0FCCEC2}"/>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3" name="页脚占位符 2">
            <a:extLst>
              <a:ext uri="{FF2B5EF4-FFF2-40B4-BE49-F238E27FC236}">
                <a16:creationId xmlns:a16="http://schemas.microsoft.com/office/drawing/2014/main"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52F6B89-24A5-43E3-B42D-9CCA63B8045F}"/>
              </a:ext>
            </a:extLst>
          </p:cNvPr>
          <p:cNvSpPr>
            <a:spLocks noGrp="1"/>
          </p:cNvSpPr>
          <p:nvPr>
            <p:ph type="dt" sz="half" idx="10"/>
          </p:nvPr>
        </p:nvSpPr>
        <p:spPr/>
        <p:txBody>
          <a:bodyPr/>
          <a:lstStyle/>
          <a:p>
            <a:fld id="{03E35446-9DAD-4904-A214-92970EC62427}" type="datetimeFigureOut">
              <a:rPr lang="zh-CN" altLang="en-US" smtClean="0"/>
              <a:t>2023/5/26</a:t>
            </a:fld>
            <a:endParaRPr lang="zh-CN" altLang="en-US"/>
          </a:p>
        </p:txBody>
      </p:sp>
      <p:sp>
        <p:nvSpPr>
          <p:cNvPr id="6" name="页脚占位符 5">
            <a:extLst>
              <a:ext uri="{FF2B5EF4-FFF2-40B4-BE49-F238E27FC236}">
                <a16:creationId xmlns:a16="http://schemas.microsoft.com/office/drawing/2014/main"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2023/5/26</a:t>
            </a:fld>
            <a:endParaRPr lang="zh-CN" altLang="en-US"/>
          </a:p>
        </p:txBody>
      </p:sp>
      <p:sp>
        <p:nvSpPr>
          <p:cNvPr id="5" name="页脚占位符 4">
            <a:extLst>
              <a:ext uri="{FF2B5EF4-FFF2-40B4-BE49-F238E27FC236}">
                <a16:creationId xmlns:a16="http://schemas.microsoft.com/office/drawing/2014/main"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5/26/2023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 Target="slide22.xml"/><Relationship Id="rId7" Type="http://schemas.openxmlformats.org/officeDocument/2006/relationships/slide" Target="slide19.xml"/><Relationship Id="rId2"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image" Target="../media/image28.gif"/><Relationship Id="rId5" Type="http://schemas.openxmlformats.org/officeDocument/2006/relationships/slide" Target="slide20.xml"/><Relationship Id="rId10" Type="http://schemas.openxmlformats.org/officeDocument/2006/relationships/image" Target="../media/image30.gif"/><Relationship Id="rId4" Type="http://schemas.openxmlformats.org/officeDocument/2006/relationships/image" Target="../media/image27.gif"/><Relationship Id="rId9" Type="http://schemas.openxmlformats.org/officeDocument/2006/relationships/slide" Target="slide21.xml"/></Relationships>
</file>

<file path=ppt/slides/_rels/slide18.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31.png"/><Relationship Id="rId7" Type="http://schemas.openxmlformats.org/officeDocument/2006/relationships/image" Target="../media/image28.gif"/><Relationship Id="rId12" Type="http://schemas.openxmlformats.org/officeDocument/2006/relationships/image" Target="../media/image33.gif"/><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slide" Target="slide21.xml"/><Relationship Id="rId11" Type="http://schemas.openxmlformats.org/officeDocument/2006/relationships/image" Target="../media/image30.gif"/><Relationship Id="rId5" Type="http://schemas.openxmlformats.org/officeDocument/2006/relationships/image" Target="../media/image32.gif"/><Relationship Id="rId10" Type="http://schemas.openxmlformats.org/officeDocument/2006/relationships/slide" Target="slide22.xml"/><Relationship Id="rId4" Type="http://schemas.openxmlformats.org/officeDocument/2006/relationships/slide" Target="slide19.xml"/><Relationship Id="rId9"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slide" Target="slide18.xml"/></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4.png"/><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id="{460F6A1B-3F7B-45BE-A09C-42CCAF3698F0}"/>
              </a:ext>
            </a:extLst>
          </p:cNvPr>
          <p:cNvPicPr>
            <a:picLocks noChangeAspect="1"/>
          </p:cNvPicPr>
          <p:nvPr/>
        </p:nvPicPr>
        <p:blipFill>
          <a:blip r:embed="rId4"/>
          <a:stretch>
            <a:fillRect/>
          </a:stretch>
        </p:blipFill>
        <p:spPr>
          <a:xfrm rot="20504719">
            <a:off x="1219199" y="1380678"/>
            <a:ext cx="2609314" cy="1505843"/>
          </a:xfrm>
          <a:prstGeom prst="rect">
            <a:avLst/>
          </a:prstGeom>
        </p:spPr>
      </p:pic>
      <p:pic>
        <p:nvPicPr>
          <p:cNvPr id="4" name="Picture 3">
            <a:extLst>
              <a:ext uri="{FF2B5EF4-FFF2-40B4-BE49-F238E27FC236}">
                <a16:creationId xmlns:a16="http://schemas.microsoft.com/office/drawing/2014/main"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id="{7FAD0C55-F11B-479F-A6AC-5A3113C49F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738187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3800475" y="311023"/>
            <a:ext cx="42767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1489</Words>
  <Application>Microsoft Office PowerPoint</Application>
  <PresentationFormat>Widescreen</PresentationFormat>
  <Paragraphs>90</Paragraphs>
  <Slides>25</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微软雅黑</vt:lpstr>
      <vt:lpstr>Arial</vt:lpstr>
      <vt:lpstr>Arial-Rounded</vt:lpstr>
      <vt:lpstr>Calibri</vt:lpstr>
      <vt:lpstr>Calibri Light</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35</cp:revision>
  <dcterms:created xsi:type="dcterms:W3CDTF">2022-10-03T11:23:45Z</dcterms:created>
  <dcterms:modified xsi:type="dcterms:W3CDTF">2023-05-26T04:51:27Z</dcterms:modified>
</cp:coreProperties>
</file>