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43"/>
  </p:notesMasterIdLst>
  <p:handoutMasterIdLst>
    <p:handoutMasterId r:id="rId44"/>
  </p:handoutMasterIdLst>
  <p:sldIdLst>
    <p:sldId id="521" r:id="rId9"/>
    <p:sldId id="553" r:id="rId10"/>
    <p:sldId id="522" r:id="rId11"/>
    <p:sldId id="515" r:id="rId12"/>
    <p:sldId id="523" r:id="rId13"/>
    <p:sldId id="304" r:id="rId14"/>
    <p:sldId id="524" r:id="rId15"/>
    <p:sldId id="539" r:id="rId16"/>
    <p:sldId id="306" r:id="rId17"/>
    <p:sldId id="540" r:id="rId18"/>
    <p:sldId id="541" r:id="rId19"/>
    <p:sldId id="542" r:id="rId20"/>
    <p:sldId id="516" r:id="rId21"/>
    <p:sldId id="543" r:id="rId22"/>
    <p:sldId id="544" r:id="rId23"/>
    <p:sldId id="545" r:id="rId24"/>
    <p:sldId id="546" r:id="rId25"/>
    <p:sldId id="547" r:id="rId26"/>
    <p:sldId id="526" r:id="rId27"/>
    <p:sldId id="529" r:id="rId28"/>
    <p:sldId id="530" r:id="rId29"/>
    <p:sldId id="548" r:id="rId30"/>
    <p:sldId id="532" r:id="rId31"/>
    <p:sldId id="534" r:id="rId32"/>
    <p:sldId id="549" r:id="rId33"/>
    <p:sldId id="550" r:id="rId34"/>
    <p:sldId id="551" r:id="rId35"/>
    <p:sldId id="552" r:id="rId36"/>
    <p:sldId id="537" r:id="rId37"/>
    <p:sldId id="538" r:id="rId38"/>
    <p:sldId id="535" r:id="rId39"/>
    <p:sldId id="554" r:id="rId40"/>
    <p:sldId id="555" r:id="rId41"/>
    <p:sldId id="5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notesViewPr>
    <p:cSldViewPr snapToGrid="0">
      <p:cViewPr varScale="1">
        <p:scale>
          <a:sx n="50" d="100"/>
          <a:sy n="50" d="100"/>
        </p:scale>
        <p:origin x="288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9382B6-4280-86CD-369B-D85EF47C6D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C2B728-32B8-FCB8-7D83-5B042B0138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A24C-B97C-45DF-B1BD-9DD4FFE048B4}" type="datetimeFigureOut">
              <a:rPr lang="en-US" smtClean="0"/>
              <a:t>5/25/2023</a:t>
            </a:fld>
            <a:endParaRPr lang="en-US"/>
          </a:p>
        </p:txBody>
      </p:sp>
      <p:sp>
        <p:nvSpPr>
          <p:cNvPr id="4" name="Footer Placeholder 3">
            <a:extLst>
              <a:ext uri="{FF2B5EF4-FFF2-40B4-BE49-F238E27FC236}">
                <a16:creationId xmlns:a16="http://schemas.microsoft.com/office/drawing/2014/main" id="{2F0547E6-407F-9FF4-3A94-F47C9665A8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9D158A-91BE-F66A-4BD1-48BA7A6B7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2F226D-67C8-4B3D-8BF4-85A5B7267C7B}" type="slidenum">
              <a:rPr lang="en-US" smtClean="0"/>
              <a:t>‹#›</a:t>
            </a:fld>
            <a:endParaRPr lang="en-US"/>
          </a:p>
        </p:txBody>
      </p:sp>
    </p:spTree>
    <p:extLst>
      <p:ext uri="{BB962C8B-B14F-4D97-AF65-F5344CB8AC3E}">
        <p14:creationId xmlns:p14="http://schemas.microsoft.com/office/powerpoint/2010/main" val="308017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2023/5/25</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2023/5/25</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B0ED0CD-5510-4BD2-80F6-561C76E475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01A6CADA-E1A9-47BD-976C-2930037D3F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3.emf"/><Relationship Id="rId5" Type="http://schemas.openxmlformats.org/officeDocument/2006/relationships/image" Target="../media/image12.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microsoft.com/office/2007/relationships/hdphoto" Target="../media/hdphoto2.wdp"/><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
        <p:nvSpPr>
          <p:cNvPr id="6" name="TextBox 5">
            <a:extLst>
              <a:ext uri="{FF2B5EF4-FFF2-40B4-BE49-F238E27FC236}">
                <a16:creationId xmlns:a16="http://schemas.microsoft.com/office/drawing/2014/main" id="{97C938F0-6715-458B-8A2E-1D552A5DE9FA}"/>
              </a:ext>
            </a:extLst>
          </p:cNvPr>
          <p:cNvSpPr txBox="1"/>
          <p:nvPr/>
        </p:nvSpPr>
        <p:spPr>
          <a:xfrm>
            <a:off x="2657475" y="6238875"/>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2141</Words>
  <Application>Microsoft Office PowerPoint</Application>
  <PresentationFormat>Widescreen</PresentationFormat>
  <Paragraphs>168</Paragraphs>
  <Slides>34</Slides>
  <Notes>12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34</vt:i4>
      </vt:variant>
    </vt:vector>
  </HeadingPairs>
  <TitlesOfParts>
    <vt:vector size="51" baseType="lpstr">
      <vt:lpstr>等线</vt:lpstr>
      <vt:lpstr>等线 Light</vt:lpstr>
      <vt:lpstr>Microsoft YaHei</vt:lpstr>
      <vt:lpstr>Microsoft YaHei</vt:lpstr>
      <vt:lpstr>Arial</vt:lpstr>
      <vt:lpstr>Arial-Rounded</vt:lpstr>
      <vt:lpstr>Calibri</vt:lpstr>
      <vt:lpstr>Calibri Light</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22</cp:revision>
  <dcterms:created xsi:type="dcterms:W3CDTF">2022-06-25T06:18:34Z</dcterms:created>
  <dcterms:modified xsi:type="dcterms:W3CDTF">2023-05-25T07:56:04Z</dcterms:modified>
</cp:coreProperties>
</file>