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9" r:id="rId3"/>
    <p:sldMasterId id="2147483713" r:id="rId4"/>
    <p:sldMasterId id="2147483727" r:id="rId5"/>
    <p:sldMasterId id="2147483753" r:id="rId6"/>
  </p:sldMasterIdLst>
  <p:notesMasterIdLst>
    <p:notesMasterId r:id="rId34"/>
  </p:notesMasterIdLst>
  <p:sldIdLst>
    <p:sldId id="267" r:id="rId7"/>
    <p:sldId id="257" r:id="rId8"/>
    <p:sldId id="258" r:id="rId9"/>
    <p:sldId id="266" r:id="rId10"/>
    <p:sldId id="268" r:id="rId11"/>
    <p:sldId id="295" r:id="rId12"/>
    <p:sldId id="296" r:id="rId13"/>
    <p:sldId id="297" r:id="rId14"/>
    <p:sldId id="298" r:id="rId15"/>
    <p:sldId id="299" r:id="rId16"/>
    <p:sldId id="301" r:id="rId17"/>
    <p:sldId id="300" r:id="rId18"/>
    <p:sldId id="302" r:id="rId19"/>
    <p:sldId id="303" r:id="rId20"/>
    <p:sldId id="304" r:id="rId21"/>
    <p:sldId id="305" r:id="rId22"/>
    <p:sldId id="319" r:id="rId23"/>
    <p:sldId id="320" r:id="rId24"/>
    <p:sldId id="2737" r:id="rId25"/>
    <p:sldId id="2738" r:id="rId26"/>
    <p:sldId id="2739" r:id="rId27"/>
    <p:sldId id="330" r:id="rId28"/>
    <p:sldId id="308" r:id="rId29"/>
    <p:sldId id="2741" r:id="rId30"/>
    <p:sldId id="2743" r:id="rId31"/>
    <p:sldId id="2742" r:id="rId32"/>
    <p:sldId id="29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CC66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65" d="100"/>
          <a:sy n="65" d="100"/>
        </p:scale>
        <p:origin x="85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6CA16-6CC2-473F-BC0B-9DA88F0E0AB5}" type="datetimeFigureOut">
              <a:rPr lang="en-US" smtClean="0"/>
              <a:t>4/1/2023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DEFAE-D717-4AD3-90F6-EA7A3D282E58}" type="slidenum">
              <a:rPr lang="en-US" smtClean="0"/>
              <a:t>‹#›</a:t>
            </a:fld>
            <a:endParaRPr lang="en-US"/>
          </a:p>
        </p:txBody>
      </p:sp>
    </p:spTree>
    <p:extLst>
      <p:ext uri="{BB962C8B-B14F-4D97-AF65-F5344CB8AC3E}">
        <p14:creationId xmlns:p14="http://schemas.microsoft.com/office/powerpoint/2010/main" val="74789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6644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592681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7762971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7737402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316345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28860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120556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291330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14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384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9744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68749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48486905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316280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81280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367522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63574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455359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7338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23418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866565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8084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729765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5256691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5735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077345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50095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53386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15014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504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12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968344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45950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530787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60464443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520261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621773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04565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04475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24137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65535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3619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91583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368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392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E9FDAE6-80D3-44B1-BE00-003D1082C34F}" type="datetimeFigureOut">
              <a:rPr lang="zh-CN" altLang="en-US" smtClean="0"/>
              <a:t>2023/4/1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734450887"/>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873016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9970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217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5247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67102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18146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24384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43431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61049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83987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9FDAE6-80D3-44B1-BE00-003D1082C34F}" type="datetimeFigureOut">
              <a:rPr lang="zh-CN" altLang="en-US" smtClean="0"/>
              <a:t>2023/4/1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45407967"/>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77911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567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86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91544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808961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0972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08128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086421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358491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505578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9FDAE6-80D3-44B1-BE00-003D1082C34F}" type="datetimeFigureOut">
              <a:rPr lang="zh-CN" altLang="en-US" smtClean="0"/>
              <a:t>2023/4/1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458731471"/>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21934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871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853393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82540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258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340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71680855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34780977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0.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9.png"/><Relationship Id="rId2" Type="http://schemas.openxmlformats.org/officeDocument/2006/relationships/slideLayout" Target="../slideLayouts/slideLayout25.xml"/><Relationship Id="rId16"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7.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10.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9.png"/><Relationship Id="rId2" Type="http://schemas.openxmlformats.org/officeDocument/2006/relationships/slideLayout" Target="../slideLayouts/slideLayout38.xml"/><Relationship Id="rId16" Type="http://schemas.openxmlformats.org/officeDocument/2006/relationships/image" Target="../media/image8.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7.png"/><Relationship Id="rId10" Type="http://schemas.openxmlformats.org/officeDocument/2006/relationships/slideLayout" Target="../slideLayouts/slideLayout46.xml"/><Relationship Id="rId19" Type="http://schemas.openxmlformats.org/officeDocument/2006/relationships/image" Target="../media/image11.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image" Target="../media/image10.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9.png"/><Relationship Id="rId2" Type="http://schemas.openxmlformats.org/officeDocument/2006/relationships/slideLayout" Target="../slideLayouts/slideLayout51.xml"/><Relationship Id="rId16" Type="http://schemas.openxmlformats.org/officeDocument/2006/relationships/image" Target="../media/image8.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7.png"/><Relationship Id="rId10" Type="http://schemas.openxmlformats.org/officeDocument/2006/relationships/slideLayout" Target="../slideLayouts/slideLayout59.xml"/><Relationship Id="rId19" Type="http://schemas.openxmlformats.org/officeDocument/2006/relationships/image" Target="../media/image11.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10.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image" Target="../media/image9.png"/><Relationship Id="rId2" Type="http://schemas.openxmlformats.org/officeDocument/2006/relationships/slideLayout" Target="../slideLayouts/slideLayout64.xml"/><Relationship Id="rId16" Type="http://schemas.openxmlformats.org/officeDocument/2006/relationships/image" Target="../media/image8.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7.png"/><Relationship Id="rId10" Type="http://schemas.openxmlformats.org/officeDocument/2006/relationships/slideLayout" Target="../slideLayouts/slideLayout72.xml"/><Relationship Id="rId19" Type="http://schemas.openxmlformats.org/officeDocument/2006/relationships/image" Target="../media/image11.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E9FDAE6-80D3-44B1-BE00-003D1082C34F}" type="datetimeFigureOut">
              <a:rPr lang="zh-CN" altLang="en-US" smtClean="0"/>
              <a:pPr/>
              <a:t>2023/4/1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F5D1A602-03A2-4335-BCD6-5B4D1FEA57AD}" type="slidenum">
              <a:rPr lang="zh-CN" altLang="en-US" smtClean="0"/>
              <a:pPr/>
              <a:t>‹#›</a:t>
            </a:fld>
            <a:endParaRPr lang="zh-CN" altLang="en-US" dirty="0"/>
          </a:p>
        </p:txBody>
      </p:sp>
    </p:spTree>
    <p:extLst>
      <p:ext uri="{BB962C8B-B14F-4D97-AF65-F5344CB8AC3E}">
        <p14:creationId xmlns:p14="http://schemas.microsoft.com/office/powerpoint/2010/main" val="476505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7569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902853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3136458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6177478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7747249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3.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9.png"/><Relationship Id="rId5" Type="http://schemas.openxmlformats.org/officeDocument/2006/relationships/image" Target="../media/image15.png"/><Relationship Id="rId10" Type="http://schemas.openxmlformats.org/officeDocument/2006/relationships/image" Target="../media/image43.png"/><Relationship Id="rId4" Type="http://schemas.openxmlformats.org/officeDocument/2006/relationships/image" Target="../media/image14.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40.png"/><Relationship Id="rId12" Type="http://schemas.openxmlformats.org/officeDocument/2006/relationships/image" Target="../media/image5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3.png"/><Relationship Id="rId5" Type="http://schemas.openxmlformats.org/officeDocument/2006/relationships/image" Target="../media/image15.png"/><Relationship Id="rId10" Type="http://schemas.openxmlformats.org/officeDocument/2006/relationships/image" Target="../media/image52.png"/><Relationship Id="rId4" Type="http://schemas.openxmlformats.org/officeDocument/2006/relationships/image" Target="../media/image14.png"/><Relationship Id="rId9" Type="http://schemas.openxmlformats.org/officeDocument/2006/relationships/image" Target="../media/image51.png"/><Relationship Id="rId1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9.png"/><Relationship Id="rId5" Type="http://schemas.openxmlformats.org/officeDocument/2006/relationships/image" Target="../media/image15.png"/><Relationship Id="rId10" Type="http://schemas.openxmlformats.org/officeDocument/2006/relationships/image" Target="../media/image43.png"/><Relationship Id="rId4" Type="http://schemas.openxmlformats.org/officeDocument/2006/relationships/image" Target="../media/image14.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3.png"/><Relationship Id="rId7" Type="http://schemas.openxmlformats.org/officeDocument/2006/relationships/image" Target="../media/image56.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5.png"/><Relationship Id="rId10" Type="http://schemas.openxmlformats.org/officeDocument/2006/relationships/image" Target="../media/image43.png"/><Relationship Id="rId4" Type="http://schemas.openxmlformats.org/officeDocument/2006/relationships/image" Target="../media/image14.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3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6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5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4.png"/><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68.png"/><Relationship Id="rId4" Type="http://schemas.openxmlformats.org/officeDocument/2006/relationships/image" Target="../media/image15.png"/><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5.png"/><Relationship Id="rId10" Type="http://schemas.openxmlformats.org/officeDocument/2006/relationships/image" Target="../media/image43.png"/><Relationship Id="rId4" Type="http://schemas.openxmlformats.org/officeDocument/2006/relationships/image" Target="../media/image14.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9.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19.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9.png"/><Relationship Id="rId5" Type="http://schemas.openxmlformats.org/officeDocument/2006/relationships/image" Target="../media/image15.png"/><Relationship Id="rId10" Type="http://schemas.openxmlformats.org/officeDocument/2006/relationships/image" Target="../media/image28.png"/><Relationship Id="rId4" Type="http://schemas.openxmlformats.org/officeDocument/2006/relationships/image" Target="../media/image14.png"/><Relationship Id="rId9" Type="http://schemas.openxmlformats.org/officeDocument/2006/relationships/image" Target="../media/image27.svg"/><Relationship Id="rId14" Type="http://schemas.openxmlformats.org/officeDocument/2006/relationships/image" Target="../media/image32.sv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17.png"/><Relationship Id="rId12"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38.png"/><Relationship Id="rId5" Type="http://schemas.openxmlformats.org/officeDocument/2006/relationships/image" Target="../media/image15.png"/><Relationship Id="rId10" Type="http://schemas.openxmlformats.org/officeDocument/2006/relationships/image" Target="../media/image37.png"/><Relationship Id="rId4" Type="http://schemas.openxmlformats.org/officeDocument/2006/relationships/image" Target="../media/image14.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5.png"/><Relationship Id="rId10" Type="http://schemas.openxmlformats.org/officeDocument/2006/relationships/image" Target="../media/image43.png"/><Relationship Id="rId4" Type="http://schemas.openxmlformats.org/officeDocument/2006/relationships/image" Target="../media/image14.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3.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389243" cy="3421030"/>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2" name="Picture 1">
            <a:extLst>
              <a:ext uri="{FF2B5EF4-FFF2-40B4-BE49-F238E27FC236}">
                <a16:creationId xmlns:a16="http://schemas.microsoft.com/office/drawing/2014/main" id="{7E439074-579F-42AD-970F-4B0DCAA68AA1}"/>
              </a:ext>
            </a:extLst>
          </p:cNvPr>
          <p:cNvPicPr>
            <a:picLocks noChangeAspect="1"/>
          </p:cNvPicPr>
          <p:nvPr/>
        </p:nvPicPr>
        <p:blipFill>
          <a:blip r:embed="rId8"/>
          <a:stretch>
            <a:fillRect/>
          </a:stretch>
        </p:blipFill>
        <p:spPr>
          <a:xfrm>
            <a:off x="1245159" y="1994320"/>
            <a:ext cx="9522777" cy="3048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476250"/>
            <a:ext cx="11868148" cy="6369812"/>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42" name="Rectangle 41">
            <a:extLst>
              <a:ext uri="{FF2B5EF4-FFF2-40B4-BE49-F238E27FC236}">
                <a16:creationId xmlns:a16="http://schemas.microsoft.com/office/drawing/2014/main" id="{41445104-84A6-4F80-9129-B8F359240A55}"/>
              </a:ext>
            </a:extLst>
          </p:cNvPr>
          <p:cNvSpPr/>
          <p:nvPr/>
        </p:nvSpPr>
        <p:spPr>
          <a:xfrm>
            <a:off x="3733800" y="1708291"/>
            <a:ext cx="5365110" cy="3108543"/>
          </a:xfrm>
          <a:prstGeom prst="rect">
            <a:avLst/>
          </a:prstGeom>
        </p:spPr>
        <p:txBody>
          <a:bodyPr wrap="square">
            <a:spAutoFit/>
          </a:bodyPr>
          <a:lstStyle/>
          <a:p>
            <a:pPr algn="just">
              <a:spcAft>
                <a:spcPts val="800"/>
              </a:spcAft>
            </a:pPr>
            <a:r>
              <a:rPr lang="vi-VN"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Hay là con nghĩ</a:t>
            </a:r>
            <a:r>
              <a:rPr lang="vi-VN"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spcAft>
                <a:spcPts val="800"/>
              </a:spcAft>
            </a:pPr>
            <a:r>
              <a:rPr lang="vi-VN"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Đất nước trong nhà</a:t>
            </a:r>
            <a:r>
              <a:rPr lang="vi-VN"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spcAft>
                <a:spcPts val="800"/>
              </a:spcAft>
            </a:pPr>
            <a:r>
              <a:rPr lang="vi-VN"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Là mẹ</a:t>
            </a:r>
            <a:r>
              <a:rPr lang="vi-VN"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là cha</a:t>
            </a:r>
            <a:r>
              <a:rPr lang="vi-VN"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spcAft>
                <a:spcPts val="800"/>
              </a:spcAft>
            </a:pPr>
            <a:r>
              <a:rPr lang="vi-VN"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á</a:t>
            </a:r>
            <a:r>
              <a:rPr lang="vi-VN"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cờ Tổ quốc?</a:t>
            </a:r>
            <a:r>
              <a:rPr lang="vi-VN"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5537C81-51B2-4075-A171-452BCBB9AAE9}"/>
              </a:ext>
            </a:extLst>
          </p:cNvPr>
          <p:cNvPicPr>
            <a:picLocks noChangeAspect="1"/>
          </p:cNvPicPr>
          <p:nvPr/>
        </p:nvPicPr>
        <p:blipFill>
          <a:blip r:embed="rId8"/>
          <a:stretch>
            <a:fillRect/>
          </a:stretch>
        </p:blipFill>
        <p:spPr>
          <a:xfrm>
            <a:off x="2985249" y="332155"/>
            <a:ext cx="6145301" cy="1774090"/>
          </a:xfrm>
          <a:prstGeom prst="rect">
            <a:avLst/>
          </a:prstGeom>
        </p:spPr>
      </p:pic>
    </p:spTree>
    <p:extLst>
      <p:ext uri="{BB962C8B-B14F-4D97-AF65-F5344CB8AC3E}">
        <p14:creationId xmlns:p14="http://schemas.microsoft.com/office/powerpoint/2010/main" val="483120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descr="图片包含 游戏机, 灯光, 星星&#10;&#10;描述已自动生成">
            <a:extLst>
              <a:ext uri="{FF2B5EF4-FFF2-40B4-BE49-F238E27FC236}">
                <a16:creationId xmlns:a16="http://schemas.microsoft.com/office/drawing/2014/main" id="{3AD9A1BC-6387-41DC-8281-7924214C7529}"/>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1" name="图片 25" descr="卡通人物&#10;&#10;中度可信度描述已自动生成">
            <a:extLst>
              <a:ext uri="{FF2B5EF4-FFF2-40B4-BE49-F238E27FC236}">
                <a16:creationId xmlns:a16="http://schemas.microsoft.com/office/drawing/2014/main" id="{3BD12687-DB1E-45B3-8DBF-FC36C8B80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12" name="矩形 26">
            <a:extLst>
              <a:ext uri="{FF2B5EF4-FFF2-40B4-BE49-F238E27FC236}">
                <a16:creationId xmlns:a16="http://schemas.microsoft.com/office/drawing/2014/main" id="{D367CFE2-373E-4D1E-8572-2739F68FF9AF}"/>
              </a:ext>
            </a:extLst>
          </p:cNvPr>
          <p:cNvSpPr/>
          <p:nvPr/>
        </p:nvSpPr>
        <p:spPr>
          <a:xfrm>
            <a:off x="8193705" y="2810733"/>
            <a:ext cx="2428870" cy="830997"/>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Chia khổ</a:t>
            </a:r>
            <a:endParaRPr kumimoji="0" lang="zh-CN" altLang="en-US" sz="4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endParaRPr>
          </a:p>
        </p:txBody>
      </p:sp>
      <p:grpSp>
        <p:nvGrpSpPr>
          <p:cNvPr id="13" name="Group 12">
            <a:extLst>
              <a:ext uri="{FF2B5EF4-FFF2-40B4-BE49-F238E27FC236}">
                <a16:creationId xmlns:a16="http://schemas.microsoft.com/office/drawing/2014/main" id="{7A68CF9D-0B19-438C-8DBA-6BBE5F3BCF2B}"/>
              </a:ext>
            </a:extLst>
          </p:cNvPr>
          <p:cNvGrpSpPr/>
          <p:nvPr/>
        </p:nvGrpSpPr>
        <p:grpSpPr>
          <a:xfrm>
            <a:off x="-12006" y="1034118"/>
            <a:ext cx="7533565" cy="5482138"/>
            <a:chOff x="122830" y="1363701"/>
            <a:chExt cx="5459104" cy="5169315"/>
          </a:xfrm>
        </p:grpSpPr>
        <p:pic>
          <p:nvPicPr>
            <p:cNvPr id="14" name="图片 5" descr="图形用户界面&#10;&#10;中度可信度描述已自动生成">
              <a:extLst>
                <a:ext uri="{FF2B5EF4-FFF2-40B4-BE49-F238E27FC236}">
                  <a16:creationId xmlns:a16="http://schemas.microsoft.com/office/drawing/2014/main" id="{4C5049AD-A74D-4C9D-9195-711704C26592}"/>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5" name="矩形 2">
              <a:extLst>
                <a:ext uri="{FF2B5EF4-FFF2-40B4-BE49-F238E27FC236}">
                  <a16:creationId xmlns:a16="http://schemas.microsoft.com/office/drawing/2014/main" id="{B77760B0-0672-471F-9B7B-D4694BD66DFE}"/>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Theo em bài viết có mấy khổ thơ?</a:t>
              </a:r>
              <a:endParaRPr kumimoji="0" lang="zh-CN" alt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endParaRPr>
            </a:p>
          </p:txBody>
        </p:sp>
      </p:grpSp>
      <p:grpSp>
        <p:nvGrpSpPr>
          <p:cNvPr id="16" name="Group 15">
            <a:extLst>
              <a:ext uri="{FF2B5EF4-FFF2-40B4-BE49-F238E27FC236}">
                <a16:creationId xmlns:a16="http://schemas.microsoft.com/office/drawing/2014/main" id="{579B9158-32B9-43F6-A920-C94475EDD506}"/>
              </a:ext>
            </a:extLst>
          </p:cNvPr>
          <p:cNvGrpSpPr/>
          <p:nvPr/>
        </p:nvGrpSpPr>
        <p:grpSpPr>
          <a:xfrm>
            <a:off x="333375" y="900661"/>
            <a:ext cx="7200190" cy="5482138"/>
            <a:chOff x="122830" y="1363701"/>
            <a:chExt cx="5459104" cy="5169315"/>
          </a:xfrm>
        </p:grpSpPr>
        <p:pic>
          <p:nvPicPr>
            <p:cNvPr id="17" name="图片 5" descr="图形用户界面&#10;&#10;中度可信度描述已自动生成">
              <a:extLst>
                <a:ext uri="{FF2B5EF4-FFF2-40B4-BE49-F238E27FC236}">
                  <a16:creationId xmlns:a16="http://schemas.microsoft.com/office/drawing/2014/main" id="{509FF02B-62FC-4F06-8751-1680E022EC1A}"/>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8" name="矩形 2">
              <a:extLst>
                <a:ext uri="{FF2B5EF4-FFF2-40B4-BE49-F238E27FC236}">
                  <a16:creationId xmlns:a16="http://schemas.microsoft.com/office/drawing/2014/main" id="{BE9A53D7-58AA-4116-AFDF-550732575261}"/>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 6 </a:t>
              </a: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endParaRPr>
            </a:p>
          </p:txBody>
        </p:sp>
      </p:grpSp>
    </p:spTree>
    <p:extLst>
      <p:ext uri="{BB962C8B-B14F-4D97-AF65-F5344CB8AC3E}">
        <p14:creationId xmlns:p14="http://schemas.microsoft.com/office/powerpoint/2010/main" val="22485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strVal val="ppt_h"/>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vừa trang giấy?</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cờ Tổ quốc?</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grpSp>
        <p:nvGrpSpPr>
          <p:cNvPr id="19" name="Group 18">
            <a:extLst>
              <a:ext uri="{FF2B5EF4-FFF2-40B4-BE49-F238E27FC236}">
                <a16:creationId xmlns:a16="http://schemas.microsoft.com/office/drawing/2014/main" id="{5C7E7593-C7E8-40B7-8330-7B63A5D954D4}"/>
              </a:ext>
            </a:extLst>
          </p:cNvPr>
          <p:cNvGrpSpPr/>
          <p:nvPr/>
        </p:nvGrpSpPr>
        <p:grpSpPr>
          <a:xfrm>
            <a:off x="-83650" y="618789"/>
            <a:ext cx="931530" cy="931530"/>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FDAB75F7-C3A7-493A-B0FF-268ACCDD96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DA347B3-7330-4045-944D-C5E9332754C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1</a:t>
              </a:r>
            </a:p>
          </p:txBody>
        </p:sp>
      </p:grpSp>
      <p:grpSp>
        <p:nvGrpSpPr>
          <p:cNvPr id="27" name="Group 26">
            <a:extLst>
              <a:ext uri="{FF2B5EF4-FFF2-40B4-BE49-F238E27FC236}">
                <a16:creationId xmlns:a16="http://schemas.microsoft.com/office/drawing/2014/main" id="{CDD9C489-DC59-4441-A9BE-2D95EB7374C9}"/>
              </a:ext>
            </a:extLst>
          </p:cNvPr>
          <p:cNvGrpSpPr/>
          <p:nvPr/>
        </p:nvGrpSpPr>
        <p:grpSpPr>
          <a:xfrm>
            <a:off x="-102700" y="2276139"/>
            <a:ext cx="931530" cy="931530"/>
            <a:chOff x="-93175" y="1999914"/>
            <a:chExt cx="931530" cy="931530"/>
          </a:xfrm>
        </p:grpSpPr>
        <p:pic>
          <p:nvPicPr>
            <p:cNvPr id="28" name="Picture 27" descr="A picture containing vector graphics&#10;&#10;Description automatically generated">
              <a:extLst>
                <a:ext uri="{FF2B5EF4-FFF2-40B4-BE49-F238E27FC236}">
                  <a16:creationId xmlns:a16="http://schemas.microsoft.com/office/drawing/2014/main" id="{8D5F360C-4B97-4652-83FF-5FE813488CC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9" name="TextBox 28">
              <a:extLst>
                <a:ext uri="{FF2B5EF4-FFF2-40B4-BE49-F238E27FC236}">
                  <a16:creationId xmlns:a16="http://schemas.microsoft.com/office/drawing/2014/main" id="{C0F94E3C-B552-489B-A7AA-AC984B9C6FB8}"/>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2</a:t>
              </a:r>
            </a:p>
          </p:txBody>
        </p:sp>
      </p:grpSp>
      <p:grpSp>
        <p:nvGrpSpPr>
          <p:cNvPr id="30" name="Group 29">
            <a:extLst>
              <a:ext uri="{FF2B5EF4-FFF2-40B4-BE49-F238E27FC236}">
                <a16:creationId xmlns:a16="http://schemas.microsoft.com/office/drawing/2014/main" id="{7C33576C-0963-4DBE-970B-89BA72576B7B}"/>
              </a:ext>
            </a:extLst>
          </p:cNvPr>
          <p:cNvGrpSpPr/>
          <p:nvPr/>
        </p:nvGrpSpPr>
        <p:grpSpPr>
          <a:xfrm>
            <a:off x="3431075" y="3276264"/>
            <a:ext cx="931530" cy="931530"/>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711D4970-8C16-42A8-B38B-D92D4793C78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29416B42-F203-47D2-8963-7CC55710906D}"/>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3</a:t>
              </a:r>
            </a:p>
          </p:txBody>
        </p:sp>
      </p:grpSp>
      <p:grpSp>
        <p:nvGrpSpPr>
          <p:cNvPr id="33" name="Group 32">
            <a:extLst>
              <a:ext uri="{FF2B5EF4-FFF2-40B4-BE49-F238E27FC236}">
                <a16:creationId xmlns:a16="http://schemas.microsoft.com/office/drawing/2014/main" id="{9C2D010C-E996-4C65-A2D9-6545B5E9836E}"/>
              </a:ext>
            </a:extLst>
          </p:cNvPr>
          <p:cNvGrpSpPr/>
          <p:nvPr/>
        </p:nvGrpSpPr>
        <p:grpSpPr>
          <a:xfrm>
            <a:off x="3469175" y="4895514"/>
            <a:ext cx="931530" cy="931530"/>
            <a:chOff x="-93175" y="1999914"/>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96E254C5-7D6C-4DC5-8F12-787C9AFFA32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5" name="TextBox 34">
              <a:extLst>
                <a:ext uri="{FF2B5EF4-FFF2-40B4-BE49-F238E27FC236}">
                  <a16:creationId xmlns:a16="http://schemas.microsoft.com/office/drawing/2014/main" id="{69641D67-67EF-4B95-ABD3-855AB2FFA2B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4</a:t>
              </a:r>
            </a:p>
          </p:txBody>
        </p:sp>
      </p:grpSp>
      <p:grpSp>
        <p:nvGrpSpPr>
          <p:cNvPr id="36" name="Group 35">
            <a:extLst>
              <a:ext uri="{FF2B5EF4-FFF2-40B4-BE49-F238E27FC236}">
                <a16:creationId xmlns:a16="http://schemas.microsoft.com/office/drawing/2014/main" id="{72C8B528-2E3A-4802-954F-06678DB7B736}"/>
              </a:ext>
            </a:extLst>
          </p:cNvPr>
          <p:cNvGrpSpPr/>
          <p:nvPr/>
        </p:nvGrpSpPr>
        <p:grpSpPr>
          <a:xfrm>
            <a:off x="7202975" y="304464"/>
            <a:ext cx="931530" cy="931530"/>
            <a:chOff x="-93175" y="1999914"/>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9945188B-0341-4ED6-9EE6-2119BB974A3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8" name="TextBox 37">
              <a:extLst>
                <a:ext uri="{FF2B5EF4-FFF2-40B4-BE49-F238E27FC236}">
                  <a16:creationId xmlns:a16="http://schemas.microsoft.com/office/drawing/2014/main" id="{2B78ACAB-47D0-4D60-8708-8B0F35E136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5</a:t>
              </a:r>
            </a:p>
          </p:txBody>
        </p:sp>
      </p:grpSp>
      <p:grpSp>
        <p:nvGrpSpPr>
          <p:cNvPr id="39" name="Group 38">
            <a:extLst>
              <a:ext uri="{FF2B5EF4-FFF2-40B4-BE49-F238E27FC236}">
                <a16:creationId xmlns:a16="http://schemas.microsoft.com/office/drawing/2014/main" id="{4C18935C-EACF-4DB0-B141-112E2B62AF3E}"/>
              </a:ext>
            </a:extLst>
          </p:cNvPr>
          <p:cNvGrpSpPr/>
          <p:nvPr/>
        </p:nvGrpSpPr>
        <p:grpSpPr>
          <a:xfrm>
            <a:off x="7231550" y="1866564"/>
            <a:ext cx="931530" cy="931530"/>
            <a:chOff x="-93175" y="1999914"/>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D71771B-68C7-4135-9AA6-F0CD7FF4A9A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3" name="TextBox 42">
              <a:extLst>
                <a:ext uri="{FF2B5EF4-FFF2-40B4-BE49-F238E27FC236}">
                  <a16:creationId xmlns:a16="http://schemas.microsoft.com/office/drawing/2014/main" id="{E6C0D2BA-C3D7-4F63-8C90-827AC731084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6</a:t>
              </a:r>
            </a:p>
          </p:txBody>
        </p:sp>
      </p:grpSp>
    </p:spTree>
    <p:extLst>
      <p:ext uri="{BB962C8B-B14F-4D97-AF65-F5344CB8AC3E}">
        <p14:creationId xmlns:p14="http://schemas.microsoft.com/office/powerpoint/2010/main" val="3121228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5" name="Group 44">
            <a:extLst>
              <a:ext uri="{FF2B5EF4-FFF2-40B4-BE49-F238E27FC236}">
                <a16:creationId xmlns:a16="http://schemas.microsoft.com/office/drawing/2014/main" id="{862A5E08-5A6A-4017-9860-EBE5CC0B425B}"/>
              </a:ext>
            </a:extLst>
          </p:cNvPr>
          <p:cNvGrpSpPr/>
          <p:nvPr/>
        </p:nvGrpSpPr>
        <p:grpSpPr>
          <a:xfrm>
            <a:off x="486607" y="1059138"/>
            <a:ext cx="5790252" cy="3036949"/>
            <a:chOff x="2975205" y="1255651"/>
            <a:chExt cx="5432196" cy="3036949"/>
          </a:xfrm>
        </p:grpSpPr>
        <p:sp>
          <p:nvSpPr>
            <p:cNvPr id="46" name="Rectangle: Rounded Corners 21">
              <a:extLst>
                <a:ext uri="{FF2B5EF4-FFF2-40B4-BE49-F238E27FC236}">
                  <a16:creationId xmlns:a16="http://schemas.microsoft.com/office/drawing/2014/main" id="{B9220BCD-93D3-48BC-97C0-DC652644503F}"/>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47" name="Rectangle: Rounded Corners 46">
              <a:extLst>
                <a:ext uri="{FF2B5EF4-FFF2-40B4-BE49-F238E27FC236}">
                  <a16:creationId xmlns:a16="http://schemas.microsoft.com/office/drawing/2014/main" id="{F5D312D7-F0D0-47D9-B4B9-C0A54A8FCE21}"/>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48" name="Picture 47">
              <a:extLst>
                <a:ext uri="{FF2B5EF4-FFF2-40B4-BE49-F238E27FC236}">
                  <a16:creationId xmlns:a16="http://schemas.microsoft.com/office/drawing/2014/main" id="{432DFF53-0A62-4310-A928-165246D58360}"/>
                </a:ext>
              </a:extLst>
            </p:cNvPr>
            <p:cNvPicPr>
              <a:picLocks noChangeAspect="1"/>
            </p:cNvPicPr>
            <p:nvPr/>
          </p:nvPicPr>
          <p:blipFill>
            <a:blip r:embed="rId8"/>
            <a:stretch>
              <a:fillRect/>
            </a:stretch>
          </p:blipFill>
          <p:spPr>
            <a:xfrm flipH="1">
              <a:off x="3075433" y="2052486"/>
              <a:ext cx="609091" cy="609091"/>
            </a:xfrm>
            <a:prstGeom prst="rect">
              <a:avLst/>
            </a:prstGeom>
          </p:spPr>
        </p:pic>
        <p:pic>
          <p:nvPicPr>
            <p:cNvPr id="49" name="Picture 48">
              <a:extLst>
                <a:ext uri="{FF2B5EF4-FFF2-40B4-BE49-F238E27FC236}">
                  <a16:creationId xmlns:a16="http://schemas.microsoft.com/office/drawing/2014/main" id="{5550541E-9E0C-4392-A875-9BED69158DB7}"/>
                </a:ext>
              </a:extLst>
            </p:cNvPr>
            <p:cNvPicPr>
              <a:picLocks noChangeAspect="1"/>
            </p:cNvPicPr>
            <p:nvPr/>
          </p:nvPicPr>
          <p:blipFill>
            <a:blip r:embed="rId8"/>
            <a:stretch>
              <a:fillRect/>
            </a:stretch>
          </p:blipFill>
          <p:spPr>
            <a:xfrm flipH="1">
              <a:off x="3075433" y="2703903"/>
              <a:ext cx="609091" cy="609091"/>
            </a:xfrm>
            <a:prstGeom prst="rect">
              <a:avLst/>
            </a:prstGeom>
          </p:spPr>
        </p:pic>
        <p:pic>
          <p:nvPicPr>
            <p:cNvPr id="50" name="Picture 49">
              <a:extLst>
                <a:ext uri="{FF2B5EF4-FFF2-40B4-BE49-F238E27FC236}">
                  <a16:creationId xmlns:a16="http://schemas.microsoft.com/office/drawing/2014/main" id="{36996AB6-9649-4AFB-973D-6375CC103748}"/>
                </a:ext>
              </a:extLst>
            </p:cNvPr>
            <p:cNvPicPr>
              <a:picLocks noChangeAspect="1"/>
            </p:cNvPicPr>
            <p:nvPr/>
          </p:nvPicPr>
          <p:blipFill>
            <a:blip r:embed="rId8"/>
            <a:stretch>
              <a:fillRect/>
            </a:stretch>
          </p:blipFill>
          <p:spPr>
            <a:xfrm flipH="1">
              <a:off x="3075433" y="3393938"/>
              <a:ext cx="609091" cy="609091"/>
            </a:xfrm>
            <a:prstGeom prst="rect">
              <a:avLst/>
            </a:prstGeom>
          </p:spPr>
        </p:pic>
      </p:grpSp>
      <p:grpSp>
        <p:nvGrpSpPr>
          <p:cNvPr id="51" name="Group 50">
            <a:extLst>
              <a:ext uri="{FF2B5EF4-FFF2-40B4-BE49-F238E27FC236}">
                <a16:creationId xmlns:a16="http://schemas.microsoft.com/office/drawing/2014/main" id="{A00C5CBF-7AEB-4E06-A50E-85ED35CCFF3E}"/>
              </a:ext>
            </a:extLst>
          </p:cNvPr>
          <p:cNvGrpSpPr/>
          <p:nvPr/>
        </p:nvGrpSpPr>
        <p:grpSpPr>
          <a:xfrm>
            <a:off x="5050654" y="3936004"/>
            <a:ext cx="7073839" cy="2800488"/>
            <a:chOff x="4841104" y="3859804"/>
            <a:chExt cx="7073839" cy="2800488"/>
          </a:xfrm>
        </p:grpSpPr>
        <p:grpSp>
          <p:nvGrpSpPr>
            <p:cNvPr id="52" name="Group 51">
              <a:extLst>
                <a:ext uri="{FF2B5EF4-FFF2-40B4-BE49-F238E27FC236}">
                  <a16:creationId xmlns:a16="http://schemas.microsoft.com/office/drawing/2014/main" id="{1F820625-9794-46E5-B1D2-D74A45D53B11}"/>
                </a:ext>
              </a:extLst>
            </p:cNvPr>
            <p:cNvGrpSpPr/>
            <p:nvPr/>
          </p:nvGrpSpPr>
          <p:grpSpPr>
            <a:xfrm>
              <a:off x="4841104" y="3859804"/>
              <a:ext cx="7073839" cy="2800488"/>
              <a:chOff x="2975204" y="1297855"/>
              <a:chExt cx="7073839" cy="2800488"/>
            </a:xfrm>
          </p:grpSpPr>
          <p:sp>
            <p:nvSpPr>
              <p:cNvPr id="62" name="Rectangle: Rounded Corners 61">
                <a:extLst>
                  <a:ext uri="{FF2B5EF4-FFF2-40B4-BE49-F238E27FC236}">
                    <a16:creationId xmlns:a16="http://schemas.microsoft.com/office/drawing/2014/main" id="{545DDC35-A71E-40EA-A5B7-1E5EB3C78573}"/>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63" name="Rectangle: Rounded Corners 62">
                <a:extLst>
                  <a:ext uri="{FF2B5EF4-FFF2-40B4-BE49-F238E27FC236}">
                    <a16:creationId xmlns:a16="http://schemas.microsoft.com/office/drawing/2014/main" id="{F5F4A9C4-5495-4F93-BB7B-C92CF13AF78D}"/>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53" name="Picture 52">
              <a:extLst>
                <a:ext uri="{FF2B5EF4-FFF2-40B4-BE49-F238E27FC236}">
                  <a16:creationId xmlns:a16="http://schemas.microsoft.com/office/drawing/2014/main" id="{7EE4F054-DC93-414D-AE58-3EFAECF7E0D1}"/>
                </a:ext>
              </a:extLst>
            </p:cNvPr>
            <p:cNvPicPr>
              <a:picLocks noChangeAspect="1"/>
            </p:cNvPicPr>
            <p:nvPr/>
          </p:nvPicPr>
          <p:blipFill>
            <a:blip r:embed="rId9"/>
            <a:stretch>
              <a:fillRect/>
            </a:stretch>
          </p:blipFill>
          <p:spPr>
            <a:xfrm>
              <a:off x="7938655" y="4744733"/>
              <a:ext cx="469963" cy="469963"/>
            </a:xfrm>
            <a:prstGeom prst="rect">
              <a:avLst/>
            </a:prstGeom>
          </p:spPr>
        </p:pic>
        <p:pic>
          <p:nvPicPr>
            <p:cNvPr id="54" name="Picture 53">
              <a:extLst>
                <a:ext uri="{FF2B5EF4-FFF2-40B4-BE49-F238E27FC236}">
                  <a16:creationId xmlns:a16="http://schemas.microsoft.com/office/drawing/2014/main" id="{78CBBAC7-D159-4AE9-9614-E6C4B0D3ED9B}"/>
                </a:ext>
              </a:extLst>
            </p:cNvPr>
            <p:cNvPicPr>
              <a:picLocks noChangeAspect="1"/>
            </p:cNvPicPr>
            <p:nvPr/>
          </p:nvPicPr>
          <p:blipFill>
            <a:blip r:embed="rId10"/>
            <a:stretch>
              <a:fillRect/>
            </a:stretch>
          </p:blipFill>
          <p:spPr>
            <a:xfrm>
              <a:off x="7381981" y="4744733"/>
              <a:ext cx="469963" cy="469963"/>
            </a:xfrm>
            <a:prstGeom prst="rect">
              <a:avLst/>
            </a:prstGeom>
          </p:spPr>
        </p:pic>
        <p:pic>
          <p:nvPicPr>
            <p:cNvPr id="55" name="Picture 54">
              <a:extLst>
                <a:ext uri="{FF2B5EF4-FFF2-40B4-BE49-F238E27FC236}">
                  <a16:creationId xmlns:a16="http://schemas.microsoft.com/office/drawing/2014/main" id="{B81A52A9-F40D-4B5F-B1AC-2CD70AF0FC93}"/>
                </a:ext>
              </a:extLst>
            </p:cNvPr>
            <p:cNvPicPr>
              <a:picLocks noChangeAspect="1"/>
            </p:cNvPicPr>
            <p:nvPr/>
          </p:nvPicPr>
          <p:blipFill>
            <a:blip r:embed="rId11"/>
            <a:stretch>
              <a:fillRect/>
            </a:stretch>
          </p:blipFill>
          <p:spPr>
            <a:xfrm>
              <a:off x="8495329" y="4744733"/>
              <a:ext cx="469963" cy="469963"/>
            </a:xfrm>
            <a:prstGeom prst="rect">
              <a:avLst/>
            </a:prstGeom>
          </p:spPr>
        </p:pic>
        <p:pic>
          <p:nvPicPr>
            <p:cNvPr id="56" name="Picture 55">
              <a:extLst>
                <a:ext uri="{FF2B5EF4-FFF2-40B4-BE49-F238E27FC236}">
                  <a16:creationId xmlns:a16="http://schemas.microsoft.com/office/drawing/2014/main" id="{6B47001C-5023-4BEC-93E0-E5C5F6183870}"/>
                </a:ext>
              </a:extLst>
            </p:cNvPr>
            <p:cNvPicPr>
              <a:picLocks noChangeAspect="1"/>
            </p:cNvPicPr>
            <p:nvPr/>
          </p:nvPicPr>
          <p:blipFill>
            <a:blip r:embed="rId9"/>
            <a:stretch>
              <a:fillRect/>
            </a:stretch>
          </p:blipFill>
          <p:spPr>
            <a:xfrm>
              <a:off x="8011711" y="5354495"/>
              <a:ext cx="469963" cy="469963"/>
            </a:xfrm>
            <a:prstGeom prst="rect">
              <a:avLst/>
            </a:prstGeom>
          </p:spPr>
        </p:pic>
        <p:pic>
          <p:nvPicPr>
            <p:cNvPr id="57" name="Picture 56">
              <a:extLst>
                <a:ext uri="{FF2B5EF4-FFF2-40B4-BE49-F238E27FC236}">
                  <a16:creationId xmlns:a16="http://schemas.microsoft.com/office/drawing/2014/main" id="{AC523FB5-7483-4167-9D15-E42AE1ADBDB2}"/>
                </a:ext>
              </a:extLst>
            </p:cNvPr>
            <p:cNvPicPr>
              <a:picLocks noChangeAspect="1"/>
            </p:cNvPicPr>
            <p:nvPr/>
          </p:nvPicPr>
          <p:blipFill>
            <a:blip r:embed="rId10"/>
            <a:stretch>
              <a:fillRect/>
            </a:stretch>
          </p:blipFill>
          <p:spPr>
            <a:xfrm>
              <a:off x="7455037" y="5354495"/>
              <a:ext cx="469963" cy="469963"/>
            </a:xfrm>
            <a:prstGeom prst="rect">
              <a:avLst/>
            </a:prstGeom>
          </p:spPr>
        </p:pic>
        <p:pic>
          <p:nvPicPr>
            <p:cNvPr id="58" name="Picture 57">
              <a:extLst>
                <a:ext uri="{FF2B5EF4-FFF2-40B4-BE49-F238E27FC236}">
                  <a16:creationId xmlns:a16="http://schemas.microsoft.com/office/drawing/2014/main" id="{F82F4F78-AB5D-4EC3-B73F-CEF2A826DB9F}"/>
                </a:ext>
              </a:extLst>
            </p:cNvPr>
            <p:cNvPicPr>
              <a:picLocks noChangeAspect="1"/>
            </p:cNvPicPr>
            <p:nvPr/>
          </p:nvPicPr>
          <p:blipFill>
            <a:blip r:embed="rId11"/>
            <a:stretch>
              <a:fillRect/>
            </a:stretch>
          </p:blipFill>
          <p:spPr>
            <a:xfrm>
              <a:off x="8568385" y="5354495"/>
              <a:ext cx="469963" cy="469963"/>
            </a:xfrm>
            <a:prstGeom prst="rect">
              <a:avLst/>
            </a:prstGeom>
          </p:spPr>
        </p:pic>
        <p:pic>
          <p:nvPicPr>
            <p:cNvPr id="59" name="Picture 58">
              <a:extLst>
                <a:ext uri="{FF2B5EF4-FFF2-40B4-BE49-F238E27FC236}">
                  <a16:creationId xmlns:a16="http://schemas.microsoft.com/office/drawing/2014/main" id="{CA3D4A89-9E41-4CE2-B6EA-016A68801115}"/>
                </a:ext>
              </a:extLst>
            </p:cNvPr>
            <p:cNvPicPr>
              <a:picLocks noChangeAspect="1"/>
            </p:cNvPicPr>
            <p:nvPr/>
          </p:nvPicPr>
          <p:blipFill>
            <a:blip r:embed="rId9"/>
            <a:stretch>
              <a:fillRect/>
            </a:stretch>
          </p:blipFill>
          <p:spPr>
            <a:xfrm>
              <a:off x="10637510" y="5928927"/>
              <a:ext cx="469963" cy="469963"/>
            </a:xfrm>
            <a:prstGeom prst="rect">
              <a:avLst/>
            </a:prstGeom>
          </p:spPr>
        </p:pic>
        <p:pic>
          <p:nvPicPr>
            <p:cNvPr id="60" name="Picture 59">
              <a:extLst>
                <a:ext uri="{FF2B5EF4-FFF2-40B4-BE49-F238E27FC236}">
                  <a16:creationId xmlns:a16="http://schemas.microsoft.com/office/drawing/2014/main" id="{96949F11-2FB2-42AE-A486-CAD17B11D4C4}"/>
                </a:ext>
              </a:extLst>
            </p:cNvPr>
            <p:cNvPicPr>
              <a:picLocks noChangeAspect="1"/>
            </p:cNvPicPr>
            <p:nvPr/>
          </p:nvPicPr>
          <p:blipFill>
            <a:blip r:embed="rId10"/>
            <a:stretch>
              <a:fillRect/>
            </a:stretch>
          </p:blipFill>
          <p:spPr>
            <a:xfrm>
              <a:off x="10080836" y="5928927"/>
              <a:ext cx="469963" cy="469963"/>
            </a:xfrm>
            <a:prstGeom prst="rect">
              <a:avLst/>
            </a:prstGeom>
          </p:spPr>
        </p:pic>
        <p:pic>
          <p:nvPicPr>
            <p:cNvPr id="61" name="Picture 60">
              <a:extLst>
                <a:ext uri="{FF2B5EF4-FFF2-40B4-BE49-F238E27FC236}">
                  <a16:creationId xmlns:a16="http://schemas.microsoft.com/office/drawing/2014/main" id="{A084CB48-7D59-4ACA-8D50-69104F665EEC}"/>
                </a:ext>
              </a:extLst>
            </p:cNvPr>
            <p:cNvPicPr>
              <a:picLocks noChangeAspect="1"/>
            </p:cNvPicPr>
            <p:nvPr/>
          </p:nvPicPr>
          <p:blipFill>
            <a:blip r:embed="rId11"/>
            <a:stretch>
              <a:fillRect/>
            </a:stretch>
          </p:blipFill>
          <p:spPr>
            <a:xfrm>
              <a:off x="11194184" y="5928927"/>
              <a:ext cx="469963" cy="469963"/>
            </a:xfrm>
            <a:prstGeom prst="rect">
              <a:avLst/>
            </a:prstGeom>
          </p:spPr>
        </p:pic>
      </p:grpSp>
      <p:pic>
        <p:nvPicPr>
          <p:cNvPr id="64" name="Picture 2" descr="Baby Panda in Amusement Park | The Wheels on the Little Train | Kids Songs  | BabyBus Arabic - YouTube">
            <a:extLst>
              <a:ext uri="{FF2B5EF4-FFF2-40B4-BE49-F238E27FC236}">
                <a16:creationId xmlns:a16="http://schemas.microsoft.com/office/drawing/2014/main" id="{01A31355-2ABC-414E-8B59-BD5162CB4178}"/>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333" b="99583" l="2500" r="94141">
                        <a14:foregroundMark x1="9219" y1="41111" x2="21641" y2="58889"/>
                        <a14:foregroundMark x1="17500" y1="35556" x2="26641" y2="55278"/>
                        <a14:foregroundMark x1="4141" y1="48194" x2="16484" y2="68750"/>
                        <a14:foregroundMark x1="16484" y1="68750" x2="18516" y2="70417"/>
                        <a14:foregroundMark x1="6563" y1="57242" x2="11484" y2="61111"/>
                        <a14:foregroundMark x1="3106" y1="52639" x2="3750" y2="52639"/>
                        <a14:foregroundMark x1="2656" y1="52639" x2="2659" y2="52639"/>
                        <a14:foregroundMark x1="17656" y1="32500" x2="22500" y2="45833"/>
                        <a14:foregroundMark x1="20234" y1="38194" x2="23594" y2="42917"/>
                        <a14:foregroundMark x1="23594" y1="42917" x2="23594" y2="42917"/>
                        <a14:foregroundMark x1="15391" y1="55972" x2="18125" y2="56250"/>
                        <a14:foregroundMark x1="27500" y1="25556" x2="34844" y2="37778"/>
                        <a14:foregroundMark x1="36016" y1="14861" x2="42969" y2="27500"/>
                        <a14:foregroundMark x1="33359" y1="11111" x2="35234" y2="11944"/>
                        <a14:foregroundMark x1="39609" y1="23750" x2="39609" y2="23750"/>
                        <a14:foregroundMark x1="39375" y1="28056" x2="41641" y2="28056"/>
                        <a14:foregroundMark x1="29141" y1="37778" x2="32656" y2="40833"/>
                        <a14:foregroundMark x1="32656" y1="40833" x2="32656" y2="40833"/>
                        <a14:foregroundMark x1="16016" y1="75833" x2="18125" y2="72222"/>
                        <a14:foregroundMark x1="49141" y1="57361" x2="61250" y2="53611"/>
                        <a14:foregroundMark x1="48125" y1="50417" x2="63984" y2="47361"/>
                        <a14:foregroundMark x1="74531" y1="55833" x2="90781" y2="72222"/>
                        <a14:foregroundMark x1="81094" y1="34861" x2="93125" y2="75417"/>
                        <a14:foregroundMark x1="93125" y1="75417" x2="93125" y2="76389"/>
                        <a14:foregroundMark x1="93750" y1="54028" x2="94141" y2="66667"/>
                        <a14:foregroundMark x1="90391" y1="60000" x2="90625" y2="64722"/>
                        <a14:foregroundMark x1="53359" y1="57500" x2="57969" y2="68472"/>
                        <a14:foregroundMark x1="61484" y1="14722" x2="67734" y2="49722"/>
                        <a14:foregroundMark x1="57500" y1="6667" x2="57188" y2="19444"/>
                        <a14:foregroundMark x1="57188" y1="19444" x2="59062" y2="30417"/>
                        <a14:foregroundMark x1="59062" y1="30417" x2="59609" y2="31944"/>
                        <a14:foregroundMark x1="48125" y1="30694" x2="57969" y2="35139"/>
                        <a14:foregroundMark x1="47891" y1="46944" x2="61328" y2="45556"/>
                        <a14:foregroundMark x1="61328" y1="45556" x2="66016" y2="45556"/>
                        <a14:foregroundMark x1="67344" y1="42639" x2="71719" y2="46250"/>
                        <a14:foregroundMark x1="51406" y1="3611" x2="62500" y2="8056"/>
                        <a14:foregroundMark x1="51406" y1="7083" x2="51250" y2="25972"/>
                        <a14:foregroundMark x1="66719" y1="7361" x2="68125" y2="18889"/>
                        <a14:foregroundMark x1="71641" y1="12639" x2="71641" y2="12639"/>
                        <a14:foregroundMark x1="71875" y1="15972" x2="71875" y2="15972"/>
                        <a14:foregroundMark x1="70781" y1="91111" x2="82500" y2="99306"/>
                        <a14:foregroundMark x1="53359" y1="80000" x2="56484" y2="84444"/>
                        <a14:foregroundMark x1="56484" y1="84444" x2="62891" y2="87500"/>
                        <a14:foregroundMark x1="46016" y1="72500" x2="63594" y2="79722"/>
                        <a14:foregroundMark x1="9375" y1="68889" x2="9375" y2="68889"/>
                        <a14:foregroundMark x1="77500" y1="24444" x2="81094" y2="24444"/>
                        <a14:foregroundMark x1="12266" y1="99583" x2="40469" y2="89167"/>
                        <a14:foregroundMark x1="40469" y1="89167" x2="64609" y2="95278"/>
                        <a14:backgroundMark x1="20781" y1="31806" x2="21875" y2="35278"/>
                        <a14:backgroundMark x1="22109" y1="37778" x2="23281" y2="40000"/>
                        <a14:backgroundMark x1="8594" y1="67500" x2="8516" y2="67500"/>
                        <a14:backgroundMark x1="8516" y1="67500" x2="8516" y2="67500"/>
                        <a14:backgroundMark x1="5156" y1="57361" x2="2656" y2="55139"/>
                        <a14:backgroundMark x1="5234" y1="56389" x2="5234" y2="56389"/>
                        <a14:backgroundMark x1="5234" y1="55972" x2="5234" y2="58611"/>
                        <a14:backgroundMark x1="2734" y1="53056" x2="2656" y2="46944"/>
                      </a14:backgroundRemoval>
                    </a14:imgEffect>
                  </a14:imgLayer>
                </a14:imgProps>
              </a:ext>
              <a:ext uri="{28A0092B-C50C-407E-A947-70E740481C1C}">
                <a14:useLocalDpi xmlns:a14="http://schemas.microsoft.com/office/drawing/2010/main" val="0"/>
              </a:ext>
            </a:extLst>
          </a:blip>
          <a:srcRect/>
          <a:stretch>
            <a:fillRect/>
          </a:stretch>
        </p:blipFill>
        <p:spPr bwMode="auto">
          <a:xfrm>
            <a:off x="6622058" y="882659"/>
            <a:ext cx="5125388" cy="28830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B1A9C2-2EE5-4029-B7C1-5C98193A4E3F}"/>
              </a:ext>
            </a:extLst>
          </p:cNvPr>
          <p:cNvPicPr>
            <a:picLocks noChangeAspect="1"/>
          </p:cNvPicPr>
          <p:nvPr/>
        </p:nvPicPr>
        <p:blipFill>
          <a:blip r:embed="rId14"/>
          <a:stretch>
            <a:fillRect/>
          </a:stretch>
        </p:blipFill>
        <p:spPr>
          <a:xfrm>
            <a:off x="2981325" y="206988"/>
            <a:ext cx="6687654" cy="702876"/>
          </a:xfrm>
          <a:prstGeom prst="rect">
            <a:avLst/>
          </a:prstGeom>
        </p:spPr>
      </p:pic>
    </p:spTree>
    <p:extLst>
      <p:ext uri="{BB962C8B-B14F-4D97-AF65-F5344CB8AC3E}">
        <p14:creationId xmlns:p14="http://schemas.microsoft.com/office/powerpoint/2010/main" val="4709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14:bounceEnd="66000">
                                          <p:cBhvr additive="base">
                                            <p:cTn id="7" dur="1000" fill="hold"/>
                                            <p:tgtEl>
                                              <p:spTgt spid="4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14:bounceEnd="66000">
                                          <p:cBhvr additive="base">
                                            <p:cTn id="12" dur="1000" fill="hold"/>
                                            <p:tgtEl>
                                              <p:spTgt spid="5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1"/>
                                            </p:tgtEl>
                                            <p:attrNameLst>
                                              <p:attrName>ppt_y</p:attrName>
                                            </p:attrNameLst>
                                          </p:cBhvr>
                                          <p:tavLst>
                                            <p:tav tm="0">
                                              <p:val>
                                                <p:strVal val="1+#ppt_h/2"/>
                                              </p:val>
                                            </p:tav>
                                            <p:tav tm="100000">
                                              <p:val>
                                                <p:strVal val="#ppt_y"/>
                                              </p:val>
                                            </p:tav>
                                          </p:tavLst>
                                        </p:anim>
                                      </p:childTnLst>
                                    </p:cTn>
                                  </p:par>
                                  <p:par>
                                    <p:cTn id="14" presetID="53" presetClass="entr" presetSubtype="528"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animEffect transition="in" filter="fade">
                                          <p:cBhvr>
                                            <p:cTn id="18" dur="500"/>
                                            <p:tgtEl>
                                              <p:spTgt spid="64"/>
                                            </p:tgtEl>
                                          </p:cBhvr>
                                        </p:animEffect>
                                        <p:anim calcmode="lin" valueType="num">
                                          <p:cBhvr>
                                            <p:cTn id="19" dur="500" fill="hold"/>
                                            <p:tgtEl>
                                              <p:spTgt spid="64"/>
                                            </p:tgtEl>
                                            <p:attrNameLst>
                                              <p:attrName>ppt_x</p:attrName>
                                            </p:attrNameLst>
                                          </p:cBhvr>
                                          <p:tavLst>
                                            <p:tav tm="0">
                                              <p:val>
                                                <p:fltVal val="0.5"/>
                                              </p:val>
                                            </p:tav>
                                            <p:tav tm="100000">
                                              <p:val>
                                                <p:strVal val="#ppt_x"/>
                                              </p:val>
                                            </p:tav>
                                          </p:tavLst>
                                        </p:anim>
                                        <p:anim calcmode="lin" valueType="num">
                                          <p:cBhvr>
                                            <p:cTn id="20" dur="500" fill="hold"/>
                                            <p:tgtEl>
                                              <p:spTgt spid="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ppt_x"/>
                                              </p:val>
                                            </p:tav>
                                            <p:tav tm="100000">
                                              <p:val>
                                                <p:strVal val="#ppt_x"/>
                                              </p:val>
                                            </p:tav>
                                          </p:tavLst>
                                        </p:anim>
                                        <p:anim calcmode="lin" valueType="num">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1000" fill="hold"/>
                                            <p:tgtEl>
                                              <p:spTgt spid="51"/>
                                            </p:tgtEl>
                                            <p:attrNameLst>
                                              <p:attrName>ppt_x</p:attrName>
                                            </p:attrNameLst>
                                          </p:cBhvr>
                                          <p:tavLst>
                                            <p:tav tm="0">
                                              <p:val>
                                                <p:strVal val="#ppt_x"/>
                                              </p:val>
                                            </p:tav>
                                            <p:tav tm="100000">
                                              <p:val>
                                                <p:strVal val="#ppt_x"/>
                                              </p:val>
                                            </p:tav>
                                          </p:tavLst>
                                        </p:anim>
                                        <p:anim calcmode="lin" valueType="num">
                                          <p:cBhvr additive="base">
                                            <p:cTn id="13" dur="1000" fill="hold"/>
                                            <p:tgtEl>
                                              <p:spTgt spid="51"/>
                                            </p:tgtEl>
                                            <p:attrNameLst>
                                              <p:attrName>ppt_y</p:attrName>
                                            </p:attrNameLst>
                                          </p:cBhvr>
                                          <p:tavLst>
                                            <p:tav tm="0">
                                              <p:val>
                                                <p:strVal val="1+#ppt_h/2"/>
                                              </p:val>
                                            </p:tav>
                                            <p:tav tm="100000">
                                              <p:val>
                                                <p:strVal val="#ppt_y"/>
                                              </p:val>
                                            </p:tav>
                                          </p:tavLst>
                                        </p:anim>
                                      </p:childTnLst>
                                    </p:cTn>
                                  </p:par>
                                  <p:par>
                                    <p:cTn id="14" presetID="53" presetClass="entr" presetSubtype="528"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animEffect transition="in" filter="fade">
                                          <p:cBhvr>
                                            <p:cTn id="18" dur="500"/>
                                            <p:tgtEl>
                                              <p:spTgt spid="64"/>
                                            </p:tgtEl>
                                          </p:cBhvr>
                                        </p:animEffect>
                                        <p:anim calcmode="lin" valueType="num">
                                          <p:cBhvr>
                                            <p:cTn id="19" dur="500" fill="hold"/>
                                            <p:tgtEl>
                                              <p:spTgt spid="64"/>
                                            </p:tgtEl>
                                            <p:attrNameLst>
                                              <p:attrName>ppt_x</p:attrName>
                                            </p:attrNameLst>
                                          </p:cBhvr>
                                          <p:tavLst>
                                            <p:tav tm="0">
                                              <p:val>
                                                <p:fltVal val="0.5"/>
                                              </p:val>
                                            </p:tav>
                                            <p:tav tm="100000">
                                              <p:val>
                                                <p:strVal val="#ppt_x"/>
                                              </p:val>
                                            </p:tav>
                                          </p:tavLst>
                                        </p:anim>
                                        <p:anim calcmode="lin" valueType="num">
                                          <p:cBhvr>
                                            <p:cTn id="20" dur="500" fill="hold"/>
                                            <p:tgtEl>
                                              <p:spTgt spid="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vừa trang giấy?</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cờ Tổ quốc?</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grpSp>
        <p:nvGrpSpPr>
          <p:cNvPr id="19" name="Group 18">
            <a:extLst>
              <a:ext uri="{FF2B5EF4-FFF2-40B4-BE49-F238E27FC236}">
                <a16:creationId xmlns:a16="http://schemas.microsoft.com/office/drawing/2014/main" id="{5C7E7593-C7E8-40B7-8330-7B63A5D954D4}"/>
              </a:ext>
            </a:extLst>
          </p:cNvPr>
          <p:cNvGrpSpPr/>
          <p:nvPr/>
        </p:nvGrpSpPr>
        <p:grpSpPr>
          <a:xfrm>
            <a:off x="-83650" y="618789"/>
            <a:ext cx="931530" cy="931530"/>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FDAB75F7-C3A7-493A-B0FF-268ACCDD96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DA347B3-7330-4045-944D-C5E9332754C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1</a:t>
              </a:r>
            </a:p>
          </p:txBody>
        </p:sp>
      </p:grpSp>
      <p:grpSp>
        <p:nvGrpSpPr>
          <p:cNvPr id="27" name="Group 26">
            <a:extLst>
              <a:ext uri="{FF2B5EF4-FFF2-40B4-BE49-F238E27FC236}">
                <a16:creationId xmlns:a16="http://schemas.microsoft.com/office/drawing/2014/main" id="{CDD9C489-DC59-4441-A9BE-2D95EB7374C9}"/>
              </a:ext>
            </a:extLst>
          </p:cNvPr>
          <p:cNvGrpSpPr/>
          <p:nvPr/>
        </p:nvGrpSpPr>
        <p:grpSpPr>
          <a:xfrm>
            <a:off x="-102700" y="2276139"/>
            <a:ext cx="931530" cy="931530"/>
            <a:chOff x="-93175" y="1999914"/>
            <a:chExt cx="931530" cy="931530"/>
          </a:xfrm>
        </p:grpSpPr>
        <p:pic>
          <p:nvPicPr>
            <p:cNvPr id="28" name="Picture 27" descr="A picture containing vector graphics&#10;&#10;Description automatically generated">
              <a:extLst>
                <a:ext uri="{FF2B5EF4-FFF2-40B4-BE49-F238E27FC236}">
                  <a16:creationId xmlns:a16="http://schemas.microsoft.com/office/drawing/2014/main" id="{8D5F360C-4B97-4652-83FF-5FE813488CC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9" name="TextBox 28">
              <a:extLst>
                <a:ext uri="{FF2B5EF4-FFF2-40B4-BE49-F238E27FC236}">
                  <a16:creationId xmlns:a16="http://schemas.microsoft.com/office/drawing/2014/main" id="{C0F94E3C-B552-489B-A7AA-AC984B9C6FB8}"/>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2</a:t>
              </a:r>
            </a:p>
          </p:txBody>
        </p:sp>
      </p:grpSp>
      <p:grpSp>
        <p:nvGrpSpPr>
          <p:cNvPr id="30" name="Group 29">
            <a:extLst>
              <a:ext uri="{FF2B5EF4-FFF2-40B4-BE49-F238E27FC236}">
                <a16:creationId xmlns:a16="http://schemas.microsoft.com/office/drawing/2014/main" id="{7C33576C-0963-4DBE-970B-89BA72576B7B}"/>
              </a:ext>
            </a:extLst>
          </p:cNvPr>
          <p:cNvGrpSpPr/>
          <p:nvPr/>
        </p:nvGrpSpPr>
        <p:grpSpPr>
          <a:xfrm>
            <a:off x="3431075" y="3276264"/>
            <a:ext cx="931530" cy="931530"/>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711D4970-8C16-42A8-B38B-D92D4793C78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29416B42-F203-47D2-8963-7CC55710906D}"/>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3</a:t>
              </a:r>
            </a:p>
          </p:txBody>
        </p:sp>
      </p:grpSp>
      <p:grpSp>
        <p:nvGrpSpPr>
          <p:cNvPr id="33" name="Group 32">
            <a:extLst>
              <a:ext uri="{FF2B5EF4-FFF2-40B4-BE49-F238E27FC236}">
                <a16:creationId xmlns:a16="http://schemas.microsoft.com/office/drawing/2014/main" id="{9C2D010C-E996-4C65-A2D9-6545B5E9836E}"/>
              </a:ext>
            </a:extLst>
          </p:cNvPr>
          <p:cNvGrpSpPr/>
          <p:nvPr/>
        </p:nvGrpSpPr>
        <p:grpSpPr>
          <a:xfrm>
            <a:off x="3469175" y="4895514"/>
            <a:ext cx="931530" cy="931530"/>
            <a:chOff x="-93175" y="1999914"/>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96E254C5-7D6C-4DC5-8F12-787C9AFFA32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5" name="TextBox 34">
              <a:extLst>
                <a:ext uri="{FF2B5EF4-FFF2-40B4-BE49-F238E27FC236}">
                  <a16:creationId xmlns:a16="http://schemas.microsoft.com/office/drawing/2014/main" id="{69641D67-67EF-4B95-ABD3-855AB2FFA2B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4</a:t>
              </a:r>
            </a:p>
          </p:txBody>
        </p:sp>
      </p:grpSp>
      <p:grpSp>
        <p:nvGrpSpPr>
          <p:cNvPr id="36" name="Group 35">
            <a:extLst>
              <a:ext uri="{FF2B5EF4-FFF2-40B4-BE49-F238E27FC236}">
                <a16:creationId xmlns:a16="http://schemas.microsoft.com/office/drawing/2014/main" id="{72C8B528-2E3A-4802-954F-06678DB7B736}"/>
              </a:ext>
            </a:extLst>
          </p:cNvPr>
          <p:cNvGrpSpPr/>
          <p:nvPr/>
        </p:nvGrpSpPr>
        <p:grpSpPr>
          <a:xfrm>
            <a:off x="7202975" y="304464"/>
            <a:ext cx="931530" cy="931530"/>
            <a:chOff x="-93175" y="1999914"/>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9945188B-0341-4ED6-9EE6-2119BB974A3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8" name="TextBox 37">
              <a:extLst>
                <a:ext uri="{FF2B5EF4-FFF2-40B4-BE49-F238E27FC236}">
                  <a16:creationId xmlns:a16="http://schemas.microsoft.com/office/drawing/2014/main" id="{2B78ACAB-47D0-4D60-8708-8B0F35E136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5</a:t>
              </a:r>
            </a:p>
          </p:txBody>
        </p:sp>
      </p:grpSp>
      <p:grpSp>
        <p:nvGrpSpPr>
          <p:cNvPr id="39" name="Group 38">
            <a:extLst>
              <a:ext uri="{FF2B5EF4-FFF2-40B4-BE49-F238E27FC236}">
                <a16:creationId xmlns:a16="http://schemas.microsoft.com/office/drawing/2014/main" id="{4C18935C-EACF-4DB0-B141-112E2B62AF3E}"/>
              </a:ext>
            </a:extLst>
          </p:cNvPr>
          <p:cNvGrpSpPr/>
          <p:nvPr/>
        </p:nvGrpSpPr>
        <p:grpSpPr>
          <a:xfrm>
            <a:off x="7231550" y="1866564"/>
            <a:ext cx="931530" cy="931530"/>
            <a:chOff x="-93175" y="1999914"/>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D71771B-68C7-4135-9AA6-F0CD7FF4A9A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3" name="TextBox 42">
              <a:extLst>
                <a:ext uri="{FF2B5EF4-FFF2-40B4-BE49-F238E27FC236}">
                  <a16:creationId xmlns:a16="http://schemas.microsoft.com/office/drawing/2014/main" id="{E6C0D2BA-C3D7-4F63-8C90-827AC731084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6</a:t>
              </a:r>
            </a:p>
          </p:txBody>
        </p:sp>
      </p:grpSp>
    </p:spTree>
    <p:extLst>
      <p:ext uri="{BB962C8B-B14F-4D97-AF65-F5344CB8AC3E}">
        <p14:creationId xmlns:p14="http://schemas.microsoft.com/office/powerpoint/2010/main" val="1123486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8DF90663-415B-4642-A846-6E75EC3B7E26}"/>
              </a:ext>
            </a:extLst>
          </p:cNvPr>
          <p:cNvPicPr>
            <a:picLocks noChangeAspect="1"/>
          </p:cNvPicPr>
          <p:nvPr/>
        </p:nvPicPr>
        <p:blipFill>
          <a:blip r:embed="rId7"/>
          <a:stretch>
            <a:fillRect/>
          </a:stretch>
        </p:blipFill>
        <p:spPr>
          <a:xfrm>
            <a:off x="2284896" y="692237"/>
            <a:ext cx="7888908" cy="920576"/>
          </a:xfrm>
          <a:prstGeom prst="rect">
            <a:avLst/>
          </a:prstGeom>
        </p:spPr>
      </p:pic>
      <p:pic>
        <p:nvPicPr>
          <p:cNvPr id="4" name="Picture 3">
            <a:extLst>
              <a:ext uri="{FF2B5EF4-FFF2-40B4-BE49-F238E27FC236}">
                <a16:creationId xmlns:a16="http://schemas.microsoft.com/office/drawing/2014/main" id="{93B37C79-479F-43C1-89D3-CB12C5171636}"/>
              </a:ext>
            </a:extLst>
          </p:cNvPr>
          <p:cNvPicPr>
            <a:picLocks noChangeAspect="1"/>
          </p:cNvPicPr>
          <p:nvPr/>
        </p:nvPicPr>
        <p:blipFill>
          <a:blip r:embed="rId8"/>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673575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vừa trang giấy?</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cờ Tổ quốc?</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2036833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0" name="Picture 9">
            <a:extLst>
              <a:ext uri="{FF2B5EF4-FFF2-40B4-BE49-F238E27FC236}">
                <a16:creationId xmlns:a16="http://schemas.microsoft.com/office/drawing/2014/main" id="{74DD54F2-6CBF-49B7-B59B-AC80B5B7BC5B}"/>
              </a:ext>
            </a:extLst>
          </p:cNvPr>
          <p:cNvPicPr>
            <a:picLocks noChangeAspect="1"/>
          </p:cNvPicPr>
          <p:nvPr/>
        </p:nvPicPr>
        <p:blipFill>
          <a:blip r:embed="rId8"/>
          <a:stretch>
            <a:fillRect/>
          </a:stretch>
        </p:blipFill>
        <p:spPr>
          <a:xfrm>
            <a:off x="2466975" y="1093685"/>
            <a:ext cx="6754047" cy="4592752"/>
          </a:xfrm>
          <a:prstGeom prst="rect">
            <a:avLst/>
          </a:prstGeom>
        </p:spPr>
      </p:pic>
    </p:spTree>
    <p:extLst>
      <p:ext uri="{BB962C8B-B14F-4D97-AF65-F5344CB8AC3E}">
        <p14:creationId xmlns:p14="http://schemas.microsoft.com/office/powerpoint/2010/main" val="1408969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3078514" y="894408"/>
            <a:ext cx="7878725"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3049386" y="1156638"/>
              <a:ext cx="66368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Ở 2 khổ thơ đầu, bạn nhỏ hỏi những điều gì về đất nước?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2554545"/>
          </a:xfrm>
          <a:prstGeom prst="rect">
            <a:avLst/>
          </a:prstGeom>
          <a:noFill/>
        </p:spPr>
        <p:txBody>
          <a:bodyPr wrap="square">
            <a:spAutoFit/>
          </a:bodyPr>
          <a:lstStyle/>
          <a:p>
            <a:pPr lvl="0" algn="just">
              <a:defRPr/>
            </a:pPr>
            <a:r>
              <a:rPr lang="vi-VN" sz="4000" b="1" dirty="0">
                <a:solidFill>
                  <a:srgbClr val="000000"/>
                </a:solidFill>
                <a:latin typeface="Cambria" panose="02040503050406030204" pitchFamily="18" charset="0"/>
              </a:rPr>
              <a:t>- Đất nước là gì / Vẽ bằng bút chì / Có vừa trang giấy?</a:t>
            </a:r>
          </a:p>
          <a:p>
            <a:pPr lvl="0" algn="just">
              <a:defRPr/>
            </a:pPr>
            <a:r>
              <a:rPr lang="vi-VN" sz="4000" b="1" dirty="0">
                <a:solidFill>
                  <a:srgbClr val="000000"/>
                </a:solidFill>
                <a:latin typeface="Cambria" panose="02040503050406030204" pitchFamily="18" charset="0"/>
              </a:rPr>
              <a:t>- Làm sao để thấy / Núi cao thế nào / Biển rộng là bao / Cách nào đo nhỉ? </a:t>
            </a:r>
          </a:p>
        </p:txBody>
      </p:sp>
      <p:pic>
        <p:nvPicPr>
          <p:cNvPr id="2" name="Picture 1">
            <a:extLst>
              <a:ext uri="{FF2B5EF4-FFF2-40B4-BE49-F238E27FC236}">
                <a16:creationId xmlns:a16="http://schemas.microsoft.com/office/drawing/2014/main" id="{2A0F3EA6-6062-D67B-B5D9-BCC9A173DD91}"/>
              </a:ext>
            </a:extLst>
          </p:cNvPr>
          <p:cNvPicPr>
            <a:picLocks noChangeAspect="1"/>
          </p:cNvPicPr>
          <p:nvPr/>
        </p:nvPicPr>
        <p:blipFill>
          <a:blip r:embed="rId2"/>
          <a:stretch>
            <a:fillRect/>
          </a:stretch>
        </p:blipFill>
        <p:spPr>
          <a:xfrm>
            <a:off x="600406" y="1182149"/>
            <a:ext cx="2847079" cy="1536325"/>
          </a:xfrm>
          <a:prstGeom prst="rect">
            <a:avLst/>
          </a:prstGeom>
        </p:spPr>
      </p:pic>
    </p:spTree>
    <p:extLst>
      <p:ext uri="{BB962C8B-B14F-4D97-AF65-F5344CB8AC3E}">
        <p14:creationId xmlns:p14="http://schemas.microsoft.com/office/powerpoint/2010/main" val="92842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87429" y="235747"/>
            <a:ext cx="8431827" cy="1650204"/>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Bạn ấy đã tự suy nghĩ để trả lời câu hỏi đó như thế nào?</a:t>
              </a:r>
            </a:p>
          </p:txBody>
        </p:sp>
      </p:grpSp>
      <p:pic>
        <p:nvPicPr>
          <p:cNvPr id="6" name="Picture 5">
            <a:extLst>
              <a:ext uri="{FF2B5EF4-FFF2-40B4-BE49-F238E27FC236}">
                <a16:creationId xmlns:a16="http://schemas.microsoft.com/office/drawing/2014/main" id="{4B022AFF-AA2D-6F4D-B6BE-8C285F39139E}"/>
              </a:ext>
            </a:extLst>
          </p:cNvPr>
          <p:cNvPicPr>
            <a:picLocks noChangeAspect="1"/>
          </p:cNvPicPr>
          <p:nvPr/>
        </p:nvPicPr>
        <p:blipFill>
          <a:blip r:embed="rId2"/>
          <a:stretch>
            <a:fillRect/>
          </a:stretch>
        </p:blipFill>
        <p:spPr>
          <a:xfrm>
            <a:off x="530096" y="740706"/>
            <a:ext cx="2687068" cy="1396167"/>
          </a:xfrm>
          <a:prstGeom prst="rect">
            <a:avLst/>
          </a:prstGeom>
        </p:spPr>
      </p:pic>
      <p:pic>
        <p:nvPicPr>
          <p:cNvPr id="10" name="Picture 9">
            <a:extLst>
              <a:ext uri="{FF2B5EF4-FFF2-40B4-BE49-F238E27FC236}">
                <a16:creationId xmlns:a16="http://schemas.microsoft.com/office/drawing/2014/main" id="{E97ED02F-473C-405F-B4AA-21A38B23B7C7}"/>
              </a:ext>
            </a:extLst>
          </p:cNvPr>
          <p:cNvPicPr>
            <a:picLocks noChangeAspect="1"/>
          </p:cNvPicPr>
          <p:nvPr/>
        </p:nvPicPr>
        <p:blipFill>
          <a:blip r:embed="rId3"/>
          <a:stretch>
            <a:fillRect/>
          </a:stretch>
        </p:blipFill>
        <p:spPr>
          <a:xfrm>
            <a:off x="2333625" y="1995487"/>
            <a:ext cx="7734300" cy="14763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Rectangle: Rounded Corners 10">
            <a:extLst>
              <a:ext uri="{FF2B5EF4-FFF2-40B4-BE49-F238E27FC236}">
                <a16:creationId xmlns:a16="http://schemas.microsoft.com/office/drawing/2014/main" id="{B1181B88-DC0B-4D3C-90FB-CF1DF3DF55C1}"/>
              </a:ext>
            </a:extLst>
          </p:cNvPr>
          <p:cNvSpPr/>
          <p:nvPr/>
        </p:nvSpPr>
        <p:spPr>
          <a:xfrm>
            <a:off x="1047750" y="3695700"/>
            <a:ext cx="10010775" cy="2295525"/>
          </a:xfrm>
          <a:prstGeom prst="roundRect">
            <a:avLst>
              <a:gd name="adj" fmla="val 18982"/>
            </a:avLst>
          </a:prstGeom>
          <a:solidFill>
            <a:srgbClr val="FFFF00"/>
          </a:solidFill>
          <a:ln w="76200">
            <a:solidFill>
              <a:srgbClr val="FF33CC"/>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TextBox 11">
            <a:extLst>
              <a:ext uri="{FF2B5EF4-FFF2-40B4-BE49-F238E27FC236}">
                <a16:creationId xmlns:a16="http://schemas.microsoft.com/office/drawing/2014/main" id="{4F2B6CC0-22D2-41D6-B4A7-0DE8A619E09F}"/>
              </a:ext>
            </a:extLst>
          </p:cNvPr>
          <p:cNvSpPr txBox="1"/>
          <p:nvPr/>
        </p:nvSpPr>
        <p:spPr>
          <a:xfrm>
            <a:off x="1236345" y="3782107"/>
            <a:ext cx="965073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b="1" dirty="0" err="1">
                <a:solidFill>
                  <a:srgbClr val="000000"/>
                </a:solidFill>
                <a:latin typeface="Cambria" panose="02040503050406030204" pitchFamily="18" charset="0"/>
                <a:ea typeface="思源黑体 CN"/>
              </a:rPr>
              <a:t>Bạn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nhỏ</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nêu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ra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câu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hỏi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tự</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trả</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lời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câu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trả</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lời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của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bạn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nhỏ</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cho</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biết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ngôi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gia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đình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nơi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mẹ</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cha,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lá</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cờ</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Tổ</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quốc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ở </a:t>
            </a:r>
            <a:r>
              <a:rPr lang="en-US" sz="2200" b="1" dirty="0" err="1">
                <a:solidFill>
                  <a:srgbClr val="000000"/>
                </a:solidFill>
                <a:latin typeface="Cambria" panose="02040503050406030204" pitchFamily="18" charset="0"/>
                <a:ea typeface="思源黑体 CN"/>
              </a:rPr>
              <a:t>trường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học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bài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thơ</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bài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văn</a:t>
            </a:r>
            <a:r>
              <a:rPr lang="en-US" sz="2200" b="1" dirty="0">
                <a:solidFill>
                  <a:srgbClr val="000000"/>
                </a:solidFill>
                <a:latin typeface="Cambria" panose="02040503050406030204" pitchFamily="18" charset="0"/>
                <a:ea typeface="思源黑体 CN"/>
              </a:rPr>
              <a:t> con </a:t>
            </a:r>
            <a:r>
              <a:rPr lang="en-US" sz="2200" b="1" dirty="0" err="1">
                <a:solidFill>
                  <a:srgbClr val="000000"/>
                </a:solidFill>
                <a:latin typeface="Cambria" panose="02040503050406030204" pitchFamily="18" charset="0"/>
                <a:ea typeface="思源黑体 CN"/>
              </a:rPr>
              <a:t>học</a:t>
            </a:r>
            <a:r>
              <a:rPr lang="en-US" sz="2200" b="1" dirty="0">
                <a:solidFill>
                  <a:srgbClr val="000000"/>
                </a:solidFill>
                <a:latin typeface="Cambria" panose="02040503050406030204" pitchFamily="18" charset="0"/>
                <a:ea typeface="思源黑体 CN"/>
              </a:rPr>
              <a:t>, con </a:t>
            </a:r>
            <a:r>
              <a:rPr lang="en-US" sz="2200" b="1" dirty="0" err="1">
                <a:solidFill>
                  <a:srgbClr val="000000"/>
                </a:solidFill>
                <a:latin typeface="Cambria" panose="02040503050406030204" pitchFamily="18" charset="0"/>
                <a:ea typeface="思源黑体 CN"/>
              </a:rPr>
              <a:t>làm</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cả</a:t>
            </a:r>
            <a:r>
              <a:rPr lang="en-US" sz="2200" b="1" dirty="0">
                <a:solidFill>
                  <a:srgbClr val="000000"/>
                </a:solidFill>
                <a:latin typeface="Cambria" panose="02040503050406030204" pitchFamily="18" charset="0"/>
                <a:ea typeface="思源黑体 CN"/>
              </a:rPr>
              <a:t> ở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tiếng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nói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chữ</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viết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chúng</a:t>
            </a:r>
            <a:r>
              <a:rPr lang="en-US" sz="2200" b="1" dirty="0">
                <a:solidFill>
                  <a:srgbClr val="000000"/>
                </a:solidFill>
                <a:latin typeface="Cambria" panose="02040503050406030204" pitchFamily="18" charset="0"/>
                <a:ea typeface="思源黑体 CN"/>
              </a:rPr>
              <a:t> ta </a:t>
            </a:r>
            <a:r>
              <a:rPr lang="en-US" sz="2200" b="1" dirty="0" err="1">
                <a:solidFill>
                  <a:srgbClr val="000000"/>
                </a:solidFill>
                <a:latin typeface="Cambria" panose="02040503050406030204" pitchFamily="18" charset="0"/>
                <a:ea typeface="思源黑体 CN"/>
              </a:rPr>
              <a:t>giao</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tiếp</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hàng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ngày</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mọi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cảnh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vật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thiên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nhiên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quanh</a:t>
            </a:r>
            <a:r>
              <a:rPr lang="en-US" sz="2200" b="1" dirty="0">
                <a:solidFill>
                  <a:srgbClr val="000000"/>
                </a:solidFill>
                <a:latin typeface="Cambria" panose="02040503050406030204" pitchFamily="18" charset="0"/>
                <a:ea typeface="思源黑体 CN"/>
              </a:rPr>
              <a:t> ta: con </a:t>
            </a:r>
            <a:r>
              <a:rPr lang="en-US" sz="2200" b="1" dirty="0" err="1">
                <a:solidFill>
                  <a:srgbClr val="000000"/>
                </a:solidFill>
                <a:latin typeface="Cambria" panose="02040503050406030204" pitchFamily="18" charset="0"/>
                <a:ea typeface="思源黑体 CN"/>
              </a:rPr>
              <a:t>đường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dòng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sông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chim</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làn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mây</a:t>
            </a:r>
            <a:r>
              <a:rPr lang="en-US" sz="2200" b="1" dirty="0">
                <a:solidFill>
                  <a:srgbClr val="000000"/>
                </a:solidFill>
                <a:latin typeface="Cambria" panose="02040503050406030204" pitchFamily="18" charset="0"/>
                <a:ea typeface="思源黑体 CN"/>
              </a:rPr>
              <a:t>…</a:t>
            </a:r>
            <a:endPar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2405578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9" name="Picture 8">
            <a:extLst>
              <a:ext uri="{FF2B5EF4-FFF2-40B4-BE49-F238E27FC236}">
                <a16:creationId xmlns:a16="http://schemas.microsoft.com/office/drawing/2014/main" id="{7BCB27EE-5AD6-480C-9AFE-18521530FA6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19563" y="409575"/>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E3BD86A-228F-4499-A2BA-316C9E8AA61E}"/>
              </a:ext>
            </a:extLst>
          </p:cNvPr>
          <p:cNvPicPr>
            <a:picLocks noChangeAspect="1"/>
          </p:cNvPicPr>
          <p:nvPr/>
        </p:nvPicPr>
        <p:blipFill>
          <a:blip r:embed="rId7"/>
          <a:stretch>
            <a:fillRect/>
          </a:stretch>
        </p:blipFill>
        <p:spPr>
          <a:xfrm>
            <a:off x="4281916" y="804570"/>
            <a:ext cx="3304318" cy="2353260"/>
          </a:xfrm>
          <a:prstGeom prst="rect">
            <a:avLst/>
          </a:prstGeom>
        </p:spPr>
      </p:pic>
      <p:pic>
        <p:nvPicPr>
          <p:cNvPr id="13" name="Picture 12">
            <a:extLst>
              <a:ext uri="{FF2B5EF4-FFF2-40B4-BE49-F238E27FC236}">
                <a16:creationId xmlns:a16="http://schemas.microsoft.com/office/drawing/2014/main" id="{5701BE0F-E640-4AC0-A1FC-EB74C43066A8}"/>
              </a:ext>
            </a:extLst>
          </p:cNvPr>
          <p:cNvPicPr>
            <a:picLocks noChangeAspect="1"/>
          </p:cNvPicPr>
          <p:nvPr/>
        </p:nvPicPr>
        <p:blipFill>
          <a:blip r:embed="rId8"/>
          <a:stretch>
            <a:fillRect/>
          </a:stretch>
        </p:blipFill>
        <p:spPr>
          <a:xfrm>
            <a:off x="1224874" y="2526740"/>
            <a:ext cx="9742252" cy="119492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8" presetClass="entr" presetSubtype="1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3"/>
                                        </p:tgtEl>
                                        <p:attrNameLst>
                                          <p:attrName>r</p:attrName>
                                        </p:attrNameLst>
                                      </p:cBhvr>
                                    </p:animRot>
                                    <p:animRot by="-240000">
                                      <p:cBhvr>
                                        <p:cTn id="35" dur="200" fill="hold">
                                          <p:stCondLst>
                                            <p:cond delay="200"/>
                                          </p:stCondLst>
                                        </p:cTn>
                                        <p:tgtEl>
                                          <p:spTgt spid="13"/>
                                        </p:tgtEl>
                                        <p:attrNameLst>
                                          <p:attrName>r</p:attrName>
                                        </p:attrNameLst>
                                      </p:cBhvr>
                                    </p:animRot>
                                    <p:animRot by="240000">
                                      <p:cBhvr>
                                        <p:cTn id="36" dur="200" fill="hold">
                                          <p:stCondLst>
                                            <p:cond delay="400"/>
                                          </p:stCondLst>
                                        </p:cTn>
                                        <p:tgtEl>
                                          <p:spTgt spid="13"/>
                                        </p:tgtEl>
                                        <p:attrNameLst>
                                          <p:attrName>r</p:attrName>
                                        </p:attrNameLst>
                                      </p:cBhvr>
                                    </p:animRot>
                                    <p:animRot by="-240000">
                                      <p:cBhvr>
                                        <p:cTn id="37" dur="200" fill="hold">
                                          <p:stCondLst>
                                            <p:cond delay="600"/>
                                          </p:stCondLst>
                                        </p:cTn>
                                        <p:tgtEl>
                                          <p:spTgt spid="13"/>
                                        </p:tgtEl>
                                        <p:attrNameLst>
                                          <p:attrName>r</p:attrName>
                                        </p:attrNameLst>
                                      </p:cBhvr>
                                    </p:animRot>
                                    <p:animRot by="120000">
                                      <p:cBhvr>
                                        <p:cTn id="3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747346"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Hai câu thơ cuối bài cho thấy bạn nhỏ đã nhận ra điều gì?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1754326"/>
          </a:xfrm>
          <a:prstGeom prst="rect">
            <a:avLst/>
          </a:prstGeom>
          <a:noFill/>
        </p:spPr>
        <p:txBody>
          <a:bodyPr wrap="square">
            <a:spAutoFit/>
          </a:bodyPr>
          <a:lstStyle/>
          <a:p>
            <a:pPr lvl="0" algn="just">
              <a:defRPr/>
            </a:pPr>
            <a:r>
              <a:rPr lang="vi-VN" sz="3600" b="1" dirty="0">
                <a:solidFill>
                  <a:srgbClr val="000000"/>
                </a:solidFill>
                <a:latin typeface="Cambria" panose="02040503050406030204" pitchFamily="18" charset="0"/>
              </a:rPr>
              <a:t>Bạn nhỏ nhận ra rằng tất cả những gì xung quanh ta, từ những gì giản đơn, nhỏ bé nhất đều góp phần tạo thành đất nước. </a:t>
            </a:r>
          </a:p>
        </p:txBody>
      </p:sp>
      <p:pic>
        <p:nvPicPr>
          <p:cNvPr id="12" name="Picture 11">
            <a:extLst>
              <a:ext uri="{FF2B5EF4-FFF2-40B4-BE49-F238E27FC236}">
                <a16:creationId xmlns:a16="http://schemas.microsoft.com/office/drawing/2014/main" id="{8A721BA4-5571-7CCE-33F8-A0440B427DCB}"/>
              </a:ext>
            </a:extLst>
          </p:cNvPr>
          <p:cNvPicPr>
            <a:picLocks noChangeAspect="1"/>
          </p:cNvPicPr>
          <p:nvPr/>
        </p:nvPicPr>
        <p:blipFill>
          <a:blip r:embed="rId2"/>
          <a:stretch>
            <a:fillRect/>
          </a:stretch>
        </p:blipFill>
        <p:spPr>
          <a:xfrm>
            <a:off x="489586" y="1185214"/>
            <a:ext cx="2731007" cy="1410274"/>
          </a:xfrm>
          <a:prstGeom prst="rect">
            <a:avLst/>
          </a:prstGeom>
        </p:spPr>
      </p:pic>
    </p:spTree>
    <p:extLst>
      <p:ext uri="{BB962C8B-B14F-4D97-AF65-F5344CB8AC3E}">
        <p14:creationId xmlns:p14="http://schemas.microsoft.com/office/powerpoint/2010/main" val="2897348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431827"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Em có đồng ý với suy nghĩ của bạn nhỏ về đ</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ấ</a:t>
              </a: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t nước không? Vì sao?</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292775" y="2923418"/>
            <a:ext cx="9680447" cy="2862322"/>
          </a:xfrm>
          <a:prstGeom prst="rect">
            <a:avLst/>
          </a:prstGeom>
          <a:noFill/>
        </p:spPr>
        <p:txBody>
          <a:bodyPr wrap="square">
            <a:spAutoFit/>
          </a:bodyPr>
          <a:lstStyle/>
          <a:p>
            <a:pPr lvl="0" algn="just">
              <a:defRPr/>
            </a:pPr>
            <a:r>
              <a:rPr lang="vi-VN" sz="3600" b="1" dirty="0">
                <a:solidFill>
                  <a:srgbClr val="000000"/>
                </a:solidFill>
                <a:latin typeface="Cambria" panose="02040503050406030204" pitchFamily="18" charset="0"/>
              </a:rPr>
              <a:t>Em đồng ý với suy nghĩ của bạn nhỏ về đất nước. Vì đất nước là những gì gần gũi nhất đối với ta, là thiên nhiên, là con người. Mỗi một điều giản dị nhỏ bé ở trong đất nước, đều tạo thành đất nước. </a:t>
            </a:r>
          </a:p>
        </p:txBody>
      </p:sp>
      <p:pic>
        <p:nvPicPr>
          <p:cNvPr id="2" name="Picture 1">
            <a:extLst>
              <a:ext uri="{FF2B5EF4-FFF2-40B4-BE49-F238E27FC236}">
                <a16:creationId xmlns:a16="http://schemas.microsoft.com/office/drawing/2014/main" id="{CEF8EB47-F5E4-1558-0893-0573D7DE2ADF}"/>
              </a:ext>
            </a:extLst>
          </p:cNvPr>
          <p:cNvPicPr>
            <a:picLocks noChangeAspect="1"/>
          </p:cNvPicPr>
          <p:nvPr/>
        </p:nvPicPr>
        <p:blipFill>
          <a:blip r:embed="rId2"/>
          <a:stretch>
            <a:fillRect/>
          </a:stretch>
        </p:blipFill>
        <p:spPr>
          <a:xfrm>
            <a:off x="825878" y="1337863"/>
            <a:ext cx="2323475" cy="1187659"/>
          </a:xfrm>
          <a:prstGeom prst="rect">
            <a:avLst/>
          </a:prstGeom>
        </p:spPr>
      </p:pic>
    </p:spTree>
    <p:extLst>
      <p:ext uri="{BB962C8B-B14F-4D97-AF65-F5344CB8AC3E}">
        <p14:creationId xmlns:p14="http://schemas.microsoft.com/office/powerpoint/2010/main" val="3209029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83556" y="263902"/>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sp>
        <p:nvSpPr>
          <p:cNvPr id="4" name="TextBox 3">
            <a:extLst>
              <a:ext uri="{FF2B5EF4-FFF2-40B4-BE49-F238E27FC236}">
                <a16:creationId xmlns:a16="http://schemas.microsoft.com/office/drawing/2014/main" id="{8B890B72-536E-2CE0-5891-89A7A105AFF5}"/>
              </a:ext>
            </a:extLst>
          </p:cNvPr>
          <p:cNvSpPr txBox="1"/>
          <p:nvPr/>
        </p:nvSpPr>
        <p:spPr>
          <a:xfrm>
            <a:off x="2867025" y="1609423"/>
            <a:ext cx="6788532" cy="21544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Học</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thuộc</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lòng</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bài</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thơ</a:t>
            </a:r>
            <a:endParaRPr kumimoji="0" lang="vi-VN" sz="67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pic>
        <p:nvPicPr>
          <p:cNvPr id="14" name="Picture 13">
            <a:extLst>
              <a:ext uri="{FF2B5EF4-FFF2-40B4-BE49-F238E27FC236}">
                <a16:creationId xmlns:a16="http://schemas.microsoft.com/office/drawing/2014/main" id="{DCAA92DC-5AA8-440B-ABDA-CCCCB8AF0CC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4593701" y="3790950"/>
            <a:ext cx="2718808" cy="2144430"/>
          </a:xfrm>
          <a:prstGeom prst="rect">
            <a:avLst/>
          </a:prstGeom>
        </p:spPr>
      </p:pic>
    </p:spTree>
    <p:extLst>
      <p:ext uri="{BB962C8B-B14F-4D97-AF65-F5344CB8AC3E}">
        <p14:creationId xmlns:p14="http://schemas.microsoft.com/office/powerpoint/2010/main" val="242725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7893808-E977-CA95-3E59-FC87A4A825CB}"/>
              </a:ext>
            </a:extLst>
          </p:cNvPr>
          <p:cNvGrpSpPr/>
          <p:nvPr/>
        </p:nvGrpSpPr>
        <p:grpSpPr>
          <a:xfrm>
            <a:off x="2876550" y="381000"/>
            <a:ext cx="8343598" cy="6104860"/>
            <a:chOff x="2484475" y="970150"/>
            <a:chExt cx="7800008" cy="5887850"/>
          </a:xfrm>
        </p:grpSpPr>
        <p:pic>
          <p:nvPicPr>
            <p:cNvPr id="2" name="图片 2">
              <a:extLst>
                <a:ext uri="{FF2B5EF4-FFF2-40B4-BE49-F238E27FC236}">
                  <a16:creationId xmlns:a16="http://schemas.microsoft.com/office/drawing/2014/main" id="{60CD73A0-C556-A15E-F6FB-51963F18A4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4" name="TextBox 3">
              <a:extLst>
                <a:ext uri="{FF2B5EF4-FFF2-40B4-BE49-F238E27FC236}">
                  <a16:creationId xmlns:a16="http://schemas.microsoft.com/office/drawing/2014/main" id="{140FD2DF-B36B-9ED0-B943-D6B739C8822A}"/>
                </a:ext>
              </a:extLst>
            </p:cNvPr>
            <p:cNvSpPr txBox="1"/>
            <p:nvPr/>
          </p:nvSpPr>
          <p:spPr>
            <a:xfrm>
              <a:off x="3668766" y="2418852"/>
              <a:ext cx="6065473" cy="34136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Bài</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thơ</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thể</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hiện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dòng</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suy</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nghĩ</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nhận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thức</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của</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một</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bạn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nhỏ</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về</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câu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hỏi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là</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gì</a:t>
              </a:r>
              <a:r>
                <a:rPr lang="en-US" sz="3200" b="1" dirty="0">
                  <a:solidFill>
                    <a:srgbClr val="753E21"/>
                  </a:solidFill>
                  <a:latin typeface="Cambria" panose="02040503050406030204" pitchFamily="18" charset="0"/>
                  <a:ea typeface="思源黑体 CN"/>
                </a:rPr>
                <a:t>”. Qua </a:t>
              </a:r>
              <a:r>
                <a:rPr lang="en-US" sz="3200" b="1" dirty="0" err="1">
                  <a:solidFill>
                    <a:srgbClr val="753E21"/>
                  </a:solidFill>
                  <a:latin typeface="Cambria" panose="02040503050406030204" pitchFamily="18" charset="0"/>
                  <a:ea typeface="思源黑体 CN"/>
                </a:rPr>
                <a:t>câu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trả</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lời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của</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bạn</a:t>
              </a:r>
              <a:r>
                <a:rPr lang="en-US" sz="3200" b="1" dirty="0">
                  <a:solidFill>
                    <a:srgbClr val="753E21"/>
                  </a:solidFill>
                  <a:latin typeface="Cambria" panose="02040503050406030204" pitchFamily="18" charset="0"/>
                  <a:ea typeface="思源黑体 CN"/>
                </a:rPr>
                <a:t>, ta </a:t>
              </a:r>
              <a:r>
                <a:rPr lang="en-US" sz="3200" b="1" dirty="0" err="1">
                  <a:solidFill>
                    <a:srgbClr val="753E21"/>
                  </a:solidFill>
                  <a:latin typeface="Cambria" panose="02040503050406030204" pitchFamily="18" charset="0"/>
                  <a:ea typeface="思源黑体 CN"/>
                </a:rPr>
                <a:t>hiểu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thêm</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rằng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có</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trong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cả</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thứ</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người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vật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sống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trên</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có</a:t>
              </a:r>
              <a:r>
                <a:rPr lang="en-US" sz="3200" b="1" dirty="0">
                  <a:solidFill>
                    <a:srgbClr val="753E21"/>
                  </a:solidFill>
                  <a:latin typeface="Cambria" panose="02040503050406030204" pitchFamily="18" charset="0"/>
                  <a:ea typeface="思源黑体 CN"/>
                </a:rPr>
                <a:t> ở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a:t>
              </a:r>
              <a:endParaRPr kumimoji="0" lang="vi-VN"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endParaRPr>
            </a:p>
          </p:txBody>
        </p:sp>
      </p:grpSp>
      <p:pic>
        <p:nvPicPr>
          <p:cNvPr id="3" name="Picture 2">
            <a:extLst>
              <a:ext uri="{FF2B5EF4-FFF2-40B4-BE49-F238E27FC236}">
                <a16:creationId xmlns:a16="http://schemas.microsoft.com/office/drawing/2014/main" id="{13FCD078-F6FC-53D1-6D96-5F27839EC1A4}"/>
              </a:ext>
            </a:extLst>
          </p:cNvPr>
          <p:cNvPicPr>
            <a:picLocks noChangeAspect="1"/>
          </p:cNvPicPr>
          <p:nvPr/>
        </p:nvPicPr>
        <p:blipFill>
          <a:blip r:embed="rId3"/>
          <a:stretch>
            <a:fillRect/>
          </a:stretch>
        </p:blipFill>
        <p:spPr>
          <a:xfrm>
            <a:off x="0" y="2114550"/>
            <a:ext cx="3697717" cy="3005716"/>
          </a:xfrm>
          <a:prstGeom prst="rect">
            <a:avLst/>
          </a:prstGeom>
        </p:spPr>
      </p:pic>
    </p:spTree>
    <p:extLst>
      <p:ext uri="{BB962C8B-B14F-4D97-AF65-F5344CB8AC3E}">
        <p14:creationId xmlns:p14="http://schemas.microsoft.com/office/powerpoint/2010/main" val="2129286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7" name="Picture 6">
            <a:extLst>
              <a:ext uri="{FF2B5EF4-FFF2-40B4-BE49-F238E27FC236}">
                <a16:creationId xmlns:a16="http://schemas.microsoft.com/office/drawing/2014/main" id="{1DA9427A-64FE-957B-C33A-ED5BB8207CFA}"/>
              </a:ext>
            </a:extLst>
          </p:cNvPr>
          <p:cNvPicPr>
            <a:picLocks noChangeAspect="1"/>
          </p:cNvPicPr>
          <p:nvPr/>
        </p:nvPicPr>
        <p:blipFill>
          <a:blip r:embed="rId8"/>
          <a:stretch>
            <a:fillRect/>
          </a:stretch>
        </p:blipFill>
        <p:spPr>
          <a:xfrm>
            <a:off x="2549348" y="1760657"/>
            <a:ext cx="6265691" cy="3250461"/>
          </a:xfrm>
          <a:prstGeom prst="rect">
            <a:avLst/>
          </a:prstGeom>
        </p:spPr>
      </p:pic>
    </p:spTree>
    <p:extLst>
      <p:ext uri="{BB962C8B-B14F-4D97-AF65-F5344CB8AC3E}">
        <p14:creationId xmlns:p14="http://schemas.microsoft.com/office/powerpoint/2010/main" val="597996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轮子, 交通, 游戏机, 树&#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4BBA290F-B6DB-4A5E-B04C-5EDC8601AF39}"/>
              </a:ext>
            </a:extLst>
          </p:cNvPr>
          <p:cNvGrpSpPr/>
          <p:nvPr/>
        </p:nvGrpSpPr>
        <p:grpSpPr>
          <a:xfrm>
            <a:off x="1199329" y="2151297"/>
            <a:ext cx="9122782" cy="3486442"/>
            <a:chOff x="4841104" y="3956892"/>
            <a:chExt cx="7073839" cy="2703400"/>
          </a:xfrm>
        </p:grpSpPr>
        <p:grpSp>
          <p:nvGrpSpPr>
            <p:cNvPr id="19" name="Group 18">
              <a:extLst>
                <a:ext uri="{FF2B5EF4-FFF2-40B4-BE49-F238E27FC236}">
                  <a16:creationId xmlns:a16="http://schemas.microsoft.com/office/drawing/2014/main" id="{B933D36A-50B9-47F9-8D8C-C5A5097D117A}"/>
                </a:ext>
              </a:extLst>
            </p:cNvPr>
            <p:cNvGrpSpPr/>
            <p:nvPr/>
          </p:nvGrpSpPr>
          <p:grpSpPr>
            <a:xfrm>
              <a:off x="4841104" y="3956892"/>
              <a:ext cx="7073839" cy="2703400"/>
              <a:chOff x="2975204" y="1394943"/>
              <a:chExt cx="7073839" cy="2703400"/>
            </a:xfrm>
          </p:grpSpPr>
          <p:sp>
            <p:nvSpPr>
              <p:cNvPr id="34" name="Rectangle: Rounded Corners 33">
                <a:extLst>
                  <a:ext uri="{FF2B5EF4-FFF2-40B4-BE49-F238E27FC236}">
                    <a16:creationId xmlns:a16="http://schemas.microsoft.com/office/drawing/2014/main" id="{E3DF5332-B4FE-4D51-9477-F3167E60529A}"/>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35" name="Rectangle: Rounded Corners 34">
                <a:extLst>
                  <a:ext uri="{FF2B5EF4-FFF2-40B4-BE49-F238E27FC236}">
                    <a16:creationId xmlns:a16="http://schemas.microsoft.com/office/drawing/2014/main" id="{3A695DCB-E161-4FBD-9AA9-C73941BD8666}"/>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A9F06AFF-CBF4-4042-8310-AB014C6F986C}"/>
                </a:ext>
              </a:extLst>
            </p:cNvPr>
            <p:cNvPicPr>
              <a:picLocks noChangeAspect="1"/>
            </p:cNvPicPr>
            <p:nvPr/>
          </p:nvPicPr>
          <p:blipFill>
            <a:blip r:embed="rId7"/>
            <a:stretch>
              <a:fillRect/>
            </a:stretch>
          </p:blipFill>
          <p:spPr>
            <a:xfrm>
              <a:off x="7566958" y="4801718"/>
              <a:ext cx="469963" cy="469963"/>
            </a:xfrm>
            <a:prstGeom prst="rect">
              <a:avLst/>
            </a:prstGeom>
          </p:spPr>
        </p:pic>
        <p:pic>
          <p:nvPicPr>
            <p:cNvPr id="26" name="Picture 25">
              <a:extLst>
                <a:ext uri="{FF2B5EF4-FFF2-40B4-BE49-F238E27FC236}">
                  <a16:creationId xmlns:a16="http://schemas.microsoft.com/office/drawing/2014/main" id="{85516892-AB5B-40D2-B7C4-E3E1C5967906}"/>
                </a:ext>
              </a:extLst>
            </p:cNvPr>
            <p:cNvPicPr>
              <a:picLocks noChangeAspect="1"/>
            </p:cNvPicPr>
            <p:nvPr/>
          </p:nvPicPr>
          <p:blipFill>
            <a:blip r:embed="rId8"/>
            <a:stretch>
              <a:fillRect/>
            </a:stretch>
          </p:blipFill>
          <p:spPr>
            <a:xfrm>
              <a:off x="7135841" y="4794333"/>
              <a:ext cx="469963" cy="469963"/>
            </a:xfrm>
            <a:prstGeom prst="rect">
              <a:avLst/>
            </a:prstGeom>
          </p:spPr>
        </p:pic>
        <p:pic>
          <p:nvPicPr>
            <p:cNvPr id="27" name="Picture 26">
              <a:extLst>
                <a:ext uri="{FF2B5EF4-FFF2-40B4-BE49-F238E27FC236}">
                  <a16:creationId xmlns:a16="http://schemas.microsoft.com/office/drawing/2014/main" id="{D7D8A8DA-E5EF-42ED-8B58-196CA46EDC86}"/>
                </a:ext>
              </a:extLst>
            </p:cNvPr>
            <p:cNvPicPr>
              <a:picLocks noChangeAspect="1"/>
            </p:cNvPicPr>
            <p:nvPr/>
          </p:nvPicPr>
          <p:blipFill>
            <a:blip r:embed="rId9"/>
            <a:stretch>
              <a:fillRect/>
            </a:stretch>
          </p:blipFill>
          <p:spPr>
            <a:xfrm>
              <a:off x="8027618" y="4801718"/>
              <a:ext cx="469963" cy="469963"/>
            </a:xfrm>
            <a:prstGeom prst="rect">
              <a:avLst/>
            </a:prstGeom>
          </p:spPr>
        </p:pic>
        <p:pic>
          <p:nvPicPr>
            <p:cNvPr id="28" name="Picture 27">
              <a:extLst>
                <a:ext uri="{FF2B5EF4-FFF2-40B4-BE49-F238E27FC236}">
                  <a16:creationId xmlns:a16="http://schemas.microsoft.com/office/drawing/2014/main" id="{EE6BFB16-268A-43A8-B830-68C1AC58A078}"/>
                </a:ext>
              </a:extLst>
            </p:cNvPr>
            <p:cNvPicPr>
              <a:picLocks noChangeAspect="1"/>
            </p:cNvPicPr>
            <p:nvPr/>
          </p:nvPicPr>
          <p:blipFill>
            <a:blip r:embed="rId7"/>
            <a:stretch>
              <a:fillRect/>
            </a:stretch>
          </p:blipFill>
          <p:spPr>
            <a:xfrm>
              <a:off x="7792636" y="5402382"/>
              <a:ext cx="469963" cy="469963"/>
            </a:xfrm>
            <a:prstGeom prst="rect">
              <a:avLst/>
            </a:prstGeom>
          </p:spPr>
        </p:pic>
        <p:pic>
          <p:nvPicPr>
            <p:cNvPr id="29" name="Picture 28">
              <a:extLst>
                <a:ext uri="{FF2B5EF4-FFF2-40B4-BE49-F238E27FC236}">
                  <a16:creationId xmlns:a16="http://schemas.microsoft.com/office/drawing/2014/main" id="{43EE909D-9644-4F98-B82E-8956D32617D2}"/>
                </a:ext>
              </a:extLst>
            </p:cNvPr>
            <p:cNvPicPr>
              <a:picLocks noChangeAspect="1"/>
            </p:cNvPicPr>
            <p:nvPr/>
          </p:nvPicPr>
          <p:blipFill>
            <a:blip r:embed="rId8"/>
            <a:stretch>
              <a:fillRect/>
            </a:stretch>
          </p:blipFill>
          <p:spPr>
            <a:xfrm>
              <a:off x="7280276" y="5387610"/>
              <a:ext cx="469963" cy="469963"/>
            </a:xfrm>
            <a:prstGeom prst="rect">
              <a:avLst/>
            </a:prstGeom>
          </p:spPr>
        </p:pic>
        <p:pic>
          <p:nvPicPr>
            <p:cNvPr id="30" name="Picture 29">
              <a:extLst>
                <a:ext uri="{FF2B5EF4-FFF2-40B4-BE49-F238E27FC236}">
                  <a16:creationId xmlns:a16="http://schemas.microsoft.com/office/drawing/2014/main" id="{CBAEABEF-F5B3-41ED-9C8C-7E90B060EFDA}"/>
                </a:ext>
              </a:extLst>
            </p:cNvPr>
            <p:cNvPicPr>
              <a:picLocks noChangeAspect="1"/>
            </p:cNvPicPr>
            <p:nvPr/>
          </p:nvPicPr>
          <p:blipFill>
            <a:blip r:embed="rId9"/>
            <a:stretch>
              <a:fillRect/>
            </a:stretch>
          </p:blipFill>
          <p:spPr>
            <a:xfrm>
              <a:off x="8349310" y="5402382"/>
              <a:ext cx="469963" cy="469963"/>
            </a:xfrm>
            <a:prstGeom prst="rect">
              <a:avLst/>
            </a:prstGeom>
          </p:spPr>
        </p:pic>
        <p:pic>
          <p:nvPicPr>
            <p:cNvPr id="31" name="Picture 30">
              <a:extLst>
                <a:ext uri="{FF2B5EF4-FFF2-40B4-BE49-F238E27FC236}">
                  <a16:creationId xmlns:a16="http://schemas.microsoft.com/office/drawing/2014/main" id="{8AA7AB45-1665-433C-848A-9A8B9A040584}"/>
                </a:ext>
              </a:extLst>
            </p:cNvPr>
            <p:cNvPicPr>
              <a:picLocks noChangeAspect="1"/>
            </p:cNvPicPr>
            <p:nvPr/>
          </p:nvPicPr>
          <p:blipFill>
            <a:blip r:embed="rId7"/>
            <a:stretch>
              <a:fillRect/>
            </a:stretch>
          </p:blipFill>
          <p:spPr>
            <a:xfrm>
              <a:off x="10189028" y="5935176"/>
              <a:ext cx="469963" cy="469963"/>
            </a:xfrm>
            <a:prstGeom prst="rect">
              <a:avLst/>
            </a:prstGeom>
          </p:spPr>
        </p:pic>
        <p:pic>
          <p:nvPicPr>
            <p:cNvPr id="32" name="Picture 31">
              <a:extLst>
                <a:ext uri="{FF2B5EF4-FFF2-40B4-BE49-F238E27FC236}">
                  <a16:creationId xmlns:a16="http://schemas.microsoft.com/office/drawing/2014/main" id="{7232B0A3-8365-4E5E-A8E8-B5A61E438C56}"/>
                </a:ext>
              </a:extLst>
            </p:cNvPr>
            <p:cNvPicPr>
              <a:picLocks noChangeAspect="1"/>
            </p:cNvPicPr>
            <p:nvPr/>
          </p:nvPicPr>
          <p:blipFill>
            <a:blip r:embed="rId8"/>
            <a:stretch>
              <a:fillRect/>
            </a:stretch>
          </p:blipFill>
          <p:spPr>
            <a:xfrm>
              <a:off x="9735754" y="5949948"/>
              <a:ext cx="469963" cy="469963"/>
            </a:xfrm>
            <a:prstGeom prst="rect">
              <a:avLst/>
            </a:prstGeom>
          </p:spPr>
        </p:pic>
        <p:pic>
          <p:nvPicPr>
            <p:cNvPr id="33" name="Picture 32">
              <a:extLst>
                <a:ext uri="{FF2B5EF4-FFF2-40B4-BE49-F238E27FC236}">
                  <a16:creationId xmlns:a16="http://schemas.microsoft.com/office/drawing/2014/main" id="{32523E71-6117-49F8-9754-2A6982FA3716}"/>
                </a:ext>
              </a:extLst>
            </p:cNvPr>
            <p:cNvPicPr>
              <a:picLocks noChangeAspect="1"/>
            </p:cNvPicPr>
            <p:nvPr/>
          </p:nvPicPr>
          <p:blipFill>
            <a:blip r:embed="rId9"/>
            <a:stretch>
              <a:fillRect/>
            </a:stretch>
          </p:blipFill>
          <p:spPr>
            <a:xfrm>
              <a:off x="10686617" y="5935176"/>
              <a:ext cx="469963" cy="469963"/>
            </a:xfrm>
            <a:prstGeom prst="rect">
              <a:avLst/>
            </a:prstGeom>
          </p:spPr>
        </p:pic>
      </p:grpSp>
      <p:pic>
        <p:nvPicPr>
          <p:cNvPr id="36" name="Picture 35">
            <a:extLst>
              <a:ext uri="{FF2B5EF4-FFF2-40B4-BE49-F238E27FC236}">
                <a16:creationId xmlns:a16="http://schemas.microsoft.com/office/drawing/2014/main" id="{6924F778-AB4F-45D0-8164-7600F4104141}"/>
              </a:ext>
            </a:extLst>
          </p:cNvPr>
          <p:cNvPicPr>
            <a:picLocks noChangeAspect="1"/>
          </p:cNvPicPr>
          <p:nvPr/>
        </p:nvPicPr>
        <p:blipFill>
          <a:blip r:embed="rId10"/>
          <a:stretch>
            <a:fillRect/>
          </a:stretch>
        </p:blipFill>
        <p:spPr>
          <a:xfrm>
            <a:off x="1413119" y="824440"/>
            <a:ext cx="9022862" cy="1018120"/>
          </a:xfrm>
          <a:prstGeom prst="rect">
            <a:avLst/>
          </a:prstGeom>
        </p:spPr>
      </p:pic>
    </p:spTree>
    <p:extLst>
      <p:ext uri="{BB962C8B-B14F-4D97-AF65-F5344CB8AC3E}">
        <p14:creationId xmlns:p14="http://schemas.microsoft.com/office/powerpoint/2010/main" val="1899385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6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vừa trang giấy?</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cờ Tổ quốc?</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811567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9" name="图片 2">
            <a:extLst>
              <a:ext uri="{FF2B5EF4-FFF2-40B4-BE49-F238E27FC236}">
                <a16:creationId xmlns:a16="http://schemas.microsoft.com/office/drawing/2014/main" id="{BAB4BB20-332C-45AC-AA8C-B366A336DB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76817" y="152699"/>
            <a:ext cx="9220958" cy="6440636"/>
          </a:xfrm>
          <a:prstGeom prst="rect">
            <a:avLst/>
          </a:prstGeom>
        </p:spPr>
      </p:pic>
      <p:pic>
        <p:nvPicPr>
          <p:cNvPr id="12" name="Picture 11">
            <a:extLst>
              <a:ext uri="{FF2B5EF4-FFF2-40B4-BE49-F238E27FC236}">
                <a16:creationId xmlns:a16="http://schemas.microsoft.com/office/drawing/2014/main" id="{B6A88B18-30BB-48AF-A4DF-784FFB40CBF1}"/>
              </a:ext>
            </a:extLst>
          </p:cNvPr>
          <p:cNvPicPr>
            <a:picLocks noChangeAspect="1"/>
          </p:cNvPicPr>
          <p:nvPr/>
        </p:nvPicPr>
        <p:blipFill>
          <a:blip r:embed="rId7"/>
          <a:stretch>
            <a:fillRect/>
          </a:stretch>
        </p:blipFill>
        <p:spPr>
          <a:xfrm>
            <a:off x="2072917" y="1839929"/>
            <a:ext cx="8340051" cy="381642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par>
                                <p:cTn id="14" presetID="5"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6526" y="128897"/>
            <a:ext cx="8205150" cy="6404638"/>
          </a:xfrm>
          <a:prstGeom prst="rect">
            <a:avLst/>
          </a:prstGeom>
        </p:spPr>
      </p:pic>
      <p:pic>
        <p:nvPicPr>
          <p:cNvPr id="18" name="图片 17"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98" y="15826"/>
            <a:ext cx="12296928" cy="6915915"/>
          </a:xfrm>
          <a:prstGeom prst="rect">
            <a:avLst/>
          </a:prstGeom>
        </p:spPr>
      </p:pic>
      <p:pic>
        <p:nvPicPr>
          <p:cNvPr id="23" name="图片 22" descr="粉色的花&#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3729"/>
            <a:ext cx="3637935" cy="367205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 y="4758813"/>
            <a:ext cx="12192000" cy="2176081"/>
          </a:xfrm>
          <a:prstGeom prst="rect">
            <a:avLst/>
          </a:prstGeom>
        </p:spPr>
      </p:pic>
      <p:sp>
        <p:nvSpPr>
          <p:cNvPr id="19" name="矩形: 圆角 18"/>
          <p:cNvSpPr/>
          <p:nvPr/>
        </p:nvSpPr>
        <p:spPr>
          <a:xfrm>
            <a:off x="537498" y="2224372"/>
            <a:ext cx="2254711" cy="362397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panose="02020300000000000000" pitchFamily="18" charset="-122"/>
              <a:cs typeface="Times New Roman" panose="02020603050405020304" pitchFamily="18" charset="0"/>
            </a:endParaRPr>
          </a:p>
        </p:txBody>
      </p:sp>
      <p:sp>
        <p:nvSpPr>
          <p:cNvPr id="20" name="矩形: 圆角 19"/>
          <p:cNvSpPr/>
          <p:nvPr/>
        </p:nvSpPr>
        <p:spPr>
          <a:xfrm>
            <a:off x="3506404" y="2224372"/>
            <a:ext cx="2254711" cy="358587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panose="02020300000000000000" pitchFamily="18" charset="-122"/>
              <a:cs typeface="Times New Roman" panose="02020603050405020304" pitchFamily="18" charset="0"/>
            </a:endParaRPr>
          </a:p>
        </p:txBody>
      </p:sp>
      <p:sp>
        <p:nvSpPr>
          <p:cNvPr id="21" name="矩形: 圆角 20"/>
          <p:cNvSpPr/>
          <p:nvPr/>
        </p:nvSpPr>
        <p:spPr>
          <a:xfrm>
            <a:off x="6475310" y="2224372"/>
            <a:ext cx="2254711" cy="356682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panose="02020300000000000000" pitchFamily="18" charset="-122"/>
              <a:cs typeface="Times New Roman" panose="02020603050405020304" pitchFamily="18" charset="0"/>
            </a:endParaRPr>
          </a:p>
        </p:txBody>
      </p:sp>
      <p:sp>
        <p:nvSpPr>
          <p:cNvPr id="22" name="矩形: 圆角 21"/>
          <p:cNvSpPr/>
          <p:nvPr/>
        </p:nvSpPr>
        <p:spPr>
          <a:xfrm>
            <a:off x="9444217" y="2224371"/>
            <a:ext cx="2254711" cy="3500153"/>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panose="02020300000000000000" pitchFamily="18" charset="-122"/>
              <a:cs typeface="Times New Roman" panose="02020603050405020304" pitchFamily="18" charset="0"/>
            </a:endParaRPr>
          </a:p>
        </p:txBody>
      </p:sp>
      <p:sp>
        <p:nvSpPr>
          <p:cNvPr id="7" name="文本框 6"/>
          <p:cNvSpPr txBox="1"/>
          <p:nvPr/>
        </p:nvSpPr>
        <p:spPr>
          <a:xfrm>
            <a:off x="598448" y="2420301"/>
            <a:ext cx="2182852" cy="2862322"/>
          </a:xfrm>
          <a:prstGeom prst="rect">
            <a:avLst/>
          </a:prstGeom>
          <a:noFill/>
        </p:spPr>
        <p:txBody>
          <a:bodyPr wrap="square" rtlCol="0">
            <a:spAutoFit/>
          </a:bodyPr>
          <a:lstStyle/>
          <a:p>
            <a:pPr lvl="0" algn="ctr">
              <a:defRPr/>
            </a:pP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Đ</a:t>
            </a: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ọc đúng và rõ ràng bài thơ Đất nước là gì? </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文本框 7"/>
          <p:cNvSpPr txBox="1"/>
          <p:nvPr/>
        </p:nvSpPr>
        <p:spPr>
          <a:xfrm>
            <a:off x="3357523" y="2286951"/>
            <a:ext cx="2462252" cy="3416320"/>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Biết nghỉ hơi ở chỗ ngắt nhịp thơ và giữa các dòng thơ</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文本框 8"/>
          <p:cNvSpPr txBox="1"/>
          <p:nvPr/>
        </p:nvSpPr>
        <p:spPr>
          <a:xfrm>
            <a:off x="6592848" y="2353626"/>
            <a:ext cx="2236828" cy="3416320"/>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Bước đầu thể hiện cảm xúc của bạn nhỏ </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qua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giọng</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文本框 9"/>
          <p:cNvSpPr txBox="1"/>
          <p:nvPr/>
        </p:nvSpPr>
        <p:spPr>
          <a:xfrm>
            <a:off x="9647198" y="2620326"/>
            <a:ext cx="2154278" cy="2862322"/>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Hiểu điều tác giả muốn nói qua bài thơ.</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BF3A755B-2C18-46FC-B3FF-24CCE38C3ED4}"/>
              </a:ext>
            </a:extLst>
          </p:cNvPr>
          <p:cNvPicPr>
            <a:picLocks noChangeAspect="1"/>
          </p:cNvPicPr>
          <p:nvPr/>
        </p:nvPicPr>
        <p:blipFill>
          <a:blip r:embed="rId6"/>
          <a:stretch>
            <a:fillRect/>
          </a:stretch>
        </p:blipFill>
        <p:spPr>
          <a:xfrm>
            <a:off x="2903680" y="343207"/>
            <a:ext cx="6956139" cy="169483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downLeft)">
                                      <p:cBhvr>
                                        <p:cTn id="7" dur="500"/>
                                        <p:tgtEl>
                                          <p:spTgt spid="25"/>
                                        </p:tgtEl>
                                      </p:cBhvr>
                                    </p:animEffect>
                                  </p:childTnLst>
                                </p:cTn>
                              </p:par>
                              <p:par>
                                <p:cTn id="8" presetID="18" presetClass="entr" presetSubtype="1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strips(downLeft)">
                                      <p:cBhvr>
                                        <p:cTn id="10" dur="500"/>
                                        <p:tgtEl>
                                          <p:spTgt spid="18"/>
                                        </p:tgtEl>
                                      </p:cBhvr>
                                    </p:animEffect>
                                  </p:childTnLst>
                                </p:cTn>
                              </p:par>
                              <p:par>
                                <p:cTn id="11" presetID="18" presetClass="entr" presetSubtype="12"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strips(downLeft)">
                                      <p:cBhvr>
                                        <p:cTn id="13" dur="500"/>
                                        <p:tgtEl>
                                          <p:spTgt spid="23"/>
                                        </p:tgtEl>
                                      </p:cBhvr>
                                    </p:animEffect>
                                  </p:childTnLst>
                                </p:cTn>
                              </p:par>
                              <p:par>
                                <p:cTn id="14" presetID="18" presetClass="entr" presetSubtype="12"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7" grpId="0"/>
      <p:bldP spid="7" grpId="1"/>
      <p:bldP spid="8" grpId="0"/>
      <p:bldP spid="8" grpId="1"/>
      <p:bldP spid="9" grpId="0"/>
      <p:bldP spid="9" grpId="1"/>
      <p:bldP spid="10" grpId="0"/>
      <p:bldP spid="1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4372268" cy="4413274"/>
          </a:xfrm>
          <a:prstGeom prst="rect">
            <a:avLst/>
          </a:prstGeom>
        </p:spPr>
      </p:pic>
      <p:pic>
        <p:nvPicPr>
          <p:cNvPr id="18" name="Picture 6" descr="Happy woman teacher in government uniform holding colorful pom poms character cartoon art illustration">
            <a:extLst>
              <a:ext uri="{FF2B5EF4-FFF2-40B4-BE49-F238E27FC236}">
                <a16:creationId xmlns:a16="http://schemas.microsoft.com/office/drawing/2014/main" id="{D3C9038F-FE98-4103-B758-0B9006FA586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0" b="96208" l="9904" r="89936">
                        <a14:foregroundMark x1="44409" y1="44311" x2="44409" y2="44311"/>
                      </a14:backgroundRemoval>
                    </a14:imgEffect>
                  </a14:imgLayer>
                </a14:imgProps>
              </a:ext>
              <a:ext uri="{28A0092B-C50C-407E-A947-70E740481C1C}">
                <a14:useLocalDpi xmlns:a14="http://schemas.microsoft.com/office/drawing/2010/main" val="0"/>
              </a:ext>
            </a:extLst>
          </a:blip>
          <a:srcRect/>
          <a:stretch>
            <a:fillRect/>
          </a:stretch>
        </p:blipFill>
        <p:spPr bwMode="auto">
          <a:xfrm>
            <a:off x="7538209" y="1279135"/>
            <a:ext cx="5256063" cy="42065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9178B79-FF14-4153-9D83-1FAA52D7B7A5}"/>
              </a:ext>
            </a:extLst>
          </p:cNvPr>
          <p:cNvPicPr>
            <a:picLocks noChangeAspect="1"/>
          </p:cNvPicPr>
          <p:nvPr/>
        </p:nvPicPr>
        <p:blipFill>
          <a:blip r:embed="rId9"/>
          <a:stretch>
            <a:fillRect/>
          </a:stretch>
        </p:blipFill>
        <p:spPr>
          <a:xfrm>
            <a:off x="1884257" y="936547"/>
            <a:ext cx="7167559" cy="39889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361949" y="800100"/>
            <a:ext cx="11430001" cy="59817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panose="02020300000000000000" pitchFamily="18" charset="-122"/>
              <a:cs typeface="Times New Roman" panose="02020603050405020304" pitchFamily="18" charset="0"/>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152775" cy="318234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0258" y="-193573"/>
            <a:ext cx="2871741" cy="2898674"/>
          </a:xfrm>
          <a:prstGeom prst="rect">
            <a:avLst/>
          </a:prstGeom>
        </p:spPr>
      </p:pic>
      <p:pic>
        <p:nvPicPr>
          <p:cNvPr id="18" name="Picture 5">
            <a:extLst>
              <a:ext uri="{FF2B5EF4-FFF2-40B4-BE49-F238E27FC236}">
                <a16:creationId xmlns:a16="http://schemas.microsoft.com/office/drawing/2014/main" id="{C742D101-AD87-446D-B8DE-7E2CEECDA0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54425" y="139629"/>
            <a:ext cx="7010400" cy="1513417"/>
          </a:xfrm>
          <a:prstGeom prst="rect">
            <a:avLst/>
          </a:prstGeom>
        </p:spPr>
      </p:pic>
      <p:pic>
        <p:nvPicPr>
          <p:cNvPr id="19" name="Picture 21">
            <a:extLst>
              <a:ext uri="{FF2B5EF4-FFF2-40B4-BE49-F238E27FC236}">
                <a16:creationId xmlns:a16="http://schemas.microsoft.com/office/drawing/2014/main" id="{14B44ABF-D7BA-4BF5-989B-3703F0331114}"/>
              </a:ext>
            </a:extLst>
          </p:cNvPr>
          <p:cNvPicPr>
            <a:picLocks noChangeAspect="1"/>
          </p:cNvPicPr>
          <p:nvPr/>
        </p:nvPicPr>
        <p:blipFill>
          <a:blip r:embed="rId10"/>
          <a:srcRect/>
          <a:stretch>
            <a:fillRect/>
          </a:stretch>
        </p:blipFill>
        <p:spPr>
          <a:xfrm>
            <a:off x="8790768" y="352367"/>
            <a:ext cx="1165137" cy="1434014"/>
          </a:xfrm>
          <a:prstGeom prst="rect">
            <a:avLst/>
          </a:prstGeom>
        </p:spPr>
      </p:pic>
      <p:sp>
        <p:nvSpPr>
          <p:cNvPr id="20" name="TextBox 19">
            <a:extLst>
              <a:ext uri="{FF2B5EF4-FFF2-40B4-BE49-F238E27FC236}">
                <a16:creationId xmlns:a16="http://schemas.microsoft.com/office/drawing/2014/main" id="{01488021-A10D-4807-8683-35023D8427CC}"/>
              </a:ext>
            </a:extLst>
          </p:cNvPr>
          <p:cNvSpPr txBox="1"/>
          <p:nvPr/>
        </p:nvSpPr>
        <p:spPr>
          <a:xfrm>
            <a:off x="2285696" y="305697"/>
            <a:ext cx="6366857" cy="1323439"/>
          </a:xfrm>
          <a:prstGeom prst="rect">
            <a:avLst/>
          </a:prstGeom>
          <a:noFill/>
        </p:spPr>
        <p:txBody>
          <a:bodyPr wrap="square">
            <a:spAutoFit/>
          </a:bodyPr>
          <a:lstStyle/>
          <a:p>
            <a:pPr algn="ctr"/>
            <a:r>
              <a:rPr lang="vi-VN"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Nói 2 -3 câu giới thiệu về đất nước mình </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2" name="Picture 7">
            <a:extLst>
              <a:ext uri="{FF2B5EF4-FFF2-40B4-BE49-F238E27FC236}">
                <a16:creationId xmlns:a16="http://schemas.microsoft.com/office/drawing/2014/main" id="{5FD2DBFB-8976-4FB9-84BF-A66F668963DF}"/>
              </a:ext>
            </a:extLst>
          </p:cNvPr>
          <p:cNvPicPr>
            <a:picLocks noChangeAspect="1"/>
          </p:cNvPicPr>
          <p:nvPr/>
        </p:nvPicPr>
        <p:blipFill>
          <a:blip r:embed="rId11"/>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23" name="Picture 28">
            <a:extLst>
              <a:ext uri="{FF2B5EF4-FFF2-40B4-BE49-F238E27FC236}">
                <a16:creationId xmlns:a16="http://schemas.microsoft.com/office/drawing/2014/main" id="{9164DDDE-3476-4A2A-A590-2EC13D351FAA}"/>
              </a:ext>
            </a:extLst>
          </p:cNvPr>
          <p:cNvPicPr>
            <a:picLocks noChangeAspect="1"/>
          </p:cNvPicPr>
          <p:nvPr/>
        </p:nvPicPr>
        <p:blipFill>
          <a:blip r:embed="rId12"/>
          <a:srcRect/>
          <a:stretch>
            <a:fillRect/>
          </a:stretch>
        </p:blipFill>
        <p:spPr>
          <a:xfrm>
            <a:off x="4267035" y="3817300"/>
            <a:ext cx="1395922" cy="2822422"/>
          </a:xfrm>
          <a:prstGeom prst="rect">
            <a:avLst/>
          </a:prstGeom>
          <a:effectLst>
            <a:glow rad="25400">
              <a:schemeClr val="accent4">
                <a:lumMod val="40000"/>
                <a:lumOff val="60000"/>
              </a:schemeClr>
            </a:glow>
          </a:effectLst>
        </p:spPr>
      </p:pic>
      <p:pic>
        <p:nvPicPr>
          <p:cNvPr id="24" name="Picture 3">
            <a:extLst>
              <a:ext uri="{FF2B5EF4-FFF2-40B4-BE49-F238E27FC236}">
                <a16:creationId xmlns:a16="http://schemas.microsoft.com/office/drawing/2014/main" id="{95A38D85-A641-4B9F-AE72-8B7E33887201}"/>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0728" y="1605406"/>
            <a:ext cx="3586218" cy="2474981"/>
          </a:xfrm>
          <a:prstGeom prst="rect">
            <a:avLst/>
          </a:prstGeom>
        </p:spPr>
      </p:pic>
      <p:sp>
        <p:nvSpPr>
          <p:cNvPr id="25" name="TextBox 24">
            <a:extLst>
              <a:ext uri="{FF2B5EF4-FFF2-40B4-BE49-F238E27FC236}">
                <a16:creationId xmlns:a16="http://schemas.microsoft.com/office/drawing/2014/main" id="{0CE8D49E-CB5F-4580-8AD1-FBB5754ECCAB}"/>
              </a:ext>
            </a:extLst>
          </p:cNvPr>
          <p:cNvSpPr txBox="1"/>
          <p:nvPr/>
        </p:nvSpPr>
        <p:spPr>
          <a:xfrm>
            <a:off x="-87416" y="2053412"/>
            <a:ext cx="3592857" cy="1446550"/>
          </a:xfrm>
          <a:prstGeom prst="rect">
            <a:avLst/>
          </a:prstGeom>
          <a:noFill/>
        </p:spPr>
        <p:txBody>
          <a:bodyPr wrap="square" rtlCol="0">
            <a:spAutoFit/>
          </a:bodyPr>
          <a:lstStyle/>
          <a:p>
            <a:pPr algn="ctr">
              <a:defRPr/>
            </a:pPr>
            <a:r>
              <a:rPr lang="en-US" sz="4400" dirty="0" err="1">
                <a:ln w="28575">
                  <a:solidFill>
                    <a:sysClr val="windowText" lastClr="000000"/>
                  </a:solidFill>
                </a:ln>
                <a:solidFill>
                  <a:srgbClr val="FFC000">
                    <a:lumMod val="20000"/>
                    <a:lumOff val="80000"/>
                  </a:srgbClr>
                </a:solidFill>
                <a:latin typeface="Times New Roman" panose="02020603050405020304" pitchFamily="18" charset="0"/>
                <a:cs typeface="Times New Roman" panose="02020603050405020304" pitchFamily="18" charset="0"/>
              </a:rPr>
              <a:t>THẢO</a:t>
            </a:r>
            <a:r>
              <a:rPr lang="en-US" sz="4400" dirty="0">
                <a:ln w="28575">
                  <a:solidFill>
                    <a:sysClr val="windowText" lastClr="000000"/>
                  </a:solidFill>
                </a:ln>
                <a:solidFill>
                  <a:srgbClr val="FFC000">
                    <a:lumMod val="20000"/>
                    <a:lumOff val="80000"/>
                  </a:srgbClr>
                </a:solidFill>
                <a:latin typeface="Times New Roman" panose="02020603050405020304" pitchFamily="18" charset="0"/>
                <a:cs typeface="Times New Roman" panose="02020603050405020304" pitchFamily="18" charset="0"/>
              </a:rPr>
              <a:t> </a:t>
            </a:r>
            <a:r>
              <a:rPr lang="en-US" sz="4400" dirty="0" err="1">
                <a:ln w="28575">
                  <a:solidFill>
                    <a:sysClr val="windowText" lastClr="000000"/>
                  </a:solidFill>
                </a:ln>
                <a:solidFill>
                  <a:srgbClr val="FFC000">
                    <a:lumMod val="20000"/>
                    <a:lumOff val="80000"/>
                  </a:srgbClr>
                </a:solidFill>
                <a:latin typeface="Times New Roman" panose="02020603050405020304" pitchFamily="18" charset="0"/>
                <a:cs typeface="Times New Roman" panose="02020603050405020304" pitchFamily="18" charset="0"/>
              </a:rPr>
              <a:t>LUẬN</a:t>
            </a:r>
            <a:r>
              <a:rPr lang="en-US" sz="4400" dirty="0">
                <a:ln w="28575">
                  <a:solidFill>
                    <a:sysClr val="windowText" lastClr="000000"/>
                  </a:solidFill>
                </a:ln>
                <a:solidFill>
                  <a:srgbClr val="FFC000">
                    <a:lumMod val="20000"/>
                    <a:lumOff val="80000"/>
                  </a:srgbClr>
                </a:solidFill>
                <a:latin typeface="Times New Roman" panose="02020603050405020304" pitchFamily="18" charset="0"/>
                <a:cs typeface="Times New Roman" panose="02020603050405020304" pitchFamily="18" charset="0"/>
              </a:rPr>
              <a:t> NHÓM</a:t>
            </a:r>
          </a:p>
        </p:txBody>
      </p:sp>
      <p:sp>
        <p:nvSpPr>
          <p:cNvPr id="26" name="TextBox 25">
            <a:extLst>
              <a:ext uri="{FF2B5EF4-FFF2-40B4-BE49-F238E27FC236}">
                <a16:creationId xmlns:a16="http://schemas.microsoft.com/office/drawing/2014/main" id="{CC2D3165-E473-4573-8820-268D376CA455}"/>
              </a:ext>
            </a:extLst>
          </p:cNvPr>
          <p:cNvSpPr txBox="1"/>
          <p:nvPr/>
        </p:nvSpPr>
        <p:spPr>
          <a:xfrm>
            <a:off x="12758" y="1845815"/>
            <a:ext cx="3592857" cy="1446550"/>
          </a:xfrm>
          <a:prstGeom prst="rect">
            <a:avLst/>
          </a:prstGeom>
          <a:noFill/>
        </p:spPr>
        <p:txBody>
          <a:bodyPr wrap="square" rtlCol="0">
            <a:spAutoFit/>
          </a:bodyPr>
          <a:lstStyle/>
          <a:p>
            <a:pPr algn="ctr">
              <a:defRPr/>
            </a:pPr>
            <a:r>
              <a:rPr lang="en-US" sz="4400" dirty="0">
                <a:ln w="12700">
                  <a:solidFill>
                    <a:sysClr val="windowText" lastClr="000000"/>
                  </a:solidFill>
                </a:ln>
                <a:solidFill>
                  <a:srgbClr val="FF0000"/>
                </a:solidFill>
                <a:latin typeface="Times New Roman" panose="02020603050405020304" pitchFamily="18" charset="0"/>
                <a:cs typeface="Times New Roman" panose="02020603050405020304" pitchFamily="18" charset="0"/>
              </a:rPr>
              <a:t>CHIA </a:t>
            </a:r>
            <a:r>
              <a:rPr lang="en-US" sz="4400" dirty="0" err="1">
                <a:ln w="12700">
                  <a:solidFill>
                    <a:sysClr val="windowText" lastClr="000000"/>
                  </a:solidFill>
                </a:ln>
                <a:solidFill>
                  <a:srgbClr val="FF0000"/>
                </a:solidFill>
                <a:latin typeface="Times New Roman" panose="02020603050405020304" pitchFamily="18" charset="0"/>
                <a:cs typeface="Times New Roman" panose="02020603050405020304" pitchFamily="18" charset="0"/>
              </a:rPr>
              <a:t>SẺ</a:t>
            </a:r>
            <a:r>
              <a:rPr lang="en-US" sz="4400" dirty="0">
                <a:ln w="12700">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4400" dirty="0" err="1">
                <a:ln w="12700">
                  <a:solidFill>
                    <a:sysClr val="windowText" lastClr="000000"/>
                  </a:solidFill>
                </a:ln>
                <a:solidFill>
                  <a:srgbClr val="FF0000"/>
                </a:solidFill>
                <a:latin typeface="Times New Roman" panose="02020603050405020304" pitchFamily="18" charset="0"/>
                <a:cs typeface="Times New Roman" panose="02020603050405020304" pitchFamily="18" charset="0"/>
              </a:rPr>
              <a:t>TRƯỚC</a:t>
            </a:r>
            <a:r>
              <a:rPr lang="en-US" sz="4400" dirty="0">
                <a:ln w="12700">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4400" dirty="0" err="1">
                <a:ln w="12700">
                  <a:solidFill>
                    <a:sysClr val="windowText" lastClr="000000"/>
                  </a:solidFill>
                </a:ln>
                <a:solidFill>
                  <a:srgbClr val="FF0000"/>
                </a:solidFill>
                <a:latin typeface="Times New Roman" panose="02020603050405020304" pitchFamily="18" charset="0"/>
                <a:cs typeface="Times New Roman" panose="02020603050405020304" pitchFamily="18" charset="0"/>
              </a:rPr>
              <a:t>LỚP</a:t>
            </a:r>
            <a:endParaRPr lang="en-US" sz="4400" dirty="0">
              <a:ln w="12700">
                <a:solidFill>
                  <a:sysClr val="windowText" lastClr="000000"/>
                </a:solidFill>
              </a:ln>
              <a:solidFill>
                <a:srgbClr val="FF0000"/>
              </a:solidFill>
              <a:latin typeface="Times New Roman" panose="02020603050405020304" pitchFamily="18" charset="0"/>
              <a:cs typeface="Times New Roman" panose="02020603050405020304" pitchFamily="18" charset="0"/>
            </a:endParaRPr>
          </a:p>
        </p:txBody>
      </p:sp>
      <p:sp>
        <p:nvSpPr>
          <p:cNvPr id="27" name="Rectangle: Diagonal Corners Rounded 26">
            <a:extLst>
              <a:ext uri="{FF2B5EF4-FFF2-40B4-BE49-F238E27FC236}">
                <a16:creationId xmlns:a16="http://schemas.microsoft.com/office/drawing/2014/main" id="{B723C613-EABE-4A82-A990-0EF3BA4E15AC}"/>
              </a:ext>
            </a:extLst>
          </p:cNvPr>
          <p:cNvSpPr/>
          <p:nvPr/>
        </p:nvSpPr>
        <p:spPr>
          <a:xfrm>
            <a:off x="5534025" y="1912975"/>
            <a:ext cx="615202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8" name="Rectangle: Diagonal Corners Rounded 27">
            <a:extLst>
              <a:ext uri="{FF2B5EF4-FFF2-40B4-BE49-F238E27FC236}">
                <a16:creationId xmlns:a16="http://schemas.microsoft.com/office/drawing/2014/main" id="{AB045350-67C1-48CE-B5F8-FBFAD8E72D7A}"/>
              </a:ext>
            </a:extLst>
          </p:cNvPr>
          <p:cNvSpPr/>
          <p:nvPr/>
        </p:nvSpPr>
        <p:spPr>
          <a:xfrm>
            <a:off x="5734051" y="2051122"/>
            <a:ext cx="61088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9A33317A-D87F-4835-AED4-F709FC02D48B}"/>
              </a:ext>
            </a:extLst>
          </p:cNvPr>
          <p:cNvSpPr txBox="1"/>
          <p:nvPr/>
        </p:nvSpPr>
        <p:spPr>
          <a:xfrm>
            <a:off x="5724525" y="2198367"/>
            <a:ext cx="6219825" cy="1754326"/>
          </a:xfrm>
          <a:prstGeom prst="rect">
            <a:avLst/>
          </a:prstGeom>
          <a:noFill/>
        </p:spPr>
        <p:txBody>
          <a:bodyPr wrap="square">
            <a:spAutoFit/>
          </a:bodyPr>
          <a:lstStyle/>
          <a:p>
            <a:pPr marL="457200" indent="-457200" algn="just">
              <a:buFont typeface="Arial" panose="020B0604020202020204" pitchFamily="34" charset="0"/>
              <a:buChar char="•"/>
            </a:pP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Hình</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dáng</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đất</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nước</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ta </a:t>
            </a: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a:p>
            <a:pPr marL="457200" indent="-457200" algn="just">
              <a:buFont typeface="Arial" panose="020B0604020202020204" pitchFamily="34" charset="0"/>
              <a:buChar char="•"/>
            </a:pP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Thủ</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đô</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ta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marL="457200" indent="-457200" algn="just">
              <a:buFont typeface="Arial" panose="020B0604020202020204" pitchFamily="34" charset="0"/>
              <a:buChar char="•"/>
            </a:pP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Lá</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cờ</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Tổ</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quốc</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marL="457200" indent="-457200" algn="just">
              <a:buFont typeface="Arial" panose="020B0604020202020204" pitchFamily="34" charset="0"/>
              <a:buChar char="•"/>
            </a:pP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ta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tộc</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anh</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700" b="1"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par>
                                <p:cTn id="11" presetID="22" presetClass="entr" presetSubtype="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par>
                                <p:cTn id="39" presetID="16" presetClass="entr" presetSubtype="21"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20" grpId="0"/>
      <p:bldP spid="25" grpId="0"/>
      <p:bldP spid="25" grpId="1"/>
      <p:bldP spid="26" grpId="0"/>
      <p:bldP spid="27" grpId="0" animBg="1"/>
      <p:bldP spid="28"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389243" cy="3421030"/>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10" name="Picture 9">
            <a:extLst>
              <a:ext uri="{FF2B5EF4-FFF2-40B4-BE49-F238E27FC236}">
                <a16:creationId xmlns:a16="http://schemas.microsoft.com/office/drawing/2014/main" id="{66D57CE5-337D-41DA-AB65-A83398C8E4EA}"/>
              </a:ext>
            </a:extLst>
          </p:cNvPr>
          <p:cNvPicPr>
            <a:picLocks noChangeAspect="1"/>
          </p:cNvPicPr>
          <p:nvPr/>
        </p:nvPicPr>
        <p:blipFill rotWithShape="1">
          <a:blip r:embed="rId8"/>
          <a:srcRect l="6094" t="9293" r="8047" b="14811"/>
          <a:stretch/>
        </p:blipFill>
        <p:spPr>
          <a:xfrm>
            <a:off x="3068845" y="2116541"/>
            <a:ext cx="6027924" cy="2487359"/>
          </a:xfrm>
          <a:prstGeom prst="rect">
            <a:avLst/>
          </a:prstGeom>
          <a:effectLst>
            <a:glow rad="228600">
              <a:srgbClr val="5FE0FF">
                <a:satMod val="175000"/>
                <a:alpha val="40000"/>
              </a:srgbClr>
            </a:glow>
          </a:effectLst>
        </p:spPr>
      </p:pic>
      <p:pic>
        <p:nvPicPr>
          <p:cNvPr id="11" name="Picture 10">
            <a:extLst>
              <a:ext uri="{FF2B5EF4-FFF2-40B4-BE49-F238E27FC236}">
                <a16:creationId xmlns:a16="http://schemas.microsoft.com/office/drawing/2014/main" id="{EE9DF59D-8487-4B49-8CFE-35D8DF2B4A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 y="2814335"/>
            <a:ext cx="3099052" cy="2593349"/>
          </a:xfrm>
          <a:prstGeom prst="rect">
            <a:avLst/>
          </a:prstGeom>
        </p:spPr>
      </p:pic>
    </p:spTree>
    <p:extLst>
      <p:ext uri="{BB962C8B-B14F-4D97-AF65-F5344CB8AC3E}">
        <p14:creationId xmlns:p14="http://schemas.microsoft.com/office/powerpoint/2010/main" val="37300092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361949" y="342900"/>
            <a:ext cx="11430001" cy="64389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152775" cy="318234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0258" y="-193573"/>
            <a:ext cx="2871741" cy="2898674"/>
          </a:xfrm>
          <a:prstGeom prst="rect">
            <a:avLst/>
          </a:prstGeom>
        </p:spPr>
      </p:pic>
      <p:pic>
        <p:nvPicPr>
          <p:cNvPr id="21" name="图片 2">
            <a:extLst>
              <a:ext uri="{FF2B5EF4-FFF2-40B4-BE49-F238E27FC236}">
                <a16:creationId xmlns:a16="http://schemas.microsoft.com/office/drawing/2014/main" id="{433FB121-DF90-4F07-80DB-D17BAAAA0C9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30" name="图片 9">
            <a:extLst>
              <a:ext uri="{FF2B5EF4-FFF2-40B4-BE49-F238E27FC236}">
                <a16:creationId xmlns:a16="http://schemas.microsoft.com/office/drawing/2014/main" id="{F5CA22B7-05A2-4152-A873-080F5AB8E7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1" name="图片 14">
            <a:extLst>
              <a:ext uri="{FF2B5EF4-FFF2-40B4-BE49-F238E27FC236}">
                <a16:creationId xmlns:a16="http://schemas.microsoft.com/office/drawing/2014/main" id="{B0297AA3-DC11-4FB1-8AB3-779A3AB2B4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32" name="Rectangle 31">
            <a:extLst>
              <a:ext uri="{FF2B5EF4-FFF2-40B4-BE49-F238E27FC236}">
                <a16:creationId xmlns:a16="http://schemas.microsoft.com/office/drawing/2014/main" id="{032E48F7-5848-458A-92D9-843DE2ED8CBD}"/>
              </a:ext>
            </a:extLst>
          </p:cNvPr>
          <p:cNvSpPr/>
          <p:nvPr/>
        </p:nvSpPr>
        <p:spPr>
          <a:xfrm>
            <a:off x="2177551" y="496197"/>
            <a:ext cx="781784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28">
            <a:extLst>
              <a:ext uri="{FF2B5EF4-FFF2-40B4-BE49-F238E27FC236}">
                <a16:creationId xmlns:a16="http://schemas.microsoft.com/office/drawing/2014/main" id="{16602195-8C71-426A-82FF-F2951E12E2C2}"/>
              </a:ext>
            </a:extLst>
          </p:cNvPr>
          <p:cNvSpPr txBox="1"/>
          <p:nvPr/>
        </p:nvSpPr>
        <p:spPr>
          <a:xfrm>
            <a:off x="4453173" y="4843402"/>
            <a:ext cx="3062569" cy="2014597"/>
          </a:xfrm>
          <a:prstGeom prst="cloud">
            <a:avLst/>
          </a:prstGeom>
          <a:solidFill>
            <a:schemeClr val="accent6">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28">
            <a:extLst>
              <a:ext uri="{FF2B5EF4-FFF2-40B4-BE49-F238E27FC236}">
                <a16:creationId xmlns:a16="http://schemas.microsoft.com/office/drawing/2014/main" id="{41D0A085-79B0-42BD-924B-C50F7D10A957}"/>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28">
            <a:extLst>
              <a:ext uri="{FF2B5EF4-FFF2-40B4-BE49-F238E27FC236}">
                <a16:creationId xmlns:a16="http://schemas.microsoft.com/office/drawing/2014/main" id="{C656AA94-9E17-41E7-BA7B-F07AFD531C5F}"/>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4" descr="Check out Arrow icon created by 4B Icons | Graphic design posters, Mini  drawings, Desktop wallpaper art">
            <a:extLst>
              <a:ext uri="{FF2B5EF4-FFF2-40B4-BE49-F238E27FC236}">
                <a16:creationId xmlns:a16="http://schemas.microsoft.com/office/drawing/2014/main" id="{CD83A2F8-2960-41B4-A4B0-22CB441F41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heck out Arrow icon created by 4B Icons | Graphic design posters, Mini  drawings, Desktop wallpaper art">
            <a:extLst>
              <a:ext uri="{FF2B5EF4-FFF2-40B4-BE49-F238E27FC236}">
                <a16:creationId xmlns:a16="http://schemas.microsoft.com/office/drawing/2014/main" id="{108B0F70-554B-490A-AD3D-72C750DE98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1F6CC957-FE02-43CC-9A95-313E2D80E3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50356D0B-04D9-479C-93C1-A1310FECAE4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3373207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250"/>
                                        <p:tgtEl>
                                          <p:spTgt spid="31"/>
                                        </p:tgtEl>
                                      </p:cBhvr>
                                    </p:animEffect>
                                    <p:anim calcmode="lin" valueType="num">
                                      <p:cBhvr>
                                        <p:cTn id="8" dur="1250" fill="hold"/>
                                        <p:tgtEl>
                                          <p:spTgt spid="31"/>
                                        </p:tgtEl>
                                        <p:attrNameLst>
                                          <p:attrName>ppt_x</p:attrName>
                                        </p:attrNameLst>
                                      </p:cBhvr>
                                      <p:tavLst>
                                        <p:tav tm="0">
                                          <p:val>
                                            <p:strVal val="#ppt_x"/>
                                          </p:val>
                                        </p:tav>
                                        <p:tav tm="100000">
                                          <p:val>
                                            <p:strVal val="#ppt_x"/>
                                          </p:val>
                                        </p:tav>
                                      </p:tavLst>
                                    </p:anim>
                                    <p:anim calcmode="lin" valueType="num">
                                      <p:cBhvr>
                                        <p:cTn id="9" dur="125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250"/>
                                        <p:tgtEl>
                                          <p:spTgt spid="30"/>
                                        </p:tgtEl>
                                      </p:cBhvr>
                                    </p:animEffect>
                                    <p:anim calcmode="lin" valueType="num">
                                      <p:cBhvr>
                                        <p:cTn id="13" dur="1250" fill="hold"/>
                                        <p:tgtEl>
                                          <p:spTgt spid="30"/>
                                        </p:tgtEl>
                                        <p:attrNameLst>
                                          <p:attrName>ppt_x</p:attrName>
                                        </p:attrNameLst>
                                      </p:cBhvr>
                                      <p:tavLst>
                                        <p:tav tm="0">
                                          <p:val>
                                            <p:strVal val="#ppt_x"/>
                                          </p:val>
                                        </p:tav>
                                        <p:tav tm="100000">
                                          <p:val>
                                            <p:strVal val="#ppt_x"/>
                                          </p:val>
                                        </p:tav>
                                      </p:tavLst>
                                    </p:anim>
                                    <p:anim calcmode="lin" valueType="num">
                                      <p:cBhvr>
                                        <p:cTn id="14" dur="125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strVal val="#ppt_w*0.70"/>
                                          </p:val>
                                        </p:tav>
                                        <p:tav tm="100000">
                                          <p:val>
                                            <p:strVal val="#ppt_w"/>
                                          </p:val>
                                        </p:tav>
                                      </p:tavLst>
                                    </p:anim>
                                    <p:anim calcmode="lin" valueType="num">
                                      <p:cBhvr>
                                        <p:cTn id="24" dur="500" fill="hold"/>
                                        <p:tgtEl>
                                          <p:spTgt spid="33"/>
                                        </p:tgtEl>
                                        <p:attrNameLst>
                                          <p:attrName>ppt_h</p:attrName>
                                        </p:attrNameLst>
                                      </p:cBhvr>
                                      <p:tavLst>
                                        <p:tav tm="0">
                                          <p:val>
                                            <p:strVal val="#ppt_h"/>
                                          </p:val>
                                        </p:tav>
                                        <p:tav tm="100000">
                                          <p:val>
                                            <p:strVal val="#ppt_h"/>
                                          </p:val>
                                        </p:tav>
                                      </p:tavLst>
                                    </p:anim>
                                    <p:animEffect transition="in" filter="fade">
                                      <p:cBhvr>
                                        <p:cTn id="25" dur="500"/>
                                        <p:tgtEl>
                                          <p:spTgt spid="33"/>
                                        </p:tgtEl>
                                      </p:cBhvr>
                                    </p:animEffect>
                                  </p:childTnLst>
                                </p:cTn>
                              </p:par>
                              <p:par>
                                <p:cTn id="26" presetID="22" presetClass="entr" presetSubtype="8"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strVal val="#ppt_w*0.70"/>
                                          </p:val>
                                        </p:tav>
                                        <p:tav tm="100000">
                                          <p:val>
                                            <p:strVal val="#ppt_w"/>
                                          </p:val>
                                        </p:tav>
                                      </p:tavLst>
                                    </p:anim>
                                    <p:anim calcmode="lin" valueType="num">
                                      <p:cBhvr>
                                        <p:cTn id="33" dur="500" fill="hold"/>
                                        <p:tgtEl>
                                          <p:spTgt spid="34"/>
                                        </p:tgtEl>
                                        <p:attrNameLst>
                                          <p:attrName>ppt_h</p:attrName>
                                        </p:attrNameLst>
                                      </p:cBhvr>
                                      <p:tavLst>
                                        <p:tav tm="0">
                                          <p:val>
                                            <p:strVal val="#ppt_h"/>
                                          </p:val>
                                        </p:tav>
                                        <p:tav tm="100000">
                                          <p:val>
                                            <p:strVal val="#ppt_h"/>
                                          </p:val>
                                        </p:tav>
                                      </p:tavLst>
                                    </p:anim>
                                    <p:animEffect transition="in" filter="fade">
                                      <p:cBhvr>
                                        <p:cTn id="34" dur="500"/>
                                        <p:tgtEl>
                                          <p:spTgt spid="34"/>
                                        </p:tgtEl>
                                      </p:cBhvr>
                                    </p:animEffect>
                                  </p:childTnLst>
                                </p:cTn>
                              </p:par>
                              <p:par>
                                <p:cTn id="35" presetID="22" presetClass="entr" presetSubtype="8"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35"/>
                                        </p:tgtEl>
                                        <p:attrNameLst>
                                          <p:attrName>style.visibility</p:attrName>
                                        </p:attrNameLst>
                                      </p:cBhvr>
                                      <p:to>
                                        <p:strVal val="visible"/>
                                      </p:to>
                                    </p:set>
                                    <p:anim calcmode="lin" valueType="num">
                                      <p:cBhvr>
                                        <p:cTn id="41" dur="500" fill="hold"/>
                                        <p:tgtEl>
                                          <p:spTgt spid="35"/>
                                        </p:tgtEl>
                                        <p:attrNameLst>
                                          <p:attrName>ppt_w</p:attrName>
                                        </p:attrNameLst>
                                      </p:cBhvr>
                                      <p:tavLst>
                                        <p:tav tm="0">
                                          <p:val>
                                            <p:strVal val="#ppt_w*0.70"/>
                                          </p:val>
                                        </p:tav>
                                        <p:tav tm="100000">
                                          <p:val>
                                            <p:strVal val="#ppt_w"/>
                                          </p:val>
                                        </p:tav>
                                      </p:tavLst>
                                    </p:anim>
                                    <p:anim calcmode="lin" valueType="num">
                                      <p:cBhvr>
                                        <p:cTn id="42" dur="500" fill="hold"/>
                                        <p:tgtEl>
                                          <p:spTgt spid="35"/>
                                        </p:tgtEl>
                                        <p:attrNameLst>
                                          <p:attrName>ppt_h</p:attrName>
                                        </p:attrNameLst>
                                      </p:cBhvr>
                                      <p:tavLst>
                                        <p:tav tm="0">
                                          <p:val>
                                            <p:strVal val="#ppt_h"/>
                                          </p:val>
                                        </p:tav>
                                        <p:tav tm="100000">
                                          <p:val>
                                            <p:strVal val="#ppt_h"/>
                                          </p:val>
                                        </p:tav>
                                      </p:tavLst>
                                    </p:anim>
                                    <p:animEffect transition="in" filter="fade">
                                      <p:cBhvr>
                                        <p:cTn id="43" dur="500"/>
                                        <p:tgtEl>
                                          <p:spTgt spid="35"/>
                                        </p:tgtEl>
                                      </p:cBhvr>
                                    </p:animEffect>
                                  </p:childTnLst>
                                </p:cTn>
                              </p:par>
                              <p:par>
                                <p:cTn id="44" presetID="22" presetClass="entr" presetSubtype="8"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p:bldP spid="33" grpId="0" animBg="1"/>
      <p:bldP spid="34"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Cho con hỏi nhé</a:t>
            </a:r>
          </a:p>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Đất nước là gì</a:t>
            </a:r>
          </a:p>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Vẽ bằng bút chì</a:t>
            </a:r>
          </a:p>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Có vừa trang giấy?</a:t>
            </a:r>
            <a:endParaRPr lang="en-US" sz="2200" dirty="0">
              <a:latin typeface="Times New Roman" panose="02020603050405020304" pitchFamily="18" charset="0"/>
              <a:ea typeface="Arial-Rounded" panose="020B0500000000000000" pitchFamily="34" charset="0"/>
              <a:cs typeface="Times New Roman" panose="02020603050405020304" pitchFamily="18" charset="0"/>
            </a:endParaRPr>
          </a:p>
          <a:p>
            <a:pPr algn="just"/>
            <a:endParaRPr lang="en-US" sz="2200" dirty="0">
              <a:latin typeface="Times New Roman" panose="02020603050405020304" pitchFamily="18" charset="0"/>
              <a:ea typeface="Arial-Rounded" panose="020B0500000000000000" pitchFamily="34" charset="0"/>
              <a:cs typeface="Times New Roman" panose="02020603050405020304" pitchFamily="18" charset="0"/>
            </a:endParaRPr>
          </a:p>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Làm sao để thấy</a:t>
            </a:r>
          </a:p>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Núi cao thế nào</a:t>
            </a:r>
          </a:p>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Biển rộng là bao</a:t>
            </a:r>
          </a:p>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algn="ctr">
              <a:defRPr/>
            </a:pP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Đất</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Hay là con nghĩ</a:t>
            </a:r>
          </a:p>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Đất nước trong nhà</a:t>
            </a:r>
          </a:p>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Là mẹ là cha</a:t>
            </a:r>
          </a:p>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Là cờ Tổ quốc?</a:t>
            </a:r>
            <a:endParaRPr lang="en-US" sz="2200" dirty="0">
              <a:latin typeface="Times New Roman" panose="02020603050405020304" pitchFamily="18" charset="0"/>
              <a:ea typeface="Arial-Rounded" panose="020B0500000000000000" pitchFamily="34" charset="0"/>
              <a:cs typeface="Times New Roman" panose="02020603050405020304" pitchFamily="18" charset="0"/>
            </a:endParaRPr>
          </a:p>
          <a:p>
            <a:pPr algn="just"/>
            <a:endParaRPr lang="en-US" sz="2200" dirty="0">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Vần thơ con thuộc</a:t>
            </a:r>
          </a:p>
          <a:p>
            <a:pPr algn="l"/>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Bài văn con làm</a:t>
            </a:r>
          </a:p>
          <a:p>
            <a:pPr algn="l"/>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Tiếng Việt dịu dàng</a:t>
            </a:r>
          </a:p>
          <a:p>
            <a:pPr algn="l"/>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algn="l"/>
            <a:r>
              <a:rPr lang="vi-VN" sz="2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Là đường con bước</a:t>
            </a:r>
          </a:p>
          <a:p>
            <a:pPr algn="l"/>
            <a:r>
              <a:rPr lang="vi-VN" sz="2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Là sông con bơi</a:t>
            </a:r>
          </a:p>
          <a:p>
            <a:pPr algn="l"/>
            <a:r>
              <a:rPr lang="vi-VN" sz="2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Là cánh chim trời</a:t>
            </a:r>
          </a:p>
          <a:p>
            <a:pPr algn="l"/>
            <a:r>
              <a:rPr lang="vi-VN" sz="2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Là vầng mây trắng?</a:t>
            </a:r>
          </a:p>
          <a:p>
            <a:pPr algn="l"/>
            <a:r>
              <a:rPr lang="vi-VN" sz="2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p>
          <a:p>
            <a:pPr algn="l"/>
            <a:r>
              <a:rPr lang="vi-VN" sz="2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Mặt trời khoe nắng</a:t>
            </a:r>
          </a:p>
          <a:p>
            <a:pPr algn="l"/>
            <a:r>
              <a:rPr lang="vi-VN" sz="2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Cho ngày đẹp hơn</a:t>
            </a:r>
          </a:p>
          <a:p>
            <a:pPr algn="l"/>
            <a:r>
              <a:rPr lang="vi-VN" sz="2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Mọi điều giản đơn</a:t>
            </a:r>
          </a:p>
          <a:p>
            <a:pPr algn="l"/>
            <a:r>
              <a:rPr lang="vi-VN" sz="2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Cộng thành đất nước.  </a:t>
            </a:r>
          </a:p>
          <a:p>
            <a:pPr algn="r"/>
            <a:r>
              <a:rPr lang="vi-VN" sz="2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933182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476250"/>
            <a:ext cx="11868148" cy="6369812"/>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组合 47">
            <a:extLst>
              <a:ext uri="{FF2B5EF4-FFF2-40B4-BE49-F238E27FC236}">
                <a16:creationId xmlns:a16="http://schemas.microsoft.com/office/drawing/2014/main" id="{51510DB0-90EA-4DC0-9A4B-4541B9AC66E9}"/>
              </a:ext>
            </a:extLst>
          </p:cNvPr>
          <p:cNvGrpSpPr/>
          <p:nvPr/>
        </p:nvGrpSpPr>
        <p:grpSpPr>
          <a:xfrm>
            <a:off x="1762126" y="2216790"/>
            <a:ext cx="4146306" cy="1144268"/>
            <a:chOff x="3151567" y="4106353"/>
            <a:chExt cx="4182027" cy="1023787"/>
          </a:xfrm>
        </p:grpSpPr>
        <p:grpSp>
          <p:nvGrpSpPr>
            <p:cNvPr id="19" name="组合 31">
              <a:extLst>
                <a:ext uri="{FF2B5EF4-FFF2-40B4-BE49-F238E27FC236}">
                  <a16:creationId xmlns:a16="http://schemas.microsoft.com/office/drawing/2014/main" id="{E301755E-BC27-4FD6-B6B6-1964A9841FD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id="{CD747901-A2B2-4076-A0DB-8F4FCBB182E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7" name="圆角矩形 33">
                <a:extLst>
                  <a:ext uri="{FF2B5EF4-FFF2-40B4-BE49-F238E27FC236}">
                    <a16:creationId xmlns:a16="http://schemas.microsoft.com/office/drawing/2014/main" id="{E8187299-0FF1-44EF-B251-B140D842019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1" name="文本框 41">
              <a:extLst>
                <a:ext uri="{FF2B5EF4-FFF2-40B4-BE49-F238E27FC236}">
                  <a16:creationId xmlns:a16="http://schemas.microsoft.com/office/drawing/2014/main" id="{3A7829E7-6E3E-4141-AC47-734EEB51C06E}"/>
                </a:ext>
              </a:extLst>
            </p:cNvPr>
            <p:cNvSpPr txBox="1"/>
            <p:nvPr/>
          </p:nvSpPr>
          <p:spPr>
            <a:xfrm>
              <a:off x="3555276" y="4338604"/>
              <a:ext cx="337461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Đất</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nước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gì</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8" name="组合 47">
            <a:extLst>
              <a:ext uri="{FF2B5EF4-FFF2-40B4-BE49-F238E27FC236}">
                <a16:creationId xmlns:a16="http://schemas.microsoft.com/office/drawing/2014/main" id="{B68E0ABE-B6C4-4E63-AC94-62449E817E96}"/>
              </a:ext>
            </a:extLst>
          </p:cNvPr>
          <p:cNvGrpSpPr/>
          <p:nvPr/>
        </p:nvGrpSpPr>
        <p:grpSpPr>
          <a:xfrm>
            <a:off x="7137990" y="2300699"/>
            <a:ext cx="4158659" cy="997675"/>
            <a:chOff x="3151568" y="4106352"/>
            <a:chExt cx="2774950" cy="892629"/>
          </a:xfrm>
        </p:grpSpPr>
        <p:grpSp>
          <p:nvGrpSpPr>
            <p:cNvPr id="29" name="组合 31">
              <a:extLst>
                <a:ext uri="{FF2B5EF4-FFF2-40B4-BE49-F238E27FC236}">
                  <a16:creationId xmlns:a16="http://schemas.microsoft.com/office/drawing/2014/main" id="{94ACF9BD-FB10-41DD-97CF-BFAFB30F43AA}"/>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1" name="圆角矩形 32">
                <a:extLst>
                  <a:ext uri="{FF2B5EF4-FFF2-40B4-BE49-F238E27FC236}">
                    <a16:creationId xmlns:a16="http://schemas.microsoft.com/office/drawing/2014/main" id="{F7BF960F-BB3E-4CF4-815E-62567EFAF4F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2" name="圆角矩形 33">
                <a:extLst>
                  <a:ext uri="{FF2B5EF4-FFF2-40B4-BE49-F238E27FC236}">
                    <a16:creationId xmlns:a16="http://schemas.microsoft.com/office/drawing/2014/main" id="{C9106B26-B7E0-4911-8AD3-FD84170DB8C0}"/>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0" name="文本框 41">
              <a:extLst>
                <a:ext uri="{FF2B5EF4-FFF2-40B4-BE49-F238E27FC236}">
                  <a16:creationId xmlns:a16="http://schemas.microsoft.com/office/drawing/2014/main" id="{57457466-B798-4F81-BB0A-4DF3CD44A8E1}"/>
                </a:ext>
              </a:extLst>
            </p:cNvPr>
            <p:cNvSpPr txBox="1"/>
            <p:nvPr/>
          </p:nvSpPr>
          <p:spPr>
            <a:xfrm>
              <a:off x="3427240" y="4258601"/>
              <a:ext cx="22655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úi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cao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thế</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này</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7">
            <a:extLst>
              <a:ext uri="{FF2B5EF4-FFF2-40B4-BE49-F238E27FC236}">
                <a16:creationId xmlns:a16="http://schemas.microsoft.com/office/drawing/2014/main" id="{78024382-D7FC-4EB4-84A7-BBCDD4DE076F}"/>
              </a:ext>
            </a:extLst>
          </p:cNvPr>
          <p:cNvGrpSpPr/>
          <p:nvPr/>
        </p:nvGrpSpPr>
        <p:grpSpPr>
          <a:xfrm>
            <a:off x="7065855" y="4262171"/>
            <a:ext cx="4373670" cy="997675"/>
            <a:chOff x="3151568" y="4106352"/>
            <a:chExt cx="2774950" cy="892629"/>
          </a:xfrm>
        </p:grpSpPr>
        <p:grpSp>
          <p:nvGrpSpPr>
            <p:cNvPr id="34" name="组合 31">
              <a:extLst>
                <a:ext uri="{FF2B5EF4-FFF2-40B4-BE49-F238E27FC236}">
                  <a16:creationId xmlns:a16="http://schemas.microsoft.com/office/drawing/2014/main" id="{2D02B851-6FBE-4B20-A1C1-025DF2561A6A}"/>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BEC23803-1D42-44E6-B25D-486E17900E17}"/>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1D37585A-9ED2-4B21-AAC0-5A8B80D1A45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5" name="文本框 41">
              <a:extLst>
                <a:ext uri="{FF2B5EF4-FFF2-40B4-BE49-F238E27FC236}">
                  <a16:creationId xmlns:a16="http://schemas.microsoft.com/office/drawing/2014/main" id="{2D568EDB-7943-4F03-BBC7-EC878022FA12}"/>
                </a:ext>
              </a:extLst>
            </p:cNvPr>
            <p:cNvSpPr txBox="1"/>
            <p:nvPr/>
          </p:nvSpPr>
          <p:spPr>
            <a:xfrm>
              <a:off x="3460976" y="4237060"/>
              <a:ext cx="2300777"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iển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rộng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bao</a:t>
              </a:r>
            </a:p>
          </p:txBody>
        </p:sp>
      </p:grpSp>
      <p:grpSp>
        <p:nvGrpSpPr>
          <p:cNvPr id="38" name="组合 47">
            <a:extLst>
              <a:ext uri="{FF2B5EF4-FFF2-40B4-BE49-F238E27FC236}">
                <a16:creationId xmlns:a16="http://schemas.microsoft.com/office/drawing/2014/main" id="{FA593910-061F-4EBD-92B4-EBA2AE6B58D5}"/>
              </a:ext>
            </a:extLst>
          </p:cNvPr>
          <p:cNvGrpSpPr/>
          <p:nvPr/>
        </p:nvGrpSpPr>
        <p:grpSpPr>
          <a:xfrm>
            <a:off x="1790700" y="4244129"/>
            <a:ext cx="3911304" cy="997675"/>
            <a:chOff x="3151568" y="4106352"/>
            <a:chExt cx="2774950" cy="892629"/>
          </a:xfrm>
        </p:grpSpPr>
        <p:grpSp>
          <p:nvGrpSpPr>
            <p:cNvPr id="39" name="组合 31">
              <a:extLst>
                <a:ext uri="{FF2B5EF4-FFF2-40B4-BE49-F238E27FC236}">
                  <a16:creationId xmlns:a16="http://schemas.microsoft.com/office/drawing/2014/main" id="{6B5B564B-6793-49DF-8BA8-20EE8F471B5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0A98652B-5E3F-4F63-BE0E-57A2CDAA925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4" name="圆角矩形 33">
                <a:extLst>
                  <a:ext uri="{FF2B5EF4-FFF2-40B4-BE49-F238E27FC236}">
                    <a16:creationId xmlns:a16="http://schemas.microsoft.com/office/drawing/2014/main" id="{86365D2E-B747-4F07-8535-10C3BAB0A92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0" name="文本框 41">
              <a:extLst>
                <a:ext uri="{FF2B5EF4-FFF2-40B4-BE49-F238E27FC236}">
                  <a16:creationId xmlns:a16="http://schemas.microsoft.com/office/drawing/2014/main" id="{BED49BE7-347B-4325-ABCF-22761BA771B0}"/>
                </a:ext>
              </a:extLst>
            </p:cNvPr>
            <p:cNvSpPr txBox="1"/>
            <p:nvPr/>
          </p:nvSpPr>
          <p:spPr>
            <a:xfrm>
              <a:off x="3274732" y="4279671"/>
              <a:ext cx="252822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àm</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sao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để</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thấy</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5" name="Picture 44">
            <a:extLst>
              <a:ext uri="{FF2B5EF4-FFF2-40B4-BE49-F238E27FC236}">
                <a16:creationId xmlns:a16="http://schemas.microsoft.com/office/drawing/2014/main" id="{99D004AA-9144-4C01-A486-6CCAF764D164}"/>
              </a:ext>
            </a:extLst>
          </p:cNvPr>
          <p:cNvPicPr>
            <a:picLocks noChangeAspect="1"/>
          </p:cNvPicPr>
          <p:nvPr/>
        </p:nvPicPr>
        <p:blipFill>
          <a:blip r:embed="rId8"/>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353158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80">
                                          <p:stCondLst>
                                            <p:cond delay="0"/>
                                          </p:stCondLst>
                                        </p:cTn>
                                        <p:tgtEl>
                                          <p:spTgt spid="38"/>
                                        </p:tgtEl>
                                      </p:cBhvr>
                                    </p:animEffect>
                                    <p:anim calcmode="lin" valueType="num">
                                      <p:cBhvr>
                                        <p:cTn id="31"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36" dur="26">
                                          <p:stCondLst>
                                            <p:cond delay="650"/>
                                          </p:stCondLst>
                                        </p:cTn>
                                        <p:tgtEl>
                                          <p:spTgt spid="38"/>
                                        </p:tgtEl>
                                      </p:cBhvr>
                                      <p:to x="100000" y="60000"/>
                                    </p:animScale>
                                    <p:animScale>
                                      <p:cBhvr>
                                        <p:cTn id="37" dur="166" decel="50000">
                                          <p:stCondLst>
                                            <p:cond delay="676"/>
                                          </p:stCondLst>
                                        </p:cTn>
                                        <p:tgtEl>
                                          <p:spTgt spid="38"/>
                                        </p:tgtEl>
                                      </p:cBhvr>
                                      <p:to x="100000" y="100000"/>
                                    </p:animScale>
                                    <p:animScale>
                                      <p:cBhvr>
                                        <p:cTn id="38" dur="26">
                                          <p:stCondLst>
                                            <p:cond delay="1312"/>
                                          </p:stCondLst>
                                        </p:cTn>
                                        <p:tgtEl>
                                          <p:spTgt spid="38"/>
                                        </p:tgtEl>
                                      </p:cBhvr>
                                      <p:to x="100000" y="80000"/>
                                    </p:animScale>
                                    <p:animScale>
                                      <p:cBhvr>
                                        <p:cTn id="39" dur="166" decel="50000">
                                          <p:stCondLst>
                                            <p:cond delay="1338"/>
                                          </p:stCondLst>
                                        </p:cTn>
                                        <p:tgtEl>
                                          <p:spTgt spid="38"/>
                                        </p:tgtEl>
                                      </p:cBhvr>
                                      <p:to x="100000" y="100000"/>
                                    </p:animScale>
                                    <p:animScale>
                                      <p:cBhvr>
                                        <p:cTn id="40" dur="26">
                                          <p:stCondLst>
                                            <p:cond delay="1642"/>
                                          </p:stCondLst>
                                        </p:cTn>
                                        <p:tgtEl>
                                          <p:spTgt spid="38"/>
                                        </p:tgtEl>
                                      </p:cBhvr>
                                      <p:to x="100000" y="90000"/>
                                    </p:animScale>
                                    <p:animScale>
                                      <p:cBhvr>
                                        <p:cTn id="41" dur="166" decel="50000">
                                          <p:stCondLst>
                                            <p:cond delay="1668"/>
                                          </p:stCondLst>
                                        </p:cTn>
                                        <p:tgtEl>
                                          <p:spTgt spid="38"/>
                                        </p:tgtEl>
                                      </p:cBhvr>
                                      <p:to x="100000" y="100000"/>
                                    </p:animScale>
                                    <p:animScale>
                                      <p:cBhvr>
                                        <p:cTn id="42" dur="26">
                                          <p:stCondLst>
                                            <p:cond delay="1808"/>
                                          </p:stCondLst>
                                        </p:cTn>
                                        <p:tgtEl>
                                          <p:spTgt spid="38"/>
                                        </p:tgtEl>
                                      </p:cBhvr>
                                      <p:to x="100000" y="95000"/>
                                    </p:animScale>
                                    <p:animScale>
                                      <p:cBhvr>
                                        <p:cTn id="43" dur="166" decel="50000">
                                          <p:stCondLst>
                                            <p:cond delay="1834"/>
                                          </p:stCondLst>
                                        </p:cTn>
                                        <p:tgtEl>
                                          <p:spTgt spid="38"/>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80">
                                          <p:stCondLst>
                                            <p:cond delay="0"/>
                                          </p:stCondLst>
                                        </p:cTn>
                                        <p:tgtEl>
                                          <p:spTgt spid="28"/>
                                        </p:tgtEl>
                                      </p:cBhvr>
                                    </p:animEffect>
                                    <p:anim calcmode="lin" valueType="num">
                                      <p:cBhvr>
                                        <p:cTn id="49"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4" dur="26">
                                          <p:stCondLst>
                                            <p:cond delay="650"/>
                                          </p:stCondLst>
                                        </p:cTn>
                                        <p:tgtEl>
                                          <p:spTgt spid="28"/>
                                        </p:tgtEl>
                                      </p:cBhvr>
                                      <p:to x="100000" y="60000"/>
                                    </p:animScale>
                                    <p:animScale>
                                      <p:cBhvr>
                                        <p:cTn id="55" dur="166" decel="50000">
                                          <p:stCondLst>
                                            <p:cond delay="676"/>
                                          </p:stCondLst>
                                        </p:cTn>
                                        <p:tgtEl>
                                          <p:spTgt spid="28"/>
                                        </p:tgtEl>
                                      </p:cBhvr>
                                      <p:to x="100000" y="100000"/>
                                    </p:animScale>
                                    <p:animScale>
                                      <p:cBhvr>
                                        <p:cTn id="56" dur="26">
                                          <p:stCondLst>
                                            <p:cond delay="1312"/>
                                          </p:stCondLst>
                                        </p:cTn>
                                        <p:tgtEl>
                                          <p:spTgt spid="28"/>
                                        </p:tgtEl>
                                      </p:cBhvr>
                                      <p:to x="100000" y="80000"/>
                                    </p:animScale>
                                    <p:animScale>
                                      <p:cBhvr>
                                        <p:cTn id="57" dur="166" decel="50000">
                                          <p:stCondLst>
                                            <p:cond delay="1338"/>
                                          </p:stCondLst>
                                        </p:cTn>
                                        <p:tgtEl>
                                          <p:spTgt spid="28"/>
                                        </p:tgtEl>
                                      </p:cBhvr>
                                      <p:to x="100000" y="100000"/>
                                    </p:animScale>
                                    <p:animScale>
                                      <p:cBhvr>
                                        <p:cTn id="58" dur="26">
                                          <p:stCondLst>
                                            <p:cond delay="1642"/>
                                          </p:stCondLst>
                                        </p:cTn>
                                        <p:tgtEl>
                                          <p:spTgt spid="28"/>
                                        </p:tgtEl>
                                      </p:cBhvr>
                                      <p:to x="100000" y="90000"/>
                                    </p:animScale>
                                    <p:animScale>
                                      <p:cBhvr>
                                        <p:cTn id="59" dur="166" decel="50000">
                                          <p:stCondLst>
                                            <p:cond delay="1668"/>
                                          </p:stCondLst>
                                        </p:cTn>
                                        <p:tgtEl>
                                          <p:spTgt spid="28"/>
                                        </p:tgtEl>
                                      </p:cBhvr>
                                      <p:to x="100000" y="100000"/>
                                    </p:animScale>
                                    <p:animScale>
                                      <p:cBhvr>
                                        <p:cTn id="60" dur="26">
                                          <p:stCondLst>
                                            <p:cond delay="1808"/>
                                          </p:stCondLst>
                                        </p:cTn>
                                        <p:tgtEl>
                                          <p:spTgt spid="28"/>
                                        </p:tgtEl>
                                      </p:cBhvr>
                                      <p:to x="100000" y="95000"/>
                                    </p:animScale>
                                    <p:animScale>
                                      <p:cBhvr>
                                        <p:cTn id="61" dur="166" decel="50000">
                                          <p:stCondLst>
                                            <p:cond delay="1834"/>
                                          </p:stCondLst>
                                        </p:cTn>
                                        <p:tgtEl>
                                          <p:spTgt spid="2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down)">
                                      <p:cBhvr>
                                        <p:cTn id="66" dur="580">
                                          <p:stCondLst>
                                            <p:cond delay="0"/>
                                          </p:stCondLst>
                                        </p:cTn>
                                        <p:tgtEl>
                                          <p:spTgt spid="33"/>
                                        </p:tgtEl>
                                      </p:cBhvr>
                                    </p:animEffect>
                                    <p:anim calcmode="lin" valueType="num">
                                      <p:cBhvr>
                                        <p:cTn id="67"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72" dur="26">
                                          <p:stCondLst>
                                            <p:cond delay="650"/>
                                          </p:stCondLst>
                                        </p:cTn>
                                        <p:tgtEl>
                                          <p:spTgt spid="33"/>
                                        </p:tgtEl>
                                      </p:cBhvr>
                                      <p:to x="100000" y="60000"/>
                                    </p:animScale>
                                    <p:animScale>
                                      <p:cBhvr>
                                        <p:cTn id="73" dur="166" decel="50000">
                                          <p:stCondLst>
                                            <p:cond delay="676"/>
                                          </p:stCondLst>
                                        </p:cTn>
                                        <p:tgtEl>
                                          <p:spTgt spid="33"/>
                                        </p:tgtEl>
                                      </p:cBhvr>
                                      <p:to x="100000" y="100000"/>
                                    </p:animScale>
                                    <p:animScale>
                                      <p:cBhvr>
                                        <p:cTn id="74" dur="26">
                                          <p:stCondLst>
                                            <p:cond delay="1312"/>
                                          </p:stCondLst>
                                        </p:cTn>
                                        <p:tgtEl>
                                          <p:spTgt spid="33"/>
                                        </p:tgtEl>
                                      </p:cBhvr>
                                      <p:to x="100000" y="80000"/>
                                    </p:animScale>
                                    <p:animScale>
                                      <p:cBhvr>
                                        <p:cTn id="75" dur="166" decel="50000">
                                          <p:stCondLst>
                                            <p:cond delay="1338"/>
                                          </p:stCondLst>
                                        </p:cTn>
                                        <p:tgtEl>
                                          <p:spTgt spid="33"/>
                                        </p:tgtEl>
                                      </p:cBhvr>
                                      <p:to x="100000" y="100000"/>
                                    </p:animScale>
                                    <p:animScale>
                                      <p:cBhvr>
                                        <p:cTn id="76" dur="26">
                                          <p:stCondLst>
                                            <p:cond delay="1642"/>
                                          </p:stCondLst>
                                        </p:cTn>
                                        <p:tgtEl>
                                          <p:spTgt spid="33"/>
                                        </p:tgtEl>
                                      </p:cBhvr>
                                      <p:to x="100000" y="90000"/>
                                    </p:animScale>
                                    <p:animScale>
                                      <p:cBhvr>
                                        <p:cTn id="77" dur="166" decel="50000">
                                          <p:stCondLst>
                                            <p:cond delay="1668"/>
                                          </p:stCondLst>
                                        </p:cTn>
                                        <p:tgtEl>
                                          <p:spTgt spid="33"/>
                                        </p:tgtEl>
                                      </p:cBhvr>
                                      <p:to x="100000" y="100000"/>
                                    </p:animScale>
                                    <p:animScale>
                                      <p:cBhvr>
                                        <p:cTn id="78" dur="26">
                                          <p:stCondLst>
                                            <p:cond delay="1808"/>
                                          </p:stCondLst>
                                        </p:cTn>
                                        <p:tgtEl>
                                          <p:spTgt spid="33"/>
                                        </p:tgtEl>
                                      </p:cBhvr>
                                      <p:to x="100000" y="95000"/>
                                    </p:animScale>
                                    <p:animScale>
                                      <p:cBhvr>
                                        <p:cTn id="79"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1177</Words>
  <Application>Microsoft Office PowerPoint</Application>
  <PresentationFormat>Widescreen</PresentationFormat>
  <Paragraphs>207</Paragraphs>
  <Slides>27</Slides>
  <Notes>1</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27</vt:i4>
      </vt:variant>
    </vt:vector>
  </HeadingPairs>
  <TitlesOfParts>
    <vt:vector size="44" baseType="lpstr">
      <vt:lpstr>等线</vt:lpstr>
      <vt:lpstr>Arial</vt:lpstr>
      <vt:lpstr>Arial-Rounded</vt:lpstr>
      <vt:lpstr>Calibri</vt:lpstr>
      <vt:lpstr>Cambria</vt:lpstr>
      <vt:lpstr>Times New Roman</vt:lpstr>
      <vt:lpstr>UVN Banh Mi</vt:lpstr>
      <vt:lpstr>字魂27号-布丁体</vt:lpstr>
      <vt:lpstr>思源宋体 CN Light</vt:lpstr>
      <vt:lpstr>思源黑体 CN</vt:lpstr>
      <vt:lpstr>思源黑体 CN Bold</vt:lpstr>
      <vt:lpstr>Office 主题​​</vt:lpstr>
      <vt:lpstr>千图网海量PPT模板www.58pic.com​​</vt:lpstr>
      <vt:lpstr>6_Office 主题​​</vt:lpstr>
      <vt:lpstr>5_Office 主题​​</vt:lpstr>
      <vt:lpstr>7_Office 主题​​</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Thang</cp:lastModifiedBy>
  <cp:revision>45</cp:revision>
  <dcterms:created xsi:type="dcterms:W3CDTF">2023-01-04T02:21:36Z</dcterms:created>
  <dcterms:modified xsi:type="dcterms:W3CDTF">2023-04-01T04:20:49Z</dcterms:modified>
</cp:coreProperties>
</file>