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8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5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282700"/>
            <a:ext cx="466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20290"/>
            <a:ext cx="32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2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-21058" y="3236394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68301"/>
            <a:ext cx="112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666</Words>
  <Application>Microsoft Office PowerPoint</Application>
  <PresentationFormat>Màn hình rộng</PresentationFormat>
  <Paragraphs>93</Paragraphs>
  <Slides>14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143</cp:revision>
  <dcterms:created xsi:type="dcterms:W3CDTF">2021-06-15T15:52:51Z</dcterms:created>
  <dcterms:modified xsi:type="dcterms:W3CDTF">2022-12-06T07:32:43Z</dcterms:modified>
</cp:coreProperties>
</file>