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72" r:id="rId5"/>
    <p:sldId id="273" r:id="rId6"/>
    <p:sldId id="268" r:id="rId7"/>
    <p:sldId id="261" r:id="rId8"/>
    <p:sldId id="269" r:id="rId9"/>
    <p:sldId id="280" r:id="rId10"/>
    <p:sldId id="282" r:id="rId11"/>
    <p:sldId id="263" r:id="rId12"/>
    <p:sldId id="281" r:id="rId13"/>
    <p:sldId id="28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49829"/>
            <a:ext cx="4676368" cy="93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58585" y="3089948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2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057190"/>
            <a:ext cx="13035297" cy="7962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2266"/>
            <a:ext cx="13035297" cy="36603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3" y="1594500"/>
            <a:ext cx="9351147" cy="1367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9377"/>
            <a:ext cx="8658694" cy="119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101675"/>
            <a:ext cx="126446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914"/>
            <a:ext cx="304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111.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45D393-1D4B-4EA1-836E-BF699C16952E}"/>
              </a:ext>
            </a:extLst>
          </p:cNvPr>
          <p:cNvSpPr txBox="1"/>
          <p:nvPr/>
        </p:nvSpPr>
        <p:spPr>
          <a:xfrm>
            <a:off x="93850" y="101905"/>
            <a:ext cx="1111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3196772" y="360856"/>
            <a:ext cx="8737599" cy="6395239"/>
            <a:chOff x="1291772" y="462761"/>
            <a:chExt cx="8737599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1291772" y="3068257"/>
              <a:ext cx="51118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7654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0" y="1041447"/>
            <a:ext cx="4159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B44215-759F-4881-8722-D7980C32A304}"/>
              </a:ext>
            </a:extLst>
          </p:cNvPr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375EA4-A9B6-4C32-AAB2-40A6F3348DA7}"/>
              </a:ext>
            </a:extLst>
          </p:cNvPr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FBC12-24E2-493A-9F06-929CF43B31C2}"/>
              </a:ext>
            </a:extLst>
          </p:cNvPr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0248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434802" y="1335218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4FEC4E-F730-4875-81E6-55E7DBCFC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3288844" y="549346"/>
            <a:ext cx="61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6104248" y="1788995"/>
            <a:ext cx="669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329402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692017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EC3EFE-418A-496B-A315-DC1A501C7940}"/>
              </a:ext>
            </a:extLst>
          </p:cNvPr>
          <p:cNvSpPr txBox="1"/>
          <p:nvPr/>
        </p:nvSpPr>
        <p:spPr>
          <a:xfrm>
            <a:off x="0" y="479242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361FE-12E7-4686-ACFD-CFB27B0B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78FC8-E499-4877-9884-A55F4628C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F1463-DCF1-4B74-A1AB-BCA2E8CFD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1" t="27019" r="49145" b="19122"/>
          <a:stretch/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0BA22-43F1-4EB0-B704-9423CF19C5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52" t="27895" r="5756" b="20000"/>
          <a:stretch/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B7778-B881-4AE6-A105-F2BEFF795A8A}"/>
              </a:ext>
            </a:extLst>
          </p:cNvPr>
          <p:cNvSpPr txBox="1"/>
          <p:nvPr/>
        </p:nvSpPr>
        <p:spPr>
          <a:xfrm>
            <a:off x="4784615" y="314623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úp bê biết khóc">
            <a:hlinkClick r:id="" action="ppaction://media"/>
            <a:extLst>
              <a:ext uri="{FF2B5EF4-FFF2-40B4-BE49-F238E27FC236}">
                <a16:creationId xmlns:a16="http://schemas.microsoft.com/office/drawing/2014/main" id="{B9026369-9042-4583-B998-D840BC84C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97E97-7781-4381-B833-A94578515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2BA07-DF62-4582-B09A-4AECFA338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/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2297713" y="635978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3397695" y="2260284"/>
            <a:ext cx="8794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372594" y="4131009"/>
            <a:ext cx="941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840B2-91B4-469E-8A88-59CC085E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68A41-D9F0-4709-9414-BAFB97008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5E331-CB02-43F8-8703-3E2EB9946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51" t="27019" r="49145" b="19122"/>
          <a:stretch/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6A515-1277-4B3F-A123-53567768E1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52" t="27895" r="5756" b="20000"/>
          <a:stretch/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757F0-CF99-4150-8960-AFDFC7D6141C}"/>
              </a:ext>
            </a:extLst>
          </p:cNvPr>
          <p:cNvSpPr txBox="1"/>
          <p:nvPr/>
        </p:nvSpPr>
        <p:spPr>
          <a:xfrm>
            <a:off x="6127691" y="3506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D05647E-56E5-4932-A2BA-6C34107212C5}"/>
              </a:ext>
            </a:extLst>
          </p:cNvPr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8795833-3744-47E4-9ADE-DF517E8E4FD0}"/>
              </a:ext>
            </a:extLst>
          </p:cNvPr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D239ED9-7F33-4F7E-843C-7F74B023A83D}"/>
              </a:ext>
            </a:extLst>
          </p:cNvPr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707</Words>
  <Application>Microsoft Office PowerPoint</Application>
  <PresentationFormat>Màn hình rộng</PresentationFormat>
  <Paragraphs>73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153</cp:revision>
  <dcterms:created xsi:type="dcterms:W3CDTF">2021-06-15T15:52:51Z</dcterms:created>
  <dcterms:modified xsi:type="dcterms:W3CDTF">2022-11-29T09:23:14Z</dcterms:modified>
</cp:coreProperties>
</file>