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75" r:id="rId4"/>
    <p:sldId id="289" r:id="rId5"/>
    <p:sldId id="291" r:id="rId6"/>
    <p:sldId id="274" r:id="rId7"/>
    <p:sldId id="294" r:id="rId8"/>
    <p:sldId id="293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7D27-06A9-4F60-A2E1-24B79A4AFA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FCFE-0725-4219-B4A1-4928008B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2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332881" y="4722033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MUA BÁN HÀNG HÓA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Premium Vector | Organic food farm market illustration. cartoon flat farmer  seller character selling fresh harvest fruit and vegetable at street  marketplace stall, people in local street fair isolated on white">
            <a:extLst>
              <a:ext uri="{FF2B5EF4-FFF2-40B4-BE49-F238E27FC236}">
                <a16:creationId xmlns:a16="http://schemas.microsoft.com/office/drawing/2014/main" id="{401ECB1D-F339-4D8E-9EF9-37FC3E20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8" y="1401174"/>
            <a:ext cx="59626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F7FF8-AE10-4172-B22A-15CF6E032032}"/>
              </a:ext>
            </a:extLst>
          </p:cNvPr>
          <p:cNvSpPr/>
          <p:nvPr/>
        </p:nvSpPr>
        <p:spPr>
          <a:xfrm>
            <a:off x="9620250" y="6353175"/>
            <a:ext cx="1819275" cy="409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67048"/>
            <a:ext cx="12211050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25721" y="2713427"/>
            <a:ext cx="11692247" cy="714672"/>
            <a:chOff x="752655" y="2065203"/>
            <a:chExt cx="9225470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172581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899844B-FF46-4E98-A66B-3A2C1CAD17C7}"/>
              </a:ext>
            </a:extLst>
          </p:cNvPr>
          <p:cNvSpPr/>
          <p:nvPr/>
        </p:nvSpPr>
        <p:spPr>
          <a:xfrm>
            <a:off x="9620250" y="6367123"/>
            <a:ext cx="1819275" cy="40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923" y="470813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39867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8" y="131401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570895" y="1314014"/>
            <a:ext cx="9466206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DC240-BDBC-4007-94B1-AD7FCD9F0F6F}"/>
              </a:ext>
            </a:extLst>
          </p:cNvPr>
          <p:cNvSpPr/>
          <p:nvPr/>
        </p:nvSpPr>
        <p:spPr>
          <a:xfrm>
            <a:off x="9621105" y="6276975"/>
            <a:ext cx="181927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7CEF3-CCBE-4C44-A812-CC35A840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" y="1486619"/>
            <a:ext cx="5300015" cy="4377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59399-F185-4DD1-ADF2-63903A9B1CF3}"/>
              </a:ext>
            </a:extLst>
          </p:cNvPr>
          <p:cNvSpPr txBox="1"/>
          <p:nvPr/>
        </p:nvSpPr>
        <p:spPr>
          <a:xfrm>
            <a:off x="1286031" y="219431"/>
            <a:ext cx="961993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870B7-3E65-4204-8022-0384902B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51" y="1351025"/>
            <a:ext cx="5703055" cy="4648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B0663-ED55-4403-9226-11750D97E604}"/>
              </a:ext>
            </a:extLst>
          </p:cNvPr>
          <p:cNvSpPr/>
          <p:nvPr/>
        </p:nvSpPr>
        <p:spPr>
          <a:xfrm>
            <a:off x="9620250" y="6353175"/>
            <a:ext cx="1819275" cy="4095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2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3" y="2155726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501638" y="1413631"/>
            <a:ext cx="10690362" cy="2546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Mua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58" name="Picture 2" descr="Stickman Illustration Mother Her Kids Shopping Stock Vector (Royalty Free)  554053204">
            <a:extLst>
              <a:ext uri="{FF2B5EF4-FFF2-40B4-BE49-F238E27FC236}">
                <a16:creationId xmlns:a16="http://schemas.microsoft.com/office/drawing/2014/main" id="{2896352D-E1B5-4A04-B51A-AD489660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3"/>
          <a:stretch/>
        </p:blipFill>
        <p:spPr bwMode="auto">
          <a:xfrm>
            <a:off x="7364854" y="3717562"/>
            <a:ext cx="4419560" cy="2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C0252E-5B69-4318-A8E3-7FF2C4B9D105}"/>
              </a:ext>
            </a:extLst>
          </p:cNvPr>
          <p:cNvSpPr/>
          <p:nvPr/>
        </p:nvSpPr>
        <p:spPr>
          <a:xfrm>
            <a:off x="9667875" y="6475752"/>
            <a:ext cx="1819275" cy="197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45F090F-54C7-4716-B96A-20DD877AC2B4}"/>
              </a:ext>
            </a:extLst>
          </p:cNvPr>
          <p:cNvGrpSpPr/>
          <p:nvPr/>
        </p:nvGrpSpPr>
        <p:grpSpPr>
          <a:xfrm>
            <a:off x="0" y="0"/>
            <a:ext cx="12204300" cy="6475751"/>
            <a:chOff x="0" y="-1"/>
            <a:chExt cx="12204300" cy="64757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B974C-FCEA-480D-ABD8-89A25F54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204300" cy="6475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D3811-7911-4642-8FF1-F1767349141A}"/>
                </a:ext>
              </a:extLst>
            </p:cNvPr>
            <p:cNvSpPr txBox="1"/>
            <p:nvPr/>
          </p:nvSpPr>
          <p:spPr>
            <a:xfrm>
              <a:off x="742299" y="1225448"/>
              <a:ext cx="459419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088FCA-220E-4B91-AA8D-A0FE8863B5EE}"/>
              </a:ext>
            </a:extLst>
          </p:cNvPr>
          <p:cNvSpPr/>
          <p:nvPr/>
        </p:nvSpPr>
        <p:spPr>
          <a:xfrm>
            <a:off x="9620250" y="6475751"/>
            <a:ext cx="1819275" cy="2869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67048"/>
            <a:ext cx="12211050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25721" y="2713427"/>
            <a:ext cx="11692247" cy="714672"/>
            <a:chOff x="752655" y="2065203"/>
            <a:chExt cx="9225470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172581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899844B-FF46-4E98-A66B-3A2C1CAD17C7}"/>
              </a:ext>
            </a:extLst>
          </p:cNvPr>
          <p:cNvSpPr/>
          <p:nvPr/>
        </p:nvSpPr>
        <p:spPr>
          <a:xfrm>
            <a:off x="9620250" y="6367123"/>
            <a:ext cx="1819275" cy="40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923" y="470813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5675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86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310284874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284</Words>
  <Application>Microsoft Office PowerPoint</Application>
  <PresentationFormat>Màn hình rộng</PresentationFormat>
  <Paragraphs>30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92</cp:revision>
  <dcterms:created xsi:type="dcterms:W3CDTF">2021-06-02T02:35:09Z</dcterms:created>
  <dcterms:modified xsi:type="dcterms:W3CDTF">2022-12-02T08:19:33Z</dcterms:modified>
</cp:coreProperties>
</file>