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1" r:id="rId4"/>
    <p:sldId id="257" r:id="rId5"/>
    <p:sldId id="268" r:id="rId6"/>
    <p:sldId id="270" r:id="rId7"/>
    <p:sldId id="269" r:id="rId8"/>
    <p:sldId id="280" r:id="rId9"/>
    <p:sldId id="281" r:id="rId10"/>
    <p:sldId id="263" r:id="rId11"/>
    <p:sldId id="265" r:id="rId12"/>
    <p:sldId id="266" r:id="rId13"/>
    <p:sldId id="28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7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366964" y="1289556"/>
            <a:ext cx="445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3304958" y="350495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GỌI BẠN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91298"/>
            <a:ext cx="12476905" cy="7621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1774"/>
            <a:ext cx="12476905" cy="37007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89" y="1451299"/>
            <a:ext cx="9903543" cy="144456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1567"/>
            <a:ext cx="9581306" cy="12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2991270"/>
            <a:ext cx="11853060" cy="355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06401"/>
            <a:ext cx="291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670052" y="233314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665487" y="2967042"/>
            <a:ext cx="10084415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thân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51746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94051" y="3032878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68" y="4627768"/>
            <a:ext cx="8279472" cy="564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33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51746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94051" y="3032878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68" y="4627768"/>
            <a:ext cx="8279472" cy="564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64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363328" y="633564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8373611" y="3558309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8837" y="23826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676569" y="3277949"/>
            <a:ext cx="5288801" cy="919855"/>
            <a:chOff x="2805573" y="3393592"/>
            <a:chExt cx="4989460" cy="7793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7476048" y="2945217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795066" y="3393617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2" y="6055535"/>
            <a:ext cx="4059207" cy="756373"/>
            <a:chOff x="1783292" y="6034359"/>
            <a:chExt cx="4059207" cy="7563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1783292" y="6082846"/>
              <a:ext cx="370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766961" y="6133939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094" y="58039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36094" y="-3048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75398" y="709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524954" y="-71974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0" y="34808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41875" y="31664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75398" y="2363755"/>
            <a:ext cx="5186465" cy="921695"/>
            <a:chOff x="2805573" y="3393592"/>
            <a:chExt cx="4989460" cy="7793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312822" y="18378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335734" y="5692460"/>
            <a:ext cx="4059206" cy="719540"/>
            <a:chOff x="1783293" y="6034359"/>
            <a:chExt cx="4059206" cy="7195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1897502" y="6046013"/>
              <a:ext cx="3587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70320" y="53639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82315" y="1470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732857" y="291507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897970" y="45279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732857" y="1788573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316"/>
            <a:ext cx="12689434" cy="7750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18676"/>
            <a:ext cx="12689434" cy="349625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49943"/>
            <a:ext cx="1022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682360"/>
            <a:ext cx="4437064" cy="2755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225249"/>
            <a:ext cx="6525511" cy="2876923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65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585</Words>
  <Application>Microsoft Office PowerPoint</Application>
  <PresentationFormat>Màn hình rộng</PresentationFormat>
  <Paragraphs>62</Paragraphs>
  <Slides>14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149</cp:revision>
  <dcterms:created xsi:type="dcterms:W3CDTF">2021-06-15T15:52:51Z</dcterms:created>
  <dcterms:modified xsi:type="dcterms:W3CDTF">2022-11-08T02:24:48Z</dcterms:modified>
</cp:coreProperties>
</file>