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6" r:id="rId3"/>
    <p:sldId id="261" r:id="rId4"/>
    <p:sldId id="273" r:id="rId5"/>
    <p:sldId id="274" r:id="rId6"/>
    <p:sldId id="275" r:id="rId7"/>
    <p:sldId id="277" r:id="rId8"/>
    <p:sldId id="278" r:id="rId9"/>
    <p:sldId id="280" r:id="rId10"/>
    <p:sldId id="282" r:id="rId11"/>
    <p:sldId id="263" r:id="rId12"/>
    <p:sldId id="281" r:id="rId13"/>
    <p:sldId id="266" r:id="rId14"/>
    <p:sldId id="287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49" autoAdjust="0"/>
    <p:restoredTop sz="88336" autoAdjust="0"/>
  </p:normalViewPr>
  <p:slideViewPr>
    <p:cSldViewPr snapToGrid="0">
      <p:cViewPr varScale="1">
        <p:scale>
          <a:sx n="56" d="100"/>
          <a:sy n="56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6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5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21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0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1790949" y="1179881"/>
            <a:ext cx="186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3656969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 MI, VẸT VÀ QUẠ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5" y="2747064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982" y="3957421"/>
            <a:ext cx="9502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6838440" y="1128772"/>
              <a:ext cx="3500151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13616" y="1709683"/>
            <a:ext cx="111022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481943" y="1586040"/>
            <a:ext cx="7926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774408" y="3030062"/>
            <a:ext cx="1112844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1 - 2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1" y="436862"/>
            <a:ext cx="330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589606" y="1762201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81.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7791" y="154495"/>
            <a:ext cx="5215432" cy="8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1081029" cy="2418580"/>
            <a:chOff x="2262744" y="1494923"/>
            <a:chExt cx="982875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099441" y="2888896"/>
            <a:ext cx="8288195" cy="108132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5642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94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7791" y="154495"/>
            <a:ext cx="5215432" cy="8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1081029" cy="2418580"/>
            <a:chOff x="2262744" y="1494923"/>
            <a:chExt cx="982875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099441" y="2888896"/>
            <a:ext cx="8288195" cy="108132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1 - 2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5642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99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A69DE71-6959-4CBE-A69C-09CC8FB2C351}"/>
              </a:ext>
            </a:extLst>
          </p:cNvPr>
          <p:cNvSpPr txBox="1"/>
          <p:nvPr/>
        </p:nvSpPr>
        <p:spPr>
          <a:xfrm>
            <a:off x="4599546" y="263074"/>
            <a:ext cx="367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7B835-47C5-400F-B2C1-12F7AC28C083}"/>
              </a:ext>
            </a:extLst>
          </p:cNvPr>
          <p:cNvSpPr txBox="1"/>
          <p:nvPr/>
        </p:nvSpPr>
        <p:spPr>
          <a:xfrm>
            <a:off x="0" y="215345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7CB0D-E2E1-4601-BBA0-D3BCC1CDDD7F}"/>
              </a:ext>
            </a:extLst>
          </p:cNvPr>
          <p:cNvGrpSpPr/>
          <p:nvPr/>
        </p:nvGrpSpPr>
        <p:grpSpPr>
          <a:xfrm>
            <a:off x="1924729" y="852982"/>
            <a:ext cx="9354683" cy="6140976"/>
            <a:chOff x="1665461" y="855344"/>
            <a:chExt cx="9354683" cy="6140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280F2-BFF0-452A-A988-465DB46FD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A543D-62DF-441B-860D-3F6C1C3B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3F0796-D5B3-480F-ADD7-3574F356E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475435-4E71-4437-A440-1F35518A1A0E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2D66C7-94ED-46BE-AC3E-7533891CC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C6AA94-EBD7-4DD3-B409-031467A5E1DB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đang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90136-7507-4B5C-8413-6BECB34E4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F80385-1508-4035-BA16-B582E25E2326}"/>
                </a:ext>
              </a:extLst>
            </p:cNvPr>
            <p:cNvGrpSpPr/>
            <p:nvPr/>
          </p:nvGrpSpPr>
          <p:grpSpPr>
            <a:xfrm>
              <a:off x="6346801" y="3010314"/>
              <a:ext cx="4339178" cy="892552"/>
              <a:chOff x="1689362" y="3021069"/>
              <a:chExt cx="4339178" cy="89255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DE32652-E6CB-4E5F-BD62-6E0151BA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296A88-20C3-402D-BC24-48F0ADF62EDC}"/>
                  </a:ext>
                </a:extLst>
              </p:cNvPr>
              <p:cNvSpPr txBox="1"/>
              <p:nvPr/>
            </p:nvSpPr>
            <p:spPr>
              <a:xfrm>
                <a:off x="1855729" y="3021069"/>
                <a:ext cx="417281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916725-8148-4D5B-8B27-405D3B578D04}"/>
                </a:ext>
              </a:extLst>
            </p:cNvPr>
            <p:cNvGrpSpPr/>
            <p:nvPr/>
          </p:nvGrpSpPr>
          <p:grpSpPr>
            <a:xfrm>
              <a:off x="6332284" y="6103768"/>
              <a:ext cx="4687860" cy="892552"/>
              <a:chOff x="1689362" y="3093399"/>
              <a:chExt cx="4687860" cy="109037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72C2A68-C385-4E9F-A184-F830FA255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0F1E0-4778-4660-889B-127C77E1D95D}"/>
                  </a:ext>
                </a:extLst>
              </p:cNvPr>
              <p:cNvSpPr txBox="1"/>
              <p:nvPr/>
            </p:nvSpPr>
            <p:spPr>
              <a:xfrm>
                <a:off x="2052518" y="3093399"/>
                <a:ext cx="4324704" cy="10903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D24D36-B6F8-49FA-8130-F545B53B52B0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2E669-7B48-4EA6-9B98-38E492365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FEE86A6-46E4-4E2F-B095-709FE10ACD30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7C74F5E-3D0D-45C8-BF29-56AD88D755BA}"/>
              </a:ext>
            </a:extLst>
          </p:cNvPr>
          <p:cNvSpPr txBox="1"/>
          <p:nvPr/>
        </p:nvSpPr>
        <p:spPr>
          <a:xfrm>
            <a:off x="110359" y="1188125"/>
            <a:ext cx="3306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D0CABF-2B44-4642-BC18-654DAD18FBBB}"/>
              </a:ext>
            </a:extLst>
          </p:cNvPr>
          <p:cNvSpPr txBox="1"/>
          <p:nvPr/>
        </p:nvSpPr>
        <p:spPr>
          <a:xfrm>
            <a:off x="110359" y="3294967"/>
            <a:ext cx="3306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71 L 0.09792 -0.003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0026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D30B0D-1546-4B22-B105-EAE3F0C74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10" t="29298" r="47500" b="24737"/>
          <a:stretch/>
        </p:blipFill>
        <p:spPr>
          <a:xfrm>
            <a:off x="456170" y="664724"/>
            <a:ext cx="3512617" cy="2062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EA9A87-6125-43B4-91F4-5A81048EC239}"/>
              </a:ext>
            </a:extLst>
          </p:cNvPr>
          <p:cNvSpPr txBox="1"/>
          <p:nvPr/>
        </p:nvSpPr>
        <p:spPr>
          <a:xfrm>
            <a:off x="5544456" y="654812"/>
            <a:ext cx="4804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1EA7F-CAAF-4796-8838-4F39BA1E5039}"/>
              </a:ext>
            </a:extLst>
          </p:cNvPr>
          <p:cNvSpPr txBox="1"/>
          <p:nvPr/>
        </p:nvSpPr>
        <p:spPr>
          <a:xfrm>
            <a:off x="5932466" y="1579716"/>
            <a:ext cx="625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2D9AE-B0F9-4F18-8421-2835A0DC6E59}"/>
              </a:ext>
            </a:extLst>
          </p:cNvPr>
          <p:cNvSpPr txBox="1"/>
          <p:nvPr/>
        </p:nvSpPr>
        <p:spPr>
          <a:xfrm>
            <a:off x="392376" y="3112300"/>
            <a:ext cx="537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F4F89-424A-42A4-8334-D37DF488DF31}"/>
              </a:ext>
            </a:extLst>
          </p:cNvPr>
          <p:cNvSpPr txBox="1"/>
          <p:nvPr/>
        </p:nvSpPr>
        <p:spPr>
          <a:xfrm>
            <a:off x="0" y="3047880"/>
            <a:ext cx="6258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145BFF-23E1-46D9-9A86-17EE841C90B8}"/>
              </a:ext>
            </a:extLst>
          </p:cNvPr>
          <p:cNvSpPr txBox="1"/>
          <p:nvPr/>
        </p:nvSpPr>
        <p:spPr>
          <a:xfrm>
            <a:off x="6449604" y="3046287"/>
            <a:ext cx="5376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A9E39-3AB9-4E5F-8F42-3DEABF3F16BA}"/>
              </a:ext>
            </a:extLst>
          </p:cNvPr>
          <p:cNvSpPr txBox="1"/>
          <p:nvPr/>
        </p:nvSpPr>
        <p:spPr>
          <a:xfrm>
            <a:off x="6449604" y="4512858"/>
            <a:ext cx="625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C8274-AB3A-4D9D-9A42-60FA3A1B0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75" y="4452229"/>
            <a:ext cx="2466674" cy="24761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2C2A01-D545-4CEF-A1B7-9F3B06313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55" y="389726"/>
            <a:ext cx="2438401" cy="15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20" grpId="0"/>
      <p:bldP spid="21" grpId="0"/>
      <p:bldP spid="21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0F55B1-7A1B-4E96-9070-84613DDC9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07" y="605925"/>
            <a:ext cx="4039726" cy="2416675"/>
          </a:xfrm>
          <a:prstGeom prst="snip2DiagRect">
            <a:avLst>
              <a:gd name="adj1" fmla="val 0"/>
              <a:gd name="adj2" fmla="val 2694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06EA8-5A3F-4A8A-8903-BD0C8AA08D0B}"/>
              </a:ext>
            </a:extLst>
          </p:cNvPr>
          <p:cNvSpPr txBox="1"/>
          <p:nvPr/>
        </p:nvSpPr>
        <p:spPr>
          <a:xfrm>
            <a:off x="5029865" y="454553"/>
            <a:ext cx="6948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E1D16-7DC4-4028-A981-7B974A1ECA40}"/>
              </a:ext>
            </a:extLst>
          </p:cNvPr>
          <p:cNvSpPr txBox="1"/>
          <p:nvPr/>
        </p:nvSpPr>
        <p:spPr>
          <a:xfrm>
            <a:off x="5835936" y="1602958"/>
            <a:ext cx="625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6CADE-0240-4109-82FA-C1334E69D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864" y1="7333" x2="26591" y2="24222"/>
                        <a14:foregroundMark x1="35682" y1="13778" x2="42045" y2="13111"/>
                        <a14:foregroundMark x1="18182" y1="15778" x2="22045" y2="28444"/>
                        <a14:foregroundMark x1="32500" y1="81111" x2="37500" y2="88000"/>
                        <a14:foregroundMark x1="43409" y1="9111" x2="46364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49" y="3183671"/>
            <a:ext cx="2044341" cy="2090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ED2FA-DEF5-4A21-A7D2-DE4DDB3946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371" y1="22963" x2="52716" y2="2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5130" y="351750"/>
            <a:ext cx="2305787" cy="1989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E5F088-2084-49EB-8178-8E33F70D0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8" y="-2105744"/>
            <a:ext cx="1307056" cy="852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587447-88E4-44FF-AC4A-302EFEE67D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2" t="30015" r="50000" b="24737"/>
          <a:stretch/>
        </p:blipFill>
        <p:spPr>
          <a:xfrm>
            <a:off x="7364491" y="3783281"/>
            <a:ext cx="4593663" cy="2555226"/>
          </a:xfrm>
          <a:prstGeom prst="snip2DiagRect">
            <a:avLst>
              <a:gd name="adj1" fmla="val 0"/>
              <a:gd name="adj2" fmla="val 3356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DEC80C-25F1-4A14-B0BF-5C50CF2B1602}"/>
              </a:ext>
            </a:extLst>
          </p:cNvPr>
          <p:cNvSpPr txBox="1"/>
          <p:nvPr/>
        </p:nvSpPr>
        <p:spPr>
          <a:xfrm>
            <a:off x="238493" y="3104872"/>
            <a:ext cx="77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42E2E-71DB-4B3A-BAFF-90A37F808726}"/>
              </a:ext>
            </a:extLst>
          </p:cNvPr>
          <p:cNvSpPr txBox="1"/>
          <p:nvPr/>
        </p:nvSpPr>
        <p:spPr>
          <a:xfrm>
            <a:off x="1783334" y="3455893"/>
            <a:ext cx="5869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2AC90-398F-48CD-B0B9-30DCB70EC596}"/>
              </a:ext>
            </a:extLst>
          </p:cNvPr>
          <p:cNvSpPr txBox="1"/>
          <p:nvPr/>
        </p:nvSpPr>
        <p:spPr>
          <a:xfrm>
            <a:off x="1182682" y="4955224"/>
            <a:ext cx="559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505790-7E07-46CB-8233-CE20C31EF14D}"/>
              </a:ext>
            </a:extLst>
          </p:cNvPr>
          <p:cNvSpPr txBox="1"/>
          <p:nvPr/>
        </p:nvSpPr>
        <p:spPr>
          <a:xfrm>
            <a:off x="785154" y="5383285"/>
            <a:ext cx="6345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60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24" grpId="0"/>
      <p:bldP spid="24" grpId="1"/>
      <p:bldP spid="25" grpId="0"/>
      <p:bldP spid="26" grpId="0"/>
      <p:bldP spid="26" grpId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3976BB-B459-4724-9A79-B4762AA5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37" t="28352" r="2697" b="26052"/>
          <a:stretch/>
        </p:blipFill>
        <p:spPr>
          <a:xfrm>
            <a:off x="656059" y="679565"/>
            <a:ext cx="5600852" cy="3270951"/>
          </a:xfrm>
          <a:prstGeom prst="snip2DiagRect">
            <a:avLst>
              <a:gd name="adj1" fmla="val 0"/>
              <a:gd name="adj2" fmla="val 2732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A30BB-1061-4E69-89B2-3D06ED97506F}"/>
              </a:ext>
            </a:extLst>
          </p:cNvPr>
          <p:cNvSpPr txBox="1"/>
          <p:nvPr/>
        </p:nvSpPr>
        <p:spPr>
          <a:xfrm>
            <a:off x="6726284" y="2653725"/>
            <a:ext cx="5156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76D2C-11A2-4D9A-8A41-0ABCC2C0BBBF}"/>
              </a:ext>
            </a:extLst>
          </p:cNvPr>
          <p:cNvSpPr txBox="1"/>
          <p:nvPr/>
        </p:nvSpPr>
        <p:spPr>
          <a:xfrm>
            <a:off x="321823" y="4317719"/>
            <a:ext cx="11870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76F03-382C-4712-9A2F-DF9D070CF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81">
                        <a14:foregroundMark x1="42812" y1="22149" x2="45048" y2="30909"/>
                        <a14:foregroundMark x1="21565" y1="32397" x2="24601" y2="34876"/>
                        <a14:foregroundMark x1="24281" y1="40661" x2="27955" y2="42479"/>
                        <a14:foregroundMark x1="29073" y1="46612" x2="33866" y2="48264"/>
                        <a14:foregroundMark x1="35942" y1="51240" x2="38019" y2="51570"/>
                        <a14:foregroundMark x1="41054" y1="52893" x2="41853" y2="53223"/>
                        <a14:foregroundMark x1="34665" y1="49917" x2="36262" y2="49917"/>
                        <a14:foregroundMark x1="80831" y1="38347" x2="84505" y2="41488"/>
                        <a14:foregroundMark x1="75559" y1="46281" x2="78754" y2="47603"/>
                        <a14:foregroundMark x1="70128" y1="49587" x2="74281" y2="51240"/>
                        <a14:foregroundMark x1="69010" y1="52562" x2="70128" y2="52893"/>
                        <a14:foregroundMark x1="73962" y1="57025" x2="75719" y2="55702"/>
                        <a14:foregroundMark x1="73482" y1="58678" x2="72204" y2="62314"/>
                        <a14:foregroundMark x1="66613" y1="63471" x2="65495" y2="63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84" y="317792"/>
            <a:ext cx="3116216" cy="24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3663B64-4E9F-4DF1-B17E-7A958796E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855" t="31930" r="1612" b="24737"/>
          <a:stretch/>
        </p:blipFill>
        <p:spPr>
          <a:xfrm>
            <a:off x="285663" y="2175896"/>
            <a:ext cx="2615660" cy="1447657"/>
          </a:xfrm>
          <a:prstGeom prst="snip2DiagRect">
            <a:avLst>
              <a:gd name="adj1" fmla="val 0"/>
              <a:gd name="adj2" fmla="val 29826"/>
            </a:avLst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77990-BB3E-4DF1-B0D1-38CB4ADA27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32" t="30015" r="50000" b="24737"/>
          <a:stretch/>
        </p:blipFill>
        <p:spPr>
          <a:xfrm>
            <a:off x="923453" y="3658384"/>
            <a:ext cx="2615661" cy="1498972"/>
          </a:xfrm>
          <a:prstGeom prst="snip2DiagRect">
            <a:avLst>
              <a:gd name="adj1" fmla="val 0"/>
              <a:gd name="adj2" fmla="val 30223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FD27F-B515-4A18-970E-B2A761678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237" t="28352" r="2697" b="26052"/>
          <a:stretch/>
        </p:blipFill>
        <p:spPr>
          <a:xfrm>
            <a:off x="296302" y="5199053"/>
            <a:ext cx="2624390" cy="1447657"/>
          </a:xfrm>
          <a:prstGeom prst="snip2DiagRect">
            <a:avLst>
              <a:gd name="adj1" fmla="val 0"/>
              <a:gd name="adj2" fmla="val 35090"/>
            </a:avLst>
          </a:prstGeom>
          <a:ln>
            <a:solidFill>
              <a:srgbClr val="00206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0E243D-5B1F-4F21-A4EC-C5811D17EB08}"/>
              </a:ext>
            </a:extLst>
          </p:cNvPr>
          <p:cNvSpPr txBox="1"/>
          <p:nvPr/>
        </p:nvSpPr>
        <p:spPr>
          <a:xfrm>
            <a:off x="3713958" y="1241022"/>
            <a:ext cx="7551547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9D570-8F75-4AC5-8433-0E4B34F5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10" t="29298" r="47500" b="24737"/>
          <a:stretch/>
        </p:blipFill>
        <p:spPr>
          <a:xfrm>
            <a:off x="886386" y="604992"/>
            <a:ext cx="2615660" cy="1492102"/>
          </a:xfrm>
          <a:prstGeom prst="snip2DiagRect">
            <a:avLst>
              <a:gd name="adj1" fmla="val 0"/>
              <a:gd name="adj2" fmla="val 25534"/>
            </a:avLst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B5F6B3-820B-4D7B-9AD1-E764F0B4B43C}"/>
              </a:ext>
            </a:extLst>
          </p:cNvPr>
          <p:cNvSpPr txBox="1"/>
          <p:nvPr/>
        </p:nvSpPr>
        <p:spPr>
          <a:xfrm>
            <a:off x="3034992" y="2693484"/>
            <a:ext cx="8598208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FDD4E-A3EF-498A-AC53-C3B14B1EBD86}"/>
              </a:ext>
            </a:extLst>
          </p:cNvPr>
          <p:cNvSpPr txBox="1"/>
          <p:nvPr/>
        </p:nvSpPr>
        <p:spPr>
          <a:xfrm>
            <a:off x="3210993" y="5656429"/>
            <a:ext cx="4858950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B21A2-0C6E-4BF4-AA3F-5956F02DE7F7}"/>
              </a:ext>
            </a:extLst>
          </p:cNvPr>
          <p:cNvSpPr txBox="1"/>
          <p:nvPr/>
        </p:nvSpPr>
        <p:spPr>
          <a:xfrm>
            <a:off x="3754067" y="4269307"/>
            <a:ext cx="4922991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0421B8-CF80-462A-95EF-B642F2E77FC8}"/>
              </a:ext>
            </a:extLst>
          </p:cNvPr>
          <p:cNvGrpSpPr/>
          <p:nvPr/>
        </p:nvGrpSpPr>
        <p:grpSpPr>
          <a:xfrm>
            <a:off x="3958729" y="1046141"/>
            <a:ext cx="7504538" cy="1018276"/>
            <a:chOff x="3995675" y="-59000"/>
            <a:chExt cx="7504538" cy="10182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FC1227-20CF-4635-BE0F-28DA6DEBD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675" y="-59000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DC4138-1D92-4284-BDDA-90847C7063F3}"/>
                </a:ext>
              </a:extLst>
            </p:cNvPr>
            <p:cNvSpPr txBox="1"/>
            <p:nvPr/>
          </p:nvSpPr>
          <p:spPr>
            <a:xfrm>
              <a:off x="4221828" y="4456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mi,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oanh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F65E52-57E2-4F0E-9C1A-2C81B833164F}"/>
              </a:ext>
            </a:extLst>
          </p:cNvPr>
          <p:cNvGrpSpPr/>
          <p:nvPr/>
        </p:nvGrpSpPr>
        <p:grpSpPr>
          <a:xfrm>
            <a:off x="3497447" y="2442601"/>
            <a:ext cx="7504538" cy="1113306"/>
            <a:chOff x="4600860" y="272670"/>
            <a:chExt cx="7504538" cy="11133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73E60A-6EFE-4BA8-B65E-681C6965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860" y="367700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47BAE1-BD80-4F78-BE35-80CA9D6FFD29}"/>
                </a:ext>
              </a:extLst>
            </p:cNvPr>
            <p:cNvSpPr txBox="1"/>
            <p:nvPr/>
          </p:nvSpPr>
          <p:spPr>
            <a:xfrm>
              <a:off x="4857480" y="272670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mi,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oanh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oanh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dạy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302401-F542-453E-B9A9-0B91D9EFD67E}"/>
              </a:ext>
            </a:extLst>
          </p:cNvPr>
          <p:cNvGrpSpPr/>
          <p:nvPr/>
        </p:nvGrpSpPr>
        <p:grpSpPr>
          <a:xfrm>
            <a:off x="3783428" y="4043785"/>
            <a:ext cx="7504538" cy="1029471"/>
            <a:chOff x="4121364" y="2287464"/>
            <a:chExt cx="7504538" cy="102947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A4139B-5474-4A66-9B3C-85C21F230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364" y="2298659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486054-B3AD-44CB-A541-429CD76F0696}"/>
                </a:ext>
              </a:extLst>
            </p:cNvPr>
            <p:cNvSpPr txBox="1"/>
            <p:nvPr/>
          </p:nvSpPr>
          <p:spPr>
            <a:xfrm>
              <a:off x="4522818" y="2287464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bay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chán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4DC701-2439-4355-B523-A1E637BEAEA6}"/>
              </a:ext>
            </a:extLst>
          </p:cNvPr>
          <p:cNvGrpSpPr/>
          <p:nvPr/>
        </p:nvGrpSpPr>
        <p:grpSpPr>
          <a:xfrm>
            <a:off x="3034992" y="5521659"/>
            <a:ext cx="7504538" cy="1068946"/>
            <a:chOff x="4156374" y="-245412"/>
            <a:chExt cx="7504538" cy="106894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0BA3DF-14CD-4283-A73F-7570DCD5A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4" y="-194742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1B4D45-2C4C-4AD8-BDE8-7B2E9B71551B}"/>
                </a:ext>
              </a:extLst>
            </p:cNvPr>
            <p:cNvSpPr txBox="1"/>
            <p:nvPr/>
          </p:nvSpPr>
          <p:spPr>
            <a:xfrm>
              <a:off x="4382527" y="-245412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6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đã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ấm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áp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32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20B34FE-83E3-4107-A7DF-07AB9F301D39}"/>
              </a:ext>
            </a:extLst>
          </p:cNvPr>
          <p:cNvSpPr txBox="1"/>
          <p:nvPr/>
        </p:nvSpPr>
        <p:spPr>
          <a:xfrm>
            <a:off x="197568" y="540045"/>
            <a:ext cx="3625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16956-9940-41ED-851B-41C7CBFD9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97568" y="455037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DBDCA-DFA0-46F6-A967-F80AEBAE8B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20085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F4836DD7-EC01-47C8-BE18-A6D6D1908D08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6916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89517A-BCF5-4B5F-AA03-12DC5CD8F9E9}"/>
              </a:ext>
            </a:extLst>
          </p:cNvPr>
          <p:cNvGrpSpPr/>
          <p:nvPr/>
        </p:nvGrpSpPr>
        <p:grpSpPr>
          <a:xfrm>
            <a:off x="3171482" y="477479"/>
            <a:ext cx="9020518" cy="6211185"/>
            <a:chOff x="1665461" y="855344"/>
            <a:chExt cx="9020518" cy="62111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27775-991D-4AA6-8C66-263BB4CC0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E44BC-DC89-41F8-B0A9-72F318A17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E16910-FD94-42D8-86C1-A967C44A9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3C8FA2-0FCF-4FB9-A381-34F54AF74215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977B452-DCC7-448A-8648-27400122A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E9E98F-C5C3-444A-9C5B-EDF7D3290A16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đang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0E2317-D84D-41E6-B35D-50106CFCA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AB84D3-5185-4BF3-A83A-A1175FCF8220}"/>
                </a:ext>
              </a:extLst>
            </p:cNvPr>
            <p:cNvGrpSpPr/>
            <p:nvPr/>
          </p:nvGrpSpPr>
          <p:grpSpPr>
            <a:xfrm>
              <a:off x="6346801" y="3010314"/>
              <a:ext cx="4339178" cy="892552"/>
              <a:chOff x="1689362" y="3021069"/>
              <a:chExt cx="4339178" cy="89255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50DF137-1475-4FA4-B709-C7B351F33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20A00A-CA0F-4949-BE42-3DB0493E739F}"/>
                  </a:ext>
                </a:extLst>
              </p:cNvPr>
              <p:cNvSpPr txBox="1"/>
              <p:nvPr/>
            </p:nvSpPr>
            <p:spPr>
              <a:xfrm>
                <a:off x="1855729" y="3021069"/>
                <a:ext cx="417281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0A6F36-84CE-496E-B97D-D0A90544BC9B}"/>
                </a:ext>
              </a:extLst>
            </p:cNvPr>
            <p:cNvGrpSpPr/>
            <p:nvPr/>
          </p:nvGrpSpPr>
          <p:grpSpPr>
            <a:xfrm>
              <a:off x="6332284" y="6146463"/>
              <a:ext cx="4341772" cy="920066"/>
              <a:chOff x="1689362" y="3145559"/>
              <a:chExt cx="4341772" cy="112398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450D03D-FFD3-4EBF-B4F3-E1A3D6AB8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AA007C-6F40-44E6-86A7-EBF54F11F16A}"/>
                  </a:ext>
                </a:extLst>
              </p:cNvPr>
              <p:cNvSpPr txBox="1"/>
              <p:nvPr/>
            </p:nvSpPr>
            <p:spPr>
              <a:xfrm>
                <a:off x="1706430" y="3179171"/>
                <a:ext cx="4324704" cy="10903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370DEA-2BDB-4C45-8C97-C366BB6BD9B3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3E3E4A6-EB94-4789-9D50-12CF5496D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13B53F-66F3-4C73-BA68-53BD30E2973C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641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887</Words>
  <Application>Microsoft Office PowerPoint</Application>
  <PresentationFormat>Widescreen</PresentationFormat>
  <Paragraphs>84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179</cp:revision>
  <dcterms:created xsi:type="dcterms:W3CDTF">2021-06-15T15:52:51Z</dcterms:created>
  <dcterms:modified xsi:type="dcterms:W3CDTF">2023-10-23T05:44:29Z</dcterms:modified>
</cp:coreProperties>
</file>