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8" r:id="rId3"/>
    <p:sldId id="257" r:id="rId4"/>
    <p:sldId id="261" r:id="rId5"/>
    <p:sldId id="268" r:id="rId6"/>
    <p:sldId id="269" r:id="rId7"/>
    <p:sldId id="270" r:id="rId8"/>
    <p:sldId id="271" r:id="rId9"/>
    <p:sldId id="272" r:id="rId10"/>
    <p:sldId id="276" r:id="rId11"/>
    <p:sldId id="263" r:id="rId12"/>
    <p:sldId id="265" r:id="rId13"/>
    <p:sldId id="279"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62" autoAdjust="0"/>
    <p:restoredTop sz="88336" autoAdjust="0"/>
  </p:normalViewPr>
  <p:slideViewPr>
    <p:cSldViewPr snapToGrid="0">
      <p:cViewPr varScale="1">
        <p:scale>
          <a:sx n="59" d="100"/>
          <a:sy n="59" d="100"/>
        </p:scale>
        <p:origin x="54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t>‹#›</a:t>
            </a:fld>
            <a:endParaRPr lang="en-US"/>
          </a:p>
        </p:txBody>
      </p:sp>
    </p:spTree>
    <p:extLst>
      <p:ext uri="{BB962C8B-B14F-4D97-AF65-F5344CB8AC3E}">
        <p14:creationId xmlns:p14="http://schemas.microsoft.com/office/powerpoint/2010/main"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4095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4</a:t>
            </a:fld>
            <a:endParaRPr lang="en-US"/>
          </a:p>
        </p:txBody>
      </p:sp>
    </p:spTree>
    <p:extLst>
      <p:ext uri="{BB962C8B-B14F-4D97-AF65-F5344CB8AC3E}">
        <p14:creationId xmlns:p14="http://schemas.microsoft.com/office/powerpoint/2010/main" val="87640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0057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3A4D96-D4C2-456B-BC80-B0F8E55A4446}"/>
              </a:ext>
            </a:extLst>
          </p:cNvPr>
          <p:cNvSpPr>
            <a:spLocks noGrp="1"/>
          </p:cNvSpPr>
          <p:nvPr>
            <p:ph type="dt" sz="half" idx="10"/>
          </p:nvPr>
        </p:nvSpPr>
        <p:spPr/>
        <p:txBody>
          <a:bodyPr/>
          <a:lstStyle/>
          <a:p>
            <a:fld id="{9BF06B03-135E-4169-9B02-3E1AF83E1D74}" type="datetimeFigureOut">
              <a:rPr lang="en-US" smtClean="0"/>
              <a:t>10/18/2022</a:t>
            </a:fld>
            <a:endParaRPr lang="en-US"/>
          </a:p>
        </p:txBody>
      </p:sp>
      <p:sp>
        <p:nvSpPr>
          <p:cNvPr id="5" name="Footer Placeholder 4">
            <a:extLst>
              <a:ext uri="{FF2B5EF4-FFF2-40B4-BE49-F238E27FC236}">
                <a16:creationId xmlns:a16="http://schemas.microsoft.com/office/drawing/2014/main"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B518A-B6CA-40FA-A4F2-2A483DC862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95E8B-17AA-4846-ACEB-46124BC7C028}"/>
              </a:ext>
            </a:extLst>
          </p:cNvPr>
          <p:cNvSpPr>
            <a:spLocks noGrp="1"/>
          </p:cNvSpPr>
          <p:nvPr>
            <p:ph type="dt" sz="half" idx="10"/>
          </p:nvPr>
        </p:nvSpPr>
        <p:spPr/>
        <p:txBody>
          <a:bodyPr/>
          <a:lstStyle/>
          <a:p>
            <a:fld id="{9BF06B03-135E-4169-9B02-3E1AF83E1D74}" type="datetimeFigureOut">
              <a:rPr lang="en-US" smtClean="0"/>
              <a:t>10/18/2022</a:t>
            </a:fld>
            <a:endParaRPr lang="en-US"/>
          </a:p>
        </p:txBody>
      </p:sp>
      <p:sp>
        <p:nvSpPr>
          <p:cNvPr id="5" name="Footer Placeholder 4">
            <a:extLst>
              <a:ext uri="{FF2B5EF4-FFF2-40B4-BE49-F238E27FC236}">
                <a16:creationId xmlns:a16="http://schemas.microsoft.com/office/drawing/2014/main"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6132A-3289-4CCD-BAA8-1D1C4296471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EC9DF-C15E-4A1F-BFC0-B30F8D7402CF}"/>
              </a:ext>
            </a:extLst>
          </p:cNvPr>
          <p:cNvSpPr>
            <a:spLocks noGrp="1"/>
          </p:cNvSpPr>
          <p:nvPr>
            <p:ph type="dt" sz="half" idx="10"/>
          </p:nvPr>
        </p:nvSpPr>
        <p:spPr/>
        <p:txBody>
          <a:bodyPr/>
          <a:lstStyle/>
          <a:p>
            <a:fld id="{9BF06B03-135E-4169-9B02-3E1AF83E1D74}" type="datetimeFigureOut">
              <a:rPr lang="en-US" smtClean="0"/>
              <a:t>10/18/2022</a:t>
            </a:fld>
            <a:endParaRPr lang="en-US"/>
          </a:p>
        </p:txBody>
      </p:sp>
      <p:sp>
        <p:nvSpPr>
          <p:cNvPr id="5" name="Footer Placeholder 4">
            <a:extLst>
              <a:ext uri="{FF2B5EF4-FFF2-40B4-BE49-F238E27FC236}">
                <a16:creationId xmlns:a16="http://schemas.microsoft.com/office/drawing/2014/main"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76073-9D71-4938-AF6F-4D22C19C129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5989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45433" y="194699"/>
            <a:ext cx="2409600" cy="16704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solidFill>
                  <a:prstClr val="black">
                    <a:tint val="75000"/>
                  </a:prstClr>
                </a:solidFill>
              </a:rPr>
              <a:pPr algn="l"/>
              <a:t>‹#›</a:t>
            </a:fld>
            <a:endParaRPr lang="en">
              <a:solidFill>
                <a:prstClr val="black">
                  <a:tint val="75000"/>
                </a:prstClr>
              </a:solidFill>
            </a:endParaRPr>
          </a:p>
        </p:txBody>
      </p:sp>
    </p:spTree>
    <p:extLst>
      <p:ext uri="{BB962C8B-B14F-4D97-AF65-F5344CB8AC3E}">
        <p14:creationId xmlns:p14="http://schemas.microsoft.com/office/powerpoint/2010/main" val="37839333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96B6-E30C-4D23-B9FF-C03DC6EE691A}"/>
              </a:ext>
            </a:extLst>
          </p:cNvPr>
          <p:cNvSpPr>
            <a:spLocks noGrp="1"/>
          </p:cNvSpPr>
          <p:nvPr>
            <p:ph type="dt" sz="half" idx="10"/>
          </p:nvPr>
        </p:nvSpPr>
        <p:spPr/>
        <p:txBody>
          <a:bodyPr/>
          <a:lstStyle/>
          <a:p>
            <a:fld id="{9BF06B03-135E-4169-9B02-3E1AF83E1D74}" type="datetimeFigureOut">
              <a:rPr lang="en-US" smtClean="0"/>
              <a:t>10/18/2022</a:t>
            </a:fld>
            <a:endParaRPr lang="en-US"/>
          </a:p>
        </p:txBody>
      </p:sp>
      <p:sp>
        <p:nvSpPr>
          <p:cNvPr id="5" name="Footer Placeholder 4">
            <a:extLst>
              <a:ext uri="{FF2B5EF4-FFF2-40B4-BE49-F238E27FC236}">
                <a16:creationId xmlns:a16="http://schemas.microsoft.com/office/drawing/2014/main"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9582-9C1C-4C97-B578-2AF1D9E974E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65165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B7D0F-62A8-4110-ADB2-09903FEEEC58}"/>
              </a:ext>
            </a:extLst>
          </p:cNvPr>
          <p:cNvSpPr>
            <a:spLocks noGrp="1"/>
          </p:cNvSpPr>
          <p:nvPr>
            <p:ph type="dt" sz="half" idx="10"/>
          </p:nvPr>
        </p:nvSpPr>
        <p:spPr/>
        <p:txBody>
          <a:bodyPr/>
          <a:lstStyle/>
          <a:p>
            <a:fld id="{9BF06B03-135E-4169-9B02-3E1AF83E1D74}" type="datetimeFigureOut">
              <a:rPr lang="en-US" smtClean="0"/>
              <a:t>10/18/2022</a:t>
            </a:fld>
            <a:endParaRPr lang="en-US"/>
          </a:p>
        </p:txBody>
      </p:sp>
      <p:sp>
        <p:nvSpPr>
          <p:cNvPr id="5" name="Footer Placeholder 4">
            <a:extLst>
              <a:ext uri="{FF2B5EF4-FFF2-40B4-BE49-F238E27FC236}">
                <a16:creationId xmlns:a16="http://schemas.microsoft.com/office/drawing/2014/main"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0456A-00D1-4278-AB89-D67B5D8DF4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404295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BEB4A-D8F3-4BAB-804A-5FAFCE4C955F}"/>
              </a:ext>
            </a:extLst>
          </p:cNvPr>
          <p:cNvSpPr>
            <a:spLocks noGrp="1"/>
          </p:cNvSpPr>
          <p:nvPr>
            <p:ph type="dt" sz="half" idx="10"/>
          </p:nvPr>
        </p:nvSpPr>
        <p:spPr/>
        <p:txBody>
          <a:bodyPr/>
          <a:lstStyle/>
          <a:p>
            <a:fld id="{9BF06B03-135E-4169-9B02-3E1AF83E1D74}" type="datetimeFigureOut">
              <a:rPr lang="en-US" smtClean="0"/>
              <a:t>10/18/2022</a:t>
            </a:fld>
            <a:endParaRPr lang="en-US"/>
          </a:p>
        </p:txBody>
      </p:sp>
      <p:sp>
        <p:nvSpPr>
          <p:cNvPr id="6" name="Footer Placeholder 5">
            <a:extLst>
              <a:ext uri="{FF2B5EF4-FFF2-40B4-BE49-F238E27FC236}">
                <a16:creationId xmlns:a16="http://schemas.microsoft.com/office/drawing/2014/main"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26A60-65BA-40AF-B832-8B208E5927EA}"/>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DA6CB-FCF9-4413-8DEF-9C16A50238B3}"/>
              </a:ext>
            </a:extLst>
          </p:cNvPr>
          <p:cNvSpPr>
            <a:spLocks noGrp="1"/>
          </p:cNvSpPr>
          <p:nvPr>
            <p:ph type="dt" sz="half" idx="10"/>
          </p:nvPr>
        </p:nvSpPr>
        <p:spPr/>
        <p:txBody>
          <a:bodyPr/>
          <a:lstStyle/>
          <a:p>
            <a:fld id="{9BF06B03-135E-4169-9B02-3E1AF83E1D74}" type="datetimeFigureOut">
              <a:rPr lang="en-US" smtClean="0"/>
              <a:t>10/18/2022</a:t>
            </a:fld>
            <a:endParaRPr lang="en-US"/>
          </a:p>
        </p:txBody>
      </p:sp>
      <p:sp>
        <p:nvSpPr>
          <p:cNvPr id="8" name="Footer Placeholder 7">
            <a:extLst>
              <a:ext uri="{FF2B5EF4-FFF2-40B4-BE49-F238E27FC236}">
                <a16:creationId xmlns:a16="http://schemas.microsoft.com/office/drawing/2014/main"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C4967D-B4A4-4DFE-AC27-0E6D2A34E1F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297A88-1381-42C2-975B-A201A18CF766}"/>
              </a:ext>
            </a:extLst>
          </p:cNvPr>
          <p:cNvSpPr>
            <a:spLocks noGrp="1"/>
          </p:cNvSpPr>
          <p:nvPr>
            <p:ph type="dt" sz="half" idx="10"/>
          </p:nvPr>
        </p:nvSpPr>
        <p:spPr/>
        <p:txBody>
          <a:bodyPr/>
          <a:lstStyle/>
          <a:p>
            <a:fld id="{9BF06B03-135E-4169-9B02-3E1AF83E1D74}" type="datetimeFigureOut">
              <a:rPr lang="en-US" smtClean="0"/>
              <a:t>10/18/2022</a:t>
            </a:fld>
            <a:endParaRPr lang="en-US"/>
          </a:p>
        </p:txBody>
      </p:sp>
      <p:sp>
        <p:nvSpPr>
          <p:cNvPr id="4" name="Footer Placeholder 3">
            <a:extLst>
              <a:ext uri="{FF2B5EF4-FFF2-40B4-BE49-F238E27FC236}">
                <a16:creationId xmlns:a16="http://schemas.microsoft.com/office/drawing/2014/main"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74B5D1-FA28-4943-A6B0-B4E7DAD61507}"/>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FE1F8-D97A-4DD7-85BE-0842736378F4}"/>
              </a:ext>
            </a:extLst>
          </p:cNvPr>
          <p:cNvSpPr>
            <a:spLocks noGrp="1"/>
          </p:cNvSpPr>
          <p:nvPr>
            <p:ph type="dt" sz="half" idx="10"/>
          </p:nvPr>
        </p:nvSpPr>
        <p:spPr/>
        <p:txBody>
          <a:bodyPr/>
          <a:lstStyle/>
          <a:p>
            <a:fld id="{9BF06B03-135E-4169-9B02-3E1AF83E1D74}" type="datetimeFigureOut">
              <a:rPr lang="en-US" smtClean="0"/>
              <a:t>10/18/2022</a:t>
            </a:fld>
            <a:endParaRPr lang="en-US"/>
          </a:p>
        </p:txBody>
      </p:sp>
      <p:sp>
        <p:nvSpPr>
          <p:cNvPr id="3" name="Footer Placeholder 2">
            <a:extLst>
              <a:ext uri="{FF2B5EF4-FFF2-40B4-BE49-F238E27FC236}">
                <a16:creationId xmlns:a16="http://schemas.microsoft.com/office/drawing/2014/main"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A432DA-B5C5-4FA8-A9BF-F3BEB2C40A0D}"/>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E1450-AADE-47DF-BECC-1779F070E4F4}"/>
              </a:ext>
            </a:extLst>
          </p:cNvPr>
          <p:cNvSpPr>
            <a:spLocks noGrp="1"/>
          </p:cNvSpPr>
          <p:nvPr>
            <p:ph type="dt" sz="half" idx="10"/>
          </p:nvPr>
        </p:nvSpPr>
        <p:spPr/>
        <p:txBody>
          <a:bodyPr/>
          <a:lstStyle/>
          <a:p>
            <a:fld id="{9BF06B03-135E-4169-9B02-3E1AF83E1D74}" type="datetimeFigureOut">
              <a:rPr lang="en-US" smtClean="0"/>
              <a:t>10/18/2022</a:t>
            </a:fld>
            <a:endParaRPr lang="en-US"/>
          </a:p>
        </p:txBody>
      </p:sp>
      <p:sp>
        <p:nvSpPr>
          <p:cNvPr id="6" name="Footer Placeholder 5">
            <a:extLst>
              <a:ext uri="{FF2B5EF4-FFF2-40B4-BE49-F238E27FC236}">
                <a16:creationId xmlns:a16="http://schemas.microsoft.com/office/drawing/2014/main"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5C266-ED62-4CC6-9896-17540985F3AB}"/>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9164D-CFEF-45B7-8129-DD599AA3B8C3}"/>
              </a:ext>
            </a:extLst>
          </p:cNvPr>
          <p:cNvSpPr>
            <a:spLocks noGrp="1"/>
          </p:cNvSpPr>
          <p:nvPr>
            <p:ph type="dt" sz="half" idx="10"/>
          </p:nvPr>
        </p:nvSpPr>
        <p:spPr/>
        <p:txBody>
          <a:bodyPr/>
          <a:lstStyle/>
          <a:p>
            <a:fld id="{9BF06B03-135E-4169-9B02-3E1AF83E1D74}" type="datetimeFigureOut">
              <a:rPr lang="en-US" smtClean="0"/>
              <a:t>10/18/2022</a:t>
            </a:fld>
            <a:endParaRPr lang="en-US"/>
          </a:p>
        </p:txBody>
      </p:sp>
      <p:sp>
        <p:nvSpPr>
          <p:cNvPr id="6" name="Footer Placeholder 5">
            <a:extLst>
              <a:ext uri="{FF2B5EF4-FFF2-40B4-BE49-F238E27FC236}">
                <a16:creationId xmlns:a16="http://schemas.microsoft.com/office/drawing/2014/main"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A01E2-1D5A-43B8-8785-BF3D5D5B3370}"/>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t>10/18/2022</a:t>
            </a:fld>
            <a:endParaRPr lang="en-US"/>
          </a:p>
        </p:txBody>
      </p:sp>
      <p:sp>
        <p:nvSpPr>
          <p:cNvPr id="5" name="Footer Placeholder 4">
            <a:extLst>
              <a:ext uri="{FF2B5EF4-FFF2-40B4-BE49-F238E27FC236}">
                <a16:creationId xmlns:a16="http://schemas.microsoft.com/office/drawing/2014/main"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t>‹#›</a:t>
            </a:fld>
            <a:endParaRPr lang="en-US"/>
          </a:p>
        </p:txBody>
      </p:sp>
    </p:spTree>
    <p:extLst>
      <p:ext uri="{BB962C8B-B14F-4D97-AF65-F5344CB8AC3E}">
        <p14:creationId xmlns:p14="http://schemas.microsoft.com/office/powerpoint/2010/main"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0.png"/><Relationship Id="rId4" Type="http://schemas.microsoft.com/office/2007/relationships/hdphoto" Target="../media/hdphoto4.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9.png"/><Relationship Id="rId12"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1.png"/><Relationship Id="rId5" Type="http://schemas.microsoft.com/office/2007/relationships/hdphoto" Target="../media/hdphoto7.wdp"/><Relationship Id="rId10" Type="http://schemas.microsoft.com/office/2007/relationships/hdphoto" Target="../media/hdphoto5.wdp"/><Relationship Id="rId4" Type="http://schemas.openxmlformats.org/officeDocument/2006/relationships/image" Target="../media/image13.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5">
              <a:extLst>
                <a:ext uri="{FF2B5EF4-FFF2-40B4-BE49-F238E27FC236}">
                  <a16:creationId xmlns:a16="http://schemas.microsoft.com/office/drawing/2014/main"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4868E0A-2416-446D-A73D-ACD3DF98E98D}"/>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id="{40772002-0148-4CA0-976E-FF3780FF6FB8}"/>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22">
            <a:extLst>
              <a:ext uri="{FF2B5EF4-FFF2-40B4-BE49-F238E27FC236}">
                <a16:creationId xmlns:a16="http://schemas.microsoft.com/office/drawing/2014/main" id="{206CE868-3DE5-4122-89DA-2DAEDC5B65CA}"/>
              </a:ext>
            </a:extLst>
          </p:cNvPr>
          <p:cNvSpPr txBox="1"/>
          <p:nvPr/>
        </p:nvSpPr>
        <p:spPr>
          <a:xfrm>
            <a:off x="1703863" y="1230964"/>
            <a:ext cx="2043283" cy="830997"/>
          </a:xfrm>
          <a:prstGeom prst="rect">
            <a:avLst/>
          </a:prstGeom>
          <a:noFill/>
        </p:spPr>
        <p:txBody>
          <a:bodyPr wrap="square" rtlCol="0">
            <a:spAutoFit/>
          </a:bodyPr>
          <a:lstStyle/>
          <a:p>
            <a:pPr algn="ctr"/>
            <a:r>
              <a:rPr lang="en-US" altLang="zh-CN" sz="4800" b="1"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13</a:t>
            </a:r>
            <a:r>
              <a:rPr lang="en-US" altLang="zh-CN" sz="4800" b="1"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4" name="文本框 22">
            <a:extLst>
              <a:ext uri="{FF2B5EF4-FFF2-40B4-BE49-F238E27FC236}">
                <a16:creationId xmlns:a16="http://schemas.microsoft.com/office/drawing/2014/main" id="{45B103D2-C1B2-4858-9DE1-957197353ADC}"/>
              </a:ext>
            </a:extLst>
          </p:cNvPr>
          <p:cNvSpPr txBox="1"/>
          <p:nvPr/>
        </p:nvSpPr>
        <p:spPr>
          <a:xfrm>
            <a:off x="4194630" y="1365944"/>
            <a:ext cx="4708070" cy="923330"/>
          </a:xfrm>
          <a:prstGeom prst="rect">
            <a:avLst/>
          </a:prstGeom>
          <a:noFill/>
        </p:spPr>
        <p:txBody>
          <a:bodyPr wrap="square" rtlCol="0">
            <a:spAutoFit/>
          </a:bodyPr>
          <a:lstStyle/>
          <a:p>
            <a:r>
              <a:rPr lang="en-US" altLang="zh-CN" sz="5400" b="1"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Nói</a:t>
            </a:r>
            <a:r>
              <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và</a:t>
            </a:r>
            <a:r>
              <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nghe</a:t>
            </a:r>
            <a:endParaRPr lang="zh-CN" altLang="en-US"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2162839" y="3813286"/>
            <a:ext cx="8176438" cy="1754326"/>
          </a:xfrm>
          <a:prstGeom prst="rect">
            <a:avLst/>
          </a:prstGeom>
          <a:noFill/>
        </p:spPr>
        <p:txBody>
          <a:bodyPr wrap="square" rtlCol="0">
            <a:spAutoFit/>
          </a:bodyPr>
          <a:lstStyle/>
          <a:p>
            <a:pPr algn="ct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Kể</a:t>
            </a: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a:t>
            </a:r>
            <a:r>
              <a:rPr lang="en-US" altLang="zh-CN" sz="5400" dirty="0" err="1">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chuyện</a:t>
            </a:r>
            <a:endPar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a:p>
            <a:pPr algn="ct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BỮA ĂN TRƯA</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val="8179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childTnLst>
                          </p:cTn>
                        </p:par>
                        <p:par>
                          <p:cTn id="11" fill="hold">
                            <p:stCondLst>
                              <p:cond delay="1120"/>
                            </p:stCondLst>
                            <p:childTnLst>
                              <p:par>
                                <p:cTn id="12" presetID="16" presetClass="entr" presetSubtype="37"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outVertical)">
                                      <p:cBhvr>
                                        <p:cTn id="14" dur="500"/>
                                        <p:tgtEl>
                                          <p:spTgt spid="16"/>
                                        </p:tgtEl>
                                      </p:cBhvr>
                                    </p:animEffect>
                                  </p:childTnLst>
                                </p:cTn>
                              </p:par>
                              <p:par>
                                <p:cTn id="15" presetID="56" presetClass="entr" presetSubtype="0" fill="hold" nodeType="withEffect">
                                  <p:stCondLst>
                                    <p:cond delay="0"/>
                                  </p:stCondLst>
                                  <p:iterate type="lt">
                                    <p:tmPct val="3000"/>
                                  </p:iterate>
                                  <p:childTnLst>
                                    <p:set>
                                      <p:cBhvr>
                                        <p:cTn id="16" dur="1" fill="hold">
                                          <p:stCondLst>
                                            <p:cond delay="0"/>
                                          </p:stCondLst>
                                        </p:cTn>
                                        <p:tgtEl>
                                          <p:spTgt spid="14">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14">
                                            <p:txEl>
                                              <p:pRg st="0" end="0"/>
                                            </p:txEl>
                                          </p:spTgt>
                                        </p:tgtEl>
                                        <p:attrNameLst>
                                          <p:attrName>ppt_w</p:attrName>
                                        </p:attrNameLst>
                                      </p:cBhvr>
                                    </p:anim>
                                    <p:anim by="(#ppt_w*0.50)" calcmode="lin" valueType="num">
                                      <p:cBhvr>
                                        <p:cTn id="18" dur="500" decel="50000" autoRev="1" fill="hold">
                                          <p:stCondLst>
                                            <p:cond delay="0"/>
                                          </p:stCondLst>
                                        </p:cTn>
                                        <p:tgtEl>
                                          <p:spTgt spid="14">
                                            <p:txEl>
                                              <p:pRg st="0" end="0"/>
                                            </p:txEl>
                                          </p:spTgt>
                                        </p:tgtEl>
                                        <p:attrNameLst>
                                          <p:attrName>ppt_x</p:attrName>
                                        </p:attrNameLst>
                                      </p:cBhvr>
                                    </p:anim>
                                    <p:anim from="(-#ppt_h/2)" to="(#ppt_y)" calcmode="lin" valueType="num">
                                      <p:cBhvr>
                                        <p:cTn id="19" dur="1000" fill="hold">
                                          <p:stCondLst>
                                            <p:cond delay="0"/>
                                          </p:stCondLst>
                                        </p:cTn>
                                        <p:tgtEl>
                                          <p:spTgt spid="14">
                                            <p:txEl>
                                              <p:pRg st="0" end="0"/>
                                            </p:txEl>
                                          </p:spTgt>
                                        </p:tgtEl>
                                        <p:attrNameLst>
                                          <p:attrName>ppt_y</p:attrName>
                                        </p:attrNameLst>
                                      </p:cBhvr>
                                    </p:anim>
                                    <p:animRot by="21600000">
                                      <p:cBhvr>
                                        <p:cTn id="20" dur="1000" fill="hold">
                                          <p:stCondLst>
                                            <p:cond delay="0"/>
                                          </p:stCondLst>
                                        </p:cTn>
                                        <p:tgtEl>
                                          <p:spTgt spid="14">
                                            <p:txEl>
                                              <p:pRg st="0" end="0"/>
                                            </p:txEl>
                                          </p:spTgt>
                                        </p:tgtEl>
                                        <p:attrNameLst>
                                          <p:attrName>r</p:attrName>
                                        </p:attrNameLst>
                                      </p:cBhvr>
                                    </p:animRo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5">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5">
                                            <p:txEl>
                                              <p:pRg st="0" end="0"/>
                                            </p:txEl>
                                          </p:spTgt>
                                        </p:tgtEl>
                                        <p:attrNameLst>
                                          <p:attrName>ppt_w</p:attrName>
                                        </p:attrNameLst>
                                      </p:cBhvr>
                                    </p:anim>
                                    <p:anim by="(#ppt_w*0.50)" calcmode="lin" valueType="num">
                                      <p:cBhvr>
                                        <p:cTn id="24" dur="500" decel="50000" autoRev="1" fill="hold">
                                          <p:stCondLst>
                                            <p:cond delay="0"/>
                                          </p:stCondLst>
                                        </p:cTn>
                                        <p:tgtEl>
                                          <p:spTgt spid="15">
                                            <p:txEl>
                                              <p:pRg st="0" end="0"/>
                                            </p:txEl>
                                          </p:spTgt>
                                        </p:tgtEl>
                                        <p:attrNameLst>
                                          <p:attrName>ppt_x</p:attrName>
                                        </p:attrNameLst>
                                      </p:cBhvr>
                                    </p:anim>
                                    <p:anim from="(-#ppt_h/2)" to="(#ppt_y)" calcmode="lin" valueType="num">
                                      <p:cBhvr>
                                        <p:cTn id="25" dur="1000" fill="hold">
                                          <p:stCondLst>
                                            <p:cond delay="0"/>
                                          </p:stCondLst>
                                        </p:cTn>
                                        <p:tgtEl>
                                          <p:spTgt spid="15">
                                            <p:txEl>
                                              <p:pRg st="0" end="0"/>
                                            </p:txEl>
                                          </p:spTgt>
                                        </p:tgtEl>
                                        <p:attrNameLst>
                                          <p:attrName>ppt_y</p:attrName>
                                        </p:attrNameLst>
                                      </p:cBhvr>
                                    </p:anim>
                                    <p:animRot by="21600000">
                                      <p:cBhvr>
                                        <p:cTn id="26" dur="1000" fill="hold">
                                          <p:stCondLst>
                                            <p:cond delay="0"/>
                                          </p:stCondLst>
                                        </p:cTn>
                                        <p:tgtEl>
                                          <p:spTgt spid="15">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1" end="1"/>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1" end="1"/>
                                            </p:txEl>
                                          </p:spTgt>
                                        </p:tgtEl>
                                        <p:attrNameLst>
                                          <p:attrName>ppt_w</p:attrName>
                                        </p:attrNameLst>
                                      </p:cBhvr>
                                    </p:anim>
                                    <p:anim by="(#ppt_w*0.50)" calcmode="lin" valueType="num">
                                      <p:cBhvr>
                                        <p:cTn id="30" dur="500" decel="50000" autoRev="1" fill="hold">
                                          <p:stCondLst>
                                            <p:cond delay="0"/>
                                          </p:stCondLst>
                                        </p:cTn>
                                        <p:tgtEl>
                                          <p:spTgt spid="15">
                                            <p:txEl>
                                              <p:pRg st="1" end="1"/>
                                            </p:txEl>
                                          </p:spTgt>
                                        </p:tgtEl>
                                        <p:attrNameLst>
                                          <p:attrName>ppt_x</p:attrName>
                                        </p:attrNameLst>
                                      </p:cBhvr>
                                    </p:anim>
                                    <p:anim from="(-#ppt_h/2)" to="(#ppt_y)" calcmode="lin" valueType="num">
                                      <p:cBhvr>
                                        <p:cTn id="31" dur="1000" fill="hold">
                                          <p:stCondLst>
                                            <p:cond delay="0"/>
                                          </p:stCondLst>
                                        </p:cTn>
                                        <p:tgtEl>
                                          <p:spTgt spid="15">
                                            <p:txEl>
                                              <p:pRg st="1" end="1"/>
                                            </p:txEl>
                                          </p:spTgt>
                                        </p:tgtEl>
                                        <p:attrNameLst>
                                          <p:attrName>ppt_y</p:attrName>
                                        </p:attrNameLst>
                                      </p:cBhvr>
                                    </p:anim>
                                    <p:animRot by="21600000">
                                      <p:cBhvr>
                                        <p:cTn id="32"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F334468-1D62-4D62-9BEF-8558D344C468}"/>
              </a:ext>
            </a:extLst>
          </p:cNvPr>
          <p:cNvSpPr txBox="1"/>
          <p:nvPr/>
        </p:nvSpPr>
        <p:spPr>
          <a:xfrm>
            <a:off x="3877873" y="660759"/>
            <a:ext cx="4689509" cy="707886"/>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Tiêu</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chí</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38" name="Group 37">
            <a:extLst>
              <a:ext uri="{FF2B5EF4-FFF2-40B4-BE49-F238E27FC236}">
                <a16:creationId xmlns:a16="http://schemas.microsoft.com/office/drawing/2014/main"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id="{32759546-28A9-4DC2-9605-8623813D24D4}"/>
                </a:ext>
              </a:extLst>
            </p:cNvPr>
            <p:cNvPicPr>
              <a:picLocks noChangeAspect="1"/>
            </p:cNvPicPr>
            <p:nvPr>
              <p:custDataLst>
                <p:tags r:id="rId3"/>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id="{A71A0E1A-8145-4C37-B0A7-441AC2617E49}"/>
                </a:ext>
              </a:extLst>
            </p:cNvPr>
            <p:cNvSpPr txBox="1"/>
            <p:nvPr/>
          </p:nvSpPr>
          <p:spPr>
            <a:xfrm>
              <a:off x="-2877244" y="3123392"/>
              <a:ext cx="3181366"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tin,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kết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cử</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điệu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bộ</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40" name="Group 39">
            <a:extLst>
              <a:ext uri="{FF2B5EF4-FFF2-40B4-BE49-F238E27FC236}">
                <a16:creationId xmlns:a16="http://schemas.microsoft.com/office/drawing/2014/main"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id="{9555258F-28AA-45E9-99AE-D6F9D4D697FA}"/>
                </a:ext>
              </a:extLst>
            </p:cNvPr>
            <p:cNvPicPr>
              <a:picLocks noChangeAspect="1"/>
            </p:cNvPicPr>
            <p:nvPr>
              <p:custDataLst>
                <p:tags r:id="rId2"/>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id="{1CF663E4-22E1-46B4-A189-4EF1289C479A}"/>
                </a:ext>
              </a:extLst>
            </p:cNvPr>
            <p:cNvSpPr txBox="1"/>
            <p:nvPr/>
          </p:nvSpPr>
          <p:spPr>
            <a:xfrm>
              <a:off x="4187085" y="4109890"/>
              <a:ext cx="4630366" cy="1943161"/>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phù</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giọng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43" name="Group 42">
            <a:extLst>
              <a:ext uri="{FF2B5EF4-FFF2-40B4-BE49-F238E27FC236}">
                <a16:creationId xmlns:a16="http://schemas.microsoft.com/office/drawing/2014/main" id="{ECCF5BAD-6952-4BF5-BFA7-1E123E9098A5}"/>
              </a:ext>
            </a:extLst>
          </p:cNvPr>
          <p:cNvGrpSpPr/>
          <p:nvPr/>
        </p:nvGrpSpPr>
        <p:grpSpPr>
          <a:xfrm>
            <a:off x="142534" y="1209028"/>
            <a:ext cx="5694730" cy="3295447"/>
            <a:chOff x="6435112" y="1133830"/>
            <a:chExt cx="5694730" cy="3295447"/>
          </a:xfrm>
        </p:grpSpPr>
        <p:pic>
          <p:nvPicPr>
            <p:cNvPr id="36" name="PA_图片 6">
              <a:extLst>
                <a:ext uri="{FF2B5EF4-FFF2-40B4-BE49-F238E27FC236}">
                  <a16:creationId xmlns:a16="http://schemas.microsoft.com/office/drawing/2014/main" id="{5DF38753-0D78-45E1-9FB4-360550AA63F5}"/>
                </a:ext>
              </a:extLst>
            </p:cNvPr>
            <p:cNvPicPr>
              <a:picLocks noChangeAspect="1"/>
            </p:cNvPicPr>
            <p:nvPr>
              <p:custDataLst>
                <p:tags r:id="rId1"/>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id="{AE96EF29-9D46-4CDD-A702-017DDEDBB417}"/>
                </a:ext>
              </a:extLst>
            </p:cNvPr>
            <p:cNvSpPr txBox="1"/>
            <p:nvPr/>
          </p:nvSpPr>
          <p:spPr>
            <a:xfrm>
              <a:off x="7074759" y="2029658"/>
              <a:ext cx="4415435" cy="1296830"/>
            </a:xfrm>
            <a:prstGeom prst="rect">
              <a:avLst/>
            </a:prstGeom>
            <a:noFill/>
          </p:spPr>
          <p:txBody>
            <a:bodyPr wrap="square" rtlCol="0">
              <a:spAutoFit/>
            </a:bodyPr>
            <a:lstStyle/>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dung </a:t>
              </a:r>
            </a:p>
            <a:p>
              <a:pPr algn="ctr">
                <a:lnSpc>
                  <a:spcPct val="150000"/>
                </a:lnSpc>
              </a:pP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363850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F334468-1D62-4D62-9BEF-8558D344C468}"/>
              </a:ext>
            </a:extLst>
          </p:cNvPr>
          <p:cNvSpPr txBox="1"/>
          <p:nvPr/>
        </p:nvSpPr>
        <p:spPr>
          <a:xfrm>
            <a:off x="635795" y="1079706"/>
            <a:ext cx="11102221" cy="5755422"/>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hệ</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món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hàng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xếp</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loại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đồi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núi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Theo con,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bữa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loại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đầy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đủ</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loại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4CC2CC96-37BA-4813-8362-30E3F1EE12D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8" b="56954" l="12780" r="88658">
                        <a14:foregroundMark x1="42652" y1="33642" x2="59904" y2="31126"/>
                        <a14:foregroundMark x1="44569" y1="29139" x2="41534" y2="34570"/>
                        <a14:foregroundMark x1="47764" y1="49934" x2="54313" y2="54305"/>
                        <a14:foregroundMark x1="44728" y1="44503" x2="47444" y2="54967"/>
                        <a14:foregroundMark x1="14217" y1="27550" x2="15176" y2="25828"/>
                        <a14:foregroundMark x1="16294" y1="24901" x2="20767" y2="24901"/>
                        <a14:foregroundMark x1="21246" y1="25828" x2="22524" y2="28874"/>
                        <a14:foregroundMark x1="22524" y1="29669" x2="17891" y2="34437"/>
                        <a14:foregroundMark x1="18211" y1="38013" x2="18211" y2="38013"/>
                        <a14:foregroundMark x1="26837" y1="11258" x2="26837" y2="10464"/>
                        <a14:foregroundMark x1="27476" y1="9669" x2="29872" y2="9272"/>
                        <a14:foregroundMark x1="29872" y1="9272" x2="31629" y2="10464"/>
                        <a14:foregroundMark x1="31789" y1="11126" x2="31789" y2="12450"/>
                        <a14:foregroundMark x1="31789" y1="12715" x2="29073" y2="15762"/>
                        <a14:foregroundMark x1="29393" y1="18675" x2="29393" y2="18675"/>
                        <a14:foregroundMark x1="73003" y1="14967" x2="73003" y2="12583"/>
                        <a14:foregroundMark x1="75559" y1="23709" x2="75559" y2="23709"/>
                        <a14:foregroundMark x1="44888" y1="55762" x2="53195" y2="55364"/>
                      </a14:backgroundRemoval>
                    </a14:imgEffect>
                  </a14:imgLayer>
                </a14:imgProps>
              </a:ext>
              <a:ext uri="{28A0092B-C50C-407E-A947-70E740481C1C}">
                <a14:useLocalDpi xmlns:a14="http://schemas.microsoft.com/office/drawing/2010/main" val="0"/>
              </a:ext>
            </a:extLst>
          </a:blip>
          <a:srcRect l="12354" t="6128" r="10981" b="43731"/>
          <a:stretch/>
        </p:blipFill>
        <p:spPr>
          <a:xfrm>
            <a:off x="-311674" y="-93177"/>
            <a:ext cx="2973856" cy="2345765"/>
          </a:xfrm>
          <a:prstGeom prst="rect">
            <a:avLst/>
          </a:prstGeom>
        </p:spPr>
      </p:pic>
    </p:spTree>
    <p:extLst>
      <p:ext uri="{BB962C8B-B14F-4D97-AF65-F5344CB8AC3E}">
        <p14:creationId xmlns:p14="http://schemas.microsoft.com/office/powerpoint/2010/main" val="5382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553453" y="1653135"/>
            <a:ext cx="11309684" cy="1774798"/>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p>
        </p:txBody>
      </p:sp>
      <p:sp>
        <p:nvSpPr>
          <p:cNvPr id="23" name="Rectangle 22">
            <a:extLst>
              <a:ext uri="{FF2B5EF4-FFF2-40B4-BE49-F238E27FC236}">
                <a16:creationId xmlns:a16="http://schemas.microsoft.com/office/drawing/2014/main" id="{1C6249FF-40ED-4813-9521-BA7C63C23B84}"/>
              </a:ext>
            </a:extLst>
          </p:cNvPr>
          <p:cNvSpPr/>
          <p:nvPr/>
        </p:nvSpPr>
        <p:spPr>
          <a:xfrm>
            <a:off x="1187948" y="1653135"/>
            <a:ext cx="10481538" cy="1754326"/>
          </a:xfrm>
          <a:prstGeom prst="rect">
            <a:avLst/>
          </a:prstGeom>
        </p:spPr>
        <p:txBody>
          <a:bodyPr wrap="square">
            <a:spAutoFit/>
          </a:bodyPr>
          <a:lstStyle/>
          <a:p>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b</a:t>
            </a:r>
            <a:endParaRPr lang="en-US" sz="3600" b="1" i="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marL="742950" indent="-742950">
              <a:buAutoNum type="alphaLcParen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lớp</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marL="742950" indent="-742950">
              <a:buAutoNum type="alphaLcParenR"/>
            </a:pP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bữa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4" name="TextBox 23">
            <a:extLst>
              <a:ext uri="{FF2B5EF4-FFF2-40B4-BE49-F238E27FC236}">
                <a16:creationId xmlns:a16="http://schemas.microsoft.com/office/drawing/2014/main" id="{4BB6FCE6-B2E6-4DE9-B59D-948A8C80FD58}"/>
              </a:ext>
            </a:extLst>
          </p:cNvPr>
          <p:cNvSpPr txBox="1"/>
          <p:nvPr/>
        </p:nvSpPr>
        <p:spPr>
          <a:xfrm>
            <a:off x="1439445" y="3448405"/>
            <a:ext cx="9537700" cy="304698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 </a:t>
            </a:r>
          </a:p>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hết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món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defTabSz="1250950">
              <a:tabLst>
                <a:tab pos="901700" algn="l"/>
              </a:tabLst>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ngồi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cạnh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defTabSz="901700"/>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defTabSz="901700"/>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Sau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4B4E6A23-6C9F-46AB-91C1-C6EA47F21058}"/>
              </a:ext>
            </a:extLst>
          </p:cNvPr>
          <p:cNvSpPr txBox="1"/>
          <p:nvPr/>
        </p:nvSpPr>
        <p:spPr>
          <a:xfrm>
            <a:off x="143696" y="412773"/>
            <a:ext cx="3296190"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198554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4"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1600" y="4724400"/>
            <a:ext cx="12181114" cy="2133600"/>
          </a:xfrm>
          <a:prstGeom prst="rect">
            <a:avLst/>
          </a:prstGeom>
        </p:spPr>
      </p:pic>
      <p:sp>
        <p:nvSpPr>
          <p:cNvPr id="3" name="TextBox 2"/>
          <p:cNvSpPr txBox="1"/>
          <p:nvPr/>
        </p:nvSpPr>
        <p:spPr>
          <a:xfrm>
            <a:off x="520700" y="340419"/>
            <a:ext cx="4864100" cy="859402"/>
          </a:xfrm>
          <a:prstGeom prst="rect">
            <a:avLst/>
          </a:prstGeom>
          <a:noFill/>
        </p:spPr>
        <p:txBody>
          <a:bodyPr wrap="square" rtlCol="0">
            <a:spAutoFit/>
          </a:bodyPr>
          <a:lstStyle/>
          <a:p>
            <a:pPr algn="just">
              <a:lnSpc>
                <a:spcPct val="125000"/>
              </a:lnSpc>
              <a:spcBef>
                <a:spcPts val="667"/>
              </a:spcBef>
              <a:defRPr/>
            </a:pPr>
            <a:r>
              <a:rPr lang="en-US" sz="4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Yêu</a:t>
            </a:r>
            <a:r>
              <a:rPr lang="en-US" sz="4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cầu</a:t>
            </a:r>
            <a:r>
              <a:rPr lang="en-US" sz="4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cần</a:t>
            </a:r>
            <a:r>
              <a:rPr lang="en-US" sz="4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đạt</a:t>
            </a:r>
            <a:r>
              <a:rPr lang="en-US" sz="4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t>
            </a:r>
            <a:endParaRPr lang="vi-VN" sz="4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p:cNvGrpSpPr/>
          <p:nvPr/>
        </p:nvGrpSpPr>
        <p:grpSpPr>
          <a:xfrm>
            <a:off x="1971881" y="1348424"/>
            <a:ext cx="8816776" cy="2418580"/>
            <a:chOff x="2262744" y="1494923"/>
            <a:chExt cx="8016240" cy="2054678"/>
          </a:xfrm>
        </p:grpSpPr>
        <p:grpSp>
          <p:nvGrpSpPr>
            <p:cNvPr id="8" name="Group 3"/>
            <p:cNvGrpSpPr>
              <a:grpSpLocks/>
            </p:cNvGrpSpPr>
            <p:nvPr/>
          </p:nvGrpSpPr>
          <p:grpSpPr bwMode="auto">
            <a:xfrm>
              <a:off x="2262744" y="1494923"/>
              <a:ext cx="762000" cy="665162"/>
              <a:chOff x="1110" y="2656"/>
              <a:chExt cx="1549" cy="1351"/>
            </a:xfrm>
          </p:grpSpPr>
          <p:sp>
            <p:nvSpPr>
              <p:cNvPr id="1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400">
                  <a:solidFill>
                    <a:prstClr val="black"/>
                  </a:solidFill>
                  <a:cs typeface="Arial" panose="020B0604020202020204" pitchFamily="34" charset="0"/>
                </a:endParaRPr>
              </a:p>
            </p:txBody>
          </p:sp>
          <p:sp>
            <p:nvSpPr>
              <p:cNvPr id="1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400">
                  <a:solidFill>
                    <a:prstClr val="black"/>
                  </a:solidFill>
                  <a:cs typeface="Arial" panose="020B0604020202020204" pitchFamily="34" charset="0"/>
                </a:endParaRPr>
              </a:p>
            </p:txBody>
          </p:sp>
          <p:sp>
            <p:nvSpPr>
              <p:cNvPr id="17" name="AutoShape 6"/>
              <p:cNvSpPr>
                <a:spLocks noChangeArrowheads="1"/>
              </p:cNvSpPr>
              <p:nvPr/>
            </p:nvSpPr>
            <p:spPr bwMode="gray">
              <a:xfrm>
                <a:off x="1200" y="2737"/>
                <a:ext cx="1349" cy="1167"/>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133" b="1" dirty="0">
                    <a:solidFill>
                      <a:prstClr val="white"/>
                    </a:solidFill>
                    <a:latin typeface="Arial" panose="020B0604020202020204" pitchFamily="34" charset="0"/>
                    <a:cs typeface="Arial" panose="020B0604020202020204" pitchFamily="34" charset="0"/>
                  </a:rPr>
                  <a:t>1</a:t>
                </a:r>
              </a:p>
            </p:txBody>
          </p:sp>
        </p:grpSp>
        <p:grpSp>
          <p:nvGrpSpPr>
            <p:cNvPr id="9" name="Group 7"/>
            <p:cNvGrpSpPr>
              <a:grpSpLocks/>
            </p:cNvGrpSpPr>
            <p:nvPr/>
          </p:nvGrpSpPr>
          <p:grpSpPr bwMode="auto">
            <a:xfrm>
              <a:off x="2447709" y="2883454"/>
              <a:ext cx="797910" cy="666147"/>
              <a:chOff x="3550" y="3619"/>
              <a:chExt cx="1622" cy="1353"/>
            </a:xfrm>
          </p:grpSpPr>
          <p:sp>
            <p:nvSpPr>
              <p:cNvPr id="12" name="AutoShape 8"/>
              <p:cNvSpPr>
                <a:spLocks noChangeArrowheads="1"/>
              </p:cNvSpPr>
              <p:nvPr/>
            </p:nvSpPr>
            <p:spPr bwMode="gray">
              <a:xfrm>
                <a:off x="3636" y="361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400">
                  <a:solidFill>
                    <a:prstClr val="black"/>
                  </a:solidFill>
                  <a:cs typeface="Arial" panose="020B0604020202020204" pitchFamily="34" charset="0"/>
                </a:endParaRPr>
              </a:p>
            </p:txBody>
          </p:sp>
          <p:sp>
            <p:nvSpPr>
              <p:cNvPr id="13" name="AutoShape 9"/>
              <p:cNvSpPr>
                <a:spLocks noChangeArrowheads="1"/>
              </p:cNvSpPr>
              <p:nvPr/>
            </p:nvSpPr>
            <p:spPr bwMode="gray">
              <a:xfrm>
                <a:off x="3550" y="3644"/>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400">
                  <a:solidFill>
                    <a:prstClr val="black"/>
                  </a:solidFill>
                  <a:cs typeface="Arial" panose="020B0604020202020204" pitchFamily="34" charset="0"/>
                </a:endParaRPr>
              </a:p>
            </p:txBody>
          </p:sp>
          <p:sp>
            <p:nvSpPr>
              <p:cNvPr id="14" name="AutoShape 10"/>
              <p:cNvSpPr>
                <a:spLocks noChangeArrowheads="1"/>
              </p:cNvSpPr>
              <p:nvPr/>
            </p:nvSpPr>
            <p:spPr bwMode="gray">
              <a:xfrm>
                <a:off x="3657" y="3725"/>
                <a:ext cx="1349" cy="1167"/>
              </a:xfrm>
              <a:prstGeom prst="hexagon">
                <a:avLst>
                  <a:gd name="adj" fmla="val 28896"/>
                  <a:gd name="vf" fmla="val 11547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133" b="1" dirty="0">
                    <a:solidFill>
                      <a:srgbClr val="FFFF00"/>
                    </a:solidFill>
                    <a:latin typeface="Arial" panose="020B0604020202020204" pitchFamily="34" charset="0"/>
                    <a:cs typeface="Arial" panose="020B0604020202020204" pitchFamily="34" charset="0"/>
                  </a:rPr>
                  <a:t>2</a:t>
                </a:r>
              </a:p>
            </p:txBody>
          </p:sp>
        </p:grpSp>
        <p:sp>
          <p:nvSpPr>
            <p:cNvPr id="10" name="Line 11"/>
            <p:cNvSpPr>
              <a:spLocks noChangeShapeType="1"/>
            </p:cNvSpPr>
            <p:nvPr/>
          </p:nvSpPr>
          <p:spPr bwMode="auto">
            <a:xfrm>
              <a:off x="2872344" y="2104523"/>
              <a:ext cx="740664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400">
                <a:solidFill>
                  <a:prstClr val="black"/>
                </a:solidFill>
                <a:cs typeface="Arial" panose="020B0604020202020204" pitchFamily="34" charset="0"/>
              </a:endParaRPr>
            </a:p>
          </p:txBody>
        </p:sp>
        <p:sp>
          <p:nvSpPr>
            <p:cNvPr id="11" name="Line 14"/>
            <p:cNvSpPr>
              <a:spLocks noChangeShapeType="1"/>
            </p:cNvSpPr>
            <p:nvPr/>
          </p:nvSpPr>
          <p:spPr bwMode="auto">
            <a:xfrm>
              <a:off x="2872344" y="3018923"/>
              <a:ext cx="740664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vi-VN" sz="2400">
                <a:solidFill>
                  <a:prstClr val="black"/>
                </a:solidFill>
                <a:cs typeface="Arial" panose="020B0604020202020204" pitchFamily="34" charset="0"/>
              </a:endParaRPr>
            </a:p>
          </p:txBody>
        </p:sp>
      </p:grpSp>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24217" y="2973347"/>
            <a:ext cx="3149600"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56296">
            <a:off x="8771256" y="284151"/>
            <a:ext cx="3331541" cy="184201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71"/>
          <p:cNvSpPr txBox="1"/>
          <p:nvPr/>
        </p:nvSpPr>
        <p:spPr>
          <a:xfrm>
            <a:off x="2865004" y="1402351"/>
            <a:ext cx="7923653" cy="954107"/>
          </a:xfrm>
          <a:prstGeom prst="rect">
            <a:avLst/>
          </a:prstGeom>
          <a:noFill/>
          <a:ln w="9525">
            <a:solidFill>
              <a:schemeClr val="bg1"/>
            </a:solidFill>
          </a:ln>
        </p:spPr>
        <p:txBody>
          <a:bodyPr wrap="square">
            <a:spAutoFit/>
          </a:bodyPr>
          <a:lstStyle/>
          <a:p>
            <a:pPr eaLnBrk="0" hangingPunct="0"/>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nl-NL"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Nghe</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ữa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minh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zh-CN" altLang="en-US" sz="2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TextBox 71"/>
          <p:cNvSpPr txBox="1"/>
          <p:nvPr/>
        </p:nvSpPr>
        <p:spPr>
          <a:xfrm>
            <a:off x="3154504" y="2934114"/>
            <a:ext cx="8288195" cy="1081322"/>
          </a:xfrm>
          <a:prstGeom prst="rect">
            <a:avLst/>
          </a:prstGeom>
          <a:noFill/>
          <a:ln w="9525">
            <a:solidFill>
              <a:schemeClr val="bg1"/>
            </a:solidFill>
          </a:ln>
        </p:spPr>
        <p:txBody>
          <a:bodyPr wrap="square">
            <a:spAutoFit/>
          </a:bodyPr>
          <a:lstStyle/>
          <a:p>
            <a:pPr>
              <a:lnSpc>
                <a:spcPct val="120000"/>
              </a:lnSpc>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 – 2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bắt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buộc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423695" y="4644654"/>
            <a:ext cx="8279472" cy="564257"/>
          </a:xfrm>
          <a:prstGeom prst="rect">
            <a:avLst/>
          </a:prstGeom>
          <a:noFill/>
          <a:ln>
            <a:solidFill>
              <a:schemeClr val="bg1"/>
            </a:solidFill>
          </a:ln>
        </p:spPr>
        <p:txBody>
          <a:bodyPr wrap="square">
            <a:spAutoFit/>
          </a:bodyPr>
          <a:lstStyle/>
          <a:p>
            <a:pPr algn="just">
              <a:lnSpc>
                <a:spcPct val="120000"/>
              </a:lnSpc>
            </a:pPr>
            <a:r>
              <a:rPr lang="vi-VN"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Biết</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trân</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trọng</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yêu</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quí</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thầy</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cô</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bạn</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bè</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endPar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AutoShape 10"/>
          <p:cNvSpPr>
            <a:spLocks noChangeArrowheads="1"/>
          </p:cNvSpPr>
          <p:nvPr/>
        </p:nvSpPr>
        <p:spPr bwMode="gray">
          <a:xfrm>
            <a:off x="2693809" y="4573985"/>
            <a:ext cx="729886" cy="676331"/>
          </a:xfrm>
          <a:prstGeom prst="hexagon">
            <a:avLst>
              <a:gd name="adj" fmla="val 28896"/>
              <a:gd name="vf" fmla="val 115470"/>
            </a:avLst>
          </a:prstGeom>
          <a:solidFill>
            <a:srgbClr val="7030A0"/>
          </a:solidFill>
          <a:ln w="9525">
            <a:solidFill>
              <a:srgbClr val="7030A0"/>
            </a:solidFill>
            <a:miter lim="800000"/>
            <a:headEnd/>
            <a:tailEnd/>
          </a:ln>
          <a:effectLst/>
        </p:spPr>
        <p:txBody>
          <a:bodyPr wrap="none" anchor="ctr"/>
          <a:lstStyle/>
          <a:p>
            <a:pPr algn="ctr">
              <a:defRPr/>
            </a:pPr>
            <a:r>
              <a:rPr lang="en-US" sz="2133" b="1" dirty="0">
                <a:solidFill>
                  <a:srgbClr val="FFFF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6346922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animBg="1"/>
      <p:bldP spid="35" grpId="0" animBg="1"/>
      <p:bldP spid="2"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Củng</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cố</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dặn</a:t>
            </a:r>
            <a:r>
              <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000" dirty="0" err="1">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dò</a:t>
            </a:r>
            <a:endParaRPr lang="en-US" sz="4000"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72DA03E-49DD-41F8-B79F-FB60F57AF135}"/>
              </a:ext>
            </a:extLst>
          </p:cNvPr>
          <p:cNvSpPr txBox="1"/>
          <p:nvPr/>
        </p:nvSpPr>
        <p:spPr>
          <a:xfrm>
            <a:off x="1585477" y="2655010"/>
            <a:ext cx="10084415" cy="2207527"/>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bữa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marL="457200" indent="-457200">
              <a:lnSpc>
                <a:spcPct val="150000"/>
              </a:lnSpc>
              <a:buFontTx/>
              <a:buChar char="-"/>
            </a:pP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 </a:t>
            </a:r>
          </a:p>
          <a:p>
            <a:pPr>
              <a:lnSpc>
                <a:spcPct val="150000"/>
              </a:lnSpc>
            </a:pP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Hoạ</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mi,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vẹt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quạ</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65.</a:t>
            </a: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spTree>
    <p:extLst>
      <p:ext uri="{BB962C8B-B14F-4D97-AF65-F5344CB8AC3E}">
        <p14:creationId xmlns:p14="http://schemas.microsoft.com/office/powerpoint/2010/main" val="1861223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1996048" y="2824492"/>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Tạm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hẹn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gặp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8622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1600" y="4724400"/>
            <a:ext cx="12181114" cy="2133600"/>
          </a:xfrm>
          <a:prstGeom prst="rect">
            <a:avLst/>
          </a:prstGeom>
        </p:spPr>
      </p:pic>
      <p:sp>
        <p:nvSpPr>
          <p:cNvPr id="3" name="TextBox 2"/>
          <p:cNvSpPr txBox="1"/>
          <p:nvPr/>
        </p:nvSpPr>
        <p:spPr>
          <a:xfrm>
            <a:off x="520700" y="340419"/>
            <a:ext cx="4864100" cy="859402"/>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667"/>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Yêu</a:t>
            </a:r>
            <a:r>
              <a:rPr kumimoji="0" lang="en-US" sz="44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cầu</a:t>
            </a:r>
            <a:r>
              <a:rPr kumimoji="0" lang="en-US" sz="44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cần</a:t>
            </a:r>
            <a:r>
              <a:rPr kumimoji="0" lang="en-US" sz="44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đạt</a:t>
            </a:r>
            <a:r>
              <a:rPr kumimoji="0" lang="en-US" sz="4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p:cNvGrpSpPr/>
          <p:nvPr/>
        </p:nvGrpSpPr>
        <p:grpSpPr>
          <a:xfrm>
            <a:off x="1971881" y="1348424"/>
            <a:ext cx="8816776" cy="2418580"/>
            <a:chOff x="2262744" y="1494923"/>
            <a:chExt cx="8016240" cy="2054678"/>
          </a:xfrm>
        </p:grpSpPr>
        <p:grpSp>
          <p:nvGrpSpPr>
            <p:cNvPr id="8" name="Group 3"/>
            <p:cNvGrpSpPr>
              <a:grpSpLocks/>
            </p:cNvGrpSpPr>
            <p:nvPr/>
          </p:nvGrpSpPr>
          <p:grpSpPr bwMode="auto">
            <a:xfrm>
              <a:off x="2262744" y="1494923"/>
              <a:ext cx="762000" cy="665162"/>
              <a:chOff x="1110" y="2656"/>
              <a:chExt cx="1549" cy="1351"/>
            </a:xfrm>
          </p:grpSpPr>
          <p:sp>
            <p:nvSpPr>
              <p:cNvPr id="1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AutoShape 6"/>
              <p:cNvSpPr>
                <a:spLocks noChangeArrowheads="1"/>
              </p:cNvSpPr>
              <p:nvPr/>
            </p:nvSpPr>
            <p:spPr bwMode="gray">
              <a:xfrm>
                <a:off x="1200" y="2737"/>
                <a:ext cx="1349" cy="1167"/>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grpSp>
        <p:grpSp>
          <p:nvGrpSpPr>
            <p:cNvPr id="9" name="Group 7"/>
            <p:cNvGrpSpPr>
              <a:grpSpLocks/>
            </p:cNvGrpSpPr>
            <p:nvPr/>
          </p:nvGrpSpPr>
          <p:grpSpPr bwMode="auto">
            <a:xfrm>
              <a:off x="2447709" y="2883454"/>
              <a:ext cx="797910" cy="666147"/>
              <a:chOff x="3550" y="3619"/>
              <a:chExt cx="1622" cy="1353"/>
            </a:xfrm>
          </p:grpSpPr>
          <p:sp>
            <p:nvSpPr>
              <p:cNvPr id="12" name="AutoShape 8"/>
              <p:cNvSpPr>
                <a:spLocks noChangeArrowheads="1"/>
              </p:cNvSpPr>
              <p:nvPr/>
            </p:nvSpPr>
            <p:spPr bwMode="gray">
              <a:xfrm>
                <a:off x="3636" y="361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AutoShape 9"/>
              <p:cNvSpPr>
                <a:spLocks noChangeArrowheads="1"/>
              </p:cNvSpPr>
              <p:nvPr/>
            </p:nvSpPr>
            <p:spPr bwMode="gray">
              <a:xfrm>
                <a:off x="3550" y="3644"/>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AutoShape 10"/>
              <p:cNvSpPr>
                <a:spLocks noChangeArrowheads="1"/>
              </p:cNvSpPr>
              <p:nvPr/>
            </p:nvSpPr>
            <p:spPr bwMode="gray">
              <a:xfrm>
                <a:off x="3657" y="3725"/>
                <a:ext cx="1349" cy="1167"/>
              </a:xfrm>
              <a:prstGeom prst="hexagon">
                <a:avLst>
                  <a:gd name="adj" fmla="val 28896"/>
                  <a:gd name="vf" fmla="val 11547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2</a:t>
                </a:r>
              </a:p>
            </p:txBody>
          </p:sp>
        </p:grpSp>
        <p:sp>
          <p:nvSpPr>
            <p:cNvPr id="10" name="Line 11"/>
            <p:cNvSpPr>
              <a:spLocks noChangeShapeType="1"/>
            </p:cNvSpPr>
            <p:nvPr/>
          </p:nvSpPr>
          <p:spPr bwMode="auto">
            <a:xfrm>
              <a:off x="2872344" y="2104523"/>
              <a:ext cx="740664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Line 14"/>
            <p:cNvSpPr>
              <a:spLocks noChangeShapeType="1"/>
            </p:cNvSpPr>
            <p:nvPr/>
          </p:nvSpPr>
          <p:spPr bwMode="auto">
            <a:xfrm>
              <a:off x="2872344" y="3018923"/>
              <a:ext cx="740664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24217" y="2973347"/>
            <a:ext cx="3149600"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56296">
            <a:off x="8771256" y="284151"/>
            <a:ext cx="3331541" cy="184201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71"/>
          <p:cNvSpPr txBox="1"/>
          <p:nvPr/>
        </p:nvSpPr>
        <p:spPr>
          <a:xfrm>
            <a:off x="2865004" y="1402351"/>
            <a:ext cx="7923653" cy="954107"/>
          </a:xfrm>
          <a:prstGeom prst="rect">
            <a:avLst/>
          </a:prstGeom>
          <a:noFill/>
          <a:ln w="9525">
            <a:solidFill>
              <a:schemeClr val="bg1"/>
            </a:solidFill>
          </a:ln>
        </p:spPr>
        <p:txBody>
          <a:bodyPr wrap="square">
            <a:spAutoFit/>
          </a:bodyPr>
          <a:lstStyle/>
          <a:p>
            <a:pPr lvl="0" eaLnBrk="0" hangingPunct="0"/>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Nghe</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ữa</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trưa</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qua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minh </a:t>
            </a:r>
            <a:r>
              <a:rPr lang="en-US" sz="2800" noProof="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họa</a:t>
            </a:r>
            <a:r>
              <a:rPr lang="en-US" sz="28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zh-CN" alt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TextBox 71"/>
          <p:cNvSpPr txBox="1"/>
          <p:nvPr/>
        </p:nvSpPr>
        <p:spPr>
          <a:xfrm>
            <a:off x="3154504" y="2934114"/>
            <a:ext cx="8288195" cy="1081322"/>
          </a:xfrm>
          <a:prstGeom prst="rect">
            <a:avLst/>
          </a:prstGeom>
          <a:noFill/>
          <a:ln w="9525">
            <a:solidFill>
              <a:schemeClr val="bg1"/>
            </a:solidFill>
          </a:ln>
        </p:spPr>
        <p:txBody>
          <a:bodyPr wrap="square">
            <a:spAutoFit/>
          </a:bodyPr>
          <a:lstStyle/>
          <a:p>
            <a:pPr lvl="0">
              <a:lnSpc>
                <a:spcPct val="120000"/>
              </a:lnSpc>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 – 2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bắt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buộc</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423695" y="4644654"/>
            <a:ext cx="8279472" cy="564257"/>
          </a:xfrm>
          <a:prstGeom prst="rect">
            <a:avLst/>
          </a:prstGeom>
          <a:noFill/>
          <a:ln>
            <a:solidFill>
              <a:schemeClr val="bg1"/>
            </a:solidFill>
          </a:ln>
        </p:spPr>
        <p:txBody>
          <a:bodyPr wrap="square">
            <a:spAutoFit/>
          </a:bodyPr>
          <a:lstStyle/>
          <a:p>
            <a:pPr lvl="0" algn="just">
              <a:lnSpc>
                <a:spcPct val="120000"/>
              </a:lnSpc>
            </a:pPr>
            <a:r>
              <a:rPr kumimoji="0" lang="vi-VN" sz="2800" b="0" i="0" u="none" strike="noStrike" kern="1200" cap="none" spc="0" normalizeH="0" baseline="0" noProof="0" dirty="0">
                <a:ln>
                  <a:noFill/>
                </a:ln>
                <a:effectLst/>
                <a:uLnTx/>
                <a:uFillTx/>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Biết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trân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trọng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yêu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quí</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thầy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cô</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bạn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bè</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kumimoji="0" lang="vi-VN" sz="24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AutoShape 10"/>
          <p:cNvSpPr>
            <a:spLocks noChangeArrowheads="1"/>
          </p:cNvSpPr>
          <p:nvPr/>
        </p:nvSpPr>
        <p:spPr bwMode="gray">
          <a:xfrm>
            <a:off x="2693809" y="4573985"/>
            <a:ext cx="729886" cy="676331"/>
          </a:xfrm>
          <a:prstGeom prst="hexagon">
            <a:avLst>
              <a:gd name="adj" fmla="val 28896"/>
              <a:gd name="vf" fmla="val 115470"/>
            </a:avLst>
          </a:prstGeom>
          <a:solidFill>
            <a:srgbClr val="7030A0"/>
          </a:solidFill>
          <a:ln w="9525">
            <a:solidFill>
              <a:srgbClr val="7030A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5338500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animBg="1"/>
      <p:bldP spid="35" grpId="0" animBg="1"/>
      <p:bldP spid="2"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chiếc bụng đói">
            <a:hlinkClick r:id="" action="ppaction://media"/>
            <a:extLst>
              <a:ext uri="{FF2B5EF4-FFF2-40B4-BE49-F238E27FC236}">
                <a16:creationId xmlns:a16="http://schemas.microsoft.com/office/drawing/2014/main" id="{07C67C83-766E-48C8-879A-8197BC952BD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0" cy="6871097"/>
          </a:xfrm>
          <a:prstGeom prst="rect">
            <a:avLst/>
          </a:prstGeom>
        </p:spPr>
      </p:pic>
    </p:spTree>
    <p:extLst>
      <p:ext uri="{BB962C8B-B14F-4D97-AF65-F5344CB8AC3E}">
        <p14:creationId xmlns:p14="http://schemas.microsoft.com/office/powerpoint/2010/main" val="2147928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a:extLst>
              <a:ext uri="{FF2B5EF4-FFF2-40B4-BE49-F238E27FC236}">
                <a16:creationId xmlns:a16="http://schemas.microsoft.com/office/drawing/2014/main" id="{439F1255-A1EC-4B7C-B8FF-E7C434FAC9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856329" y="3833397"/>
            <a:ext cx="3134564" cy="2942307"/>
          </a:xfrm>
          <a:prstGeom prst="rect">
            <a:avLst/>
          </a:prstGeom>
        </p:spPr>
      </p:pic>
      <p:pic>
        <p:nvPicPr>
          <p:cNvPr id="39" name="Picture 38">
            <a:extLst>
              <a:ext uri="{FF2B5EF4-FFF2-40B4-BE49-F238E27FC236}">
                <a16:creationId xmlns:a16="http://schemas.microsoft.com/office/drawing/2014/main" id="{3EB7066D-29AF-4345-8FC5-96756976EFE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856329" y="823096"/>
            <a:ext cx="3134564" cy="2942307"/>
          </a:xfrm>
          <a:prstGeom prst="rect">
            <a:avLst/>
          </a:prstGeom>
        </p:spPr>
      </p:pic>
      <p:pic>
        <p:nvPicPr>
          <p:cNvPr id="40" name="Picture 39">
            <a:extLst>
              <a:ext uri="{FF2B5EF4-FFF2-40B4-BE49-F238E27FC236}">
                <a16:creationId xmlns:a16="http://schemas.microsoft.com/office/drawing/2014/main" id="{5B5FB668-79F8-4D67-8E52-18AA051DDCB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370252" y="3833397"/>
            <a:ext cx="4118017" cy="3020018"/>
          </a:xfrm>
          <a:prstGeom prst="rect">
            <a:avLst/>
          </a:prstGeom>
        </p:spPr>
      </p:pic>
      <p:sp>
        <p:nvSpPr>
          <p:cNvPr id="41" name="TextBox 40">
            <a:extLst>
              <a:ext uri="{FF2B5EF4-FFF2-40B4-BE49-F238E27FC236}">
                <a16:creationId xmlns:a16="http://schemas.microsoft.com/office/drawing/2014/main" id="{6C7E2914-6F0E-48E8-AE11-4751CB202A94}"/>
              </a:ext>
            </a:extLst>
          </p:cNvPr>
          <p:cNvSpPr txBox="1"/>
          <p:nvPr/>
        </p:nvSpPr>
        <p:spPr>
          <a:xfrm>
            <a:off x="5003883" y="283894"/>
            <a:ext cx="2869226" cy="584775"/>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Bữa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trưa</a:t>
            </a:r>
            <a:endPar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00438FD8-F527-4C61-8B7A-5BE5FBE4F755}"/>
              </a:ext>
            </a:extLst>
          </p:cNvPr>
          <p:cNvSpPr txBox="1"/>
          <p:nvPr/>
        </p:nvSpPr>
        <p:spPr>
          <a:xfrm>
            <a:off x="91961" y="436296"/>
            <a:ext cx="3527539"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TextBox 11">
            <a:extLst>
              <a:ext uri="{FF2B5EF4-FFF2-40B4-BE49-F238E27FC236}">
                <a16:creationId xmlns:a16="http://schemas.microsoft.com/office/drawing/2014/main" id="{81495567-3F25-4596-A103-53920E77A51D}"/>
              </a:ext>
            </a:extLst>
          </p:cNvPr>
          <p:cNvSpPr txBox="1"/>
          <p:nvPr/>
        </p:nvSpPr>
        <p:spPr>
          <a:xfrm>
            <a:off x="238422" y="4009546"/>
            <a:ext cx="3527539" cy="1569660"/>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5" name="Group 4">
            <a:extLst>
              <a:ext uri="{FF2B5EF4-FFF2-40B4-BE49-F238E27FC236}">
                <a16:creationId xmlns:a16="http://schemas.microsoft.com/office/drawing/2014/main" id="{1169D232-28D7-401F-A6A2-9B5B7AF9E832}"/>
              </a:ext>
            </a:extLst>
          </p:cNvPr>
          <p:cNvGrpSpPr/>
          <p:nvPr/>
        </p:nvGrpSpPr>
        <p:grpSpPr>
          <a:xfrm>
            <a:off x="2798380" y="1083146"/>
            <a:ext cx="2869226" cy="2750251"/>
            <a:chOff x="640126" y="2388049"/>
            <a:chExt cx="2936355" cy="2946860"/>
          </a:xfrm>
        </p:grpSpPr>
        <p:pic>
          <p:nvPicPr>
            <p:cNvPr id="3" name="Picture 2">
              <a:extLst>
                <a:ext uri="{FF2B5EF4-FFF2-40B4-BE49-F238E27FC236}">
                  <a16:creationId xmlns:a16="http://schemas.microsoft.com/office/drawing/2014/main" id="{D7FF0815-A1B2-4813-97A4-CE8452F06F18}"/>
                </a:ext>
              </a:extLst>
            </p:cNvPr>
            <p:cNvPicPr>
              <a:picLocks noChangeAspect="1"/>
            </p:cNvPicPr>
            <p:nvPr/>
          </p:nvPicPr>
          <p:blipFill rotWithShape="1">
            <a:blip r:embed="rId9"/>
            <a:srcRect l="23759" t="29988" r="52684" b="27983"/>
            <a:stretch/>
          </p:blipFill>
          <p:spPr>
            <a:xfrm>
              <a:off x="640126" y="2388049"/>
              <a:ext cx="2936355" cy="2946860"/>
            </a:xfrm>
            <a:prstGeom prst="roundRect">
              <a:avLst/>
            </a:prstGeom>
          </p:spPr>
        </p:pic>
        <p:sp>
          <p:nvSpPr>
            <p:cNvPr id="4" name="Oval 3">
              <a:extLst>
                <a:ext uri="{FF2B5EF4-FFF2-40B4-BE49-F238E27FC236}">
                  <a16:creationId xmlns:a16="http://schemas.microsoft.com/office/drawing/2014/main" id="{7E19CF29-C66C-432B-8345-D1E2BFDB2844}"/>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0" name="TextBox 19">
            <a:extLst>
              <a:ext uri="{FF2B5EF4-FFF2-40B4-BE49-F238E27FC236}">
                <a16:creationId xmlns:a16="http://schemas.microsoft.com/office/drawing/2014/main" id="{C3C53032-EACD-4E90-BC53-992AC611B44D}"/>
              </a:ext>
            </a:extLst>
          </p:cNvPr>
          <p:cNvSpPr txBox="1"/>
          <p:nvPr/>
        </p:nvSpPr>
        <p:spPr>
          <a:xfrm>
            <a:off x="208737" y="1725042"/>
            <a:ext cx="3984739" cy="1569660"/>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Theo con,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ai?</a:t>
            </a:r>
          </a:p>
        </p:txBody>
      </p:sp>
    </p:spTree>
    <p:extLst>
      <p:ext uri="{BB962C8B-B14F-4D97-AF65-F5344CB8AC3E}">
        <p14:creationId xmlns:p14="http://schemas.microsoft.com/office/powerpoint/2010/main" val="1011280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0.0037 L 0.21615 -0.00347 " pathEditMode="relative" rAng="0" ptsTypes="AA">
                                      <p:cBhvr>
                                        <p:cTn id="6" dur="2000" fill="hold"/>
                                        <p:tgtEl>
                                          <p:spTgt spid="41"/>
                                        </p:tgtEl>
                                        <p:attrNameLst>
                                          <p:attrName>ppt_x</p:attrName>
                                          <p:attrName>ppt_y</p:attrName>
                                        </p:attrNameLst>
                                      </p:cBhvr>
                                      <p:rCtr x="10807" y="0"/>
                                    </p:animMotion>
                                  </p:childTnLst>
                                </p:cTn>
                              </p:par>
                              <p:par>
                                <p:cTn id="7" presetID="42" presetClass="path" presetSubtype="0" accel="50000" decel="50000" fill="hold" nodeType="withEffect">
                                  <p:stCondLst>
                                    <p:cond delay="0"/>
                                  </p:stCondLst>
                                  <p:childTnLst>
                                    <p:animMotion origin="layout" path="M 4.58333E-6 -7.40741E-7 L 0.17057 0.00232 " pathEditMode="relative" rAng="0" ptsTypes="AA">
                                      <p:cBhvr>
                                        <p:cTn id="8" dur="2000" fill="hold"/>
                                        <p:tgtEl>
                                          <p:spTgt spid="39"/>
                                        </p:tgtEl>
                                        <p:attrNameLst>
                                          <p:attrName>ppt_x</p:attrName>
                                          <p:attrName>ppt_y</p:attrName>
                                        </p:attrNameLst>
                                      </p:cBhvr>
                                      <p:rCtr x="8529" y="116"/>
                                    </p:animMotion>
                                  </p:childTnLst>
                                </p:cTn>
                              </p:par>
                              <p:par>
                                <p:cTn id="9" presetID="42" presetClass="path" presetSubtype="0" accel="50000" decel="50000" fill="hold" nodeType="withEffect">
                                  <p:stCondLst>
                                    <p:cond delay="0"/>
                                  </p:stCondLst>
                                  <p:childTnLst>
                                    <p:animMotion origin="layout" path="M -1.25E-6 3.33333E-6 L 0.18047 0.00416 " pathEditMode="relative" rAng="0" ptsTypes="AA">
                                      <p:cBhvr>
                                        <p:cTn id="10" dur="2000" fill="hold"/>
                                        <p:tgtEl>
                                          <p:spTgt spid="40"/>
                                        </p:tgtEl>
                                        <p:attrNameLst>
                                          <p:attrName>ppt_x</p:attrName>
                                          <p:attrName>ppt_y</p:attrName>
                                        </p:attrNameLst>
                                      </p:cBhvr>
                                      <p:rCtr x="9023" y="208"/>
                                    </p:animMotion>
                                  </p:childTnLst>
                                </p:cTn>
                              </p:par>
                              <p:par>
                                <p:cTn id="11" presetID="42" presetClass="path" presetSubtype="0" accel="50000" decel="50000" fill="hold" nodeType="withEffect">
                                  <p:stCondLst>
                                    <p:cond delay="0"/>
                                  </p:stCondLst>
                                  <p:childTnLst>
                                    <p:animMotion origin="layout" path="M -2.08333E-7 3.7037E-6 L 0.23099 -0.00047 " pathEditMode="relative" rAng="0" ptsTypes="AA">
                                      <p:cBhvr>
                                        <p:cTn id="12" dur="2000" fill="hold"/>
                                        <p:tgtEl>
                                          <p:spTgt spid="5"/>
                                        </p:tgtEl>
                                        <p:attrNameLst>
                                          <p:attrName>ppt_x</p:attrName>
                                          <p:attrName>ppt_y</p:attrName>
                                        </p:attrNameLst>
                                      </p:cBhvr>
                                      <p:rCtr x="11549" y="-23"/>
                                    </p:animMotion>
                                  </p:childTnLst>
                                </p:cTn>
                              </p:par>
                              <p:par>
                                <p:cTn id="13" presetID="42" presetClass="path" presetSubtype="0" accel="50000" decel="50000" fill="hold" nodeType="withEffect">
                                  <p:stCondLst>
                                    <p:cond delay="0"/>
                                  </p:stCondLst>
                                  <p:childTnLst>
                                    <p:animMotion origin="layout" path="M 4.58333E-6 3.7037E-7 L 0.16536 0.00255 " pathEditMode="relative" rAng="0" ptsTypes="AA">
                                      <p:cBhvr>
                                        <p:cTn id="14" dur="2000" fill="hold"/>
                                        <p:tgtEl>
                                          <p:spTgt spid="38"/>
                                        </p:tgtEl>
                                        <p:attrNameLst>
                                          <p:attrName>ppt_x</p:attrName>
                                          <p:attrName>ppt_y</p:attrName>
                                        </p:attrNameLst>
                                      </p:cBhvr>
                                      <p:rCtr x="8268" y="116"/>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2"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7B6E1B-E6EC-4D9E-A04D-7FC30EDEAED4}"/>
              </a:ext>
            </a:extLst>
          </p:cNvPr>
          <p:cNvGrpSpPr/>
          <p:nvPr/>
        </p:nvGrpSpPr>
        <p:grpSpPr>
          <a:xfrm>
            <a:off x="154087" y="946797"/>
            <a:ext cx="4884841" cy="4583408"/>
            <a:chOff x="640126" y="2388049"/>
            <a:chExt cx="2936355" cy="2946860"/>
          </a:xfrm>
        </p:grpSpPr>
        <p:pic>
          <p:nvPicPr>
            <p:cNvPr id="5" name="Picture 4">
              <a:extLst>
                <a:ext uri="{FF2B5EF4-FFF2-40B4-BE49-F238E27FC236}">
                  <a16:creationId xmlns:a16="http://schemas.microsoft.com/office/drawing/2014/main" id="{59BE19C7-2129-457F-99C2-609F470D9491}"/>
                </a:ext>
              </a:extLst>
            </p:cNvPr>
            <p:cNvPicPr>
              <a:picLocks noChangeAspect="1"/>
            </p:cNvPicPr>
            <p:nvPr/>
          </p:nvPicPr>
          <p:blipFill rotWithShape="1">
            <a:blip r:embed="rId2"/>
            <a:srcRect l="23759" t="29988" r="52684" b="27983"/>
            <a:stretch/>
          </p:blipFill>
          <p:spPr>
            <a:xfrm>
              <a:off x="640126" y="2388049"/>
              <a:ext cx="2936355" cy="2946860"/>
            </a:xfrm>
            <a:prstGeom prst="roundRect">
              <a:avLst/>
            </a:prstGeom>
          </p:spPr>
        </p:pic>
        <p:sp>
          <p:nvSpPr>
            <p:cNvPr id="6" name="Oval 5">
              <a:extLst>
                <a:ext uri="{FF2B5EF4-FFF2-40B4-BE49-F238E27FC236}">
                  <a16:creationId xmlns:a16="http://schemas.microsoft.com/office/drawing/2014/main" id="{5B851E84-37CA-40A5-AFBB-DCAF0B147F15}"/>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520434" y="605250"/>
            <a:ext cx="6459166" cy="3539430"/>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(1) Đã đến giờ ăn trưa. Khi học sinh đã ngồi vào bàn ăn, thầy hiệu trưởng hỏi: “Các em có đem theo món ăn của biển và của đồi núi không?” “Có ạ!”, tất cả đồng thanh đáp rồi mở hộp đồ ăn trưa mà mẹ đã chuẩn bị từ sáng. </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E5186608-F118-419E-B847-3CC719A7D7A8}"/>
              </a:ext>
            </a:extLst>
          </p:cNvPr>
          <p:cNvSpPr txBox="1"/>
          <p:nvPr/>
        </p:nvSpPr>
        <p:spPr>
          <a:xfrm>
            <a:off x="5578747" y="4068979"/>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Sau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hầy</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giáo</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giải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thích</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thức</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ăn</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biển</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đồi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như</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4" name="TextBox 13">
            <a:extLst>
              <a:ext uri="{FF2B5EF4-FFF2-40B4-BE49-F238E27FC236}">
                <a16:creationId xmlns:a16="http://schemas.microsoft.com/office/drawing/2014/main" id="{E0589903-B43C-49D9-9FAF-079B9AADAD29}"/>
              </a:ext>
            </a:extLst>
          </p:cNvPr>
          <p:cNvSpPr txBox="1"/>
          <p:nvPr/>
        </p:nvSpPr>
        <p:spPr>
          <a:xfrm>
            <a:off x="5520434" y="4073827"/>
            <a:ext cx="6459166" cy="1569660"/>
          </a:xfrm>
          <a:prstGeom prst="rect">
            <a:avLst/>
          </a:prstGeom>
          <a:noFill/>
        </p:spPr>
        <p:txBody>
          <a:bodyPr wrap="square">
            <a:spAutoFit/>
          </a:bodyPr>
          <a:lstStyle/>
          <a:p>
            <a:pPr>
              <a:spcAft>
                <a:spcPts val="500"/>
              </a:spcAft>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002060"/>
                </a:solidFill>
                <a:latin typeface="+mj-lt"/>
                <a:ea typeface="Arial-Rounded" panose="020B0500000000000000" pitchFamily="34" charset="0"/>
                <a:cs typeface="Arial-Rounded" panose="020B0500000000000000" pitchFamily="34" charset="0"/>
              </a:rPr>
              <a:t>“Cái gì đó của biển” tức là hải sản; ví dụ cá, tôm. Cái gì đó của đồi núi là rau, thịt,..</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1101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159980" y="808752"/>
            <a:ext cx="6895833" cy="2062103"/>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2) Thầy hiệu trưởng đi xem xét từng hộp ăn trưa. Thầy hỏi từng bạn: “Các em có đem theo món ăn của biển và của đồi núi không?”. </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5D1219D1-78AD-4F62-A256-EDCED0797B7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0" y="1032066"/>
            <a:ext cx="4973383" cy="4668343"/>
          </a:xfrm>
          <a:prstGeom prst="rect">
            <a:avLst/>
          </a:prstGeom>
        </p:spPr>
      </p:pic>
      <p:sp>
        <p:nvSpPr>
          <p:cNvPr id="13" name="TextBox 12">
            <a:extLst>
              <a:ext uri="{FF2B5EF4-FFF2-40B4-BE49-F238E27FC236}">
                <a16:creationId xmlns:a16="http://schemas.microsoft.com/office/drawing/2014/main" id="{AB9E5796-9CB4-43E7-ABF2-601EE3D2FBFB}"/>
              </a:ext>
            </a:extLst>
          </p:cNvPr>
          <p:cNvSpPr txBox="1"/>
          <p:nvPr/>
        </p:nvSpPr>
        <p:spPr>
          <a:xfrm>
            <a:off x="5159979" y="2688833"/>
            <a:ext cx="6895833" cy="3111108"/>
          </a:xfrm>
          <a:prstGeom prst="rect">
            <a:avLst/>
          </a:prstGeom>
          <a:noFill/>
        </p:spPr>
        <p:txBody>
          <a:bodyPr wrap="square">
            <a:spAutoFit/>
          </a:bodyPr>
          <a:lstStyle/>
          <a:p>
            <a:pPr rtl="0">
              <a:spcBef>
                <a:spcPts val="0"/>
              </a:spcBef>
              <a:spcAft>
                <a:spcPts val="500"/>
              </a:spcAft>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rtl="0">
              <a:spcBef>
                <a:spcPts val="0"/>
              </a:spcBef>
              <a:spcAft>
                <a:spcPts val="500"/>
              </a:spcAft>
            </a:pP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Cô nhà bếp đi sau thấy, tay bê khay thức ăn. Nếu thấy dừng lại trước một bạn và nói “biển” thì cô sẽ gắp cho lát cá. Nếu thầy nói “đồi núi” thì cô sẽ gắp thịt hoặc rau. </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F5E96E57-05EE-4E62-931B-9F092B87B5FF}"/>
              </a:ext>
            </a:extLst>
          </p:cNvPr>
          <p:cNvSpPr txBox="1"/>
          <p:nvPr/>
        </p:nvSpPr>
        <p:spPr>
          <a:xfrm>
            <a:off x="5159978" y="2850333"/>
            <a:ext cx="6459166" cy="1569660"/>
          </a:xfrm>
          <a:prstGeom prst="rect">
            <a:avLst/>
          </a:prstGeom>
          <a:noFill/>
        </p:spPr>
        <p:txBody>
          <a:bodyPr wrap="square">
            <a:spAutoFit/>
          </a:bodyPr>
          <a:lstStyle/>
          <a:p>
            <a:pPr rtl="0">
              <a:spcBef>
                <a:spcPts val="0"/>
              </a:spcBef>
              <a:spcAft>
                <a:spcPts val="500"/>
              </a:spcAft>
            </a:pP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Khi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hiệu</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trưởng</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xung</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quanh</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lớp</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ai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sau</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thầy</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ấy</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290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9A5137-60EC-446D-9257-5AF5C91BF9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923312"/>
            <a:ext cx="4955152" cy="3633945"/>
          </a:xfrm>
          <a:prstGeom prst="rect">
            <a:avLst/>
          </a:prstGeom>
        </p:spPr>
      </p:pic>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3774333" y="210144"/>
            <a:ext cx="8417667" cy="6750566"/>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(3) </a:t>
            </a: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Bữa trưa hôm nay của Chi có trứng rán, ruốc cá, su hào luộc cùng cà rốt. Trông sặc sỡ như một vườn hoa. Thầy hiệu trưởng nói: “Đẹp đấy!”. Chi thích lắm.</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“Mẹ em nấu ăn giỏi lắm ạ? Chi tự hào nói.</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“Vậy à?”, thầy chỉ tay vào món ruốc và hỏi, “Thế món này là gì nhỉ? Món này là của biển hay của đồi núi?”.</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Chi đoán là của đồi núi nhưng em không chắc lắm bèn đáp: “Em không biết ạ”</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mj-lt"/>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Thầy cười và nói: Ruốc cá là từ biển mà ra. Rồi thầy giải thích cách làm ruốc cá.</a:t>
            </a:r>
            <a:endParaRPr lang="en-US" sz="3200" b="1" i="0" u="none" strike="noStrike" dirty="0">
              <a:solidFill>
                <a:srgbClr val="00206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90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351982" y="2470535"/>
            <a:ext cx="6686145" cy="2554545"/>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mj-lt"/>
                <a:ea typeface="Arial-Rounded" panose="020B0500000000000000" pitchFamily="34" charset="0"/>
                <a:cs typeface="Arial-Rounded" panose="020B0500000000000000" pitchFamily="34" charset="0"/>
              </a:rPr>
              <a:t>(4) Cả lớp ồ lên. Còn Chi thấy rất vui khi biết đồ ăn của mình đã thoả mãn hai yêu cầu biển và đồi núi. Thế là em ăn luôn và thấy thức ăn mẹ làm ngon tuyệt.</a:t>
            </a:r>
            <a:endParaRPr lang="vi-VN" sz="3200" b="1" dirty="0">
              <a:solidFill>
                <a:srgbClr val="002060"/>
              </a:solidFill>
              <a:effectLst/>
              <a:latin typeface="+mj-lt"/>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3D3B91B4-B478-4CE2-B964-F1840A9185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2610" y="1222565"/>
            <a:ext cx="4777952" cy="4484899"/>
          </a:xfrm>
          <a:prstGeom prst="rect">
            <a:avLst/>
          </a:prstGeom>
        </p:spPr>
      </p:pic>
      <p:sp>
        <p:nvSpPr>
          <p:cNvPr id="13" name="TextBox 12">
            <a:extLst>
              <a:ext uri="{FF2B5EF4-FFF2-40B4-BE49-F238E27FC236}">
                <a16:creationId xmlns:a16="http://schemas.microsoft.com/office/drawing/2014/main" id="{E8F74CFE-D56B-439D-8917-7F2316F90721}"/>
              </a:ext>
            </a:extLst>
          </p:cNvPr>
          <p:cNvSpPr txBox="1"/>
          <p:nvPr/>
        </p:nvSpPr>
        <p:spPr>
          <a:xfrm>
            <a:off x="5530224" y="3036053"/>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Sau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nghe</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thầy</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hiệu</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trưởng</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cách</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làm</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ruốc</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cá</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Cả</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lớp</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Chi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thể</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hiện</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thái</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độ</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như</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thế</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u="none" strike="noStrike"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200" b="1" i="0" u="none" strike="noStrike"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44828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B41554DE-FC9F-40F1-BFC5-B9BF0C637AC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9" name="Group 8">
            <a:extLst>
              <a:ext uri="{FF2B5EF4-FFF2-40B4-BE49-F238E27FC236}">
                <a16:creationId xmlns:a16="http://schemas.microsoft.com/office/drawing/2014/main" id="{C08A0F92-6099-4190-90AF-FA586F7A421E}"/>
              </a:ext>
            </a:extLst>
          </p:cNvPr>
          <p:cNvGrpSpPr/>
          <p:nvPr/>
        </p:nvGrpSpPr>
        <p:grpSpPr>
          <a:xfrm>
            <a:off x="0" y="0"/>
            <a:ext cx="12192000" cy="368301"/>
            <a:chOff x="0" y="-127508"/>
            <a:chExt cx="12192000" cy="1361811"/>
          </a:xfrm>
        </p:grpSpPr>
        <p:sp>
          <p:nvSpPr>
            <p:cNvPr id="10" name="Rectangle: Top Corners Rounded 9">
              <a:extLst>
                <a:ext uri="{FF2B5EF4-FFF2-40B4-BE49-F238E27FC236}">
                  <a16:creationId xmlns:a16="http://schemas.microsoft.com/office/drawing/2014/main" id="{7DD0FEDC-8675-4298-A056-7AE439E34217}"/>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647409AC-CD67-4529-B95F-CE894EE17A51}"/>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49C58C74-ADA0-4585-A442-E83150DC94B5}"/>
              </a:ext>
            </a:extLst>
          </p:cNvPr>
          <p:cNvSpPr txBox="1"/>
          <p:nvPr/>
        </p:nvSpPr>
        <p:spPr>
          <a:xfrm>
            <a:off x="158432" y="336915"/>
            <a:ext cx="4663188"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1 – 2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3" name="Picture 12">
            <a:extLst>
              <a:ext uri="{FF2B5EF4-FFF2-40B4-BE49-F238E27FC236}">
                <a16:creationId xmlns:a16="http://schemas.microsoft.com/office/drawing/2014/main" id="{FDA71EC7-74A3-4A83-9C52-45A574318D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78" b="89579" l="0" r="100000">
                        <a14:foregroundMark x1="38978" y1="55654" x2="46645" y2="52772"/>
                      </a14:backgroundRemoval>
                    </a14:imgEffect>
                  </a14:imgLayer>
                </a14:imgProps>
              </a:ext>
              <a:ext uri="{28A0092B-C50C-407E-A947-70E740481C1C}">
                <a14:useLocalDpi xmlns:a14="http://schemas.microsoft.com/office/drawing/2010/main" val="0"/>
              </a:ext>
            </a:extLst>
          </a:blip>
          <a:srcRect l="4666" t="8268" r="1102" b="10508"/>
          <a:stretch/>
        </p:blipFill>
        <p:spPr>
          <a:xfrm>
            <a:off x="766288" y="4550372"/>
            <a:ext cx="3173528" cy="1970713"/>
          </a:xfrm>
          <a:prstGeom prst="rect">
            <a:avLst/>
          </a:prstGeom>
        </p:spPr>
      </p:pic>
      <p:pic>
        <p:nvPicPr>
          <p:cNvPr id="14" name="Picture 13">
            <a:extLst>
              <a:ext uri="{FF2B5EF4-FFF2-40B4-BE49-F238E27FC236}">
                <a16:creationId xmlns:a16="http://schemas.microsoft.com/office/drawing/2014/main" id="{2EE5B06D-5802-495C-BED2-E07DD38317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425" t="13441" r="22325" b="10505"/>
          <a:stretch/>
        </p:blipFill>
        <p:spPr>
          <a:xfrm>
            <a:off x="1694914" y="2008534"/>
            <a:ext cx="1323474" cy="1545406"/>
          </a:xfrm>
          <a:prstGeom prst="rect">
            <a:avLst/>
          </a:prstGeom>
        </p:spPr>
      </p:pic>
      <p:sp>
        <p:nvSpPr>
          <p:cNvPr id="15" name="Freeform 24">
            <a:extLst>
              <a:ext uri="{FF2B5EF4-FFF2-40B4-BE49-F238E27FC236}">
                <a16:creationId xmlns:a16="http://schemas.microsoft.com/office/drawing/2014/main" id="{31228A4A-2FBF-4536-A963-051379673E2C}"/>
              </a:ext>
            </a:extLst>
          </p:cNvPr>
          <p:cNvSpPr>
            <a:spLocks noEditPoints="1"/>
          </p:cNvSpPr>
          <p:nvPr/>
        </p:nvSpPr>
        <p:spPr bwMode="auto">
          <a:xfrm rot="577143">
            <a:off x="2258967" y="3691686"/>
            <a:ext cx="315055" cy="7209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pic>
        <p:nvPicPr>
          <p:cNvPr id="16" name="Picture 15">
            <a:extLst>
              <a:ext uri="{FF2B5EF4-FFF2-40B4-BE49-F238E27FC236}">
                <a16:creationId xmlns:a16="http://schemas.microsoft.com/office/drawing/2014/main" id="{E652834D-155F-485E-8366-982A129D446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8840772" y="3833397"/>
            <a:ext cx="3134564" cy="2942307"/>
          </a:xfrm>
          <a:prstGeom prst="rect">
            <a:avLst/>
          </a:prstGeom>
        </p:spPr>
      </p:pic>
      <p:pic>
        <p:nvPicPr>
          <p:cNvPr id="17" name="Picture 16">
            <a:extLst>
              <a:ext uri="{FF2B5EF4-FFF2-40B4-BE49-F238E27FC236}">
                <a16:creationId xmlns:a16="http://schemas.microsoft.com/office/drawing/2014/main" id="{66E89037-8C69-4601-85CC-6ADFF815922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8840772" y="823096"/>
            <a:ext cx="3134564" cy="2942307"/>
          </a:xfrm>
          <a:prstGeom prst="rect">
            <a:avLst/>
          </a:prstGeom>
        </p:spPr>
      </p:pic>
      <p:pic>
        <p:nvPicPr>
          <p:cNvPr id="18" name="Picture 17">
            <a:extLst>
              <a:ext uri="{FF2B5EF4-FFF2-40B4-BE49-F238E27FC236}">
                <a16:creationId xmlns:a16="http://schemas.microsoft.com/office/drawing/2014/main" id="{E0AB86A4-F18F-4ED4-90B0-D5A96283DE63}"/>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4821620" y="3833397"/>
            <a:ext cx="4118017" cy="3020018"/>
          </a:xfrm>
          <a:prstGeom prst="rect">
            <a:avLst/>
          </a:prstGeom>
        </p:spPr>
      </p:pic>
      <p:grpSp>
        <p:nvGrpSpPr>
          <p:cNvPr id="19" name="Group 18">
            <a:extLst>
              <a:ext uri="{FF2B5EF4-FFF2-40B4-BE49-F238E27FC236}">
                <a16:creationId xmlns:a16="http://schemas.microsoft.com/office/drawing/2014/main" id="{10D13A97-C595-4262-B644-D07D5CFD7AE0}"/>
              </a:ext>
            </a:extLst>
          </p:cNvPr>
          <p:cNvGrpSpPr/>
          <p:nvPr/>
        </p:nvGrpSpPr>
        <p:grpSpPr>
          <a:xfrm>
            <a:off x="4843614" y="779381"/>
            <a:ext cx="3297354" cy="3020017"/>
            <a:chOff x="640126" y="2388049"/>
            <a:chExt cx="2936355" cy="2946860"/>
          </a:xfrm>
        </p:grpSpPr>
        <p:pic>
          <p:nvPicPr>
            <p:cNvPr id="20" name="Picture 19">
              <a:extLst>
                <a:ext uri="{FF2B5EF4-FFF2-40B4-BE49-F238E27FC236}">
                  <a16:creationId xmlns:a16="http://schemas.microsoft.com/office/drawing/2014/main" id="{416124B6-C658-490F-A15B-C503262839AD}"/>
                </a:ext>
              </a:extLst>
            </p:cNvPr>
            <p:cNvPicPr>
              <a:picLocks noChangeAspect="1"/>
            </p:cNvPicPr>
            <p:nvPr/>
          </p:nvPicPr>
          <p:blipFill rotWithShape="1">
            <a:blip r:embed="rId13"/>
            <a:srcRect l="23759" t="29988" r="52684" b="27983"/>
            <a:stretch/>
          </p:blipFill>
          <p:spPr>
            <a:xfrm>
              <a:off x="640126" y="2388049"/>
              <a:ext cx="2936355" cy="2946860"/>
            </a:xfrm>
            <a:prstGeom prst="roundRect">
              <a:avLst/>
            </a:prstGeom>
          </p:spPr>
        </p:pic>
        <p:sp>
          <p:nvSpPr>
            <p:cNvPr id="21" name="Oval 20">
              <a:extLst>
                <a:ext uri="{FF2B5EF4-FFF2-40B4-BE49-F238E27FC236}">
                  <a16:creationId xmlns:a16="http://schemas.microsoft.com/office/drawing/2014/main" id="{3A51DFEB-82BC-4DED-BCA4-9C271545499C}"/>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Tree>
    <p:extLst>
      <p:ext uri="{BB962C8B-B14F-4D97-AF65-F5344CB8AC3E}">
        <p14:creationId xmlns:p14="http://schemas.microsoft.com/office/powerpoint/2010/main" val="36985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TotalTime>
  <Words>880</Words>
  <Application>Microsoft Office PowerPoint</Application>
  <PresentationFormat>Màn hình rộng</PresentationFormat>
  <Paragraphs>67</Paragraphs>
  <Slides>15</Slides>
  <Notes>3</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15</vt:i4>
      </vt:variant>
    </vt:vector>
  </HeadingPairs>
  <TitlesOfParts>
    <vt:vector size="21" baseType="lpstr">
      <vt:lpstr>Arial</vt:lpstr>
      <vt:lpstr>Arial-Rounded</vt:lpstr>
      <vt:lpstr>Calibri</vt:lpstr>
      <vt:lpstr>Calibri Light</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10</cp:lastModifiedBy>
  <cp:revision>141</cp:revision>
  <dcterms:created xsi:type="dcterms:W3CDTF">2021-06-15T15:52:51Z</dcterms:created>
  <dcterms:modified xsi:type="dcterms:W3CDTF">2022-10-18T07:33:36Z</dcterms:modified>
</cp:coreProperties>
</file>